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32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33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34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35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31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30.xml"/>
  <Override ContentType="application/vnd.openxmlformats-officedocument.presentationml.slide+xml" PartName="/ppt/slides/slide22.xml"/>
  <Override ContentType="application/vnd.openxmlformats-officedocument.presentationml.slide+xml" PartName="/ppt/slides/slide35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34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33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9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32.xml"/>
  <Override ContentType="application/vnd.openxmlformats-officedocument.presentationml.slide+xml" PartName="/ppt/slides/slide1.xml"/>
  <Override ContentType="application/vnd.openxmlformats-officedocument.presentationml.slide+xml" PartName="/ppt/slides/slide28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31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60" r:id="rId5"/>
    <p:sldMasterId id="2147483661" r:id="rId6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  <p:sldId id="274" r:id="rId26"/>
    <p:sldId id="275" r:id="rId27"/>
    <p:sldId id="276" r:id="rId28"/>
    <p:sldId id="277" r:id="rId29"/>
    <p:sldId id="278" r:id="rId30"/>
    <p:sldId id="279" r:id="rId31"/>
    <p:sldId id="280" r:id="rId32"/>
    <p:sldId id="281" r:id="rId33"/>
    <p:sldId id="282" r:id="rId34"/>
    <p:sldId id="283" r:id="rId35"/>
    <p:sldId id="284" r:id="rId36"/>
    <p:sldId id="285" r:id="rId37"/>
    <p:sldId id="286" r:id="rId38"/>
    <p:sldId id="287" r:id="rId39"/>
    <p:sldId id="288" r:id="rId40"/>
    <p:sldId id="289" r:id="rId41"/>
    <p:sldId id="290" r:id="rId42"/>
  </p:sldIdLst>
  <p:sldSz cy="5143500" cx="9144000"/>
  <p:notesSz cx="6858000" cy="9144000"/>
  <p:embeddedFontLst>
    <p:embeddedFont>
      <p:font typeface="Roboto"/>
      <p:regular r:id="rId43"/>
      <p:bold r:id="rId44"/>
      <p:italic r:id="rId45"/>
      <p:boldItalic r:id="rId46"/>
    </p:embeddedFont>
    <p:embeddedFont>
      <p:font typeface="Proxima Nova"/>
      <p:regular r:id="rId47"/>
      <p:bold r:id="rId48"/>
      <p:italic r:id="rId49"/>
      <p:boldItalic r:id="rId50"/>
    </p:embeddedFont>
    <p:embeddedFont>
      <p:font typeface="Proxima Nova Semibold"/>
      <p:regular r:id="rId51"/>
      <p:bold r:id="rId52"/>
      <p:boldItalic r:id="rId53"/>
    </p:embeddedFont>
    <p:embeddedFont>
      <p:font typeface="Fira Sans Extra Condensed"/>
      <p:regular r:id="rId54"/>
      <p:bold r:id="rId55"/>
      <p:italic r:id="rId56"/>
      <p:boldItalic r:id="rId57"/>
    </p:embeddedFont>
    <p:embeddedFont>
      <p:font typeface="Fira Sans Extra Condensed SemiBold"/>
      <p:regular r:id="rId58"/>
      <p:bold r:id="rId59"/>
      <p:italic r:id="rId60"/>
      <p:boldItalic r:id="rId61"/>
    </p:embeddedFont>
    <p:embeddedFont>
      <p:font typeface="Century Gothic"/>
      <p:regular r:id="rId62"/>
      <p:bold r:id="rId63"/>
      <p:italic r:id="rId64"/>
      <p:boldItalic r:id="rId65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9AA0A6"/>
          </p15:clr>
        </p15:guide>
        <p15:guide id="2" pos="2880">
          <p15:clr>
            <a:srgbClr val="9AA0A6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738DC847-09A4-40AE-80CC-29CDE8F3A8C7}">
  <a:tblStyle styleId="{738DC847-09A4-40AE-80CC-29CDE8F3A8C7}" styleName="Table_0">
    <a:wholeTbl>
      <a:tcTxStyle>
        <a:font>
          <a:latin typeface="Arial"/>
          <a:ea typeface="Arial"/>
          <a:cs typeface="Arial"/>
        </a:font>
        <a:srgbClr val="000000"/>
      </a:tcTx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  <a:tblStyle styleId="{3C68BBBC-44E5-4AFA-A33B-BD5948D1133F}" styleName="Table_1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slide" Target="slides/slide33.xml"/><Relationship Id="rId42" Type="http://schemas.openxmlformats.org/officeDocument/2006/relationships/slide" Target="slides/slide35.xml"/><Relationship Id="rId41" Type="http://schemas.openxmlformats.org/officeDocument/2006/relationships/slide" Target="slides/slide34.xml"/><Relationship Id="rId44" Type="http://schemas.openxmlformats.org/officeDocument/2006/relationships/font" Target="fonts/Roboto-bold.fntdata"/><Relationship Id="rId43" Type="http://schemas.openxmlformats.org/officeDocument/2006/relationships/font" Target="fonts/Roboto-regular.fntdata"/><Relationship Id="rId46" Type="http://schemas.openxmlformats.org/officeDocument/2006/relationships/font" Target="fonts/Roboto-boldItalic.fntdata"/><Relationship Id="rId45" Type="http://schemas.openxmlformats.org/officeDocument/2006/relationships/font" Target="fonts/Roboto-italic.fntdata"/><Relationship Id="rId1" Type="http://schemas.openxmlformats.org/officeDocument/2006/relationships/theme" Target="theme/theme3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9" Type="http://schemas.openxmlformats.org/officeDocument/2006/relationships/slide" Target="slides/slide2.xml"/><Relationship Id="rId48" Type="http://schemas.openxmlformats.org/officeDocument/2006/relationships/font" Target="fonts/ProximaNova-bold.fntdata"/><Relationship Id="rId47" Type="http://schemas.openxmlformats.org/officeDocument/2006/relationships/font" Target="fonts/ProximaNova-regular.fntdata"/><Relationship Id="rId49" Type="http://schemas.openxmlformats.org/officeDocument/2006/relationships/font" Target="fonts/ProximaNova-italic.fntdata"/><Relationship Id="rId5" Type="http://schemas.openxmlformats.org/officeDocument/2006/relationships/slideMaster" Target="slideMasters/slideMaster1.xml"/><Relationship Id="rId6" Type="http://schemas.openxmlformats.org/officeDocument/2006/relationships/slideMaster" Target="slideMasters/slideMaster2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31" Type="http://schemas.openxmlformats.org/officeDocument/2006/relationships/slide" Target="slides/slide24.xml"/><Relationship Id="rId30" Type="http://schemas.openxmlformats.org/officeDocument/2006/relationships/slide" Target="slides/slide23.xml"/><Relationship Id="rId33" Type="http://schemas.openxmlformats.org/officeDocument/2006/relationships/slide" Target="slides/slide26.xml"/><Relationship Id="rId32" Type="http://schemas.openxmlformats.org/officeDocument/2006/relationships/slide" Target="slides/slide25.xml"/><Relationship Id="rId35" Type="http://schemas.openxmlformats.org/officeDocument/2006/relationships/slide" Target="slides/slide28.xml"/><Relationship Id="rId34" Type="http://schemas.openxmlformats.org/officeDocument/2006/relationships/slide" Target="slides/slide27.xml"/><Relationship Id="rId37" Type="http://schemas.openxmlformats.org/officeDocument/2006/relationships/slide" Target="slides/slide30.xml"/><Relationship Id="rId36" Type="http://schemas.openxmlformats.org/officeDocument/2006/relationships/slide" Target="slides/slide29.xml"/><Relationship Id="rId39" Type="http://schemas.openxmlformats.org/officeDocument/2006/relationships/slide" Target="slides/slide32.xml"/><Relationship Id="rId38" Type="http://schemas.openxmlformats.org/officeDocument/2006/relationships/slide" Target="slides/slide31.xml"/><Relationship Id="rId62" Type="http://schemas.openxmlformats.org/officeDocument/2006/relationships/font" Target="fonts/CenturyGothic-regular.fntdata"/><Relationship Id="rId61" Type="http://schemas.openxmlformats.org/officeDocument/2006/relationships/font" Target="fonts/FiraSansExtraCondensedSemiBold-boldItalic.fntdata"/><Relationship Id="rId20" Type="http://schemas.openxmlformats.org/officeDocument/2006/relationships/slide" Target="slides/slide13.xml"/><Relationship Id="rId64" Type="http://schemas.openxmlformats.org/officeDocument/2006/relationships/font" Target="fonts/CenturyGothic-italic.fntdata"/><Relationship Id="rId63" Type="http://schemas.openxmlformats.org/officeDocument/2006/relationships/font" Target="fonts/CenturyGothic-bold.fntdata"/><Relationship Id="rId22" Type="http://schemas.openxmlformats.org/officeDocument/2006/relationships/slide" Target="slides/slide15.xml"/><Relationship Id="rId21" Type="http://schemas.openxmlformats.org/officeDocument/2006/relationships/slide" Target="slides/slide14.xml"/><Relationship Id="rId65" Type="http://schemas.openxmlformats.org/officeDocument/2006/relationships/font" Target="fonts/CenturyGothic-boldItalic.fntdata"/><Relationship Id="rId24" Type="http://schemas.openxmlformats.org/officeDocument/2006/relationships/slide" Target="slides/slide17.xml"/><Relationship Id="rId23" Type="http://schemas.openxmlformats.org/officeDocument/2006/relationships/slide" Target="slides/slide16.xml"/><Relationship Id="rId60" Type="http://schemas.openxmlformats.org/officeDocument/2006/relationships/font" Target="fonts/FiraSansExtraCondensedSemiBold-italic.fntdata"/><Relationship Id="rId26" Type="http://schemas.openxmlformats.org/officeDocument/2006/relationships/slide" Target="slides/slide19.xml"/><Relationship Id="rId25" Type="http://schemas.openxmlformats.org/officeDocument/2006/relationships/slide" Target="slides/slide18.xml"/><Relationship Id="rId28" Type="http://schemas.openxmlformats.org/officeDocument/2006/relationships/slide" Target="slides/slide21.xml"/><Relationship Id="rId27" Type="http://schemas.openxmlformats.org/officeDocument/2006/relationships/slide" Target="slides/slide20.xml"/><Relationship Id="rId29" Type="http://schemas.openxmlformats.org/officeDocument/2006/relationships/slide" Target="slides/slide22.xml"/><Relationship Id="rId51" Type="http://schemas.openxmlformats.org/officeDocument/2006/relationships/font" Target="fonts/ProximaNovaSemibold-regular.fntdata"/><Relationship Id="rId50" Type="http://schemas.openxmlformats.org/officeDocument/2006/relationships/font" Target="fonts/ProximaNova-boldItalic.fntdata"/><Relationship Id="rId53" Type="http://schemas.openxmlformats.org/officeDocument/2006/relationships/font" Target="fonts/ProximaNovaSemibold-boldItalic.fntdata"/><Relationship Id="rId52" Type="http://schemas.openxmlformats.org/officeDocument/2006/relationships/font" Target="fonts/ProximaNovaSemibold-bold.fntdata"/><Relationship Id="rId11" Type="http://schemas.openxmlformats.org/officeDocument/2006/relationships/slide" Target="slides/slide4.xml"/><Relationship Id="rId55" Type="http://schemas.openxmlformats.org/officeDocument/2006/relationships/font" Target="fonts/FiraSansExtraCondensed-bold.fntdata"/><Relationship Id="rId10" Type="http://schemas.openxmlformats.org/officeDocument/2006/relationships/slide" Target="slides/slide3.xml"/><Relationship Id="rId54" Type="http://schemas.openxmlformats.org/officeDocument/2006/relationships/font" Target="fonts/FiraSansExtraCondensed-regular.fntdata"/><Relationship Id="rId13" Type="http://schemas.openxmlformats.org/officeDocument/2006/relationships/slide" Target="slides/slide6.xml"/><Relationship Id="rId57" Type="http://schemas.openxmlformats.org/officeDocument/2006/relationships/font" Target="fonts/FiraSansExtraCondensed-boldItalic.fntdata"/><Relationship Id="rId12" Type="http://schemas.openxmlformats.org/officeDocument/2006/relationships/slide" Target="slides/slide5.xml"/><Relationship Id="rId56" Type="http://schemas.openxmlformats.org/officeDocument/2006/relationships/font" Target="fonts/FiraSansExtraCondensed-italic.fntdata"/><Relationship Id="rId15" Type="http://schemas.openxmlformats.org/officeDocument/2006/relationships/slide" Target="slides/slide8.xml"/><Relationship Id="rId59" Type="http://schemas.openxmlformats.org/officeDocument/2006/relationships/font" Target="fonts/FiraSansExtraCondensedSemiBold-bold.fntdata"/><Relationship Id="rId14" Type="http://schemas.openxmlformats.org/officeDocument/2006/relationships/slide" Target="slides/slide7.xml"/><Relationship Id="rId58" Type="http://schemas.openxmlformats.org/officeDocument/2006/relationships/font" Target="fonts/FiraSansExtraCondensedSemiBold-regular.fntdata"/><Relationship Id="rId17" Type="http://schemas.openxmlformats.org/officeDocument/2006/relationships/slide" Target="slides/slide10.xml"/><Relationship Id="rId16" Type="http://schemas.openxmlformats.org/officeDocument/2006/relationships/slide" Target="slides/slide9.xml"/><Relationship Id="rId19" Type="http://schemas.openxmlformats.org/officeDocument/2006/relationships/slide" Target="slides/slide12.xml"/><Relationship Id="rId18" Type="http://schemas.openxmlformats.org/officeDocument/2006/relationships/slide" Target="slides/slide1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2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gdcb566e1d5_0_6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4" name="Google Shape;44;gdcb566e1d5_0_6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20" name="Shape 4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1" name="Google Shape;421;g106cd67cd44_0_33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2" name="Google Shape;422;g106cd67cd44_0_33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59" name="Shape 4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" name="Google Shape;460;g106cd67cd44_0_45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1" name="Google Shape;461;g106cd67cd44_0_45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89" name="Shape 4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0" name="Google Shape;490;g106cd67cd44_0_54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91" name="Google Shape;491;g106cd67cd44_0_54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36" name="Shape 5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7" name="Google Shape;537;g106cd67cd44_0_68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8" name="Google Shape;538;g106cd67cd44_0_68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85" name="Shape 5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6" name="Google Shape;586;g106cd67cd44_0_82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7" name="Google Shape;587;g106cd67cd44_0_8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43" name="Shape 6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4" name="Google Shape;644;g1058aee45f2_0_15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5" name="Google Shape;645;g1058aee45f2_0_15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49" name="Shape 6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0" name="Google Shape;650;g1058aee4699_0_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51" name="Google Shape;651;g1058aee4699_0_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94" name="Shape 6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5" name="Google Shape;695;g1058aee4699_0_9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96" name="Google Shape;696;g1058aee4699_0_9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56" name="Shape 7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" name="Google Shape;757;g1058aee4699_0_28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58" name="Google Shape;758;g1058aee4699_0_28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15" name="Shape 8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6" name="Google Shape;816;g10718d1d8d6_0_26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17" name="Google Shape;817;g10718d1d8d6_0_26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gec1d423937_0_11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1" name="Google Shape;111;gec1d423937_0_1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43" name="Shape 8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4" name="Google Shape;844;g1058aee4699_0_33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45" name="Google Shape;845;g1058aee4699_0_33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99" name="Shape 8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0" name="Google Shape;900;g1058aee4699_0_60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01" name="Google Shape;901;g1058aee4699_0_60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24" name="Shape 9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5" name="Google Shape;925;g10718d1d8d6_0_4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26" name="Google Shape;926;g10718d1d8d6_0_4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46" name="Shape 9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7" name="Google Shape;947;g10718d1d8d6_0_8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48" name="Google Shape;948;g10718d1d8d6_0_8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88" name="Shape 9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9" name="Google Shape;989;g10718d1d8d6_0_32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90" name="Google Shape;990;g10718d1d8d6_0_3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94" name="Shape 9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5" name="Google Shape;995;g10718d1d8d6_0_12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96" name="Google Shape;996;g10718d1d8d6_0_12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35" name="Shape 10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6" name="Google Shape;1036;g10718d1d8d6_0_35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37" name="Google Shape;1037;g10718d1d8d6_0_35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69" name="Shape 10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0" name="Google Shape;1070;g10718d1d8d6_0_40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71" name="Google Shape;1071;g10718d1d8d6_0_40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90" name="Shape 10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1" name="Google Shape;1091;g10718d1d8d6_0_47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92" name="Google Shape;1092;g10718d1d8d6_0_47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16" name="Shape 1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7" name="Google Shape;1117;g10718d1d8d6_0_59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18" name="Google Shape;1118;g10718d1d8d6_0_59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0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g1062bbc0e88_0_4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2" name="Google Shape;162;g1062bbc0e88_0_4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28" name="Shape 1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9" name="Google Shape;1129;g10718d1d8d6_0_65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30" name="Google Shape;1130;g10718d1d8d6_0_65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93" name="Shape 1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4" name="Google Shape;1194;g10718d1d8d6_0_76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95" name="Google Shape;1195;g10718d1d8d6_0_76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32" name="Shape 1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3" name="Google Shape;1233;g10718d1d8d6_0_87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34" name="Google Shape;1234;g10718d1d8d6_0_87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66" name="Shape 1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7" name="Google Shape;1267;ge4f2e5e747_0_6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68" name="Google Shape;1268;ge4f2e5e747_0_6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3" name="Shape 1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4" name="Google Shape;1274;ge4f2e5e747_0_7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75" name="Google Shape;1275;ge4f2e5e747_0_7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80" name="Shape 1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1" name="Google Shape;1281;ge4f2e5e747_0_7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82" name="Google Shape;1282;ge4f2e5e747_0_7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g1062bbc0e88_0_14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3" name="Google Shape;203;g1062bbc0e88_0_14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4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Google Shape;245;g1062bbc0e88_0_34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6" name="Google Shape;246;g1062bbc0e88_0_34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3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Google Shape;294;g106cd67cd44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5" name="Google Shape;295;g106cd67cd44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1" name="Shape 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2" name="Google Shape;332;g106cd67cd44_0_8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3" name="Google Shape;333;g106cd67cd44_0_8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6" name="Shape 3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7" name="Google Shape;347;g106cd67cd44_0_13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8" name="Google Shape;348;g106cd67cd44_0_13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81" name="Shape 3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2" name="Google Shape;382;g106cd67cd44_0_23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3" name="Google Shape;383;g106cd67cd44_0_23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8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 txBox="1"/>
          <p:nvPr>
            <p:ph type="ctrTitle"/>
          </p:nvPr>
        </p:nvSpPr>
        <p:spPr>
          <a:xfrm>
            <a:off x="4594875" y="1360738"/>
            <a:ext cx="3815700" cy="2294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5200"/>
              <a:buNone/>
              <a:defRPr b="0" sz="4600">
                <a:latin typeface="Fira Sans Extra Condensed SemiBold"/>
                <a:ea typeface="Fira Sans Extra Condensed SemiBold"/>
                <a:cs typeface="Fira Sans Extra Condensed SemiBold"/>
                <a:sym typeface="Fira Sans Extra Condensed SemiBol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0" name="Google Shape;10;p2"/>
          <p:cNvSpPr txBox="1"/>
          <p:nvPr>
            <p:ph idx="1" type="subTitle"/>
          </p:nvPr>
        </p:nvSpPr>
        <p:spPr>
          <a:xfrm>
            <a:off x="4594875" y="3654388"/>
            <a:ext cx="3815700" cy="351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600"/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34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36" name="Google Shape;3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37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 slide" type="blank">
  <p:cSld name="BLANK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4"/>
          <p:cNvSpPr txBox="1"/>
          <p:nvPr>
            <p:ph type="title"/>
          </p:nvPr>
        </p:nvSpPr>
        <p:spPr>
          <a:xfrm>
            <a:off x="457200" y="411475"/>
            <a:ext cx="8229600" cy="371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2800"/>
              <a:buNone/>
              <a:defRPr b="1"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 b="1"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 b="1"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 b="1"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 b="1"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 b="1"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 b="1"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 b="1"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 b="1"/>
            </a:lvl9pPr>
          </a:lstStyle>
          <a:p/>
        </p:txBody>
      </p:sp>
      <p:sp>
        <p:nvSpPr>
          <p:cNvPr id="15" name="Google Shape;15;p4"/>
          <p:cNvSpPr txBox="1"/>
          <p:nvPr>
            <p:ph idx="1" type="body"/>
          </p:nvPr>
        </p:nvSpPr>
        <p:spPr>
          <a:xfrm>
            <a:off x="457200" y="1247950"/>
            <a:ext cx="8229600" cy="3029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5"/>
          <p:cNvSpPr txBox="1"/>
          <p:nvPr>
            <p:ph type="title"/>
          </p:nvPr>
        </p:nvSpPr>
        <p:spPr>
          <a:xfrm>
            <a:off x="457200" y="411475"/>
            <a:ext cx="8229600" cy="371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19" name="Google Shape;19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6"/>
          <p:cNvSpPr txBox="1"/>
          <p:nvPr>
            <p:ph type="title"/>
          </p:nvPr>
        </p:nvSpPr>
        <p:spPr>
          <a:xfrm>
            <a:off x="457200" y="411475"/>
            <a:ext cx="8229600" cy="371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2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24" name="Google Shape;24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" name="Google Shape;29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0" name="Google Shape;30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1" name="Google Shape;31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</a:lstStyle>
          <a:p/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3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457200" y="411475"/>
            <a:ext cx="8229600" cy="371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 Extra Condensed"/>
              <a:buNone/>
              <a:defRPr b="1" sz="2800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 Extra Condensed"/>
              <a:buNone/>
              <a:defRPr b="1" sz="2800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 Extra Condensed"/>
              <a:buNone/>
              <a:defRPr b="1" sz="2800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 Extra Condensed"/>
              <a:buNone/>
              <a:defRPr b="1" sz="2800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 Extra Condensed"/>
              <a:buNone/>
              <a:defRPr b="1" sz="2800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 Extra Condensed"/>
              <a:buNone/>
              <a:defRPr b="1" sz="2800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 Extra Condensed"/>
              <a:buNone/>
              <a:defRPr b="1" sz="2800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 Extra Condensed"/>
              <a:buNone/>
              <a:defRPr b="1" sz="2800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 Extra Condensed"/>
              <a:buNone/>
              <a:defRPr b="1" sz="2800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457200" y="1152475"/>
            <a:ext cx="8229600" cy="3579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●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indent="-317500" lvl="1" marL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○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indent="-317500" lvl="2" marL="1371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■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indent="-317500" lvl="3" marL="1828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●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indent="-317500" lvl="4" marL="22860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○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indent="-317500" lvl="5" marL="2743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■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indent="-317500" lvl="6" marL="3200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●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indent="-317500" lvl="7" marL="3657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○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indent="-317500" lvl="8" marL="411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■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rgbClr val="0E2A47"/>
        </a:solidFill>
      </p:bgPr>
    </p:bg>
    <p:spTree>
      <p:nvGrpSpPr>
        <p:cNvPr id="38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13"/>
          <p:cNvSpPr txBox="1"/>
          <p:nvPr>
            <p:ph type="title"/>
          </p:nvPr>
        </p:nvSpPr>
        <p:spPr>
          <a:xfrm>
            <a:off x="1068100" y="933450"/>
            <a:ext cx="7047300" cy="482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9pPr>
          </a:lstStyle>
          <a:p/>
        </p:txBody>
      </p:sp>
      <p:sp>
        <p:nvSpPr>
          <p:cNvPr id="40" name="Google Shape;40;p13"/>
          <p:cNvSpPr txBox="1"/>
          <p:nvPr>
            <p:ph idx="1" type="body"/>
          </p:nvPr>
        </p:nvSpPr>
        <p:spPr>
          <a:xfrm>
            <a:off x="1068100" y="1695450"/>
            <a:ext cx="7047300" cy="2502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●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indent="-298450" lvl="1" marL="9144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○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2pPr>
            <a:lvl3pPr indent="-298450" lvl="2" marL="13716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■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3pPr>
            <a:lvl4pPr indent="-298450" lvl="3" marL="1828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●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4pPr>
            <a:lvl5pPr indent="-298450" lvl="4" marL="22860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○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5pPr>
            <a:lvl6pPr indent="-298450" lvl="5" marL="27432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■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6pPr>
            <a:lvl7pPr indent="-298450" lvl="6" marL="32004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●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7pPr>
            <a:lvl8pPr indent="-298450" lvl="7" marL="36576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○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8pPr>
            <a:lvl9pPr indent="-298450" lvl="8" marL="4114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■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0.xml"/><Relationship Id="rId3" Type="http://schemas.openxmlformats.org/officeDocument/2006/relationships/hyperlink" Target="https://docs.google.com/spreadsheets/d/1cXzHxZVM1RG47Ikrs2p14bbz5KxUrgOD8zoxFqNmDqQ/copy" TargetMode="External"/><Relationship Id="rId4" Type="http://schemas.openxmlformats.org/officeDocument/2006/relationships/image" Target="../media/image1.png"/><Relationship Id="rId5" Type="http://schemas.openxmlformats.org/officeDocument/2006/relationships/hyperlink" Target="https://slidesgo.com/slidesgo-school/presentation-tips/how-to-modify-a-graph-in-our-templates?utm_source=slidesgo_template&amp;utm_medium=referral-link&amp;utm_campaign=how-to-modify-a-graph-in-our-templates&amp;utm_term=slidesgo-school&amp;utm_content=how-to-modify-a-graph-in-our-templates" TargetMode="Externa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3.xml"/><Relationship Id="rId3" Type="http://schemas.openxmlformats.org/officeDocument/2006/relationships/hyperlink" Target="https://docs.google.com/spreadsheets/d/1cXzHxZVM1RG47Ikrs2p14bbz5KxUrgOD8zoxFqNmDqQ/copy" TargetMode="External"/><Relationship Id="rId4" Type="http://schemas.openxmlformats.org/officeDocument/2006/relationships/image" Target="../media/image7.png"/><Relationship Id="rId5" Type="http://schemas.openxmlformats.org/officeDocument/2006/relationships/hyperlink" Target="https://slidesgo.com/slidesgo-school/presentation-tips/how-to-modify-a-graph-in-our-templates?utm_source=slidesgo_template&amp;utm_medium=referral-link&amp;utm_campaign=how-to-modify-a-graph-in-our-templates&amp;utm_term=slidesgo-school&amp;utm_content=how-to-modify-a-graph-in-our-templates" TargetMode="Externa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1.xml"/><Relationship Id="rId3" Type="http://schemas.openxmlformats.org/officeDocument/2006/relationships/hyperlink" Target="https://docs.google.com/spreadsheets/d/1cXzHxZVM1RG47Ikrs2p14bbz5KxUrgOD8zoxFqNmDqQ/copy" TargetMode="External"/><Relationship Id="rId4" Type="http://schemas.openxmlformats.org/officeDocument/2006/relationships/image" Target="../media/image2.png"/><Relationship Id="rId5" Type="http://schemas.openxmlformats.org/officeDocument/2006/relationships/hyperlink" Target="https://slidesgo.com/slidesgo-school/presentation-tips/how-to-modify-a-graph-in-our-templates?utm_source=slidesgo_template&amp;utm_medium=referral-link&amp;utm_campaign=how-to-modify-a-graph-in-our-templates&amp;utm_term=slidesgo-school&amp;utm_content=how-to-modify-a-graph-in-our-templates" TargetMode="External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2.xml"/><Relationship Id="rId3" Type="http://schemas.openxmlformats.org/officeDocument/2006/relationships/hyperlink" Target="https://slidesgo.com/slidesgo-school/presentation-tips/how-to-modify-a-graph-in-our-templates?utm_source=slidesgo_template&amp;utm_medium=referral-link&amp;utm_campaign=how-to-modify-a-graph-in-our-templates&amp;utm_term=slidesgo-school&amp;utm_content=how-to-modify-a-graph-in-our-templates" TargetMode="External"/><Relationship Id="rId4" Type="http://schemas.openxmlformats.org/officeDocument/2006/relationships/hyperlink" Target="https://docs.google.com/spreadsheets/d/1cXzHxZVM1RG47Ikrs2p14bbz5KxUrgOD8zoxFqNmDqQ/copy" TargetMode="External"/><Relationship Id="rId5" Type="http://schemas.openxmlformats.org/officeDocument/2006/relationships/image" Target="../media/image6.png"/><Relationship Id="rId6" Type="http://schemas.openxmlformats.org/officeDocument/2006/relationships/hyperlink" Target="https://docs.google.com/spreadsheets/d/1cXzHxZVM1RG47Ikrs2p14bbz5KxUrgOD8zoxFqNmDqQ/copy" TargetMode="External"/><Relationship Id="rId7" Type="http://schemas.openxmlformats.org/officeDocument/2006/relationships/image" Target="../media/image8.pn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3.xml"/><Relationship Id="rId3" Type="http://schemas.openxmlformats.org/officeDocument/2006/relationships/hyperlink" Target="https://docs.google.com/spreadsheets/d/1cXzHxZVM1RG47Ikrs2p14bbz5KxUrgOD8zoxFqNmDqQ/copy" TargetMode="External"/><Relationship Id="rId4" Type="http://schemas.openxmlformats.org/officeDocument/2006/relationships/image" Target="../media/image3.png"/><Relationship Id="rId5" Type="http://schemas.openxmlformats.org/officeDocument/2006/relationships/hyperlink" Target="https://slidesgo.com/slidesgo-school/presentation-tips/how-to-modify-a-graph-in-our-templates?utm_source=slidesgo_template&amp;utm_medium=referral-link&amp;utm_campaign=how-to-modify-a-graph-in-our-templates&amp;utm_term=slidesgo-school&amp;utm_content=how-to-modify-a-graph-in-our-templates" TargetMode="External"/><Relationship Id="rId6" Type="http://schemas.openxmlformats.org/officeDocument/2006/relationships/hyperlink" Target="https://docs.google.com/spreadsheets/d/1cXzHxZVM1RG47Ikrs2p14bbz5KxUrgOD8zoxFqNmDqQ/copy" TargetMode="External"/><Relationship Id="rId7" Type="http://schemas.openxmlformats.org/officeDocument/2006/relationships/image" Target="../media/image4.pn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5.xml"/><Relationship Id="rId3" Type="http://schemas.openxmlformats.org/officeDocument/2006/relationships/hyperlink" Target="https://docs.google.com/spreadsheets/d/1cXzHxZVM1RG47Ikrs2p14bbz5KxUrgOD8zoxFqNmDqQ/copy" TargetMode="External"/><Relationship Id="rId4" Type="http://schemas.openxmlformats.org/officeDocument/2006/relationships/image" Target="../media/image5.png"/><Relationship Id="rId5" Type="http://schemas.openxmlformats.org/officeDocument/2006/relationships/hyperlink" Target="https://slidesgo.com/slidesgo-school/presentation-tips/how-to-modify-a-graph-in-our-templates?utm_source=slidesgo_template&amp;utm_medium=referral-link&amp;utm_campaign=how-to-modify-a-graph-in-our-templates&amp;utm_term=slidesgo-school&amp;utm_content=how-to-modify-a-graph-in-our-templates" TargetMode="External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6.xml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7.xml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8.xml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9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3.xml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30.xml"/></Relationships>
</file>

<file path=ppt/slides/_rels/slide3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31.xml"/></Relationships>
</file>

<file path=ppt/slides/_rels/slide3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32.xml"/></Relationships>
</file>

<file path=ppt/slides/_rels/slide3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33.xml"/><Relationship Id="rId3" Type="http://schemas.openxmlformats.org/officeDocument/2006/relationships/hyperlink" Target="http://bit.ly/2PfT4lq" TargetMode="External"/><Relationship Id="rId4" Type="http://schemas.openxmlformats.org/officeDocument/2006/relationships/hyperlink" Target="http://bit.ly/33VAFh3" TargetMode="External"/><Relationship Id="rId5" Type="http://schemas.openxmlformats.org/officeDocument/2006/relationships/hyperlink" Target="http://bit.ly/30B07Gq" TargetMode="External"/></Relationships>
</file>

<file path=ppt/slides/_rels/slide3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34.xml"/><Relationship Id="rId3" Type="http://schemas.openxmlformats.org/officeDocument/2006/relationships/hyperlink" Target="http://bit.ly/2PfT4lq" TargetMode="External"/><Relationship Id="rId4" Type="http://schemas.openxmlformats.org/officeDocument/2006/relationships/hyperlink" Target="http://bit.ly/33VAFh3" TargetMode="External"/><Relationship Id="rId5" Type="http://schemas.openxmlformats.org/officeDocument/2006/relationships/hyperlink" Target="http://bit.ly/30B07Gq" TargetMode="External"/></Relationships>
</file>

<file path=ppt/slides/_rels/slide3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35.xml"/><Relationship Id="rId3" Type="http://schemas.openxmlformats.org/officeDocument/2006/relationships/hyperlink" Target="https://bit.ly/2ZjL1pd" TargetMode="External"/><Relationship Id="rId4" Type="http://schemas.openxmlformats.org/officeDocument/2006/relationships/hyperlink" Target="https://bit.ly/2ZjL1pd" TargetMode="External"/><Relationship Id="rId5" Type="http://schemas.openxmlformats.org/officeDocument/2006/relationships/hyperlink" Target="http://bit.ly/30B07Gq" TargetMode="Externa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15"/>
          <p:cNvSpPr txBox="1"/>
          <p:nvPr>
            <p:ph type="ctrTitle"/>
          </p:nvPr>
        </p:nvSpPr>
        <p:spPr>
          <a:xfrm>
            <a:off x="4594875" y="1360738"/>
            <a:ext cx="3815700" cy="2294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Business 2023 A</a:t>
            </a:r>
            <a:r>
              <a:rPr lang="en"/>
              <a:t>nnual Report Infographics</a:t>
            </a:r>
            <a:endParaRPr/>
          </a:p>
        </p:txBody>
      </p:sp>
      <p:sp>
        <p:nvSpPr>
          <p:cNvPr id="47" name="Google Shape;47;p15"/>
          <p:cNvSpPr txBox="1"/>
          <p:nvPr>
            <p:ph idx="1" type="subTitle"/>
          </p:nvPr>
        </p:nvSpPr>
        <p:spPr>
          <a:xfrm>
            <a:off x="4594875" y="3654388"/>
            <a:ext cx="3815700" cy="351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Here is where this template begins</a:t>
            </a:r>
            <a:endParaRPr/>
          </a:p>
        </p:txBody>
      </p:sp>
      <p:sp>
        <p:nvSpPr>
          <p:cNvPr id="48" name="Google Shape;48;p15"/>
          <p:cNvSpPr/>
          <p:nvPr/>
        </p:nvSpPr>
        <p:spPr>
          <a:xfrm>
            <a:off x="2299500" y="4431525"/>
            <a:ext cx="655125" cy="300550"/>
          </a:xfrm>
          <a:custGeom>
            <a:rect b="b" l="l" r="r" t="t"/>
            <a:pathLst>
              <a:path extrusionOk="0" fill="none" h="12022" w="26205">
                <a:moveTo>
                  <a:pt x="13891" y="0"/>
                </a:moveTo>
                <a:lnTo>
                  <a:pt x="12155" y="5593"/>
                </a:lnTo>
                <a:lnTo>
                  <a:pt x="12155" y="5593"/>
                </a:lnTo>
                <a:lnTo>
                  <a:pt x="11744" y="5468"/>
                </a:lnTo>
                <a:lnTo>
                  <a:pt x="10597" y="5110"/>
                </a:lnTo>
                <a:lnTo>
                  <a:pt x="8868" y="4566"/>
                </a:lnTo>
                <a:lnTo>
                  <a:pt x="7834" y="4235"/>
                </a:lnTo>
                <a:lnTo>
                  <a:pt x="6707" y="3870"/>
                </a:lnTo>
                <a:lnTo>
                  <a:pt x="7091" y="4394"/>
                </a:lnTo>
                <a:lnTo>
                  <a:pt x="7091" y="4394"/>
                </a:lnTo>
                <a:lnTo>
                  <a:pt x="6840" y="4334"/>
                </a:lnTo>
                <a:lnTo>
                  <a:pt x="6555" y="4255"/>
                </a:lnTo>
                <a:lnTo>
                  <a:pt x="6237" y="4155"/>
                </a:lnTo>
                <a:lnTo>
                  <a:pt x="5885" y="4043"/>
                </a:lnTo>
                <a:lnTo>
                  <a:pt x="5508" y="3917"/>
                </a:lnTo>
                <a:lnTo>
                  <a:pt x="5110" y="3771"/>
                </a:lnTo>
                <a:lnTo>
                  <a:pt x="4228" y="3453"/>
                </a:lnTo>
                <a:lnTo>
                  <a:pt x="3274" y="3088"/>
                </a:lnTo>
                <a:lnTo>
                  <a:pt x="2247" y="2684"/>
                </a:lnTo>
                <a:lnTo>
                  <a:pt x="1167" y="2253"/>
                </a:lnTo>
                <a:lnTo>
                  <a:pt x="47" y="1796"/>
                </a:lnTo>
                <a:lnTo>
                  <a:pt x="47" y="1796"/>
                </a:lnTo>
                <a:lnTo>
                  <a:pt x="0" y="6694"/>
                </a:lnTo>
                <a:lnTo>
                  <a:pt x="0" y="6694"/>
                </a:lnTo>
                <a:lnTo>
                  <a:pt x="0" y="6912"/>
                </a:lnTo>
                <a:lnTo>
                  <a:pt x="7" y="7131"/>
                </a:lnTo>
                <a:lnTo>
                  <a:pt x="27" y="7350"/>
                </a:lnTo>
                <a:lnTo>
                  <a:pt x="53" y="7555"/>
                </a:lnTo>
                <a:lnTo>
                  <a:pt x="86" y="7767"/>
                </a:lnTo>
                <a:lnTo>
                  <a:pt x="139" y="7966"/>
                </a:lnTo>
                <a:lnTo>
                  <a:pt x="199" y="8165"/>
                </a:lnTo>
                <a:lnTo>
                  <a:pt x="279" y="8364"/>
                </a:lnTo>
                <a:lnTo>
                  <a:pt x="325" y="8456"/>
                </a:lnTo>
                <a:lnTo>
                  <a:pt x="371" y="8549"/>
                </a:lnTo>
                <a:lnTo>
                  <a:pt x="424" y="8642"/>
                </a:lnTo>
                <a:lnTo>
                  <a:pt x="477" y="8735"/>
                </a:lnTo>
                <a:lnTo>
                  <a:pt x="537" y="8828"/>
                </a:lnTo>
                <a:lnTo>
                  <a:pt x="603" y="8914"/>
                </a:lnTo>
                <a:lnTo>
                  <a:pt x="676" y="9007"/>
                </a:lnTo>
                <a:lnTo>
                  <a:pt x="749" y="9093"/>
                </a:lnTo>
                <a:lnTo>
                  <a:pt x="829" y="9179"/>
                </a:lnTo>
                <a:lnTo>
                  <a:pt x="915" y="9265"/>
                </a:lnTo>
                <a:lnTo>
                  <a:pt x="1008" y="9345"/>
                </a:lnTo>
                <a:lnTo>
                  <a:pt x="1100" y="9431"/>
                </a:lnTo>
                <a:lnTo>
                  <a:pt x="1206" y="9510"/>
                </a:lnTo>
                <a:lnTo>
                  <a:pt x="1312" y="9590"/>
                </a:lnTo>
                <a:lnTo>
                  <a:pt x="1425" y="9669"/>
                </a:lnTo>
                <a:lnTo>
                  <a:pt x="1544" y="9742"/>
                </a:lnTo>
                <a:lnTo>
                  <a:pt x="1670" y="9822"/>
                </a:lnTo>
                <a:lnTo>
                  <a:pt x="1803" y="9895"/>
                </a:lnTo>
                <a:lnTo>
                  <a:pt x="1942" y="9968"/>
                </a:lnTo>
                <a:lnTo>
                  <a:pt x="2081" y="10040"/>
                </a:lnTo>
                <a:lnTo>
                  <a:pt x="2234" y="10107"/>
                </a:lnTo>
                <a:lnTo>
                  <a:pt x="2393" y="10173"/>
                </a:lnTo>
                <a:lnTo>
                  <a:pt x="2558" y="10239"/>
                </a:lnTo>
                <a:lnTo>
                  <a:pt x="2731" y="10306"/>
                </a:lnTo>
                <a:lnTo>
                  <a:pt x="3095" y="10431"/>
                </a:lnTo>
                <a:lnTo>
                  <a:pt x="3493" y="10551"/>
                </a:lnTo>
                <a:lnTo>
                  <a:pt x="3924" y="10663"/>
                </a:lnTo>
                <a:lnTo>
                  <a:pt x="4388" y="10769"/>
                </a:lnTo>
                <a:lnTo>
                  <a:pt x="4885" y="10875"/>
                </a:lnTo>
                <a:lnTo>
                  <a:pt x="5415" y="10968"/>
                </a:lnTo>
                <a:lnTo>
                  <a:pt x="5978" y="11054"/>
                </a:lnTo>
                <a:lnTo>
                  <a:pt x="6588" y="11134"/>
                </a:lnTo>
                <a:lnTo>
                  <a:pt x="7231" y="11200"/>
                </a:lnTo>
                <a:lnTo>
                  <a:pt x="7913" y="11266"/>
                </a:lnTo>
                <a:lnTo>
                  <a:pt x="8636" y="11326"/>
                </a:lnTo>
                <a:lnTo>
                  <a:pt x="9398" y="11373"/>
                </a:lnTo>
                <a:lnTo>
                  <a:pt x="9398" y="11373"/>
                </a:lnTo>
                <a:lnTo>
                  <a:pt x="10968" y="11459"/>
                </a:lnTo>
                <a:lnTo>
                  <a:pt x="12532" y="11538"/>
                </a:lnTo>
                <a:lnTo>
                  <a:pt x="14063" y="11611"/>
                </a:lnTo>
                <a:lnTo>
                  <a:pt x="15568" y="11677"/>
                </a:lnTo>
                <a:lnTo>
                  <a:pt x="17013" y="11737"/>
                </a:lnTo>
                <a:lnTo>
                  <a:pt x="18404" y="11790"/>
                </a:lnTo>
                <a:lnTo>
                  <a:pt x="20949" y="11876"/>
                </a:lnTo>
                <a:lnTo>
                  <a:pt x="23103" y="11942"/>
                </a:lnTo>
                <a:lnTo>
                  <a:pt x="24760" y="11989"/>
                </a:lnTo>
                <a:lnTo>
                  <a:pt x="26205" y="12022"/>
                </a:lnTo>
                <a:lnTo>
                  <a:pt x="13891" y="0"/>
                </a:lnTo>
              </a:path>
            </a:pathLst>
          </a:cu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49" name="Google Shape;49;p15"/>
          <p:cNvGrpSpPr/>
          <p:nvPr/>
        </p:nvGrpSpPr>
        <p:grpSpPr>
          <a:xfrm>
            <a:off x="733415" y="1137493"/>
            <a:ext cx="3276541" cy="2868508"/>
            <a:chOff x="523900" y="1249126"/>
            <a:chExt cx="3021525" cy="2645249"/>
          </a:xfrm>
        </p:grpSpPr>
        <p:sp>
          <p:nvSpPr>
            <p:cNvPr id="50" name="Google Shape;50;p15"/>
            <p:cNvSpPr/>
            <p:nvPr/>
          </p:nvSpPr>
          <p:spPr>
            <a:xfrm>
              <a:off x="523900" y="3762375"/>
              <a:ext cx="2824200" cy="132000"/>
            </a:xfrm>
            <a:prstGeom prst="ellipse">
              <a:avLst/>
            </a:prstGeom>
            <a:solidFill>
              <a:srgbClr val="666666">
                <a:alpha val="12549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grpSp>
          <p:nvGrpSpPr>
            <p:cNvPr id="51" name="Google Shape;51;p15"/>
            <p:cNvGrpSpPr/>
            <p:nvPr/>
          </p:nvGrpSpPr>
          <p:grpSpPr>
            <a:xfrm>
              <a:off x="694638" y="1249126"/>
              <a:ext cx="2850787" cy="2580084"/>
              <a:chOff x="915800" y="238125"/>
              <a:chExt cx="5788400" cy="5238750"/>
            </a:xfrm>
          </p:grpSpPr>
          <p:sp>
            <p:nvSpPr>
              <p:cNvPr id="52" name="Google Shape;52;p15"/>
              <p:cNvSpPr/>
              <p:nvPr/>
            </p:nvSpPr>
            <p:spPr>
              <a:xfrm>
                <a:off x="2115275" y="5325950"/>
                <a:ext cx="248725" cy="35000"/>
              </a:xfrm>
              <a:custGeom>
                <a:rect b="b" l="l" r="r" t="t"/>
                <a:pathLst>
                  <a:path extrusionOk="0" h="1400" w="9949">
                    <a:moveTo>
                      <a:pt x="0" y="1"/>
                    </a:moveTo>
                    <a:lnTo>
                      <a:pt x="1839" y="363"/>
                    </a:lnTo>
                    <a:lnTo>
                      <a:pt x="3679" y="718"/>
                    </a:lnTo>
                    <a:lnTo>
                      <a:pt x="5527" y="1063"/>
                    </a:lnTo>
                    <a:lnTo>
                      <a:pt x="7375" y="1400"/>
                    </a:lnTo>
                    <a:lnTo>
                      <a:pt x="9948" y="1400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BFD2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3" name="Google Shape;53;p15"/>
              <p:cNvSpPr/>
              <p:nvPr/>
            </p:nvSpPr>
            <p:spPr>
              <a:xfrm>
                <a:off x="1638800" y="3214125"/>
                <a:ext cx="3501300" cy="2092425"/>
              </a:xfrm>
              <a:custGeom>
                <a:rect b="b" l="l" r="r" t="t"/>
                <a:pathLst>
                  <a:path extrusionOk="0" h="83697" w="140052">
                    <a:moveTo>
                      <a:pt x="5717" y="1"/>
                    </a:moveTo>
                    <a:lnTo>
                      <a:pt x="5441" y="10"/>
                    </a:lnTo>
                    <a:lnTo>
                      <a:pt x="5164" y="27"/>
                    </a:lnTo>
                    <a:lnTo>
                      <a:pt x="4897" y="61"/>
                    </a:lnTo>
                    <a:lnTo>
                      <a:pt x="4638" y="105"/>
                    </a:lnTo>
                    <a:lnTo>
                      <a:pt x="4379" y="165"/>
                    </a:lnTo>
                    <a:lnTo>
                      <a:pt x="4128" y="234"/>
                    </a:lnTo>
                    <a:lnTo>
                      <a:pt x="3878" y="320"/>
                    </a:lnTo>
                    <a:lnTo>
                      <a:pt x="3636" y="407"/>
                    </a:lnTo>
                    <a:lnTo>
                      <a:pt x="3394" y="519"/>
                    </a:lnTo>
                    <a:lnTo>
                      <a:pt x="3161" y="631"/>
                    </a:lnTo>
                    <a:lnTo>
                      <a:pt x="2936" y="761"/>
                    </a:lnTo>
                    <a:lnTo>
                      <a:pt x="2721" y="899"/>
                    </a:lnTo>
                    <a:lnTo>
                      <a:pt x="2513" y="1046"/>
                    </a:lnTo>
                    <a:lnTo>
                      <a:pt x="2306" y="1201"/>
                    </a:lnTo>
                    <a:lnTo>
                      <a:pt x="2116" y="1374"/>
                    </a:lnTo>
                    <a:lnTo>
                      <a:pt x="1926" y="1547"/>
                    </a:lnTo>
                    <a:lnTo>
                      <a:pt x="1753" y="1737"/>
                    </a:lnTo>
                    <a:lnTo>
                      <a:pt x="1581" y="1927"/>
                    </a:lnTo>
                    <a:lnTo>
                      <a:pt x="1425" y="2125"/>
                    </a:lnTo>
                    <a:lnTo>
                      <a:pt x="1270" y="2333"/>
                    </a:lnTo>
                    <a:lnTo>
                      <a:pt x="1132" y="2557"/>
                    </a:lnTo>
                    <a:lnTo>
                      <a:pt x="1002" y="2773"/>
                    </a:lnTo>
                    <a:lnTo>
                      <a:pt x="881" y="3006"/>
                    </a:lnTo>
                    <a:lnTo>
                      <a:pt x="778" y="3239"/>
                    </a:lnTo>
                    <a:lnTo>
                      <a:pt x="674" y="3481"/>
                    </a:lnTo>
                    <a:lnTo>
                      <a:pt x="596" y="3731"/>
                    </a:lnTo>
                    <a:lnTo>
                      <a:pt x="519" y="3982"/>
                    </a:lnTo>
                    <a:lnTo>
                      <a:pt x="458" y="4241"/>
                    </a:lnTo>
                    <a:lnTo>
                      <a:pt x="406" y="4509"/>
                    </a:lnTo>
                    <a:lnTo>
                      <a:pt x="372" y="4776"/>
                    </a:lnTo>
                    <a:lnTo>
                      <a:pt x="354" y="5044"/>
                    </a:lnTo>
                    <a:lnTo>
                      <a:pt x="346" y="5320"/>
                    </a:lnTo>
                    <a:lnTo>
                      <a:pt x="0" y="77704"/>
                    </a:lnTo>
                    <a:lnTo>
                      <a:pt x="0" y="77980"/>
                    </a:lnTo>
                    <a:lnTo>
                      <a:pt x="26" y="78256"/>
                    </a:lnTo>
                    <a:lnTo>
                      <a:pt x="52" y="78524"/>
                    </a:lnTo>
                    <a:lnTo>
                      <a:pt x="104" y="78783"/>
                    </a:lnTo>
                    <a:lnTo>
                      <a:pt x="164" y="79042"/>
                    </a:lnTo>
                    <a:lnTo>
                      <a:pt x="234" y="79301"/>
                    </a:lnTo>
                    <a:lnTo>
                      <a:pt x="311" y="79552"/>
                    </a:lnTo>
                    <a:lnTo>
                      <a:pt x="406" y="79793"/>
                    </a:lnTo>
                    <a:lnTo>
                      <a:pt x="519" y="80026"/>
                    </a:lnTo>
                    <a:lnTo>
                      <a:pt x="631" y="80260"/>
                    </a:lnTo>
                    <a:lnTo>
                      <a:pt x="760" y="80484"/>
                    </a:lnTo>
                    <a:lnTo>
                      <a:pt x="899" y="80700"/>
                    </a:lnTo>
                    <a:lnTo>
                      <a:pt x="1045" y="80907"/>
                    </a:lnTo>
                    <a:lnTo>
                      <a:pt x="1201" y="81115"/>
                    </a:lnTo>
                    <a:lnTo>
                      <a:pt x="1373" y="81305"/>
                    </a:lnTo>
                    <a:lnTo>
                      <a:pt x="1546" y="81495"/>
                    </a:lnTo>
                    <a:lnTo>
                      <a:pt x="1728" y="81676"/>
                    </a:lnTo>
                    <a:lnTo>
                      <a:pt x="1926" y="81840"/>
                    </a:lnTo>
                    <a:lnTo>
                      <a:pt x="2125" y="82004"/>
                    </a:lnTo>
                    <a:lnTo>
                      <a:pt x="2332" y="82151"/>
                    </a:lnTo>
                    <a:lnTo>
                      <a:pt x="2548" y="82289"/>
                    </a:lnTo>
                    <a:lnTo>
                      <a:pt x="2772" y="82419"/>
                    </a:lnTo>
                    <a:lnTo>
                      <a:pt x="3006" y="82539"/>
                    </a:lnTo>
                    <a:lnTo>
                      <a:pt x="3239" y="82652"/>
                    </a:lnTo>
                    <a:lnTo>
                      <a:pt x="3481" y="82747"/>
                    </a:lnTo>
                    <a:lnTo>
                      <a:pt x="3731" y="82833"/>
                    </a:lnTo>
                    <a:lnTo>
                      <a:pt x="3981" y="82902"/>
                    </a:lnTo>
                    <a:lnTo>
                      <a:pt x="4240" y="82963"/>
                    </a:lnTo>
                    <a:lnTo>
                      <a:pt x="4508" y="83014"/>
                    </a:lnTo>
                    <a:lnTo>
                      <a:pt x="4776" y="83049"/>
                    </a:lnTo>
                    <a:lnTo>
                      <a:pt x="5044" y="83066"/>
                    </a:lnTo>
                    <a:lnTo>
                      <a:pt x="5320" y="83075"/>
                    </a:lnTo>
                    <a:lnTo>
                      <a:pt x="134335" y="83697"/>
                    </a:lnTo>
                    <a:lnTo>
                      <a:pt x="134611" y="83688"/>
                    </a:lnTo>
                    <a:lnTo>
                      <a:pt x="134879" y="83671"/>
                    </a:lnTo>
                    <a:lnTo>
                      <a:pt x="135147" y="83636"/>
                    </a:lnTo>
                    <a:lnTo>
                      <a:pt x="135414" y="83593"/>
                    </a:lnTo>
                    <a:lnTo>
                      <a:pt x="135673" y="83532"/>
                    </a:lnTo>
                    <a:lnTo>
                      <a:pt x="135924" y="83463"/>
                    </a:lnTo>
                    <a:lnTo>
                      <a:pt x="136174" y="83377"/>
                    </a:lnTo>
                    <a:lnTo>
                      <a:pt x="136416" y="83282"/>
                    </a:lnTo>
                    <a:lnTo>
                      <a:pt x="136649" y="83178"/>
                    </a:lnTo>
                    <a:lnTo>
                      <a:pt x="136882" y="83058"/>
                    </a:lnTo>
                    <a:lnTo>
                      <a:pt x="137107" y="82937"/>
                    </a:lnTo>
                    <a:lnTo>
                      <a:pt x="137323" y="82798"/>
                    </a:lnTo>
                    <a:lnTo>
                      <a:pt x="137539" y="82652"/>
                    </a:lnTo>
                    <a:lnTo>
                      <a:pt x="137737" y="82488"/>
                    </a:lnTo>
                    <a:lnTo>
                      <a:pt x="137936" y="82324"/>
                    </a:lnTo>
                    <a:lnTo>
                      <a:pt x="138117" y="82151"/>
                    </a:lnTo>
                    <a:lnTo>
                      <a:pt x="138299" y="81961"/>
                    </a:lnTo>
                    <a:lnTo>
                      <a:pt x="138463" y="81771"/>
                    </a:lnTo>
                    <a:lnTo>
                      <a:pt x="138627" y="81564"/>
                    </a:lnTo>
                    <a:lnTo>
                      <a:pt x="138773" y="81356"/>
                    </a:lnTo>
                    <a:lnTo>
                      <a:pt x="138920" y="81140"/>
                    </a:lnTo>
                    <a:lnTo>
                      <a:pt x="139050" y="80916"/>
                    </a:lnTo>
                    <a:lnTo>
                      <a:pt x="139162" y="80691"/>
                    </a:lnTo>
                    <a:lnTo>
                      <a:pt x="139274" y="80450"/>
                    </a:lnTo>
                    <a:lnTo>
                      <a:pt x="139369" y="80208"/>
                    </a:lnTo>
                    <a:lnTo>
                      <a:pt x="139456" y="79966"/>
                    </a:lnTo>
                    <a:lnTo>
                      <a:pt x="139525" y="79707"/>
                    </a:lnTo>
                    <a:lnTo>
                      <a:pt x="139594" y="79448"/>
                    </a:lnTo>
                    <a:lnTo>
                      <a:pt x="139637" y="79189"/>
                    </a:lnTo>
                    <a:lnTo>
                      <a:pt x="139672" y="78921"/>
                    </a:lnTo>
                    <a:lnTo>
                      <a:pt x="139697" y="78653"/>
                    </a:lnTo>
                    <a:lnTo>
                      <a:pt x="139706" y="78377"/>
                    </a:lnTo>
                    <a:lnTo>
                      <a:pt x="140052" y="5985"/>
                    </a:lnTo>
                    <a:lnTo>
                      <a:pt x="140043" y="5709"/>
                    </a:lnTo>
                    <a:lnTo>
                      <a:pt x="140026" y="5441"/>
                    </a:lnTo>
                    <a:lnTo>
                      <a:pt x="139991" y="5174"/>
                    </a:lnTo>
                    <a:lnTo>
                      <a:pt x="139948" y="4906"/>
                    </a:lnTo>
                    <a:lnTo>
                      <a:pt x="139887" y="4647"/>
                    </a:lnTo>
                    <a:lnTo>
                      <a:pt x="139818" y="4396"/>
                    </a:lnTo>
                    <a:lnTo>
                      <a:pt x="139732" y="4146"/>
                    </a:lnTo>
                    <a:lnTo>
                      <a:pt x="139637" y="3904"/>
                    </a:lnTo>
                    <a:lnTo>
                      <a:pt x="139533" y="3671"/>
                    </a:lnTo>
                    <a:lnTo>
                      <a:pt x="139413" y="3438"/>
                    </a:lnTo>
                    <a:lnTo>
                      <a:pt x="139292" y="3213"/>
                    </a:lnTo>
                    <a:lnTo>
                      <a:pt x="139153" y="2997"/>
                    </a:lnTo>
                    <a:lnTo>
                      <a:pt x="138998" y="2782"/>
                    </a:lnTo>
                    <a:lnTo>
                      <a:pt x="138843" y="2583"/>
                    </a:lnTo>
                    <a:lnTo>
                      <a:pt x="138678" y="2384"/>
                    </a:lnTo>
                    <a:lnTo>
                      <a:pt x="138497" y="2203"/>
                    </a:lnTo>
                    <a:lnTo>
                      <a:pt x="138316" y="2022"/>
                    </a:lnTo>
                    <a:lnTo>
                      <a:pt x="138126" y="1858"/>
                    </a:lnTo>
                    <a:lnTo>
                      <a:pt x="137919" y="1693"/>
                    </a:lnTo>
                    <a:lnTo>
                      <a:pt x="137711" y="1547"/>
                    </a:lnTo>
                    <a:lnTo>
                      <a:pt x="137495" y="1400"/>
                    </a:lnTo>
                    <a:lnTo>
                      <a:pt x="137271" y="1270"/>
                    </a:lnTo>
                    <a:lnTo>
                      <a:pt x="137046" y="1158"/>
                    </a:lnTo>
                    <a:lnTo>
                      <a:pt x="136805" y="1046"/>
                    </a:lnTo>
                    <a:lnTo>
                      <a:pt x="136563" y="951"/>
                    </a:lnTo>
                    <a:lnTo>
                      <a:pt x="136321" y="864"/>
                    </a:lnTo>
                    <a:lnTo>
                      <a:pt x="136062" y="795"/>
                    </a:lnTo>
                    <a:lnTo>
                      <a:pt x="135803" y="726"/>
                    </a:lnTo>
                    <a:lnTo>
                      <a:pt x="135544" y="683"/>
                    </a:lnTo>
                    <a:lnTo>
                      <a:pt x="135276" y="649"/>
                    </a:lnTo>
                    <a:lnTo>
                      <a:pt x="135000" y="623"/>
                    </a:lnTo>
                    <a:lnTo>
                      <a:pt x="134732" y="614"/>
                    </a:lnTo>
                    <a:lnTo>
                      <a:pt x="5717" y="1"/>
                    </a:lnTo>
                    <a:close/>
                  </a:path>
                </a:pathLst>
              </a:custGeom>
              <a:solidFill>
                <a:schemeClr val="accent4"/>
              </a:solidFill>
              <a:ln cap="flat" cmpd="sng" w="9525">
                <a:solidFill>
                  <a:schemeClr val="accent4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4" name="Google Shape;54;p15"/>
              <p:cNvSpPr/>
              <p:nvPr/>
            </p:nvSpPr>
            <p:spPr>
              <a:xfrm>
                <a:off x="3378200" y="3247600"/>
                <a:ext cx="31975" cy="31975"/>
              </a:xfrm>
              <a:custGeom>
                <a:rect b="b" l="l" r="r" t="t"/>
                <a:pathLst>
                  <a:path extrusionOk="0" h="1279" w="1279">
                    <a:moveTo>
                      <a:pt x="580" y="0"/>
                    </a:moveTo>
                    <a:lnTo>
                      <a:pt x="510" y="18"/>
                    </a:lnTo>
                    <a:lnTo>
                      <a:pt x="450" y="26"/>
                    </a:lnTo>
                    <a:lnTo>
                      <a:pt x="390" y="52"/>
                    </a:lnTo>
                    <a:lnTo>
                      <a:pt x="338" y="78"/>
                    </a:lnTo>
                    <a:lnTo>
                      <a:pt x="286" y="113"/>
                    </a:lnTo>
                    <a:lnTo>
                      <a:pt x="234" y="147"/>
                    </a:lnTo>
                    <a:lnTo>
                      <a:pt x="191" y="190"/>
                    </a:lnTo>
                    <a:lnTo>
                      <a:pt x="148" y="234"/>
                    </a:lnTo>
                    <a:lnTo>
                      <a:pt x="113" y="277"/>
                    </a:lnTo>
                    <a:lnTo>
                      <a:pt x="79" y="337"/>
                    </a:lnTo>
                    <a:lnTo>
                      <a:pt x="53" y="389"/>
                    </a:lnTo>
                    <a:lnTo>
                      <a:pt x="27" y="449"/>
                    </a:lnTo>
                    <a:lnTo>
                      <a:pt x="10" y="510"/>
                    </a:lnTo>
                    <a:lnTo>
                      <a:pt x="1" y="570"/>
                    </a:lnTo>
                    <a:lnTo>
                      <a:pt x="1" y="639"/>
                    </a:lnTo>
                    <a:lnTo>
                      <a:pt x="1" y="700"/>
                    </a:lnTo>
                    <a:lnTo>
                      <a:pt x="10" y="769"/>
                    </a:lnTo>
                    <a:lnTo>
                      <a:pt x="27" y="829"/>
                    </a:lnTo>
                    <a:lnTo>
                      <a:pt x="44" y="890"/>
                    </a:lnTo>
                    <a:lnTo>
                      <a:pt x="79" y="942"/>
                    </a:lnTo>
                    <a:lnTo>
                      <a:pt x="105" y="994"/>
                    </a:lnTo>
                    <a:lnTo>
                      <a:pt x="139" y="1045"/>
                    </a:lnTo>
                    <a:lnTo>
                      <a:pt x="182" y="1089"/>
                    </a:lnTo>
                    <a:lnTo>
                      <a:pt x="225" y="1132"/>
                    </a:lnTo>
                    <a:lnTo>
                      <a:pt x="277" y="1166"/>
                    </a:lnTo>
                    <a:lnTo>
                      <a:pt x="329" y="1201"/>
                    </a:lnTo>
                    <a:lnTo>
                      <a:pt x="390" y="1227"/>
                    </a:lnTo>
                    <a:lnTo>
                      <a:pt x="441" y="1253"/>
                    </a:lnTo>
                    <a:lnTo>
                      <a:pt x="510" y="1270"/>
                    </a:lnTo>
                    <a:lnTo>
                      <a:pt x="571" y="1278"/>
                    </a:lnTo>
                    <a:lnTo>
                      <a:pt x="700" y="1278"/>
                    </a:lnTo>
                    <a:lnTo>
                      <a:pt x="761" y="1270"/>
                    </a:lnTo>
                    <a:lnTo>
                      <a:pt x="821" y="1253"/>
                    </a:lnTo>
                    <a:lnTo>
                      <a:pt x="882" y="1227"/>
                    </a:lnTo>
                    <a:lnTo>
                      <a:pt x="942" y="1201"/>
                    </a:lnTo>
                    <a:lnTo>
                      <a:pt x="994" y="1175"/>
                    </a:lnTo>
                    <a:lnTo>
                      <a:pt x="1046" y="1132"/>
                    </a:lnTo>
                    <a:lnTo>
                      <a:pt x="1089" y="1097"/>
                    </a:lnTo>
                    <a:lnTo>
                      <a:pt x="1132" y="1045"/>
                    </a:lnTo>
                    <a:lnTo>
                      <a:pt x="1167" y="1002"/>
                    </a:lnTo>
                    <a:lnTo>
                      <a:pt x="1201" y="950"/>
                    </a:lnTo>
                    <a:lnTo>
                      <a:pt x="1227" y="890"/>
                    </a:lnTo>
                    <a:lnTo>
                      <a:pt x="1244" y="829"/>
                    </a:lnTo>
                    <a:lnTo>
                      <a:pt x="1262" y="769"/>
                    </a:lnTo>
                    <a:lnTo>
                      <a:pt x="1270" y="709"/>
                    </a:lnTo>
                    <a:lnTo>
                      <a:pt x="1279" y="639"/>
                    </a:lnTo>
                    <a:lnTo>
                      <a:pt x="1270" y="579"/>
                    </a:lnTo>
                    <a:lnTo>
                      <a:pt x="1262" y="519"/>
                    </a:lnTo>
                    <a:lnTo>
                      <a:pt x="1253" y="449"/>
                    </a:lnTo>
                    <a:lnTo>
                      <a:pt x="1227" y="398"/>
                    </a:lnTo>
                    <a:lnTo>
                      <a:pt x="1201" y="337"/>
                    </a:lnTo>
                    <a:lnTo>
                      <a:pt x="1167" y="285"/>
                    </a:lnTo>
                    <a:lnTo>
                      <a:pt x="1132" y="234"/>
                    </a:lnTo>
                    <a:lnTo>
                      <a:pt x="1089" y="190"/>
                    </a:lnTo>
                    <a:lnTo>
                      <a:pt x="1046" y="147"/>
                    </a:lnTo>
                    <a:lnTo>
                      <a:pt x="994" y="113"/>
                    </a:lnTo>
                    <a:lnTo>
                      <a:pt x="942" y="78"/>
                    </a:lnTo>
                    <a:lnTo>
                      <a:pt x="890" y="52"/>
                    </a:lnTo>
                    <a:lnTo>
                      <a:pt x="830" y="35"/>
                    </a:lnTo>
                    <a:lnTo>
                      <a:pt x="769" y="18"/>
                    </a:lnTo>
                    <a:lnTo>
                      <a:pt x="709" y="9"/>
                    </a:lnTo>
                    <a:lnTo>
                      <a:pt x="640" y="0"/>
                    </a:lnTo>
                    <a:close/>
                  </a:path>
                </a:pathLst>
              </a:custGeom>
              <a:solidFill>
                <a:srgbClr val="33384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5" name="Google Shape;55;p15"/>
              <p:cNvSpPr/>
              <p:nvPr/>
            </p:nvSpPr>
            <p:spPr>
              <a:xfrm>
                <a:off x="1379525" y="5291850"/>
                <a:ext cx="4009700" cy="185025"/>
              </a:xfrm>
              <a:custGeom>
                <a:rect b="b" l="l" r="r" t="t"/>
                <a:pathLst>
                  <a:path extrusionOk="0" h="7401" w="160388">
                    <a:moveTo>
                      <a:pt x="0" y="0"/>
                    </a:moveTo>
                    <a:lnTo>
                      <a:pt x="9" y="346"/>
                    </a:lnTo>
                    <a:lnTo>
                      <a:pt x="35" y="683"/>
                    </a:lnTo>
                    <a:lnTo>
                      <a:pt x="78" y="1019"/>
                    </a:lnTo>
                    <a:lnTo>
                      <a:pt x="130" y="1347"/>
                    </a:lnTo>
                    <a:lnTo>
                      <a:pt x="207" y="1667"/>
                    </a:lnTo>
                    <a:lnTo>
                      <a:pt x="294" y="1987"/>
                    </a:lnTo>
                    <a:lnTo>
                      <a:pt x="397" y="2297"/>
                    </a:lnTo>
                    <a:lnTo>
                      <a:pt x="510" y="2600"/>
                    </a:lnTo>
                    <a:lnTo>
                      <a:pt x="648" y="2893"/>
                    </a:lnTo>
                    <a:lnTo>
                      <a:pt x="795" y="3187"/>
                    </a:lnTo>
                    <a:lnTo>
                      <a:pt x="950" y="3463"/>
                    </a:lnTo>
                    <a:lnTo>
                      <a:pt x="1123" y="3731"/>
                    </a:lnTo>
                    <a:lnTo>
                      <a:pt x="1304" y="3999"/>
                    </a:lnTo>
                    <a:lnTo>
                      <a:pt x="1503" y="4249"/>
                    </a:lnTo>
                    <a:lnTo>
                      <a:pt x="1710" y="4491"/>
                    </a:lnTo>
                    <a:lnTo>
                      <a:pt x="1934" y="4724"/>
                    </a:lnTo>
                    <a:lnTo>
                      <a:pt x="2159" y="4949"/>
                    </a:lnTo>
                    <a:lnTo>
                      <a:pt x="2401" y="5156"/>
                    </a:lnTo>
                    <a:lnTo>
                      <a:pt x="2651" y="5354"/>
                    </a:lnTo>
                    <a:lnTo>
                      <a:pt x="2919" y="5544"/>
                    </a:lnTo>
                    <a:lnTo>
                      <a:pt x="3187" y="5717"/>
                    </a:lnTo>
                    <a:lnTo>
                      <a:pt x="3463" y="5881"/>
                    </a:lnTo>
                    <a:lnTo>
                      <a:pt x="3748" y="6028"/>
                    </a:lnTo>
                    <a:lnTo>
                      <a:pt x="4042" y="6166"/>
                    </a:lnTo>
                    <a:lnTo>
                      <a:pt x="4344" y="6287"/>
                    </a:lnTo>
                    <a:lnTo>
                      <a:pt x="4655" y="6391"/>
                    </a:lnTo>
                    <a:lnTo>
                      <a:pt x="4974" y="6486"/>
                    </a:lnTo>
                    <a:lnTo>
                      <a:pt x="5294" y="6555"/>
                    </a:lnTo>
                    <a:lnTo>
                      <a:pt x="5622" y="6615"/>
                    </a:lnTo>
                    <a:lnTo>
                      <a:pt x="5959" y="6667"/>
                    </a:lnTo>
                    <a:lnTo>
                      <a:pt x="6295" y="6693"/>
                    </a:lnTo>
                    <a:lnTo>
                      <a:pt x="6641" y="6702"/>
                    </a:lnTo>
                    <a:lnTo>
                      <a:pt x="153687" y="7401"/>
                    </a:lnTo>
                    <a:lnTo>
                      <a:pt x="154032" y="7392"/>
                    </a:lnTo>
                    <a:lnTo>
                      <a:pt x="154369" y="7375"/>
                    </a:lnTo>
                    <a:lnTo>
                      <a:pt x="154706" y="7332"/>
                    </a:lnTo>
                    <a:lnTo>
                      <a:pt x="155034" y="7271"/>
                    </a:lnTo>
                    <a:lnTo>
                      <a:pt x="155353" y="7202"/>
                    </a:lnTo>
                    <a:lnTo>
                      <a:pt x="155673" y="7116"/>
                    </a:lnTo>
                    <a:lnTo>
                      <a:pt x="155984" y="7012"/>
                    </a:lnTo>
                    <a:lnTo>
                      <a:pt x="156286" y="6892"/>
                    </a:lnTo>
                    <a:lnTo>
                      <a:pt x="156580" y="6762"/>
                    </a:lnTo>
                    <a:lnTo>
                      <a:pt x="156873" y="6615"/>
                    </a:lnTo>
                    <a:lnTo>
                      <a:pt x="157150" y="6451"/>
                    </a:lnTo>
                    <a:lnTo>
                      <a:pt x="157426" y="6278"/>
                    </a:lnTo>
                    <a:lnTo>
                      <a:pt x="157685" y="6097"/>
                    </a:lnTo>
                    <a:lnTo>
                      <a:pt x="157935" y="5898"/>
                    </a:lnTo>
                    <a:lnTo>
                      <a:pt x="158186" y="5691"/>
                    </a:lnTo>
                    <a:lnTo>
                      <a:pt x="158410" y="5475"/>
                    </a:lnTo>
                    <a:lnTo>
                      <a:pt x="158635" y="5242"/>
                    </a:lnTo>
                    <a:lnTo>
                      <a:pt x="158851" y="5000"/>
                    </a:lnTo>
                    <a:lnTo>
                      <a:pt x="159049" y="4750"/>
                    </a:lnTo>
                    <a:lnTo>
                      <a:pt x="159231" y="4491"/>
                    </a:lnTo>
                    <a:lnTo>
                      <a:pt x="159412" y="4223"/>
                    </a:lnTo>
                    <a:lnTo>
                      <a:pt x="159568" y="3938"/>
                    </a:lnTo>
                    <a:lnTo>
                      <a:pt x="159714" y="3653"/>
                    </a:lnTo>
                    <a:lnTo>
                      <a:pt x="159853" y="3360"/>
                    </a:lnTo>
                    <a:lnTo>
                      <a:pt x="159973" y="3057"/>
                    </a:lnTo>
                    <a:lnTo>
                      <a:pt x="160077" y="2746"/>
                    </a:lnTo>
                    <a:lnTo>
                      <a:pt x="160172" y="2436"/>
                    </a:lnTo>
                    <a:lnTo>
                      <a:pt x="160250" y="2107"/>
                    </a:lnTo>
                    <a:lnTo>
                      <a:pt x="160310" y="1779"/>
                    </a:lnTo>
                    <a:lnTo>
                      <a:pt x="160353" y="1451"/>
                    </a:lnTo>
                    <a:lnTo>
                      <a:pt x="160379" y="1106"/>
                    </a:lnTo>
                    <a:lnTo>
                      <a:pt x="160388" y="769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6" name="Google Shape;56;p15"/>
              <p:cNvSpPr/>
              <p:nvPr/>
            </p:nvSpPr>
            <p:spPr>
              <a:xfrm>
                <a:off x="1722775" y="3295950"/>
                <a:ext cx="3333125" cy="1945175"/>
              </a:xfrm>
              <a:custGeom>
                <a:rect b="b" l="l" r="r" t="t"/>
                <a:pathLst>
                  <a:path extrusionOk="0" h="77807" w="133325">
                    <a:moveTo>
                      <a:pt x="4526" y="1"/>
                    </a:moveTo>
                    <a:lnTo>
                      <a:pt x="4310" y="9"/>
                    </a:lnTo>
                    <a:lnTo>
                      <a:pt x="4094" y="18"/>
                    </a:lnTo>
                    <a:lnTo>
                      <a:pt x="3887" y="44"/>
                    </a:lnTo>
                    <a:lnTo>
                      <a:pt x="3679" y="79"/>
                    </a:lnTo>
                    <a:lnTo>
                      <a:pt x="3481" y="130"/>
                    </a:lnTo>
                    <a:lnTo>
                      <a:pt x="3282" y="182"/>
                    </a:lnTo>
                    <a:lnTo>
                      <a:pt x="3084" y="251"/>
                    </a:lnTo>
                    <a:lnTo>
                      <a:pt x="2894" y="320"/>
                    </a:lnTo>
                    <a:lnTo>
                      <a:pt x="2712" y="407"/>
                    </a:lnTo>
                    <a:lnTo>
                      <a:pt x="2531" y="493"/>
                    </a:lnTo>
                    <a:lnTo>
                      <a:pt x="2358" y="597"/>
                    </a:lnTo>
                    <a:lnTo>
                      <a:pt x="2185" y="700"/>
                    </a:lnTo>
                    <a:lnTo>
                      <a:pt x="2021" y="821"/>
                    </a:lnTo>
                    <a:lnTo>
                      <a:pt x="1866" y="942"/>
                    </a:lnTo>
                    <a:lnTo>
                      <a:pt x="1710" y="1072"/>
                    </a:lnTo>
                    <a:lnTo>
                      <a:pt x="1564" y="1210"/>
                    </a:lnTo>
                    <a:lnTo>
                      <a:pt x="1426" y="1357"/>
                    </a:lnTo>
                    <a:lnTo>
                      <a:pt x="1296" y="1503"/>
                    </a:lnTo>
                    <a:lnTo>
                      <a:pt x="1166" y="1659"/>
                    </a:lnTo>
                    <a:lnTo>
                      <a:pt x="1054" y="1823"/>
                    </a:lnTo>
                    <a:lnTo>
                      <a:pt x="942" y="1996"/>
                    </a:lnTo>
                    <a:lnTo>
                      <a:pt x="838" y="2168"/>
                    </a:lnTo>
                    <a:lnTo>
                      <a:pt x="752" y="2350"/>
                    </a:lnTo>
                    <a:lnTo>
                      <a:pt x="666" y="2531"/>
                    </a:lnTo>
                    <a:lnTo>
                      <a:pt x="588" y="2721"/>
                    </a:lnTo>
                    <a:lnTo>
                      <a:pt x="519" y="2920"/>
                    </a:lnTo>
                    <a:lnTo>
                      <a:pt x="467" y="3118"/>
                    </a:lnTo>
                    <a:lnTo>
                      <a:pt x="415" y="3317"/>
                    </a:lnTo>
                    <a:lnTo>
                      <a:pt x="381" y="3524"/>
                    </a:lnTo>
                    <a:lnTo>
                      <a:pt x="355" y="3731"/>
                    </a:lnTo>
                    <a:lnTo>
                      <a:pt x="337" y="3947"/>
                    </a:lnTo>
                    <a:lnTo>
                      <a:pt x="329" y="4154"/>
                    </a:lnTo>
                    <a:lnTo>
                      <a:pt x="1" y="73014"/>
                    </a:lnTo>
                    <a:lnTo>
                      <a:pt x="1" y="73230"/>
                    </a:lnTo>
                    <a:lnTo>
                      <a:pt x="18" y="73437"/>
                    </a:lnTo>
                    <a:lnTo>
                      <a:pt x="44" y="73645"/>
                    </a:lnTo>
                    <a:lnTo>
                      <a:pt x="78" y="73852"/>
                    </a:lnTo>
                    <a:lnTo>
                      <a:pt x="130" y="74059"/>
                    </a:lnTo>
                    <a:lnTo>
                      <a:pt x="182" y="74258"/>
                    </a:lnTo>
                    <a:lnTo>
                      <a:pt x="242" y="74448"/>
                    </a:lnTo>
                    <a:lnTo>
                      <a:pt x="320" y="74638"/>
                    </a:lnTo>
                    <a:lnTo>
                      <a:pt x="407" y="74828"/>
                    </a:lnTo>
                    <a:lnTo>
                      <a:pt x="493" y="75009"/>
                    </a:lnTo>
                    <a:lnTo>
                      <a:pt x="596" y="75182"/>
                    </a:lnTo>
                    <a:lnTo>
                      <a:pt x="700" y="75355"/>
                    </a:lnTo>
                    <a:lnTo>
                      <a:pt x="821" y="75519"/>
                    </a:lnTo>
                    <a:lnTo>
                      <a:pt x="942" y="75674"/>
                    </a:lnTo>
                    <a:lnTo>
                      <a:pt x="1071" y="75821"/>
                    </a:lnTo>
                    <a:lnTo>
                      <a:pt x="1210" y="75968"/>
                    </a:lnTo>
                    <a:lnTo>
                      <a:pt x="1356" y="76106"/>
                    </a:lnTo>
                    <a:lnTo>
                      <a:pt x="1503" y="76244"/>
                    </a:lnTo>
                    <a:lnTo>
                      <a:pt x="1659" y="76365"/>
                    </a:lnTo>
                    <a:lnTo>
                      <a:pt x="1823" y="76486"/>
                    </a:lnTo>
                    <a:lnTo>
                      <a:pt x="1995" y="76589"/>
                    </a:lnTo>
                    <a:lnTo>
                      <a:pt x="2168" y="76693"/>
                    </a:lnTo>
                    <a:lnTo>
                      <a:pt x="2350" y="76788"/>
                    </a:lnTo>
                    <a:lnTo>
                      <a:pt x="2531" y="76874"/>
                    </a:lnTo>
                    <a:lnTo>
                      <a:pt x="2721" y="76952"/>
                    </a:lnTo>
                    <a:lnTo>
                      <a:pt x="2919" y="77013"/>
                    </a:lnTo>
                    <a:lnTo>
                      <a:pt x="3109" y="77073"/>
                    </a:lnTo>
                    <a:lnTo>
                      <a:pt x="3317" y="77116"/>
                    </a:lnTo>
                    <a:lnTo>
                      <a:pt x="3524" y="77159"/>
                    </a:lnTo>
                    <a:lnTo>
                      <a:pt x="3731" y="77185"/>
                    </a:lnTo>
                    <a:lnTo>
                      <a:pt x="3938" y="77203"/>
                    </a:lnTo>
                    <a:lnTo>
                      <a:pt x="4154" y="77211"/>
                    </a:lnTo>
                    <a:lnTo>
                      <a:pt x="128800" y="77807"/>
                    </a:lnTo>
                    <a:lnTo>
                      <a:pt x="129016" y="77798"/>
                    </a:lnTo>
                    <a:lnTo>
                      <a:pt x="129231" y="77781"/>
                    </a:lnTo>
                    <a:lnTo>
                      <a:pt x="129439" y="77755"/>
                    </a:lnTo>
                    <a:lnTo>
                      <a:pt x="129646" y="77721"/>
                    </a:lnTo>
                    <a:lnTo>
                      <a:pt x="129845" y="77677"/>
                    </a:lnTo>
                    <a:lnTo>
                      <a:pt x="130043" y="77617"/>
                    </a:lnTo>
                    <a:lnTo>
                      <a:pt x="130242" y="77557"/>
                    </a:lnTo>
                    <a:lnTo>
                      <a:pt x="130432" y="77479"/>
                    </a:lnTo>
                    <a:lnTo>
                      <a:pt x="130613" y="77401"/>
                    </a:lnTo>
                    <a:lnTo>
                      <a:pt x="130794" y="77306"/>
                    </a:lnTo>
                    <a:lnTo>
                      <a:pt x="130967" y="77211"/>
                    </a:lnTo>
                    <a:lnTo>
                      <a:pt x="131140" y="77099"/>
                    </a:lnTo>
                    <a:lnTo>
                      <a:pt x="131304" y="76987"/>
                    </a:lnTo>
                    <a:lnTo>
                      <a:pt x="131459" y="76866"/>
                    </a:lnTo>
                    <a:lnTo>
                      <a:pt x="131615" y="76728"/>
                    </a:lnTo>
                    <a:lnTo>
                      <a:pt x="131762" y="76598"/>
                    </a:lnTo>
                    <a:lnTo>
                      <a:pt x="131900" y="76451"/>
                    </a:lnTo>
                    <a:lnTo>
                      <a:pt x="132029" y="76296"/>
                    </a:lnTo>
                    <a:lnTo>
                      <a:pt x="132159" y="76140"/>
                    </a:lnTo>
                    <a:lnTo>
                      <a:pt x="132271" y="75976"/>
                    </a:lnTo>
                    <a:lnTo>
                      <a:pt x="132383" y="75812"/>
                    </a:lnTo>
                    <a:lnTo>
                      <a:pt x="132487" y="75631"/>
                    </a:lnTo>
                    <a:lnTo>
                      <a:pt x="132582" y="75458"/>
                    </a:lnTo>
                    <a:lnTo>
                      <a:pt x="132660" y="75268"/>
                    </a:lnTo>
                    <a:lnTo>
                      <a:pt x="132737" y="75078"/>
                    </a:lnTo>
                    <a:lnTo>
                      <a:pt x="132807" y="74888"/>
                    </a:lnTo>
                    <a:lnTo>
                      <a:pt x="132858" y="74690"/>
                    </a:lnTo>
                    <a:lnTo>
                      <a:pt x="132910" y="74491"/>
                    </a:lnTo>
                    <a:lnTo>
                      <a:pt x="132945" y="74284"/>
                    </a:lnTo>
                    <a:lnTo>
                      <a:pt x="132971" y="74076"/>
                    </a:lnTo>
                    <a:lnTo>
                      <a:pt x="132988" y="73861"/>
                    </a:lnTo>
                    <a:lnTo>
                      <a:pt x="132997" y="73645"/>
                    </a:lnTo>
                    <a:lnTo>
                      <a:pt x="133325" y="4794"/>
                    </a:lnTo>
                    <a:lnTo>
                      <a:pt x="133325" y="4578"/>
                    </a:lnTo>
                    <a:lnTo>
                      <a:pt x="133307" y="4362"/>
                    </a:lnTo>
                    <a:lnTo>
                      <a:pt x="133282" y="4154"/>
                    </a:lnTo>
                    <a:lnTo>
                      <a:pt x="133247" y="3947"/>
                    </a:lnTo>
                    <a:lnTo>
                      <a:pt x="133204" y="3749"/>
                    </a:lnTo>
                    <a:lnTo>
                      <a:pt x="133143" y="3550"/>
                    </a:lnTo>
                    <a:lnTo>
                      <a:pt x="133083" y="3351"/>
                    </a:lnTo>
                    <a:lnTo>
                      <a:pt x="133005" y="3161"/>
                    </a:lnTo>
                    <a:lnTo>
                      <a:pt x="132927" y="2980"/>
                    </a:lnTo>
                    <a:lnTo>
                      <a:pt x="132832" y="2799"/>
                    </a:lnTo>
                    <a:lnTo>
                      <a:pt x="132729" y="2626"/>
                    </a:lnTo>
                    <a:lnTo>
                      <a:pt x="132625" y="2453"/>
                    </a:lnTo>
                    <a:lnTo>
                      <a:pt x="132513" y="2289"/>
                    </a:lnTo>
                    <a:lnTo>
                      <a:pt x="132383" y="2134"/>
                    </a:lnTo>
                    <a:lnTo>
                      <a:pt x="132254" y="1978"/>
                    </a:lnTo>
                    <a:lnTo>
                      <a:pt x="132116" y="1832"/>
                    </a:lnTo>
                    <a:lnTo>
                      <a:pt x="131969" y="1693"/>
                    </a:lnTo>
                    <a:lnTo>
                      <a:pt x="131822" y="1564"/>
                    </a:lnTo>
                    <a:lnTo>
                      <a:pt x="131667" y="1434"/>
                    </a:lnTo>
                    <a:lnTo>
                      <a:pt x="131503" y="1322"/>
                    </a:lnTo>
                    <a:lnTo>
                      <a:pt x="131330" y="1210"/>
                    </a:lnTo>
                    <a:lnTo>
                      <a:pt x="131157" y="1106"/>
                    </a:lnTo>
                    <a:lnTo>
                      <a:pt x="130976" y="1020"/>
                    </a:lnTo>
                    <a:lnTo>
                      <a:pt x="130794" y="933"/>
                    </a:lnTo>
                    <a:lnTo>
                      <a:pt x="130604" y="856"/>
                    </a:lnTo>
                    <a:lnTo>
                      <a:pt x="130415" y="787"/>
                    </a:lnTo>
                    <a:lnTo>
                      <a:pt x="130216" y="735"/>
                    </a:lnTo>
                    <a:lnTo>
                      <a:pt x="130009" y="683"/>
                    </a:lnTo>
                    <a:lnTo>
                      <a:pt x="129810" y="648"/>
                    </a:lnTo>
                    <a:lnTo>
                      <a:pt x="129594" y="623"/>
                    </a:lnTo>
                    <a:lnTo>
                      <a:pt x="129387" y="605"/>
                    </a:lnTo>
                    <a:lnTo>
                      <a:pt x="129171" y="597"/>
                    </a:lnTo>
                    <a:lnTo>
                      <a:pt x="4526" y="1"/>
                    </a:lnTo>
                    <a:close/>
                  </a:path>
                </a:pathLst>
              </a:custGeom>
              <a:solidFill>
                <a:srgbClr val="FEFE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7" name="Google Shape;57;p15"/>
              <p:cNvSpPr/>
              <p:nvPr/>
            </p:nvSpPr>
            <p:spPr>
              <a:xfrm>
                <a:off x="5651075" y="1586775"/>
                <a:ext cx="451250" cy="114450"/>
              </a:xfrm>
              <a:custGeom>
                <a:rect b="b" l="l" r="r" t="t"/>
                <a:pathLst>
                  <a:path extrusionOk="0" h="4578" w="18050">
                    <a:moveTo>
                      <a:pt x="1" y="0"/>
                    </a:moveTo>
                    <a:lnTo>
                      <a:pt x="1" y="4577"/>
                    </a:lnTo>
                    <a:lnTo>
                      <a:pt x="18049" y="4577"/>
                    </a:lnTo>
                    <a:lnTo>
                      <a:pt x="18049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8" name="Google Shape;58;p15"/>
              <p:cNvSpPr/>
              <p:nvPr/>
            </p:nvSpPr>
            <p:spPr>
              <a:xfrm>
                <a:off x="5651075" y="1409750"/>
                <a:ext cx="672100" cy="114425"/>
              </a:xfrm>
              <a:custGeom>
                <a:rect b="b" l="l" r="r" t="t"/>
                <a:pathLst>
                  <a:path extrusionOk="0" h="4577" w="26884">
                    <a:moveTo>
                      <a:pt x="1" y="0"/>
                    </a:moveTo>
                    <a:lnTo>
                      <a:pt x="1" y="4577"/>
                    </a:lnTo>
                    <a:lnTo>
                      <a:pt x="26883" y="4577"/>
                    </a:lnTo>
                    <a:lnTo>
                      <a:pt x="26883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9" name="Google Shape;59;p15"/>
              <p:cNvSpPr/>
              <p:nvPr/>
            </p:nvSpPr>
            <p:spPr>
              <a:xfrm>
                <a:off x="5651075" y="1232925"/>
                <a:ext cx="976725" cy="114450"/>
              </a:xfrm>
              <a:custGeom>
                <a:rect b="b" l="l" r="r" t="t"/>
                <a:pathLst>
                  <a:path extrusionOk="0" h="4578" w="39069">
                    <a:moveTo>
                      <a:pt x="1" y="1"/>
                    </a:moveTo>
                    <a:lnTo>
                      <a:pt x="1" y="4577"/>
                    </a:lnTo>
                    <a:lnTo>
                      <a:pt x="39068" y="4577"/>
                    </a:lnTo>
                    <a:lnTo>
                      <a:pt x="39068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0" name="Google Shape;60;p15"/>
              <p:cNvSpPr/>
              <p:nvPr/>
            </p:nvSpPr>
            <p:spPr>
              <a:xfrm>
                <a:off x="5651075" y="1055900"/>
                <a:ext cx="549675" cy="114450"/>
              </a:xfrm>
              <a:custGeom>
                <a:rect b="b" l="l" r="r" t="t"/>
                <a:pathLst>
                  <a:path extrusionOk="0" h="4578" w="21987">
                    <a:moveTo>
                      <a:pt x="1" y="0"/>
                    </a:moveTo>
                    <a:lnTo>
                      <a:pt x="1" y="4577"/>
                    </a:lnTo>
                    <a:lnTo>
                      <a:pt x="21987" y="4577"/>
                    </a:lnTo>
                    <a:lnTo>
                      <a:pt x="21987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1" name="Google Shape;61;p15"/>
              <p:cNvSpPr/>
              <p:nvPr/>
            </p:nvSpPr>
            <p:spPr>
              <a:xfrm>
                <a:off x="5631650" y="949475"/>
                <a:ext cx="1072550" cy="837025"/>
              </a:xfrm>
              <a:custGeom>
                <a:rect b="b" l="l" r="r" t="t"/>
                <a:pathLst>
                  <a:path extrusionOk="0" h="33481" w="42902">
                    <a:moveTo>
                      <a:pt x="147" y="0"/>
                    </a:moveTo>
                    <a:lnTo>
                      <a:pt x="113" y="9"/>
                    </a:lnTo>
                    <a:lnTo>
                      <a:pt x="78" y="26"/>
                    </a:lnTo>
                    <a:lnTo>
                      <a:pt x="52" y="52"/>
                    </a:lnTo>
                    <a:lnTo>
                      <a:pt x="35" y="78"/>
                    </a:lnTo>
                    <a:lnTo>
                      <a:pt x="18" y="112"/>
                    </a:lnTo>
                    <a:lnTo>
                      <a:pt x="1" y="147"/>
                    </a:lnTo>
                    <a:lnTo>
                      <a:pt x="1" y="181"/>
                    </a:lnTo>
                    <a:lnTo>
                      <a:pt x="1" y="33480"/>
                    </a:lnTo>
                    <a:lnTo>
                      <a:pt x="42755" y="33480"/>
                    </a:lnTo>
                    <a:lnTo>
                      <a:pt x="42790" y="33463"/>
                    </a:lnTo>
                    <a:lnTo>
                      <a:pt x="42824" y="33446"/>
                    </a:lnTo>
                    <a:lnTo>
                      <a:pt x="42850" y="33428"/>
                    </a:lnTo>
                    <a:lnTo>
                      <a:pt x="42876" y="33402"/>
                    </a:lnTo>
                    <a:lnTo>
                      <a:pt x="42893" y="33368"/>
                    </a:lnTo>
                    <a:lnTo>
                      <a:pt x="42902" y="33333"/>
                    </a:lnTo>
                    <a:lnTo>
                      <a:pt x="42902" y="33299"/>
                    </a:lnTo>
                    <a:lnTo>
                      <a:pt x="42902" y="33256"/>
                    </a:lnTo>
                    <a:lnTo>
                      <a:pt x="42893" y="33221"/>
                    </a:lnTo>
                    <a:lnTo>
                      <a:pt x="42876" y="33195"/>
                    </a:lnTo>
                    <a:lnTo>
                      <a:pt x="42850" y="33169"/>
                    </a:lnTo>
                    <a:lnTo>
                      <a:pt x="42824" y="33143"/>
                    </a:lnTo>
                    <a:lnTo>
                      <a:pt x="42790" y="33126"/>
                    </a:lnTo>
                    <a:lnTo>
                      <a:pt x="42755" y="33117"/>
                    </a:lnTo>
                    <a:lnTo>
                      <a:pt x="42721" y="33109"/>
                    </a:lnTo>
                    <a:lnTo>
                      <a:pt x="372" y="33109"/>
                    </a:lnTo>
                    <a:lnTo>
                      <a:pt x="372" y="181"/>
                    </a:lnTo>
                    <a:lnTo>
                      <a:pt x="363" y="147"/>
                    </a:lnTo>
                    <a:lnTo>
                      <a:pt x="355" y="112"/>
                    </a:lnTo>
                    <a:lnTo>
                      <a:pt x="337" y="78"/>
                    </a:lnTo>
                    <a:lnTo>
                      <a:pt x="312" y="52"/>
                    </a:lnTo>
                    <a:lnTo>
                      <a:pt x="286" y="26"/>
                    </a:lnTo>
                    <a:lnTo>
                      <a:pt x="260" y="9"/>
                    </a:lnTo>
                    <a:lnTo>
                      <a:pt x="225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2" name="Google Shape;62;p15"/>
              <p:cNvSpPr/>
              <p:nvPr/>
            </p:nvSpPr>
            <p:spPr>
              <a:xfrm>
                <a:off x="4004925" y="238125"/>
                <a:ext cx="663900" cy="663875"/>
              </a:xfrm>
              <a:custGeom>
                <a:rect b="b" l="l" r="r" t="t"/>
                <a:pathLst>
                  <a:path extrusionOk="0" h="26555" w="26556">
                    <a:moveTo>
                      <a:pt x="13412" y="4266"/>
                    </a:moveTo>
                    <a:lnTo>
                      <a:pt x="13636" y="4275"/>
                    </a:lnTo>
                    <a:lnTo>
                      <a:pt x="13870" y="4283"/>
                    </a:lnTo>
                    <a:lnTo>
                      <a:pt x="14094" y="4309"/>
                    </a:lnTo>
                    <a:lnTo>
                      <a:pt x="14319" y="4326"/>
                    </a:lnTo>
                    <a:lnTo>
                      <a:pt x="14543" y="4361"/>
                    </a:lnTo>
                    <a:lnTo>
                      <a:pt x="14768" y="4395"/>
                    </a:lnTo>
                    <a:lnTo>
                      <a:pt x="14984" y="4430"/>
                    </a:lnTo>
                    <a:lnTo>
                      <a:pt x="15208" y="4473"/>
                    </a:lnTo>
                    <a:lnTo>
                      <a:pt x="15424" y="4525"/>
                    </a:lnTo>
                    <a:lnTo>
                      <a:pt x="15631" y="4585"/>
                    </a:lnTo>
                    <a:lnTo>
                      <a:pt x="15847" y="4646"/>
                    </a:lnTo>
                    <a:lnTo>
                      <a:pt x="16063" y="4706"/>
                    </a:lnTo>
                    <a:lnTo>
                      <a:pt x="16270" y="4784"/>
                    </a:lnTo>
                    <a:lnTo>
                      <a:pt x="16469" y="4853"/>
                    </a:lnTo>
                    <a:lnTo>
                      <a:pt x="16676" y="4940"/>
                    </a:lnTo>
                    <a:lnTo>
                      <a:pt x="16875" y="5026"/>
                    </a:lnTo>
                    <a:lnTo>
                      <a:pt x="17073" y="5112"/>
                    </a:lnTo>
                    <a:lnTo>
                      <a:pt x="17272" y="5207"/>
                    </a:lnTo>
                    <a:lnTo>
                      <a:pt x="17471" y="5311"/>
                    </a:lnTo>
                    <a:lnTo>
                      <a:pt x="17661" y="5414"/>
                    </a:lnTo>
                    <a:lnTo>
                      <a:pt x="17851" y="5518"/>
                    </a:lnTo>
                    <a:lnTo>
                      <a:pt x="18032" y="5630"/>
                    </a:lnTo>
                    <a:lnTo>
                      <a:pt x="18213" y="5751"/>
                    </a:lnTo>
                    <a:lnTo>
                      <a:pt x="18395" y="5872"/>
                    </a:lnTo>
                    <a:lnTo>
                      <a:pt x="18740" y="6123"/>
                    </a:lnTo>
                    <a:lnTo>
                      <a:pt x="19077" y="6399"/>
                    </a:lnTo>
                    <a:lnTo>
                      <a:pt x="19405" y="6684"/>
                    </a:lnTo>
                    <a:lnTo>
                      <a:pt x="19716" y="6986"/>
                    </a:lnTo>
                    <a:lnTo>
                      <a:pt x="20009" y="7306"/>
                    </a:lnTo>
                    <a:lnTo>
                      <a:pt x="20286" y="7634"/>
                    </a:lnTo>
                    <a:lnTo>
                      <a:pt x="20415" y="7807"/>
                    </a:lnTo>
                    <a:lnTo>
                      <a:pt x="20545" y="7979"/>
                    </a:lnTo>
                    <a:lnTo>
                      <a:pt x="20674" y="8152"/>
                    </a:lnTo>
                    <a:lnTo>
                      <a:pt x="20795" y="8333"/>
                    </a:lnTo>
                    <a:lnTo>
                      <a:pt x="20916" y="8515"/>
                    </a:lnTo>
                    <a:lnTo>
                      <a:pt x="21028" y="8705"/>
                    </a:lnTo>
                    <a:lnTo>
                      <a:pt x="21132" y="8895"/>
                    </a:lnTo>
                    <a:lnTo>
                      <a:pt x="21236" y="9085"/>
                    </a:lnTo>
                    <a:lnTo>
                      <a:pt x="21339" y="9283"/>
                    </a:lnTo>
                    <a:lnTo>
                      <a:pt x="21434" y="9473"/>
                    </a:lnTo>
                    <a:lnTo>
                      <a:pt x="21521" y="9680"/>
                    </a:lnTo>
                    <a:lnTo>
                      <a:pt x="21607" y="9879"/>
                    </a:lnTo>
                    <a:lnTo>
                      <a:pt x="21693" y="10086"/>
                    </a:lnTo>
                    <a:lnTo>
                      <a:pt x="21762" y="10294"/>
                    </a:lnTo>
                    <a:lnTo>
                      <a:pt x="21832" y="10501"/>
                    </a:lnTo>
                    <a:lnTo>
                      <a:pt x="21901" y="10717"/>
                    </a:lnTo>
                    <a:lnTo>
                      <a:pt x="21961" y="10933"/>
                    </a:lnTo>
                    <a:lnTo>
                      <a:pt x="22022" y="11148"/>
                    </a:lnTo>
                    <a:lnTo>
                      <a:pt x="22065" y="11364"/>
                    </a:lnTo>
                    <a:lnTo>
                      <a:pt x="22117" y="11589"/>
                    </a:lnTo>
                    <a:lnTo>
                      <a:pt x="22151" y="11813"/>
                    </a:lnTo>
                    <a:lnTo>
                      <a:pt x="22186" y="12038"/>
                    </a:lnTo>
                    <a:lnTo>
                      <a:pt x="22211" y="12262"/>
                    </a:lnTo>
                    <a:lnTo>
                      <a:pt x="22237" y="12496"/>
                    </a:lnTo>
                    <a:lnTo>
                      <a:pt x="22255" y="12720"/>
                    </a:lnTo>
                    <a:lnTo>
                      <a:pt x="22263" y="12953"/>
                    </a:lnTo>
                    <a:lnTo>
                      <a:pt x="22272" y="13186"/>
                    </a:lnTo>
                    <a:lnTo>
                      <a:pt x="22272" y="13420"/>
                    </a:lnTo>
                    <a:lnTo>
                      <a:pt x="22263" y="13653"/>
                    </a:lnTo>
                    <a:lnTo>
                      <a:pt x="22255" y="13877"/>
                    </a:lnTo>
                    <a:lnTo>
                      <a:pt x="22229" y="14102"/>
                    </a:lnTo>
                    <a:lnTo>
                      <a:pt x="22211" y="14326"/>
                    </a:lnTo>
                    <a:lnTo>
                      <a:pt x="22177" y="14551"/>
                    </a:lnTo>
                    <a:lnTo>
                      <a:pt x="22142" y="14775"/>
                    </a:lnTo>
                    <a:lnTo>
                      <a:pt x="22108" y="15000"/>
                    </a:lnTo>
                    <a:lnTo>
                      <a:pt x="22065" y="15216"/>
                    </a:lnTo>
                    <a:lnTo>
                      <a:pt x="22013" y="15432"/>
                    </a:lnTo>
                    <a:lnTo>
                      <a:pt x="21952" y="15648"/>
                    </a:lnTo>
                    <a:lnTo>
                      <a:pt x="21892" y="15863"/>
                    </a:lnTo>
                    <a:lnTo>
                      <a:pt x="21832" y="16071"/>
                    </a:lnTo>
                    <a:lnTo>
                      <a:pt x="21754" y="16278"/>
                    </a:lnTo>
                    <a:lnTo>
                      <a:pt x="21685" y="16485"/>
                    </a:lnTo>
                    <a:lnTo>
                      <a:pt x="21598" y="16692"/>
                    </a:lnTo>
                    <a:lnTo>
                      <a:pt x="21512" y="16891"/>
                    </a:lnTo>
                    <a:lnTo>
                      <a:pt x="21426" y="17090"/>
                    </a:lnTo>
                    <a:lnTo>
                      <a:pt x="21331" y="17288"/>
                    </a:lnTo>
                    <a:lnTo>
                      <a:pt x="21227" y="17478"/>
                    </a:lnTo>
                    <a:lnTo>
                      <a:pt x="21123" y="17668"/>
                    </a:lnTo>
                    <a:lnTo>
                      <a:pt x="21020" y="17858"/>
                    </a:lnTo>
                    <a:lnTo>
                      <a:pt x="20908" y="18040"/>
                    </a:lnTo>
                    <a:lnTo>
                      <a:pt x="20787" y="18230"/>
                    </a:lnTo>
                    <a:lnTo>
                      <a:pt x="20666" y="18402"/>
                    </a:lnTo>
                    <a:lnTo>
                      <a:pt x="20415" y="18756"/>
                    </a:lnTo>
                    <a:lnTo>
                      <a:pt x="20139" y="19093"/>
                    </a:lnTo>
                    <a:lnTo>
                      <a:pt x="19854" y="19413"/>
                    </a:lnTo>
                    <a:lnTo>
                      <a:pt x="19552" y="19724"/>
                    </a:lnTo>
                    <a:lnTo>
                      <a:pt x="19232" y="20017"/>
                    </a:lnTo>
                    <a:lnTo>
                      <a:pt x="19068" y="20155"/>
                    </a:lnTo>
                    <a:lnTo>
                      <a:pt x="18904" y="20294"/>
                    </a:lnTo>
                    <a:lnTo>
                      <a:pt x="18731" y="20432"/>
                    </a:lnTo>
                    <a:lnTo>
                      <a:pt x="18559" y="20561"/>
                    </a:lnTo>
                    <a:lnTo>
                      <a:pt x="18386" y="20682"/>
                    </a:lnTo>
                    <a:lnTo>
                      <a:pt x="18205" y="20812"/>
                    </a:lnTo>
                    <a:lnTo>
                      <a:pt x="18023" y="20924"/>
                    </a:lnTo>
                    <a:lnTo>
                      <a:pt x="17833" y="21036"/>
                    </a:lnTo>
                    <a:lnTo>
                      <a:pt x="17643" y="21148"/>
                    </a:lnTo>
                    <a:lnTo>
                      <a:pt x="17453" y="21252"/>
                    </a:lnTo>
                    <a:lnTo>
                      <a:pt x="17255" y="21347"/>
                    </a:lnTo>
                    <a:lnTo>
                      <a:pt x="17065" y="21442"/>
                    </a:lnTo>
                    <a:lnTo>
                      <a:pt x="16857" y="21537"/>
                    </a:lnTo>
                    <a:lnTo>
                      <a:pt x="16659" y="21623"/>
                    </a:lnTo>
                    <a:lnTo>
                      <a:pt x="16452" y="21701"/>
                    </a:lnTo>
                    <a:lnTo>
                      <a:pt x="16244" y="21779"/>
                    </a:lnTo>
                    <a:lnTo>
                      <a:pt x="16037" y="21848"/>
                    </a:lnTo>
                    <a:lnTo>
                      <a:pt x="15821" y="21917"/>
                    </a:lnTo>
                    <a:lnTo>
                      <a:pt x="15605" y="21977"/>
                    </a:lnTo>
                    <a:lnTo>
                      <a:pt x="15389" y="22029"/>
                    </a:lnTo>
                    <a:lnTo>
                      <a:pt x="15174" y="22081"/>
                    </a:lnTo>
                    <a:lnTo>
                      <a:pt x="14949" y="22124"/>
                    </a:lnTo>
                    <a:lnTo>
                      <a:pt x="14724" y="22159"/>
                    </a:lnTo>
                    <a:lnTo>
                      <a:pt x="14500" y="22193"/>
                    </a:lnTo>
                    <a:lnTo>
                      <a:pt x="14275" y="22228"/>
                    </a:lnTo>
                    <a:lnTo>
                      <a:pt x="14042" y="22245"/>
                    </a:lnTo>
                    <a:lnTo>
                      <a:pt x="13818" y="22262"/>
                    </a:lnTo>
                    <a:lnTo>
                      <a:pt x="13585" y="22280"/>
                    </a:lnTo>
                    <a:lnTo>
                      <a:pt x="13118" y="22280"/>
                    </a:lnTo>
                    <a:lnTo>
                      <a:pt x="12885" y="22271"/>
                    </a:lnTo>
                    <a:lnTo>
                      <a:pt x="12661" y="22262"/>
                    </a:lnTo>
                    <a:lnTo>
                      <a:pt x="12436" y="22245"/>
                    </a:lnTo>
                    <a:lnTo>
                      <a:pt x="12212" y="22219"/>
                    </a:lnTo>
                    <a:lnTo>
                      <a:pt x="11987" y="22193"/>
                    </a:lnTo>
                    <a:lnTo>
                      <a:pt x="11762" y="22159"/>
                    </a:lnTo>
                    <a:lnTo>
                      <a:pt x="11538" y="22116"/>
                    </a:lnTo>
                    <a:lnTo>
                      <a:pt x="11322" y="22072"/>
                    </a:lnTo>
                    <a:lnTo>
                      <a:pt x="11106" y="22021"/>
                    </a:lnTo>
                    <a:lnTo>
                      <a:pt x="10890" y="21969"/>
                    </a:lnTo>
                    <a:lnTo>
                      <a:pt x="10674" y="21908"/>
                    </a:lnTo>
                    <a:lnTo>
                      <a:pt x="10467" y="21839"/>
                    </a:lnTo>
                    <a:lnTo>
                      <a:pt x="10260" y="21770"/>
                    </a:lnTo>
                    <a:lnTo>
                      <a:pt x="10053" y="21692"/>
                    </a:lnTo>
                    <a:lnTo>
                      <a:pt x="9845" y="21615"/>
                    </a:lnTo>
                    <a:lnTo>
                      <a:pt x="9647" y="21528"/>
                    </a:lnTo>
                    <a:lnTo>
                      <a:pt x="9448" y="21433"/>
                    </a:lnTo>
                    <a:lnTo>
                      <a:pt x="9250" y="21338"/>
                    </a:lnTo>
                    <a:lnTo>
                      <a:pt x="9060" y="21243"/>
                    </a:lnTo>
                    <a:lnTo>
                      <a:pt x="8870" y="21140"/>
                    </a:lnTo>
                    <a:lnTo>
                      <a:pt x="8680" y="21028"/>
                    </a:lnTo>
                    <a:lnTo>
                      <a:pt x="8498" y="20915"/>
                    </a:lnTo>
                    <a:lnTo>
                      <a:pt x="8308" y="20803"/>
                    </a:lnTo>
                    <a:lnTo>
                      <a:pt x="8136" y="20682"/>
                    </a:lnTo>
                    <a:lnTo>
                      <a:pt x="7782" y="20423"/>
                    </a:lnTo>
                    <a:lnTo>
                      <a:pt x="7445" y="20155"/>
                    </a:lnTo>
                    <a:lnTo>
                      <a:pt x="7125" y="19862"/>
                    </a:lnTo>
                    <a:lnTo>
                      <a:pt x="6814" y="19559"/>
                    </a:lnTo>
                    <a:lnTo>
                      <a:pt x="6521" y="19249"/>
                    </a:lnTo>
                    <a:lnTo>
                      <a:pt x="6244" y="18912"/>
                    </a:lnTo>
                    <a:lnTo>
                      <a:pt x="6106" y="18748"/>
                    </a:lnTo>
                    <a:lnTo>
                      <a:pt x="5977" y="18575"/>
                    </a:lnTo>
                    <a:lnTo>
                      <a:pt x="5856" y="18394"/>
                    </a:lnTo>
                    <a:lnTo>
                      <a:pt x="5726" y="18212"/>
                    </a:lnTo>
                    <a:lnTo>
                      <a:pt x="5614" y="18031"/>
                    </a:lnTo>
                    <a:lnTo>
                      <a:pt x="5502" y="17850"/>
                    </a:lnTo>
                    <a:lnTo>
                      <a:pt x="5389" y="17660"/>
                    </a:lnTo>
                    <a:lnTo>
                      <a:pt x="5286" y="17461"/>
                    </a:lnTo>
                    <a:lnTo>
                      <a:pt x="5191" y="17271"/>
                    </a:lnTo>
                    <a:lnTo>
                      <a:pt x="5096" y="17072"/>
                    </a:lnTo>
                    <a:lnTo>
                      <a:pt x="5001" y="16874"/>
                    </a:lnTo>
                    <a:lnTo>
                      <a:pt x="4915" y="16667"/>
                    </a:lnTo>
                    <a:lnTo>
                      <a:pt x="4837" y="16459"/>
                    </a:lnTo>
                    <a:lnTo>
                      <a:pt x="4759" y="16252"/>
                    </a:lnTo>
                    <a:lnTo>
                      <a:pt x="4690" y="16045"/>
                    </a:lnTo>
                    <a:lnTo>
                      <a:pt x="4621" y="15829"/>
                    </a:lnTo>
                    <a:lnTo>
                      <a:pt x="4560" y="15622"/>
                    </a:lnTo>
                    <a:lnTo>
                      <a:pt x="4509" y="15397"/>
                    </a:lnTo>
                    <a:lnTo>
                      <a:pt x="4457" y="15181"/>
                    </a:lnTo>
                    <a:lnTo>
                      <a:pt x="4414" y="14957"/>
                    </a:lnTo>
                    <a:lnTo>
                      <a:pt x="4370" y="14741"/>
                    </a:lnTo>
                    <a:lnTo>
                      <a:pt x="4345" y="14508"/>
                    </a:lnTo>
                    <a:lnTo>
                      <a:pt x="4310" y="14283"/>
                    </a:lnTo>
                    <a:lnTo>
                      <a:pt x="4293" y="14059"/>
                    </a:lnTo>
                    <a:lnTo>
                      <a:pt x="4275" y="13825"/>
                    </a:lnTo>
                    <a:lnTo>
                      <a:pt x="4258" y="13592"/>
                    </a:lnTo>
                    <a:lnTo>
                      <a:pt x="4258" y="13359"/>
                    </a:lnTo>
                    <a:lnTo>
                      <a:pt x="4258" y="13126"/>
                    </a:lnTo>
                    <a:lnTo>
                      <a:pt x="4267" y="12901"/>
                    </a:lnTo>
                    <a:lnTo>
                      <a:pt x="4275" y="12668"/>
                    </a:lnTo>
                    <a:lnTo>
                      <a:pt x="4293" y="12444"/>
                    </a:lnTo>
                    <a:lnTo>
                      <a:pt x="4319" y="12219"/>
                    </a:lnTo>
                    <a:lnTo>
                      <a:pt x="4345" y="11995"/>
                    </a:lnTo>
                    <a:lnTo>
                      <a:pt x="4379" y="11770"/>
                    </a:lnTo>
                    <a:lnTo>
                      <a:pt x="4422" y="11554"/>
                    </a:lnTo>
                    <a:lnTo>
                      <a:pt x="4465" y="11330"/>
                    </a:lnTo>
                    <a:lnTo>
                      <a:pt x="4517" y="11114"/>
                    </a:lnTo>
                    <a:lnTo>
                      <a:pt x="4569" y="10898"/>
                    </a:lnTo>
                    <a:lnTo>
                      <a:pt x="4630" y="10691"/>
                    </a:lnTo>
                    <a:lnTo>
                      <a:pt x="4699" y="10475"/>
                    </a:lnTo>
                    <a:lnTo>
                      <a:pt x="4768" y="10268"/>
                    </a:lnTo>
                    <a:lnTo>
                      <a:pt x="4845" y="10060"/>
                    </a:lnTo>
                    <a:lnTo>
                      <a:pt x="4923" y="9862"/>
                    </a:lnTo>
                    <a:lnTo>
                      <a:pt x="5010" y="9663"/>
                    </a:lnTo>
                    <a:lnTo>
                      <a:pt x="5104" y="9465"/>
                    </a:lnTo>
                    <a:lnTo>
                      <a:pt x="5199" y="9266"/>
                    </a:lnTo>
                    <a:lnTo>
                      <a:pt x="5294" y="9067"/>
                    </a:lnTo>
                    <a:lnTo>
                      <a:pt x="5398" y="8877"/>
                    </a:lnTo>
                    <a:lnTo>
                      <a:pt x="5510" y="8687"/>
                    </a:lnTo>
                    <a:lnTo>
                      <a:pt x="5623" y="8506"/>
                    </a:lnTo>
                    <a:lnTo>
                      <a:pt x="5735" y="8325"/>
                    </a:lnTo>
                    <a:lnTo>
                      <a:pt x="5856" y="8143"/>
                    </a:lnTo>
                    <a:lnTo>
                      <a:pt x="6115" y="7798"/>
                    </a:lnTo>
                    <a:lnTo>
                      <a:pt x="6383" y="7461"/>
                    </a:lnTo>
                    <a:lnTo>
                      <a:pt x="6676" y="7133"/>
                    </a:lnTo>
                    <a:lnTo>
                      <a:pt x="6978" y="6822"/>
                    </a:lnTo>
                    <a:lnTo>
                      <a:pt x="7289" y="6528"/>
                    </a:lnTo>
                    <a:lnTo>
                      <a:pt x="7453" y="6390"/>
                    </a:lnTo>
                    <a:lnTo>
                      <a:pt x="7626" y="6252"/>
                    </a:lnTo>
                    <a:lnTo>
                      <a:pt x="7790" y="6123"/>
                    </a:lnTo>
                    <a:lnTo>
                      <a:pt x="7963" y="5984"/>
                    </a:lnTo>
                    <a:lnTo>
                      <a:pt x="8144" y="5864"/>
                    </a:lnTo>
                    <a:lnTo>
                      <a:pt x="8326" y="5743"/>
                    </a:lnTo>
                    <a:lnTo>
                      <a:pt x="8507" y="5622"/>
                    </a:lnTo>
                    <a:lnTo>
                      <a:pt x="8688" y="5509"/>
                    </a:lnTo>
                    <a:lnTo>
                      <a:pt x="8878" y="5406"/>
                    </a:lnTo>
                    <a:lnTo>
                      <a:pt x="9077" y="5302"/>
                    </a:lnTo>
                    <a:lnTo>
                      <a:pt x="9267" y="5199"/>
                    </a:lnTo>
                    <a:lnTo>
                      <a:pt x="9465" y="5104"/>
                    </a:lnTo>
                    <a:lnTo>
                      <a:pt x="9664" y="5017"/>
                    </a:lnTo>
                    <a:lnTo>
                      <a:pt x="9871" y="4931"/>
                    </a:lnTo>
                    <a:lnTo>
                      <a:pt x="10070" y="4845"/>
                    </a:lnTo>
                    <a:lnTo>
                      <a:pt x="10286" y="4775"/>
                    </a:lnTo>
                    <a:lnTo>
                      <a:pt x="10493" y="4698"/>
                    </a:lnTo>
                    <a:lnTo>
                      <a:pt x="10709" y="4637"/>
                    </a:lnTo>
                    <a:lnTo>
                      <a:pt x="10916" y="4577"/>
                    </a:lnTo>
                    <a:lnTo>
                      <a:pt x="11141" y="4516"/>
                    </a:lnTo>
                    <a:lnTo>
                      <a:pt x="11357" y="4473"/>
                    </a:lnTo>
                    <a:lnTo>
                      <a:pt x="11581" y="4421"/>
                    </a:lnTo>
                    <a:lnTo>
                      <a:pt x="11797" y="4387"/>
                    </a:lnTo>
                    <a:lnTo>
                      <a:pt x="12022" y="4352"/>
                    </a:lnTo>
                    <a:lnTo>
                      <a:pt x="12255" y="4326"/>
                    </a:lnTo>
                    <a:lnTo>
                      <a:pt x="12479" y="4300"/>
                    </a:lnTo>
                    <a:lnTo>
                      <a:pt x="12712" y="4283"/>
                    </a:lnTo>
                    <a:lnTo>
                      <a:pt x="12946" y="4275"/>
                    </a:lnTo>
                    <a:lnTo>
                      <a:pt x="13179" y="4266"/>
                    </a:lnTo>
                    <a:close/>
                    <a:moveTo>
                      <a:pt x="15035" y="0"/>
                    </a:moveTo>
                    <a:lnTo>
                      <a:pt x="15053" y="104"/>
                    </a:lnTo>
                    <a:lnTo>
                      <a:pt x="15061" y="216"/>
                    </a:lnTo>
                    <a:lnTo>
                      <a:pt x="15061" y="337"/>
                    </a:lnTo>
                    <a:lnTo>
                      <a:pt x="15061" y="449"/>
                    </a:lnTo>
                    <a:lnTo>
                      <a:pt x="15053" y="553"/>
                    </a:lnTo>
                    <a:lnTo>
                      <a:pt x="15035" y="665"/>
                    </a:lnTo>
                    <a:lnTo>
                      <a:pt x="15009" y="777"/>
                    </a:lnTo>
                    <a:lnTo>
                      <a:pt x="14984" y="881"/>
                    </a:lnTo>
                    <a:lnTo>
                      <a:pt x="14958" y="984"/>
                    </a:lnTo>
                    <a:lnTo>
                      <a:pt x="14923" y="1088"/>
                    </a:lnTo>
                    <a:lnTo>
                      <a:pt x="14880" y="1183"/>
                    </a:lnTo>
                    <a:lnTo>
                      <a:pt x="14837" y="1278"/>
                    </a:lnTo>
                    <a:lnTo>
                      <a:pt x="14733" y="1468"/>
                    </a:lnTo>
                    <a:lnTo>
                      <a:pt x="14612" y="1641"/>
                    </a:lnTo>
                    <a:lnTo>
                      <a:pt x="14474" y="1805"/>
                    </a:lnTo>
                    <a:lnTo>
                      <a:pt x="14319" y="1952"/>
                    </a:lnTo>
                    <a:lnTo>
                      <a:pt x="14155" y="2081"/>
                    </a:lnTo>
                    <a:lnTo>
                      <a:pt x="13973" y="2202"/>
                    </a:lnTo>
                    <a:lnTo>
                      <a:pt x="13878" y="2254"/>
                    </a:lnTo>
                    <a:lnTo>
                      <a:pt x="13783" y="2306"/>
                    </a:lnTo>
                    <a:lnTo>
                      <a:pt x="13688" y="2349"/>
                    </a:lnTo>
                    <a:lnTo>
                      <a:pt x="13585" y="2383"/>
                    </a:lnTo>
                    <a:lnTo>
                      <a:pt x="13481" y="2418"/>
                    </a:lnTo>
                    <a:lnTo>
                      <a:pt x="13377" y="2444"/>
                    </a:lnTo>
                    <a:lnTo>
                      <a:pt x="13265" y="2470"/>
                    </a:lnTo>
                    <a:lnTo>
                      <a:pt x="13161" y="2487"/>
                    </a:lnTo>
                    <a:lnTo>
                      <a:pt x="13049" y="2496"/>
                    </a:lnTo>
                    <a:lnTo>
                      <a:pt x="12928" y="2504"/>
                    </a:lnTo>
                    <a:lnTo>
                      <a:pt x="12704" y="2504"/>
                    </a:lnTo>
                    <a:lnTo>
                      <a:pt x="12592" y="2496"/>
                    </a:lnTo>
                    <a:lnTo>
                      <a:pt x="12488" y="2478"/>
                    </a:lnTo>
                    <a:lnTo>
                      <a:pt x="12376" y="2452"/>
                    </a:lnTo>
                    <a:lnTo>
                      <a:pt x="12272" y="2427"/>
                    </a:lnTo>
                    <a:lnTo>
                      <a:pt x="12168" y="2401"/>
                    </a:lnTo>
                    <a:lnTo>
                      <a:pt x="12065" y="2366"/>
                    </a:lnTo>
                    <a:lnTo>
                      <a:pt x="11970" y="2323"/>
                    </a:lnTo>
                    <a:lnTo>
                      <a:pt x="11866" y="2280"/>
                    </a:lnTo>
                    <a:lnTo>
                      <a:pt x="11685" y="2176"/>
                    </a:lnTo>
                    <a:lnTo>
                      <a:pt x="11512" y="2055"/>
                    </a:lnTo>
                    <a:lnTo>
                      <a:pt x="11348" y="1917"/>
                    </a:lnTo>
                    <a:lnTo>
                      <a:pt x="11201" y="1762"/>
                    </a:lnTo>
                    <a:lnTo>
                      <a:pt x="11063" y="1598"/>
                    </a:lnTo>
                    <a:lnTo>
                      <a:pt x="10951" y="1416"/>
                    </a:lnTo>
                    <a:lnTo>
                      <a:pt x="10899" y="1330"/>
                    </a:lnTo>
                    <a:lnTo>
                      <a:pt x="10847" y="1226"/>
                    </a:lnTo>
                    <a:lnTo>
                      <a:pt x="10804" y="1131"/>
                    </a:lnTo>
                    <a:lnTo>
                      <a:pt x="10769" y="1028"/>
                    </a:lnTo>
                    <a:lnTo>
                      <a:pt x="10735" y="924"/>
                    </a:lnTo>
                    <a:lnTo>
                      <a:pt x="10709" y="820"/>
                    </a:lnTo>
                    <a:lnTo>
                      <a:pt x="10683" y="708"/>
                    </a:lnTo>
                    <a:lnTo>
                      <a:pt x="10666" y="604"/>
                    </a:lnTo>
                    <a:lnTo>
                      <a:pt x="10649" y="492"/>
                    </a:lnTo>
                    <a:lnTo>
                      <a:pt x="10649" y="380"/>
                    </a:lnTo>
                    <a:lnTo>
                      <a:pt x="10649" y="259"/>
                    </a:lnTo>
                    <a:lnTo>
                      <a:pt x="10657" y="138"/>
                    </a:lnTo>
                    <a:lnTo>
                      <a:pt x="10338" y="199"/>
                    </a:lnTo>
                    <a:lnTo>
                      <a:pt x="10018" y="276"/>
                    </a:lnTo>
                    <a:lnTo>
                      <a:pt x="9707" y="363"/>
                    </a:lnTo>
                    <a:lnTo>
                      <a:pt x="9396" y="449"/>
                    </a:lnTo>
                    <a:lnTo>
                      <a:pt x="9085" y="544"/>
                    </a:lnTo>
                    <a:lnTo>
                      <a:pt x="8783" y="648"/>
                    </a:lnTo>
                    <a:lnTo>
                      <a:pt x="8481" y="760"/>
                    </a:lnTo>
                    <a:lnTo>
                      <a:pt x="8187" y="881"/>
                    </a:lnTo>
                    <a:lnTo>
                      <a:pt x="8256" y="967"/>
                    </a:lnTo>
                    <a:lnTo>
                      <a:pt x="8326" y="1062"/>
                    </a:lnTo>
                    <a:lnTo>
                      <a:pt x="8386" y="1157"/>
                    </a:lnTo>
                    <a:lnTo>
                      <a:pt x="8438" y="1261"/>
                    </a:lnTo>
                    <a:lnTo>
                      <a:pt x="8481" y="1364"/>
                    </a:lnTo>
                    <a:lnTo>
                      <a:pt x="8524" y="1468"/>
                    </a:lnTo>
                    <a:lnTo>
                      <a:pt x="8559" y="1572"/>
                    </a:lnTo>
                    <a:lnTo>
                      <a:pt x="8593" y="1675"/>
                    </a:lnTo>
                    <a:lnTo>
                      <a:pt x="8619" y="1779"/>
                    </a:lnTo>
                    <a:lnTo>
                      <a:pt x="8636" y="1883"/>
                    </a:lnTo>
                    <a:lnTo>
                      <a:pt x="8645" y="1995"/>
                    </a:lnTo>
                    <a:lnTo>
                      <a:pt x="8662" y="2098"/>
                    </a:lnTo>
                    <a:lnTo>
                      <a:pt x="8662" y="2314"/>
                    </a:lnTo>
                    <a:lnTo>
                      <a:pt x="8645" y="2522"/>
                    </a:lnTo>
                    <a:lnTo>
                      <a:pt x="8602" y="2729"/>
                    </a:lnTo>
                    <a:lnTo>
                      <a:pt x="8550" y="2936"/>
                    </a:lnTo>
                    <a:lnTo>
                      <a:pt x="8472" y="3135"/>
                    </a:lnTo>
                    <a:lnTo>
                      <a:pt x="8377" y="3325"/>
                    </a:lnTo>
                    <a:lnTo>
                      <a:pt x="8317" y="3420"/>
                    </a:lnTo>
                    <a:lnTo>
                      <a:pt x="8265" y="3506"/>
                    </a:lnTo>
                    <a:lnTo>
                      <a:pt x="8196" y="3592"/>
                    </a:lnTo>
                    <a:lnTo>
                      <a:pt x="8127" y="3679"/>
                    </a:lnTo>
                    <a:lnTo>
                      <a:pt x="8058" y="3756"/>
                    </a:lnTo>
                    <a:lnTo>
                      <a:pt x="7980" y="3834"/>
                    </a:lnTo>
                    <a:lnTo>
                      <a:pt x="7894" y="3912"/>
                    </a:lnTo>
                    <a:lnTo>
                      <a:pt x="7807" y="3981"/>
                    </a:lnTo>
                    <a:lnTo>
                      <a:pt x="7721" y="4050"/>
                    </a:lnTo>
                    <a:lnTo>
                      <a:pt x="7626" y="4111"/>
                    </a:lnTo>
                    <a:lnTo>
                      <a:pt x="7522" y="4171"/>
                    </a:lnTo>
                    <a:lnTo>
                      <a:pt x="7427" y="4223"/>
                    </a:lnTo>
                    <a:lnTo>
                      <a:pt x="7324" y="4266"/>
                    </a:lnTo>
                    <a:lnTo>
                      <a:pt x="7220" y="4309"/>
                    </a:lnTo>
                    <a:lnTo>
                      <a:pt x="7117" y="4344"/>
                    </a:lnTo>
                    <a:lnTo>
                      <a:pt x="7013" y="4370"/>
                    </a:lnTo>
                    <a:lnTo>
                      <a:pt x="6909" y="4395"/>
                    </a:lnTo>
                    <a:lnTo>
                      <a:pt x="6806" y="4421"/>
                    </a:lnTo>
                    <a:lnTo>
                      <a:pt x="6693" y="4430"/>
                    </a:lnTo>
                    <a:lnTo>
                      <a:pt x="6590" y="4439"/>
                    </a:lnTo>
                    <a:lnTo>
                      <a:pt x="6374" y="4447"/>
                    </a:lnTo>
                    <a:lnTo>
                      <a:pt x="6167" y="4430"/>
                    </a:lnTo>
                    <a:lnTo>
                      <a:pt x="5959" y="4387"/>
                    </a:lnTo>
                    <a:lnTo>
                      <a:pt x="5752" y="4335"/>
                    </a:lnTo>
                    <a:lnTo>
                      <a:pt x="5554" y="4257"/>
                    </a:lnTo>
                    <a:lnTo>
                      <a:pt x="5364" y="4162"/>
                    </a:lnTo>
                    <a:lnTo>
                      <a:pt x="5269" y="4102"/>
                    </a:lnTo>
                    <a:lnTo>
                      <a:pt x="5182" y="4041"/>
                    </a:lnTo>
                    <a:lnTo>
                      <a:pt x="5096" y="3981"/>
                    </a:lnTo>
                    <a:lnTo>
                      <a:pt x="5010" y="3912"/>
                    </a:lnTo>
                    <a:lnTo>
                      <a:pt x="4932" y="3843"/>
                    </a:lnTo>
                    <a:lnTo>
                      <a:pt x="4854" y="3765"/>
                    </a:lnTo>
                    <a:lnTo>
                      <a:pt x="4776" y="3679"/>
                    </a:lnTo>
                    <a:lnTo>
                      <a:pt x="4707" y="3592"/>
                    </a:lnTo>
                    <a:lnTo>
                      <a:pt x="4638" y="3506"/>
                    </a:lnTo>
                    <a:lnTo>
                      <a:pt x="4578" y="3411"/>
                    </a:lnTo>
                    <a:lnTo>
                      <a:pt x="4517" y="3299"/>
                    </a:lnTo>
                    <a:lnTo>
                      <a:pt x="4465" y="3178"/>
                    </a:lnTo>
                    <a:lnTo>
                      <a:pt x="4224" y="3394"/>
                    </a:lnTo>
                    <a:lnTo>
                      <a:pt x="3991" y="3618"/>
                    </a:lnTo>
                    <a:lnTo>
                      <a:pt x="3757" y="3851"/>
                    </a:lnTo>
                    <a:lnTo>
                      <a:pt x="3533" y="4085"/>
                    </a:lnTo>
                    <a:lnTo>
                      <a:pt x="3308" y="4318"/>
                    </a:lnTo>
                    <a:lnTo>
                      <a:pt x="3092" y="4568"/>
                    </a:lnTo>
                    <a:lnTo>
                      <a:pt x="2885" y="4810"/>
                    </a:lnTo>
                    <a:lnTo>
                      <a:pt x="2687" y="5069"/>
                    </a:lnTo>
                    <a:lnTo>
                      <a:pt x="2799" y="5112"/>
                    </a:lnTo>
                    <a:lnTo>
                      <a:pt x="2911" y="5164"/>
                    </a:lnTo>
                    <a:lnTo>
                      <a:pt x="3015" y="5216"/>
                    </a:lnTo>
                    <a:lnTo>
                      <a:pt x="3110" y="5276"/>
                    </a:lnTo>
                    <a:lnTo>
                      <a:pt x="3196" y="5345"/>
                    </a:lnTo>
                    <a:lnTo>
                      <a:pt x="3282" y="5414"/>
                    </a:lnTo>
                    <a:lnTo>
                      <a:pt x="3369" y="5484"/>
                    </a:lnTo>
                    <a:lnTo>
                      <a:pt x="3446" y="5561"/>
                    </a:lnTo>
                    <a:lnTo>
                      <a:pt x="3524" y="5639"/>
                    </a:lnTo>
                    <a:lnTo>
                      <a:pt x="3593" y="5717"/>
                    </a:lnTo>
                    <a:lnTo>
                      <a:pt x="3654" y="5803"/>
                    </a:lnTo>
                    <a:lnTo>
                      <a:pt x="3723" y="5889"/>
                    </a:lnTo>
                    <a:lnTo>
                      <a:pt x="3826" y="6071"/>
                    </a:lnTo>
                    <a:lnTo>
                      <a:pt x="3921" y="6269"/>
                    </a:lnTo>
                    <a:lnTo>
                      <a:pt x="3991" y="6468"/>
                    </a:lnTo>
                    <a:lnTo>
                      <a:pt x="4042" y="6675"/>
                    </a:lnTo>
                    <a:lnTo>
                      <a:pt x="4077" y="6883"/>
                    </a:lnTo>
                    <a:lnTo>
                      <a:pt x="4086" y="7098"/>
                    </a:lnTo>
                    <a:lnTo>
                      <a:pt x="4086" y="7202"/>
                    </a:lnTo>
                    <a:lnTo>
                      <a:pt x="4077" y="7306"/>
                    </a:lnTo>
                    <a:lnTo>
                      <a:pt x="4068" y="7418"/>
                    </a:lnTo>
                    <a:lnTo>
                      <a:pt x="4051" y="7522"/>
                    </a:lnTo>
                    <a:lnTo>
                      <a:pt x="4025" y="7634"/>
                    </a:lnTo>
                    <a:lnTo>
                      <a:pt x="3999" y="7737"/>
                    </a:lnTo>
                    <a:lnTo>
                      <a:pt x="3965" y="7841"/>
                    </a:lnTo>
                    <a:lnTo>
                      <a:pt x="3921" y="7945"/>
                    </a:lnTo>
                    <a:lnTo>
                      <a:pt x="3878" y="8048"/>
                    </a:lnTo>
                    <a:lnTo>
                      <a:pt x="3826" y="8152"/>
                    </a:lnTo>
                    <a:lnTo>
                      <a:pt x="3775" y="8247"/>
                    </a:lnTo>
                    <a:lnTo>
                      <a:pt x="3714" y="8342"/>
                    </a:lnTo>
                    <a:lnTo>
                      <a:pt x="3645" y="8437"/>
                    </a:lnTo>
                    <a:lnTo>
                      <a:pt x="3576" y="8523"/>
                    </a:lnTo>
                    <a:lnTo>
                      <a:pt x="3507" y="8610"/>
                    </a:lnTo>
                    <a:lnTo>
                      <a:pt x="3429" y="8687"/>
                    </a:lnTo>
                    <a:lnTo>
                      <a:pt x="3351" y="8756"/>
                    </a:lnTo>
                    <a:lnTo>
                      <a:pt x="3274" y="8826"/>
                    </a:lnTo>
                    <a:lnTo>
                      <a:pt x="3187" y="8895"/>
                    </a:lnTo>
                    <a:lnTo>
                      <a:pt x="3101" y="8955"/>
                    </a:lnTo>
                    <a:lnTo>
                      <a:pt x="2920" y="9067"/>
                    </a:lnTo>
                    <a:lnTo>
                      <a:pt x="2721" y="9154"/>
                    </a:lnTo>
                    <a:lnTo>
                      <a:pt x="2522" y="9231"/>
                    </a:lnTo>
                    <a:lnTo>
                      <a:pt x="2315" y="9283"/>
                    </a:lnTo>
                    <a:lnTo>
                      <a:pt x="2108" y="9309"/>
                    </a:lnTo>
                    <a:lnTo>
                      <a:pt x="1892" y="9326"/>
                    </a:lnTo>
                    <a:lnTo>
                      <a:pt x="1788" y="9326"/>
                    </a:lnTo>
                    <a:lnTo>
                      <a:pt x="1685" y="9318"/>
                    </a:lnTo>
                    <a:lnTo>
                      <a:pt x="1573" y="9300"/>
                    </a:lnTo>
                    <a:lnTo>
                      <a:pt x="1469" y="9283"/>
                    </a:lnTo>
                    <a:lnTo>
                      <a:pt x="1357" y="9266"/>
                    </a:lnTo>
                    <a:lnTo>
                      <a:pt x="1253" y="9231"/>
                    </a:lnTo>
                    <a:lnTo>
                      <a:pt x="1149" y="9205"/>
                    </a:lnTo>
                    <a:lnTo>
                      <a:pt x="1046" y="9162"/>
                    </a:lnTo>
                    <a:lnTo>
                      <a:pt x="942" y="9119"/>
                    </a:lnTo>
                    <a:lnTo>
                      <a:pt x="839" y="9067"/>
                    </a:lnTo>
                    <a:lnTo>
                      <a:pt x="718" y="8990"/>
                    </a:lnTo>
                    <a:lnTo>
                      <a:pt x="605" y="8912"/>
                    </a:lnTo>
                    <a:lnTo>
                      <a:pt x="502" y="9214"/>
                    </a:lnTo>
                    <a:lnTo>
                      <a:pt x="407" y="9525"/>
                    </a:lnTo>
                    <a:lnTo>
                      <a:pt x="320" y="9845"/>
                    </a:lnTo>
                    <a:lnTo>
                      <a:pt x="243" y="10164"/>
                    </a:lnTo>
                    <a:lnTo>
                      <a:pt x="174" y="10484"/>
                    </a:lnTo>
                    <a:lnTo>
                      <a:pt x="105" y="10803"/>
                    </a:lnTo>
                    <a:lnTo>
                      <a:pt x="53" y="11131"/>
                    </a:lnTo>
                    <a:lnTo>
                      <a:pt x="1" y="11459"/>
                    </a:lnTo>
                    <a:lnTo>
                      <a:pt x="1" y="11459"/>
                    </a:lnTo>
                    <a:lnTo>
                      <a:pt x="139" y="11433"/>
                    </a:lnTo>
                    <a:lnTo>
                      <a:pt x="277" y="11416"/>
                    </a:lnTo>
                    <a:lnTo>
                      <a:pt x="389" y="11416"/>
                    </a:lnTo>
                    <a:lnTo>
                      <a:pt x="502" y="11425"/>
                    </a:lnTo>
                    <a:lnTo>
                      <a:pt x="614" y="11433"/>
                    </a:lnTo>
                    <a:lnTo>
                      <a:pt x="726" y="11451"/>
                    </a:lnTo>
                    <a:lnTo>
                      <a:pt x="830" y="11468"/>
                    </a:lnTo>
                    <a:lnTo>
                      <a:pt x="934" y="11494"/>
                    </a:lnTo>
                    <a:lnTo>
                      <a:pt x="1037" y="11528"/>
                    </a:lnTo>
                    <a:lnTo>
                      <a:pt x="1141" y="11563"/>
                    </a:lnTo>
                    <a:lnTo>
                      <a:pt x="1244" y="11606"/>
                    </a:lnTo>
                    <a:lnTo>
                      <a:pt x="1339" y="11649"/>
                    </a:lnTo>
                    <a:lnTo>
                      <a:pt x="1521" y="11753"/>
                    </a:lnTo>
                    <a:lnTo>
                      <a:pt x="1702" y="11874"/>
                    </a:lnTo>
                    <a:lnTo>
                      <a:pt x="1858" y="12012"/>
                    </a:lnTo>
                    <a:lnTo>
                      <a:pt x="2004" y="12159"/>
                    </a:lnTo>
                    <a:lnTo>
                      <a:pt x="2143" y="12323"/>
                    </a:lnTo>
                    <a:lnTo>
                      <a:pt x="2255" y="12504"/>
                    </a:lnTo>
                    <a:lnTo>
                      <a:pt x="2315" y="12599"/>
                    </a:lnTo>
                    <a:lnTo>
                      <a:pt x="2358" y="12694"/>
                    </a:lnTo>
                    <a:lnTo>
                      <a:pt x="2402" y="12798"/>
                    </a:lnTo>
                    <a:lnTo>
                      <a:pt x="2436" y="12893"/>
                    </a:lnTo>
                    <a:lnTo>
                      <a:pt x="2471" y="12996"/>
                    </a:lnTo>
                    <a:lnTo>
                      <a:pt x="2505" y="13109"/>
                    </a:lnTo>
                    <a:lnTo>
                      <a:pt x="2522" y="13212"/>
                    </a:lnTo>
                    <a:lnTo>
                      <a:pt x="2540" y="13325"/>
                    </a:lnTo>
                    <a:lnTo>
                      <a:pt x="2557" y="13437"/>
                    </a:lnTo>
                    <a:lnTo>
                      <a:pt x="2566" y="13549"/>
                    </a:lnTo>
                    <a:lnTo>
                      <a:pt x="2566" y="13661"/>
                    </a:lnTo>
                    <a:lnTo>
                      <a:pt x="2557" y="13774"/>
                    </a:lnTo>
                    <a:lnTo>
                      <a:pt x="2548" y="13886"/>
                    </a:lnTo>
                    <a:lnTo>
                      <a:pt x="2531" y="13998"/>
                    </a:lnTo>
                    <a:lnTo>
                      <a:pt x="2514" y="14102"/>
                    </a:lnTo>
                    <a:lnTo>
                      <a:pt x="2488" y="14205"/>
                    </a:lnTo>
                    <a:lnTo>
                      <a:pt x="2453" y="14309"/>
                    </a:lnTo>
                    <a:lnTo>
                      <a:pt x="2419" y="14413"/>
                    </a:lnTo>
                    <a:lnTo>
                      <a:pt x="2376" y="14516"/>
                    </a:lnTo>
                    <a:lnTo>
                      <a:pt x="2332" y="14611"/>
                    </a:lnTo>
                    <a:lnTo>
                      <a:pt x="2229" y="14801"/>
                    </a:lnTo>
                    <a:lnTo>
                      <a:pt x="2108" y="14974"/>
                    </a:lnTo>
                    <a:lnTo>
                      <a:pt x="1970" y="15129"/>
                    </a:lnTo>
                    <a:lnTo>
                      <a:pt x="1823" y="15285"/>
                    </a:lnTo>
                    <a:lnTo>
                      <a:pt x="1650" y="15414"/>
                    </a:lnTo>
                    <a:lnTo>
                      <a:pt x="1478" y="15535"/>
                    </a:lnTo>
                    <a:lnTo>
                      <a:pt x="1383" y="15587"/>
                    </a:lnTo>
                    <a:lnTo>
                      <a:pt x="1288" y="15630"/>
                    </a:lnTo>
                    <a:lnTo>
                      <a:pt x="1184" y="15674"/>
                    </a:lnTo>
                    <a:lnTo>
                      <a:pt x="1089" y="15717"/>
                    </a:lnTo>
                    <a:lnTo>
                      <a:pt x="985" y="15743"/>
                    </a:lnTo>
                    <a:lnTo>
                      <a:pt x="873" y="15777"/>
                    </a:lnTo>
                    <a:lnTo>
                      <a:pt x="769" y="15794"/>
                    </a:lnTo>
                    <a:lnTo>
                      <a:pt x="657" y="15820"/>
                    </a:lnTo>
                    <a:lnTo>
                      <a:pt x="545" y="15829"/>
                    </a:lnTo>
                    <a:lnTo>
                      <a:pt x="433" y="15838"/>
                    </a:lnTo>
                    <a:lnTo>
                      <a:pt x="277" y="15829"/>
                    </a:lnTo>
                    <a:lnTo>
                      <a:pt x="122" y="15812"/>
                    </a:lnTo>
                    <a:lnTo>
                      <a:pt x="182" y="16140"/>
                    </a:lnTo>
                    <a:lnTo>
                      <a:pt x="260" y="16468"/>
                    </a:lnTo>
                    <a:lnTo>
                      <a:pt x="346" y="16787"/>
                    </a:lnTo>
                    <a:lnTo>
                      <a:pt x="433" y="17107"/>
                    </a:lnTo>
                    <a:lnTo>
                      <a:pt x="536" y="17427"/>
                    </a:lnTo>
                    <a:lnTo>
                      <a:pt x="640" y="17737"/>
                    </a:lnTo>
                    <a:lnTo>
                      <a:pt x="752" y="18040"/>
                    </a:lnTo>
                    <a:lnTo>
                      <a:pt x="873" y="18351"/>
                    </a:lnTo>
                    <a:lnTo>
                      <a:pt x="994" y="18247"/>
                    </a:lnTo>
                    <a:lnTo>
                      <a:pt x="1054" y="18204"/>
                    </a:lnTo>
                    <a:lnTo>
                      <a:pt x="1124" y="18152"/>
                    </a:lnTo>
                    <a:lnTo>
                      <a:pt x="1219" y="18100"/>
                    </a:lnTo>
                    <a:lnTo>
                      <a:pt x="1313" y="18048"/>
                    </a:lnTo>
                    <a:lnTo>
                      <a:pt x="1417" y="17996"/>
                    </a:lnTo>
                    <a:lnTo>
                      <a:pt x="1521" y="17953"/>
                    </a:lnTo>
                    <a:lnTo>
                      <a:pt x="1624" y="17919"/>
                    </a:lnTo>
                    <a:lnTo>
                      <a:pt x="1728" y="17893"/>
                    </a:lnTo>
                    <a:lnTo>
                      <a:pt x="1832" y="17867"/>
                    </a:lnTo>
                    <a:lnTo>
                      <a:pt x="1944" y="17850"/>
                    </a:lnTo>
                    <a:lnTo>
                      <a:pt x="2048" y="17832"/>
                    </a:lnTo>
                    <a:lnTo>
                      <a:pt x="2151" y="17824"/>
                    </a:lnTo>
                    <a:lnTo>
                      <a:pt x="2367" y="17824"/>
                    </a:lnTo>
                    <a:lnTo>
                      <a:pt x="2583" y="17841"/>
                    </a:lnTo>
                    <a:lnTo>
                      <a:pt x="2790" y="17876"/>
                    </a:lnTo>
                    <a:lnTo>
                      <a:pt x="2989" y="17936"/>
                    </a:lnTo>
                    <a:lnTo>
                      <a:pt x="3187" y="18005"/>
                    </a:lnTo>
                    <a:lnTo>
                      <a:pt x="3377" y="18109"/>
                    </a:lnTo>
                    <a:lnTo>
                      <a:pt x="3472" y="18161"/>
                    </a:lnTo>
                    <a:lnTo>
                      <a:pt x="3559" y="18221"/>
                    </a:lnTo>
                    <a:lnTo>
                      <a:pt x="3645" y="18281"/>
                    </a:lnTo>
                    <a:lnTo>
                      <a:pt x="3731" y="18351"/>
                    </a:lnTo>
                    <a:lnTo>
                      <a:pt x="3809" y="18428"/>
                    </a:lnTo>
                    <a:lnTo>
                      <a:pt x="3887" y="18506"/>
                    </a:lnTo>
                    <a:lnTo>
                      <a:pt x="3965" y="18584"/>
                    </a:lnTo>
                    <a:lnTo>
                      <a:pt x="4034" y="18670"/>
                    </a:lnTo>
                    <a:lnTo>
                      <a:pt x="4103" y="18765"/>
                    </a:lnTo>
                    <a:lnTo>
                      <a:pt x="4163" y="18860"/>
                    </a:lnTo>
                    <a:lnTo>
                      <a:pt x="4224" y="18955"/>
                    </a:lnTo>
                    <a:lnTo>
                      <a:pt x="4275" y="19050"/>
                    </a:lnTo>
                    <a:lnTo>
                      <a:pt x="4319" y="19154"/>
                    </a:lnTo>
                    <a:lnTo>
                      <a:pt x="4362" y="19257"/>
                    </a:lnTo>
                    <a:lnTo>
                      <a:pt x="4396" y="19361"/>
                    </a:lnTo>
                    <a:lnTo>
                      <a:pt x="4431" y="19465"/>
                    </a:lnTo>
                    <a:lnTo>
                      <a:pt x="4457" y="19568"/>
                    </a:lnTo>
                    <a:lnTo>
                      <a:pt x="4474" y="19680"/>
                    </a:lnTo>
                    <a:lnTo>
                      <a:pt x="4491" y="19784"/>
                    </a:lnTo>
                    <a:lnTo>
                      <a:pt x="4500" y="19888"/>
                    </a:lnTo>
                    <a:lnTo>
                      <a:pt x="4500" y="20104"/>
                    </a:lnTo>
                    <a:lnTo>
                      <a:pt x="4483" y="20319"/>
                    </a:lnTo>
                    <a:lnTo>
                      <a:pt x="4448" y="20527"/>
                    </a:lnTo>
                    <a:lnTo>
                      <a:pt x="4388" y="20725"/>
                    </a:lnTo>
                    <a:lnTo>
                      <a:pt x="4310" y="20924"/>
                    </a:lnTo>
                    <a:lnTo>
                      <a:pt x="4215" y="21114"/>
                    </a:lnTo>
                    <a:lnTo>
                      <a:pt x="4163" y="21209"/>
                    </a:lnTo>
                    <a:lnTo>
                      <a:pt x="4103" y="21295"/>
                    </a:lnTo>
                    <a:lnTo>
                      <a:pt x="4034" y="21382"/>
                    </a:lnTo>
                    <a:lnTo>
                      <a:pt x="3965" y="21468"/>
                    </a:lnTo>
                    <a:lnTo>
                      <a:pt x="3896" y="21554"/>
                    </a:lnTo>
                    <a:lnTo>
                      <a:pt x="3818" y="21632"/>
                    </a:lnTo>
                    <a:lnTo>
                      <a:pt x="3731" y="21701"/>
                    </a:lnTo>
                    <a:lnTo>
                      <a:pt x="3645" y="21770"/>
                    </a:lnTo>
                    <a:lnTo>
                      <a:pt x="3559" y="21839"/>
                    </a:lnTo>
                    <a:lnTo>
                      <a:pt x="3464" y="21900"/>
                    </a:lnTo>
                    <a:lnTo>
                      <a:pt x="3386" y="21943"/>
                    </a:lnTo>
                    <a:lnTo>
                      <a:pt x="3317" y="21986"/>
                    </a:lnTo>
                    <a:lnTo>
                      <a:pt x="3162" y="22055"/>
                    </a:lnTo>
                    <a:lnTo>
                      <a:pt x="3377" y="22306"/>
                    </a:lnTo>
                    <a:lnTo>
                      <a:pt x="3611" y="22547"/>
                    </a:lnTo>
                    <a:lnTo>
                      <a:pt x="3844" y="22781"/>
                    </a:lnTo>
                    <a:lnTo>
                      <a:pt x="4077" y="23014"/>
                    </a:lnTo>
                    <a:lnTo>
                      <a:pt x="4327" y="23238"/>
                    </a:lnTo>
                    <a:lnTo>
                      <a:pt x="4578" y="23463"/>
                    </a:lnTo>
                    <a:lnTo>
                      <a:pt x="4828" y="23670"/>
                    </a:lnTo>
                    <a:lnTo>
                      <a:pt x="5087" y="23877"/>
                    </a:lnTo>
                    <a:lnTo>
                      <a:pt x="5148" y="23722"/>
                    </a:lnTo>
                    <a:lnTo>
                      <a:pt x="5182" y="23644"/>
                    </a:lnTo>
                    <a:lnTo>
                      <a:pt x="5217" y="23566"/>
                    </a:lnTo>
                    <a:lnTo>
                      <a:pt x="5277" y="23471"/>
                    </a:lnTo>
                    <a:lnTo>
                      <a:pt x="5338" y="23376"/>
                    </a:lnTo>
                    <a:lnTo>
                      <a:pt x="5398" y="23281"/>
                    </a:lnTo>
                    <a:lnTo>
                      <a:pt x="5467" y="23195"/>
                    </a:lnTo>
                    <a:lnTo>
                      <a:pt x="5536" y="23109"/>
                    </a:lnTo>
                    <a:lnTo>
                      <a:pt x="5614" y="23031"/>
                    </a:lnTo>
                    <a:lnTo>
                      <a:pt x="5692" y="22962"/>
                    </a:lnTo>
                    <a:lnTo>
                      <a:pt x="5778" y="22893"/>
                    </a:lnTo>
                    <a:lnTo>
                      <a:pt x="5864" y="22824"/>
                    </a:lnTo>
                    <a:lnTo>
                      <a:pt x="5951" y="22763"/>
                    </a:lnTo>
                    <a:lnTo>
                      <a:pt x="6132" y="22651"/>
                    </a:lnTo>
                    <a:lnTo>
                      <a:pt x="6322" y="22565"/>
                    </a:lnTo>
                    <a:lnTo>
                      <a:pt x="6521" y="22487"/>
                    </a:lnTo>
                    <a:lnTo>
                      <a:pt x="6728" y="22435"/>
                    </a:lnTo>
                    <a:lnTo>
                      <a:pt x="6935" y="22409"/>
                    </a:lnTo>
                    <a:lnTo>
                      <a:pt x="7151" y="22392"/>
                    </a:lnTo>
                    <a:lnTo>
                      <a:pt x="7255" y="22392"/>
                    </a:lnTo>
                    <a:lnTo>
                      <a:pt x="7367" y="22401"/>
                    </a:lnTo>
                    <a:lnTo>
                      <a:pt x="7471" y="22418"/>
                    </a:lnTo>
                    <a:lnTo>
                      <a:pt x="7583" y="22435"/>
                    </a:lnTo>
                    <a:lnTo>
                      <a:pt x="7687" y="22452"/>
                    </a:lnTo>
                    <a:lnTo>
                      <a:pt x="7790" y="22487"/>
                    </a:lnTo>
                    <a:lnTo>
                      <a:pt x="7894" y="22513"/>
                    </a:lnTo>
                    <a:lnTo>
                      <a:pt x="8006" y="22556"/>
                    </a:lnTo>
                    <a:lnTo>
                      <a:pt x="8110" y="22599"/>
                    </a:lnTo>
                    <a:lnTo>
                      <a:pt x="8205" y="22651"/>
                    </a:lnTo>
                    <a:lnTo>
                      <a:pt x="8308" y="22711"/>
                    </a:lnTo>
                    <a:lnTo>
                      <a:pt x="8403" y="22772"/>
                    </a:lnTo>
                    <a:lnTo>
                      <a:pt x="8490" y="22832"/>
                    </a:lnTo>
                    <a:lnTo>
                      <a:pt x="8576" y="22901"/>
                    </a:lnTo>
                    <a:lnTo>
                      <a:pt x="8662" y="22971"/>
                    </a:lnTo>
                    <a:lnTo>
                      <a:pt x="8740" y="23048"/>
                    </a:lnTo>
                    <a:lnTo>
                      <a:pt x="8818" y="23126"/>
                    </a:lnTo>
                    <a:lnTo>
                      <a:pt x="8887" y="23212"/>
                    </a:lnTo>
                    <a:lnTo>
                      <a:pt x="8947" y="23290"/>
                    </a:lnTo>
                    <a:lnTo>
                      <a:pt x="9016" y="23385"/>
                    </a:lnTo>
                    <a:lnTo>
                      <a:pt x="9120" y="23566"/>
                    </a:lnTo>
                    <a:lnTo>
                      <a:pt x="9215" y="23756"/>
                    </a:lnTo>
                    <a:lnTo>
                      <a:pt x="9284" y="23955"/>
                    </a:lnTo>
                    <a:lnTo>
                      <a:pt x="9336" y="24162"/>
                    </a:lnTo>
                    <a:lnTo>
                      <a:pt x="9370" y="24369"/>
                    </a:lnTo>
                    <a:lnTo>
                      <a:pt x="9379" y="24585"/>
                    </a:lnTo>
                    <a:lnTo>
                      <a:pt x="9379" y="24689"/>
                    </a:lnTo>
                    <a:lnTo>
                      <a:pt x="9370" y="24801"/>
                    </a:lnTo>
                    <a:lnTo>
                      <a:pt x="9362" y="24905"/>
                    </a:lnTo>
                    <a:lnTo>
                      <a:pt x="9345" y="25017"/>
                    </a:lnTo>
                    <a:lnTo>
                      <a:pt x="9319" y="25121"/>
                    </a:lnTo>
                    <a:lnTo>
                      <a:pt x="9293" y="25224"/>
                    </a:lnTo>
                    <a:lnTo>
                      <a:pt x="9258" y="25328"/>
                    </a:lnTo>
                    <a:lnTo>
                      <a:pt x="9215" y="25432"/>
                    </a:lnTo>
                    <a:lnTo>
                      <a:pt x="9172" y="25535"/>
                    </a:lnTo>
                    <a:lnTo>
                      <a:pt x="9120" y="25639"/>
                    </a:lnTo>
                    <a:lnTo>
                      <a:pt x="9077" y="25717"/>
                    </a:lnTo>
                    <a:lnTo>
                      <a:pt x="9025" y="25794"/>
                    </a:lnTo>
                    <a:lnTo>
                      <a:pt x="8921" y="25941"/>
                    </a:lnTo>
                    <a:lnTo>
                      <a:pt x="9232" y="26045"/>
                    </a:lnTo>
                    <a:lnTo>
                      <a:pt x="9552" y="26140"/>
                    </a:lnTo>
                    <a:lnTo>
                      <a:pt x="9871" y="26226"/>
                    </a:lnTo>
                    <a:lnTo>
                      <a:pt x="10199" y="26312"/>
                    </a:lnTo>
                    <a:lnTo>
                      <a:pt x="10528" y="26382"/>
                    </a:lnTo>
                    <a:lnTo>
                      <a:pt x="10856" y="26451"/>
                    </a:lnTo>
                    <a:lnTo>
                      <a:pt x="11184" y="26502"/>
                    </a:lnTo>
                    <a:lnTo>
                      <a:pt x="11521" y="26554"/>
                    </a:lnTo>
                    <a:lnTo>
                      <a:pt x="11495" y="26382"/>
                    </a:lnTo>
                    <a:lnTo>
                      <a:pt x="11478" y="26295"/>
                    </a:lnTo>
                    <a:lnTo>
                      <a:pt x="11478" y="26209"/>
                    </a:lnTo>
                    <a:lnTo>
                      <a:pt x="11478" y="26088"/>
                    </a:lnTo>
                    <a:lnTo>
                      <a:pt x="11478" y="25976"/>
                    </a:lnTo>
                    <a:lnTo>
                      <a:pt x="11486" y="25872"/>
                    </a:lnTo>
                    <a:lnTo>
                      <a:pt x="11503" y="25760"/>
                    </a:lnTo>
                    <a:lnTo>
                      <a:pt x="11521" y="25648"/>
                    </a:lnTo>
                    <a:lnTo>
                      <a:pt x="11547" y="25544"/>
                    </a:lnTo>
                    <a:lnTo>
                      <a:pt x="11581" y="25440"/>
                    </a:lnTo>
                    <a:lnTo>
                      <a:pt x="11616" y="25337"/>
                    </a:lnTo>
                    <a:lnTo>
                      <a:pt x="11659" y="25242"/>
                    </a:lnTo>
                    <a:lnTo>
                      <a:pt x="11702" y="25147"/>
                    </a:lnTo>
                    <a:lnTo>
                      <a:pt x="11806" y="24957"/>
                    </a:lnTo>
                    <a:lnTo>
                      <a:pt x="11927" y="24784"/>
                    </a:lnTo>
                    <a:lnTo>
                      <a:pt x="12065" y="24620"/>
                    </a:lnTo>
                    <a:lnTo>
                      <a:pt x="12220" y="24473"/>
                    </a:lnTo>
                    <a:lnTo>
                      <a:pt x="12384" y="24335"/>
                    </a:lnTo>
                    <a:lnTo>
                      <a:pt x="12566" y="24223"/>
                    </a:lnTo>
                    <a:lnTo>
                      <a:pt x="12652" y="24171"/>
                    </a:lnTo>
                    <a:lnTo>
                      <a:pt x="12756" y="24119"/>
                    </a:lnTo>
                    <a:lnTo>
                      <a:pt x="12851" y="24076"/>
                    </a:lnTo>
                    <a:lnTo>
                      <a:pt x="12954" y="24041"/>
                    </a:lnTo>
                    <a:lnTo>
                      <a:pt x="13058" y="24007"/>
                    </a:lnTo>
                    <a:lnTo>
                      <a:pt x="13161" y="23981"/>
                    </a:lnTo>
                    <a:lnTo>
                      <a:pt x="13274" y="23955"/>
                    </a:lnTo>
                    <a:lnTo>
                      <a:pt x="13377" y="23938"/>
                    </a:lnTo>
                    <a:lnTo>
                      <a:pt x="13490" y="23929"/>
                    </a:lnTo>
                    <a:lnTo>
                      <a:pt x="13602" y="23920"/>
                    </a:lnTo>
                    <a:lnTo>
                      <a:pt x="13835" y="23920"/>
                    </a:lnTo>
                    <a:lnTo>
                      <a:pt x="13939" y="23929"/>
                    </a:lnTo>
                    <a:lnTo>
                      <a:pt x="14051" y="23946"/>
                    </a:lnTo>
                    <a:lnTo>
                      <a:pt x="14163" y="23972"/>
                    </a:lnTo>
                    <a:lnTo>
                      <a:pt x="14267" y="23998"/>
                    </a:lnTo>
                    <a:lnTo>
                      <a:pt x="14370" y="24024"/>
                    </a:lnTo>
                    <a:lnTo>
                      <a:pt x="14474" y="24059"/>
                    </a:lnTo>
                    <a:lnTo>
                      <a:pt x="14569" y="24102"/>
                    </a:lnTo>
                    <a:lnTo>
                      <a:pt x="14664" y="24145"/>
                    </a:lnTo>
                    <a:lnTo>
                      <a:pt x="14854" y="24249"/>
                    </a:lnTo>
                    <a:lnTo>
                      <a:pt x="15027" y="24369"/>
                    </a:lnTo>
                    <a:lnTo>
                      <a:pt x="15191" y="24508"/>
                    </a:lnTo>
                    <a:lnTo>
                      <a:pt x="15338" y="24663"/>
                    </a:lnTo>
                    <a:lnTo>
                      <a:pt x="15467" y="24827"/>
                    </a:lnTo>
                    <a:lnTo>
                      <a:pt x="15588" y="25009"/>
                    </a:lnTo>
                    <a:lnTo>
                      <a:pt x="15640" y="25095"/>
                    </a:lnTo>
                    <a:lnTo>
                      <a:pt x="15692" y="25199"/>
                    </a:lnTo>
                    <a:lnTo>
                      <a:pt x="15735" y="25293"/>
                    </a:lnTo>
                    <a:lnTo>
                      <a:pt x="15769" y="25397"/>
                    </a:lnTo>
                    <a:lnTo>
                      <a:pt x="15804" y="25501"/>
                    </a:lnTo>
                    <a:lnTo>
                      <a:pt x="15830" y="25604"/>
                    </a:lnTo>
                    <a:lnTo>
                      <a:pt x="15856" y="25717"/>
                    </a:lnTo>
                    <a:lnTo>
                      <a:pt x="15873" y="25820"/>
                    </a:lnTo>
                    <a:lnTo>
                      <a:pt x="15882" y="25933"/>
                    </a:lnTo>
                    <a:lnTo>
                      <a:pt x="15890" y="26045"/>
                    </a:lnTo>
                    <a:lnTo>
                      <a:pt x="15890" y="26140"/>
                    </a:lnTo>
                    <a:lnTo>
                      <a:pt x="15890" y="26235"/>
                    </a:lnTo>
                    <a:lnTo>
                      <a:pt x="15864" y="26416"/>
                    </a:lnTo>
                    <a:lnTo>
                      <a:pt x="16201" y="26347"/>
                    </a:lnTo>
                    <a:lnTo>
                      <a:pt x="16529" y="26269"/>
                    </a:lnTo>
                    <a:lnTo>
                      <a:pt x="16849" y="26183"/>
                    </a:lnTo>
                    <a:lnTo>
                      <a:pt x="17177" y="26088"/>
                    </a:lnTo>
                    <a:lnTo>
                      <a:pt x="17496" y="25984"/>
                    </a:lnTo>
                    <a:lnTo>
                      <a:pt x="17807" y="25881"/>
                    </a:lnTo>
                    <a:lnTo>
                      <a:pt x="18118" y="25760"/>
                    </a:lnTo>
                    <a:lnTo>
                      <a:pt x="18429" y="25639"/>
                    </a:lnTo>
                    <a:lnTo>
                      <a:pt x="18317" y="25501"/>
                    </a:lnTo>
                    <a:lnTo>
                      <a:pt x="18265" y="25432"/>
                    </a:lnTo>
                    <a:lnTo>
                      <a:pt x="18213" y="25363"/>
                    </a:lnTo>
                    <a:lnTo>
                      <a:pt x="18153" y="25268"/>
                    </a:lnTo>
                    <a:lnTo>
                      <a:pt x="18101" y="25164"/>
                    </a:lnTo>
                    <a:lnTo>
                      <a:pt x="18058" y="25060"/>
                    </a:lnTo>
                    <a:lnTo>
                      <a:pt x="18015" y="24957"/>
                    </a:lnTo>
                    <a:lnTo>
                      <a:pt x="17980" y="24853"/>
                    </a:lnTo>
                    <a:lnTo>
                      <a:pt x="17946" y="24749"/>
                    </a:lnTo>
                    <a:lnTo>
                      <a:pt x="17920" y="24646"/>
                    </a:lnTo>
                    <a:lnTo>
                      <a:pt x="17902" y="24542"/>
                    </a:lnTo>
                    <a:lnTo>
                      <a:pt x="17885" y="24430"/>
                    </a:lnTo>
                    <a:lnTo>
                      <a:pt x="17876" y="24326"/>
                    </a:lnTo>
                    <a:lnTo>
                      <a:pt x="17876" y="24110"/>
                    </a:lnTo>
                    <a:lnTo>
                      <a:pt x="17894" y="23903"/>
                    </a:lnTo>
                    <a:lnTo>
                      <a:pt x="17928" y="23696"/>
                    </a:lnTo>
                    <a:lnTo>
                      <a:pt x="17989" y="23489"/>
                    </a:lnTo>
                    <a:lnTo>
                      <a:pt x="18066" y="23290"/>
                    </a:lnTo>
                    <a:lnTo>
                      <a:pt x="18161" y="23100"/>
                    </a:lnTo>
                    <a:lnTo>
                      <a:pt x="18213" y="23005"/>
                    </a:lnTo>
                    <a:lnTo>
                      <a:pt x="18274" y="22919"/>
                    </a:lnTo>
                    <a:lnTo>
                      <a:pt x="18343" y="22832"/>
                    </a:lnTo>
                    <a:lnTo>
                      <a:pt x="18412" y="22746"/>
                    </a:lnTo>
                    <a:lnTo>
                      <a:pt x="18481" y="22668"/>
                    </a:lnTo>
                    <a:lnTo>
                      <a:pt x="18559" y="22591"/>
                    </a:lnTo>
                    <a:lnTo>
                      <a:pt x="18645" y="22513"/>
                    </a:lnTo>
                    <a:lnTo>
                      <a:pt x="18731" y="22444"/>
                    </a:lnTo>
                    <a:lnTo>
                      <a:pt x="18818" y="22375"/>
                    </a:lnTo>
                    <a:lnTo>
                      <a:pt x="18913" y="22314"/>
                    </a:lnTo>
                    <a:lnTo>
                      <a:pt x="19008" y="22254"/>
                    </a:lnTo>
                    <a:lnTo>
                      <a:pt x="19111" y="22202"/>
                    </a:lnTo>
                    <a:lnTo>
                      <a:pt x="19215" y="22159"/>
                    </a:lnTo>
                    <a:lnTo>
                      <a:pt x="19319" y="22116"/>
                    </a:lnTo>
                    <a:lnTo>
                      <a:pt x="19422" y="22081"/>
                    </a:lnTo>
                    <a:lnTo>
                      <a:pt x="19526" y="22055"/>
                    </a:lnTo>
                    <a:lnTo>
                      <a:pt x="19629" y="22029"/>
                    </a:lnTo>
                    <a:lnTo>
                      <a:pt x="19733" y="22003"/>
                    </a:lnTo>
                    <a:lnTo>
                      <a:pt x="19837" y="21995"/>
                    </a:lnTo>
                    <a:lnTo>
                      <a:pt x="19949" y="21986"/>
                    </a:lnTo>
                    <a:lnTo>
                      <a:pt x="20165" y="21977"/>
                    </a:lnTo>
                    <a:lnTo>
                      <a:pt x="20372" y="21995"/>
                    </a:lnTo>
                    <a:lnTo>
                      <a:pt x="20579" y="22038"/>
                    </a:lnTo>
                    <a:lnTo>
                      <a:pt x="20787" y="22090"/>
                    </a:lnTo>
                    <a:lnTo>
                      <a:pt x="20985" y="22167"/>
                    </a:lnTo>
                    <a:lnTo>
                      <a:pt x="21175" y="22262"/>
                    </a:lnTo>
                    <a:lnTo>
                      <a:pt x="21270" y="22323"/>
                    </a:lnTo>
                    <a:lnTo>
                      <a:pt x="21357" y="22383"/>
                    </a:lnTo>
                    <a:lnTo>
                      <a:pt x="21443" y="22444"/>
                    </a:lnTo>
                    <a:lnTo>
                      <a:pt x="21529" y="22513"/>
                    </a:lnTo>
                    <a:lnTo>
                      <a:pt x="21607" y="22582"/>
                    </a:lnTo>
                    <a:lnTo>
                      <a:pt x="21685" y="22660"/>
                    </a:lnTo>
                    <a:lnTo>
                      <a:pt x="21762" y="22746"/>
                    </a:lnTo>
                    <a:lnTo>
                      <a:pt x="21832" y="22832"/>
                    </a:lnTo>
                    <a:lnTo>
                      <a:pt x="21892" y="22919"/>
                    </a:lnTo>
                    <a:lnTo>
                      <a:pt x="21961" y="23014"/>
                    </a:lnTo>
                    <a:lnTo>
                      <a:pt x="22004" y="23091"/>
                    </a:lnTo>
                    <a:lnTo>
                      <a:pt x="22047" y="23169"/>
                    </a:lnTo>
                    <a:lnTo>
                      <a:pt x="22117" y="23333"/>
                    </a:lnTo>
                    <a:lnTo>
                      <a:pt x="22358" y="23109"/>
                    </a:lnTo>
                    <a:lnTo>
                      <a:pt x="22600" y="22884"/>
                    </a:lnTo>
                    <a:lnTo>
                      <a:pt x="22842" y="22642"/>
                    </a:lnTo>
                    <a:lnTo>
                      <a:pt x="23066" y="22401"/>
                    </a:lnTo>
                    <a:lnTo>
                      <a:pt x="23291" y="22159"/>
                    </a:lnTo>
                    <a:lnTo>
                      <a:pt x="23507" y="21908"/>
                    </a:lnTo>
                    <a:lnTo>
                      <a:pt x="23723" y="21649"/>
                    </a:lnTo>
                    <a:lnTo>
                      <a:pt x="23930" y="21390"/>
                    </a:lnTo>
                    <a:lnTo>
                      <a:pt x="23775" y="21330"/>
                    </a:lnTo>
                    <a:lnTo>
                      <a:pt x="23697" y="21295"/>
                    </a:lnTo>
                    <a:lnTo>
                      <a:pt x="23628" y="21261"/>
                    </a:lnTo>
                    <a:lnTo>
                      <a:pt x="23524" y="21209"/>
                    </a:lnTo>
                    <a:lnTo>
                      <a:pt x="23429" y="21148"/>
                    </a:lnTo>
                    <a:lnTo>
                      <a:pt x="23334" y="21079"/>
                    </a:lnTo>
                    <a:lnTo>
                      <a:pt x="23248" y="21010"/>
                    </a:lnTo>
                    <a:lnTo>
                      <a:pt x="23170" y="20941"/>
                    </a:lnTo>
                    <a:lnTo>
                      <a:pt x="23092" y="20863"/>
                    </a:lnTo>
                    <a:lnTo>
                      <a:pt x="23015" y="20786"/>
                    </a:lnTo>
                    <a:lnTo>
                      <a:pt x="22946" y="20708"/>
                    </a:lnTo>
                    <a:lnTo>
                      <a:pt x="22876" y="20622"/>
                    </a:lnTo>
                    <a:lnTo>
                      <a:pt x="22816" y="20535"/>
                    </a:lnTo>
                    <a:lnTo>
                      <a:pt x="22712" y="20345"/>
                    </a:lnTo>
                    <a:lnTo>
                      <a:pt x="22617" y="20155"/>
                    </a:lnTo>
                    <a:lnTo>
                      <a:pt x="22548" y="19957"/>
                    </a:lnTo>
                    <a:lnTo>
                      <a:pt x="22496" y="19749"/>
                    </a:lnTo>
                    <a:lnTo>
                      <a:pt x="22462" y="19542"/>
                    </a:lnTo>
                    <a:lnTo>
                      <a:pt x="22453" y="19326"/>
                    </a:lnTo>
                    <a:lnTo>
                      <a:pt x="22453" y="19223"/>
                    </a:lnTo>
                    <a:lnTo>
                      <a:pt x="22462" y="19119"/>
                    </a:lnTo>
                    <a:lnTo>
                      <a:pt x="22471" y="19007"/>
                    </a:lnTo>
                    <a:lnTo>
                      <a:pt x="22488" y="18903"/>
                    </a:lnTo>
                    <a:lnTo>
                      <a:pt x="22514" y="18791"/>
                    </a:lnTo>
                    <a:lnTo>
                      <a:pt x="22540" y="18687"/>
                    </a:lnTo>
                    <a:lnTo>
                      <a:pt x="22574" y="18584"/>
                    </a:lnTo>
                    <a:lnTo>
                      <a:pt x="22609" y="18480"/>
                    </a:lnTo>
                    <a:lnTo>
                      <a:pt x="22661" y="18376"/>
                    </a:lnTo>
                    <a:lnTo>
                      <a:pt x="22712" y="18273"/>
                    </a:lnTo>
                    <a:lnTo>
                      <a:pt x="22764" y="18178"/>
                    </a:lnTo>
                    <a:lnTo>
                      <a:pt x="22825" y="18083"/>
                    </a:lnTo>
                    <a:lnTo>
                      <a:pt x="22885" y="17988"/>
                    </a:lnTo>
                    <a:lnTo>
                      <a:pt x="22954" y="17901"/>
                    </a:lnTo>
                    <a:lnTo>
                      <a:pt x="23032" y="17815"/>
                    </a:lnTo>
                    <a:lnTo>
                      <a:pt x="23101" y="17737"/>
                    </a:lnTo>
                    <a:lnTo>
                      <a:pt x="23187" y="17668"/>
                    </a:lnTo>
                    <a:lnTo>
                      <a:pt x="23265" y="17599"/>
                    </a:lnTo>
                    <a:lnTo>
                      <a:pt x="23351" y="17530"/>
                    </a:lnTo>
                    <a:lnTo>
                      <a:pt x="23438" y="17470"/>
                    </a:lnTo>
                    <a:lnTo>
                      <a:pt x="23619" y="17357"/>
                    </a:lnTo>
                    <a:lnTo>
                      <a:pt x="23818" y="17271"/>
                    </a:lnTo>
                    <a:lnTo>
                      <a:pt x="24016" y="17193"/>
                    </a:lnTo>
                    <a:lnTo>
                      <a:pt x="24215" y="17142"/>
                    </a:lnTo>
                    <a:lnTo>
                      <a:pt x="24431" y="17116"/>
                    </a:lnTo>
                    <a:lnTo>
                      <a:pt x="24638" y="17098"/>
                    </a:lnTo>
                    <a:lnTo>
                      <a:pt x="24750" y="17098"/>
                    </a:lnTo>
                    <a:lnTo>
                      <a:pt x="24854" y="17107"/>
                    </a:lnTo>
                    <a:lnTo>
                      <a:pt x="24966" y="17124"/>
                    </a:lnTo>
                    <a:lnTo>
                      <a:pt x="25070" y="17142"/>
                    </a:lnTo>
                    <a:lnTo>
                      <a:pt x="25173" y="17159"/>
                    </a:lnTo>
                    <a:lnTo>
                      <a:pt x="25286" y="17193"/>
                    </a:lnTo>
                    <a:lnTo>
                      <a:pt x="25389" y="17219"/>
                    </a:lnTo>
                    <a:lnTo>
                      <a:pt x="25493" y="17262"/>
                    </a:lnTo>
                    <a:lnTo>
                      <a:pt x="25597" y="17306"/>
                    </a:lnTo>
                    <a:lnTo>
                      <a:pt x="25700" y="17357"/>
                    </a:lnTo>
                    <a:lnTo>
                      <a:pt x="25769" y="17401"/>
                    </a:lnTo>
                    <a:lnTo>
                      <a:pt x="25838" y="17444"/>
                    </a:lnTo>
                    <a:lnTo>
                      <a:pt x="25968" y="17539"/>
                    </a:lnTo>
                    <a:lnTo>
                      <a:pt x="26072" y="17228"/>
                    </a:lnTo>
                    <a:lnTo>
                      <a:pt x="26167" y="16917"/>
                    </a:lnTo>
                    <a:lnTo>
                      <a:pt x="26244" y="16598"/>
                    </a:lnTo>
                    <a:lnTo>
                      <a:pt x="26322" y="16278"/>
                    </a:lnTo>
                    <a:lnTo>
                      <a:pt x="26391" y="15950"/>
                    </a:lnTo>
                    <a:lnTo>
                      <a:pt x="26460" y="15630"/>
                    </a:lnTo>
                    <a:lnTo>
                      <a:pt x="26512" y="15294"/>
                    </a:lnTo>
                    <a:lnTo>
                      <a:pt x="26555" y="14965"/>
                    </a:lnTo>
                    <a:lnTo>
                      <a:pt x="26408" y="14991"/>
                    </a:lnTo>
                    <a:lnTo>
                      <a:pt x="26262" y="15009"/>
                    </a:lnTo>
                    <a:lnTo>
                      <a:pt x="26149" y="15009"/>
                    </a:lnTo>
                    <a:lnTo>
                      <a:pt x="26037" y="15000"/>
                    </a:lnTo>
                    <a:lnTo>
                      <a:pt x="25925" y="14991"/>
                    </a:lnTo>
                    <a:lnTo>
                      <a:pt x="25813" y="14974"/>
                    </a:lnTo>
                    <a:lnTo>
                      <a:pt x="25709" y="14957"/>
                    </a:lnTo>
                    <a:lnTo>
                      <a:pt x="25605" y="14931"/>
                    </a:lnTo>
                    <a:lnTo>
                      <a:pt x="25493" y="14896"/>
                    </a:lnTo>
                    <a:lnTo>
                      <a:pt x="25398" y="14862"/>
                    </a:lnTo>
                    <a:lnTo>
                      <a:pt x="25294" y="14819"/>
                    </a:lnTo>
                    <a:lnTo>
                      <a:pt x="25199" y="14775"/>
                    </a:lnTo>
                    <a:lnTo>
                      <a:pt x="25009" y="14672"/>
                    </a:lnTo>
                    <a:lnTo>
                      <a:pt x="24837" y="14551"/>
                    </a:lnTo>
                    <a:lnTo>
                      <a:pt x="24673" y="14413"/>
                    </a:lnTo>
                    <a:lnTo>
                      <a:pt x="24526" y="14266"/>
                    </a:lnTo>
                    <a:lnTo>
                      <a:pt x="24396" y="14093"/>
                    </a:lnTo>
                    <a:lnTo>
                      <a:pt x="24275" y="13920"/>
                    </a:lnTo>
                    <a:lnTo>
                      <a:pt x="24224" y="13825"/>
                    </a:lnTo>
                    <a:lnTo>
                      <a:pt x="24180" y="13731"/>
                    </a:lnTo>
                    <a:lnTo>
                      <a:pt x="24137" y="13627"/>
                    </a:lnTo>
                    <a:lnTo>
                      <a:pt x="24094" y="13532"/>
                    </a:lnTo>
                    <a:lnTo>
                      <a:pt x="24060" y="13428"/>
                    </a:lnTo>
                    <a:lnTo>
                      <a:pt x="24034" y="13316"/>
                    </a:lnTo>
                    <a:lnTo>
                      <a:pt x="24008" y="13212"/>
                    </a:lnTo>
                    <a:lnTo>
                      <a:pt x="23990" y="13100"/>
                    </a:lnTo>
                    <a:lnTo>
                      <a:pt x="23982" y="12988"/>
                    </a:lnTo>
                    <a:lnTo>
                      <a:pt x="23973" y="12876"/>
                    </a:lnTo>
                    <a:lnTo>
                      <a:pt x="23973" y="12763"/>
                    </a:lnTo>
                    <a:lnTo>
                      <a:pt x="23982" y="12651"/>
                    </a:lnTo>
                    <a:lnTo>
                      <a:pt x="23990" y="12539"/>
                    </a:lnTo>
                    <a:lnTo>
                      <a:pt x="24008" y="12427"/>
                    </a:lnTo>
                    <a:lnTo>
                      <a:pt x="24025" y="12323"/>
                    </a:lnTo>
                    <a:lnTo>
                      <a:pt x="24051" y="12219"/>
                    </a:lnTo>
                    <a:lnTo>
                      <a:pt x="24085" y="12116"/>
                    </a:lnTo>
                    <a:lnTo>
                      <a:pt x="24120" y="12012"/>
                    </a:lnTo>
                    <a:lnTo>
                      <a:pt x="24154" y="11908"/>
                    </a:lnTo>
                    <a:lnTo>
                      <a:pt x="24206" y="11813"/>
                    </a:lnTo>
                    <a:lnTo>
                      <a:pt x="24310" y="11623"/>
                    </a:lnTo>
                    <a:lnTo>
                      <a:pt x="24431" y="11451"/>
                    </a:lnTo>
                    <a:lnTo>
                      <a:pt x="24569" y="11287"/>
                    </a:lnTo>
                    <a:lnTo>
                      <a:pt x="24716" y="11140"/>
                    </a:lnTo>
                    <a:lnTo>
                      <a:pt x="24880" y="11010"/>
                    </a:lnTo>
                    <a:lnTo>
                      <a:pt x="25061" y="10889"/>
                    </a:lnTo>
                    <a:lnTo>
                      <a:pt x="25156" y="10838"/>
                    </a:lnTo>
                    <a:lnTo>
                      <a:pt x="25251" y="10794"/>
                    </a:lnTo>
                    <a:lnTo>
                      <a:pt x="25346" y="10751"/>
                    </a:lnTo>
                    <a:lnTo>
                      <a:pt x="25450" y="10708"/>
                    </a:lnTo>
                    <a:lnTo>
                      <a:pt x="25553" y="10674"/>
                    </a:lnTo>
                    <a:lnTo>
                      <a:pt x="25666" y="10648"/>
                    </a:lnTo>
                    <a:lnTo>
                      <a:pt x="25769" y="10630"/>
                    </a:lnTo>
                    <a:lnTo>
                      <a:pt x="25882" y="10604"/>
                    </a:lnTo>
                    <a:lnTo>
                      <a:pt x="25994" y="10596"/>
                    </a:lnTo>
                    <a:lnTo>
                      <a:pt x="26106" y="10587"/>
                    </a:lnTo>
                    <a:lnTo>
                      <a:pt x="26253" y="10596"/>
                    </a:lnTo>
                    <a:lnTo>
                      <a:pt x="26400" y="10604"/>
                    </a:lnTo>
                    <a:lnTo>
                      <a:pt x="26331" y="10285"/>
                    </a:lnTo>
                    <a:lnTo>
                      <a:pt x="26253" y="9965"/>
                    </a:lnTo>
                    <a:lnTo>
                      <a:pt x="26167" y="9646"/>
                    </a:lnTo>
                    <a:lnTo>
                      <a:pt x="26072" y="9326"/>
                    </a:lnTo>
                    <a:lnTo>
                      <a:pt x="25977" y="9016"/>
                    </a:lnTo>
                    <a:lnTo>
                      <a:pt x="25864" y="8713"/>
                    </a:lnTo>
                    <a:lnTo>
                      <a:pt x="25752" y="8402"/>
                    </a:lnTo>
                    <a:lnTo>
                      <a:pt x="25631" y="8109"/>
                    </a:lnTo>
                    <a:lnTo>
                      <a:pt x="25528" y="8186"/>
                    </a:lnTo>
                    <a:lnTo>
                      <a:pt x="25415" y="8273"/>
                    </a:lnTo>
                    <a:lnTo>
                      <a:pt x="25320" y="8325"/>
                    </a:lnTo>
                    <a:lnTo>
                      <a:pt x="25217" y="8376"/>
                    </a:lnTo>
                    <a:lnTo>
                      <a:pt x="25122" y="8428"/>
                    </a:lnTo>
                    <a:lnTo>
                      <a:pt x="25018" y="8471"/>
                    </a:lnTo>
                    <a:lnTo>
                      <a:pt x="24914" y="8506"/>
                    </a:lnTo>
                    <a:lnTo>
                      <a:pt x="24811" y="8532"/>
                    </a:lnTo>
                    <a:lnTo>
                      <a:pt x="24699" y="8558"/>
                    </a:lnTo>
                    <a:lnTo>
                      <a:pt x="24595" y="8575"/>
                    </a:lnTo>
                    <a:lnTo>
                      <a:pt x="24491" y="8592"/>
                    </a:lnTo>
                    <a:lnTo>
                      <a:pt x="24379" y="8601"/>
                    </a:lnTo>
                    <a:lnTo>
                      <a:pt x="24172" y="8601"/>
                    </a:lnTo>
                    <a:lnTo>
                      <a:pt x="23956" y="8584"/>
                    </a:lnTo>
                    <a:lnTo>
                      <a:pt x="23749" y="8549"/>
                    </a:lnTo>
                    <a:lnTo>
                      <a:pt x="23541" y="8489"/>
                    </a:lnTo>
                    <a:lnTo>
                      <a:pt x="23351" y="8411"/>
                    </a:lnTo>
                    <a:lnTo>
                      <a:pt x="23153" y="8316"/>
                    </a:lnTo>
                    <a:lnTo>
                      <a:pt x="23066" y="8264"/>
                    </a:lnTo>
                    <a:lnTo>
                      <a:pt x="22971" y="8204"/>
                    </a:lnTo>
                    <a:lnTo>
                      <a:pt x="22885" y="8143"/>
                    </a:lnTo>
                    <a:lnTo>
                      <a:pt x="22807" y="8074"/>
                    </a:lnTo>
                    <a:lnTo>
                      <a:pt x="22721" y="7997"/>
                    </a:lnTo>
                    <a:lnTo>
                      <a:pt x="22643" y="7919"/>
                    </a:lnTo>
                    <a:lnTo>
                      <a:pt x="22574" y="7841"/>
                    </a:lnTo>
                    <a:lnTo>
                      <a:pt x="22505" y="7755"/>
                    </a:lnTo>
                    <a:lnTo>
                      <a:pt x="22436" y="7660"/>
                    </a:lnTo>
                    <a:lnTo>
                      <a:pt x="22376" y="7565"/>
                    </a:lnTo>
                    <a:lnTo>
                      <a:pt x="22315" y="7470"/>
                    </a:lnTo>
                    <a:lnTo>
                      <a:pt x="22263" y="7366"/>
                    </a:lnTo>
                    <a:lnTo>
                      <a:pt x="22211" y="7271"/>
                    </a:lnTo>
                    <a:lnTo>
                      <a:pt x="22177" y="7167"/>
                    </a:lnTo>
                    <a:lnTo>
                      <a:pt x="22134" y="7064"/>
                    </a:lnTo>
                    <a:lnTo>
                      <a:pt x="22108" y="6960"/>
                    </a:lnTo>
                    <a:lnTo>
                      <a:pt x="22082" y="6857"/>
                    </a:lnTo>
                    <a:lnTo>
                      <a:pt x="22065" y="6744"/>
                    </a:lnTo>
                    <a:lnTo>
                      <a:pt x="22047" y="6641"/>
                    </a:lnTo>
                    <a:lnTo>
                      <a:pt x="22039" y="6537"/>
                    </a:lnTo>
                    <a:lnTo>
                      <a:pt x="22039" y="6321"/>
                    </a:lnTo>
                    <a:lnTo>
                      <a:pt x="22056" y="6105"/>
                    </a:lnTo>
                    <a:lnTo>
                      <a:pt x="22091" y="5898"/>
                    </a:lnTo>
                    <a:lnTo>
                      <a:pt x="22151" y="5699"/>
                    </a:lnTo>
                    <a:lnTo>
                      <a:pt x="22229" y="5501"/>
                    </a:lnTo>
                    <a:lnTo>
                      <a:pt x="22324" y="5311"/>
                    </a:lnTo>
                    <a:lnTo>
                      <a:pt x="22376" y="5216"/>
                    </a:lnTo>
                    <a:lnTo>
                      <a:pt x="22436" y="5130"/>
                    </a:lnTo>
                    <a:lnTo>
                      <a:pt x="22496" y="5035"/>
                    </a:lnTo>
                    <a:lnTo>
                      <a:pt x="22566" y="4957"/>
                    </a:lnTo>
                    <a:lnTo>
                      <a:pt x="22643" y="4870"/>
                    </a:lnTo>
                    <a:lnTo>
                      <a:pt x="22721" y="4793"/>
                    </a:lnTo>
                    <a:lnTo>
                      <a:pt x="22799" y="4724"/>
                    </a:lnTo>
                    <a:lnTo>
                      <a:pt x="22885" y="4655"/>
                    </a:lnTo>
                    <a:lnTo>
                      <a:pt x="22980" y="4585"/>
                    </a:lnTo>
                    <a:lnTo>
                      <a:pt x="23075" y="4525"/>
                    </a:lnTo>
                    <a:lnTo>
                      <a:pt x="23187" y="4456"/>
                    </a:lnTo>
                    <a:lnTo>
                      <a:pt x="23308" y="4404"/>
                    </a:lnTo>
                    <a:lnTo>
                      <a:pt x="23092" y="4162"/>
                    </a:lnTo>
                    <a:lnTo>
                      <a:pt x="22868" y="3929"/>
                    </a:lnTo>
                    <a:lnTo>
                      <a:pt x="22635" y="3696"/>
                    </a:lnTo>
                    <a:lnTo>
                      <a:pt x="22401" y="3471"/>
                    </a:lnTo>
                    <a:lnTo>
                      <a:pt x="22160" y="3256"/>
                    </a:lnTo>
                    <a:lnTo>
                      <a:pt x="21918" y="3040"/>
                    </a:lnTo>
                    <a:lnTo>
                      <a:pt x="21667" y="2832"/>
                    </a:lnTo>
                    <a:lnTo>
                      <a:pt x="21408" y="2634"/>
                    </a:lnTo>
                    <a:lnTo>
                      <a:pt x="21365" y="2746"/>
                    </a:lnTo>
                    <a:lnTo>
                      <a:pt x="21322" y="2858"/>
                    </a:lnTo>
                    <a:lnTo>
                      <a:pt x="21262" y="2953"/>
                    </a:lnTo>
                    <a:lnTo>
                      <a:pt x="21201" y="3048"/>
                    </a:lnTo>
                    <a:lnTo>
                      <a:pt x="21141" y="3143"/>
                    </a:lnTo>
                    <a:lnTo>
                      <a:pt x="21072" y="3230"/>
                    </a:lnTo>
                    <a:lnTo>
                      <a:pt x="21003" y="3316"/>
                    </a:lnTo>
                    <a:lnTo>
                      <a:pt x="20925" y="3394"/>
                    </a:lnTo>
                    <a:lnTo>
                      <a:pt x="20847" y="3463"/>
                    </a:lnTo>
                    <a:lnTo>
                      <a:pt x="20761" y="3532"/>
                    </a:lnTo>
                    <a:lnTo>
                      <a:pt x="20674" y="3601"/>
                    </a:lnTo>
                    <a:lnTo>
                      <a:pt x="20588" y="3661"/>
                    </a:lnTo>
                    <a:lnTo>
                      <a:pt x="20407" y="3774"/>
                    </a:lnTo>
                    <a:lnTo>
                      <a:pt x="20217" y="3860"/>
                    </a:lnTo>
                    <a:lnTo>
                      <a:pt x="20018" y="3938"/>
                    </a:lnTo>
                    <a:lnTo>
                      <a:pt x="19811" y="3990"/>
                    </a:lnTo>
                    <a:lnTo>
                      <a:pt x="19595" y="4016"/>
                    </a:lnTo>
                    <a:lnTo>
                      <a:pt x="19388" y="4033"/>
                    </a:lnTo>
                    <a:lnTo>
                      <a:pt x="19275" y="4033"/>
                    </a:lnTo>
                    <a:lnTo>
                      <a:pt x="19172" y="4024"/>
                    </a:lnTo>
                    <a:lnTo>
                      <a:pt x="19068" y="4007"/>
                    </a:lnTo>
                    <a:lnTo>
                      <a:pt x="18956" y="3990"/>
                    </a:lnTo>
                    <a:lnTo>
                      <a:pt x="18852" y="3972"/>
                    </a:lnTo>
                    <a:lnTo>
                      <a:pt x="18749" y="3938"/>
                    </a:lnTo>
                    <a:lnTo>
                      <a:pt x="18636" y="3912"/>
                    </a:lnTo>
                    <a:lnTo>
                      <a:pt x="18533" y="3869"/>
                    </a:lnTo>
                    <a:lnTo>
                      <a:pt x="18429" y="3826"/>
                    </a:lnTo>
                    <a:lnTo>
                      <a:pt x="18334" y="3774"/>
                    </a:lnTo>
                    <a:lnTo>
                      <a:pt x="18231" y="3713"/>
                    </a:lnTo>
                    <a:lnTo>
                      <a:pt x="18136" y="3653"/>
                    </a:lnTo>
                    <a:lnTo>
                      <a:pt x="18041" y="3592"/>
                    </a:lnTo>
                    <a:lnTo>
                      <a:pt x="17954" y="3523"/>
                    </a:lnTo>
                    <a:lnTo>
                      <a:pt x="17876" y="3454"/>
                    </a:lnTo>
                    <a:lnTo>
                      <a:pt x="17799" y="3376"/>
                    </a:lnTo>
                    <a:lnTo>
                      <a:pt x="17721" y="3299"/>
                    </a:lnTo>
                    <a:lnTo>
                      <a:pt x="17652" y="3212"/>
                    </a:lnTo>
                    <a:lnTo>
                      <a:pt x="17583" y="3135"/>
                    </a:lnTo>
                    <a:lnTo>
                      <a:pt x="17522" y="3040"/>
                    </a:lnTo>
                    <a:lnTo>
                      <a:pt x="17419" y="2858"/>
                    </a:lnTo>
                    <a:lnTo>
                      <a:pt x="17324" y="2668"/>
                    </a:lnTo>
                    <a:lnTo>
                      <a:pt x="17255" y="2470"/>
                    </a:lnTo>
                    <a:lnTo>
                      <a:pt x="17203" y="2263"/>
                    </a:lnTo>
                    <a:lnTo>
                      <a:pt x="17168" y="2055"/>
                    </a:lnTo>
                    <a:lnTo>
                      <a:pt x="17160" y="1839"/>
                    </a:lnTo>
                    <a:lnTo>
                      <a:pt x="17160" y="1736"/>
                    </a:lnTo>
                    <a:lnTo>
                      <a:pt x="17168" y="1623"/>
                    </a:lnTo>
                    <a:lnTo>
                      <a:pt x="17177" y="1520"/>
                    </a:lnTo>
                    <a:lnTo>
                      <a:pt x="17194" y="1408"/>
                    </a:lnTo>
                    <a:lnTo>
                      <a:pt x="17220" y="1304"/>
                    </a:lnTo>
                    <a:lnTo>
                      <a:pt x="17246" y="1200"/>
                    </a:lnTo>
                    <a:lnTo>
                      <a:pt x="17281" y="1097"/>
                    </a:lnTo>
                    <a:lnTo>
                      <a:pt x="17315" y="984"/>
                    </a:lnTo>
                    <a:lnTo>
                      <a:pt x="17367" y="889"/>
                    </a:lnTo>
                    <a:lnTo>
                      <a:pt x="17419" y="786"/>
                    </a:lnTo>
                    <a:lnTo>
                      <a:pt x="17479" y="682"/>
                    </a:lnTo>
                    <a:lnTo>
                      <a:pt x="17548" y="579"/>
                    </a:lnTo>
                    <a:lnTo>
                      <a:pt x="17246" y="484"/>
                    </a:lnTo>
                    <a:lnTo>
                      <a:pt x="16935" y="389"/>
                    </a:lnTo>
                    <a:lnTo>
                      <a:pt x="16624" y="302"/>
                    </a:lnTo>
                    <a:lnTo>
                      <a:pt x="16313" y="225"/>
                    </a:lnTo>
                    <a:lnTo>
                      <a:pt x="15994" y="155"/>
                    </a:lnTo>
                    <a:lnTo>
                      <a:pt x="15674" y="95"/>
                    </a:lnTo>
                    <a:lnTo>
                      <a:pt x="15355" y="43"/>
                    </a:lnTo>
                    <a:lnTo>
                      <a:pt x="15035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3" name="Google Shape;63;p15"/>
              <p:cNvSpPr/>
              <p:nvPr/>
            </p:nvSpPr>
            <p:spPr>
              <a:xfrm>
                <a:off x="915800" y="378450"/>
                <a:ext cx="1286275" cy="1549650"/>
              </a:xfrm>
              <a:custGeom>
                <a:rect b="b" l="l" r="r" t="t"/>
                <a:pathLst>
                  <a:path extrusionOk="0" h="61986" w="51451">
                    <a:moveTo>
                      <a:pt x="0" y="0"/>
                    </a:moveTo>
                    <a:lnTo>
                      <a:pt x="0" y="61986"/>
                    </a:lnTo>
                    <a:lnTo>
                      <a:pt x="51451" y="61986"/>
                    </a:lnTo>
                    <a:lnTo>
                      <a:pt x="51451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4" name="Google Shape;64;p15"/>
              <p:cNvSpPr/>
              <p:nvPr/>
            </p:nvSpPr>
            <p:spPr>
              <a:xfrm>
                <a:off x="1177025" y="990050"/>
                <a:ext cx="143350" cy="339625"/>
              </a:xfrm>
              <a:custGeom>
                <a:rect b="b" l="l" r="r" t="t"/>
                <a:pathLst>
                  <a:path extrusionOk="0" h="13585" w="5734">
                    <a:moveTo>
                      <a:pt x="0" y="1"/>
                    </a:moveTo>
                    <a:lnTo>
                      <a:pt x="0" y="13584"/>
                    </a:lnTo>
                    <a:lnTo>
                      <a:pt x="5734" y="13584"/>
                    </a:lnTo>
                    <a:lnTo>
                      <a:pt x="5734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5" name="Google Shape;65;p15"/>
              <p:cNvSpPr/>
              <p:nvPr/>
            </p:nvSpPr>
            <p:spPr>
              <a:xfrm>
                <a:off x="1398725" y="823825"/>
                <a:ext cx="143600" cy="505850"/>
              </a:xfrm>
              <a:custGeom>
                <a:rect b="b" l="l" r="r" t="t"/>
                <a:pathLst>
                  <a:path extrusionOk="0" h="20234" w="5744">
                    <a:moveTo>
                      <a:pt x="1" y="0"/>
                    </a:moveTo>
                    <a:lnTo>
                      <a:pt x="1" y="20233"/>
                    </a:lnTo>
                    <a:lnTo>
                      <a:pt x="5743" y="20233"/>
                    </a:lnTo>
                    <a:lnTo>
                      <a:pt x="5743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6" name="Google Shape;66;p15"/>
              <p:cNvSpPr/>
              <p:nvPr/>
            </p:nvSpPr>
            <p:spPr>
              <a:xfrm>
                <a:off x="1620675" y="594550"/>
                <a:ext cx="143575" cy="735125"/>
              </a:xfrm>
              <a:custGeom>
                <a:rect b="b" l="l" r="r" t="t"/>
                <a:pathLst>
                  <a:path extrusionOk="0" h="29405" w="5743">
                    <a:moveTo>
                      <a:pt x="0" y="0"/>
                    </a:moveTo>
                    <a:lnTo>
                      <a:pt x="0" y="29404"/>
                    </a:lnTo>
                    <a:lnTo>
                      <a:pt x="5743" y="29404"/>
                    </a:lnTo>
                    <a:lnTo>
                      <a:pt x="5743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7" name="Google Shape;67;p15"/>
              <p:cNvSpPr/>
              <p:nvPr/>
            </p:nvSpPr>
            <p:spPr>
              <a:xfrm>
                <a:off x="1842600" y="916000"/>
                <a:ext cx="143375" cy="413675"/>
              </a:xfrm>
              <a:custGeom>
                <a:rect b="b" l="l" r="r" t="t"/>
                <a:pathLst>
                  <a:path extrusionOk="0" h="16547" w="5735">
                    <a:moveTo>
                      <a:pt x="0" y="1"/>
                    </a:moveTo>
                    <a:lnTo>
                      <a:pt x="0" y="16546"/>
                    </a:lnTo>
                    <a:lnTo>
                      <a:pt x="5734" y="16546"/>
                    </a:lnTo>
                    <a:lnTo>
                      <a:pt x="5734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8" name="Google Shape;68;p15"/>
              <p:cNvSpPr/>
              <p:nvPr/>
            </p:nvSpPr>
            <p:spPr>
              <a:xfrm>
                <a:off x="1087425" y="603175"/>
                <a:ext cx="953600" cy="735350"/>
              </a:xfrm>
              <a:custGeom>
                <a:rect b="b" l="l" r="r" t="t"/>
                <a:pathLst>
                  <a:path extrusionOk="0" h="29414" w="38144">
                    <a:moveTo>
                      <a:pt x="164" y="1"/>
                    </a:moveTo>
                    <a:lnTo>
                      <a:pt x="121" y="18"/>
                    </a:lnTo>
                    <a:lnTo>
                      <a:pt x="87" y="35"/>
                    </a:lnTo>
                    <a:lnTo>
                      <a:pt x="61" y="61"/>
                    </a:lnTo>
                    <a:lnTo>
                      <a:pt x="35" y="87"/>
                    </a:lnTo>
                    <a:lnTo>
                      <a:pt x="18" y="122"/>
                    </a:lnTo>
                    <a:lnTo>
                      <a:pt x="0" y="165"/>
                    </a:lnTo>
                    <a:lnTo>
                      <a:pt x="0" y="208"/>
                    </a:lnTo>
                    <a:lnTo>
                      <a:pt x="0" y="29413"/>
                    </a:lnTo>
                    <a:lnTo>
                      <a:pt x="37945" y="29413"/>
                    </a:lnTo>
                    <a:lnTo>
                      <a:pt x="37979" y="29405"/>
                    </a:lnTo>
                    <a:lnTo>
                      <a:pt x="38023" y="29396"/>
                    </a:lnTo>
                    <a:lnTo>
                      <a:pt x="38057" y="29379"/>
                    </a:lnTo>
                    <a:lnTo>
                      <a:pt x="38083" y="29353"/>
                    </a:lnTo>
                    <a:lnTo>
                      <a:pt x="38109" y="29318"/>
                    </a:lnTo>
                    <a:lnTo>
                      <a:pt x="38126" y="29284"/>
                    </a:lnTo>
                    <a:lnTo>
                      <a:pt x="38143" y="29249"/>
                    </a:lnTo>
                    <a:lnTo>
                      <a:pt x="38143" y="29206"/>
                    </a:lnTo>
                    <a:lnTo>
                      <a:pt x="38143" y="29163"/>
                    </a:lnTo>
                    <a:lnTo>
                      <a:pt x="38126" y="29128"/>
                    </a:lnTo>
                    <a:lnTo>
                      <a:pt x="38109" y="29094"/>
                    </a:lnTo>
                    <a:lnTo>
                      <a:pt x="38083" y="29059"/>
                    </a:lnTo>
                    <a:lnTo>
                      <a:pt x="38057" y="29033"/>
                    </a:lnTo>
                    <a:lnTo>
                      <a:pt x="38023" y="29016"/>
                    </a:lnTo>
                    <a:lnTo>
                      <a:pt x="37979" y="29007"/>
                    </a:lnTo>
                    <a:lnTo>
                      <a:pt x="37945" y="28999"/>
                    </a:lnTo>
                    <a:lnTo>
                      <a:pt x="406" y="28999"/>
                    </a:lnTo>
                    <a:lnTo>
                      <a:pt x="406" y="208"/>
                    </a:lnTo>
                    <a:lnTo>
                      <a:pt x="406" y="165"/>
                    </a:lnTo>
                    <a:lnTo>
                      <a:pt x="389" y="122"/>
                    </a:lnTo>
                    <a:lnTo>
                      <a:pt x="372" y="87"/>
                    </a:lnTo>
                    <a:lnTo>
                      <a:pt x="346" y="61"/>
                    </a:lnTo>
                    <a:lnTo>
                      <a:pt x="320" y="35"/>
                    </a:lnTo>
                    <a:lnTo>
                      <a:pt x="285" y="18"/>
                    </a:lnTo>
                    <a:lnTo>
                      <a:pt x="242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9" name="Google Shape;69;p15"/>
              <p:cNvSpPr/>
              <p:nvPr/>
            </p:nvSpPr>
            <p:spPr>
              <a:xfrm>
                <a:off x="1073825" y="1471475"/>
                <a:ext cx="965900" cy="92650"/>
              </a:xfrm>
              <a:custGeom>
                <a:rect b="b" l="l" r="r" t="t"/>
                <a:pathLst>
                  <a:path extrusionOk="0" h="3706" w="38636">
                    <a:moveTo>
                      <a:pt x="0" y="1"/>
                    </a:moveTo>
                    <a:lnTo>
                      <a:pt x="0" y="3705"/>
                    </a:lnTo>
                    <a:lnTo>
                      <a:pt x="38636" y="3705"/>
                    </a:lnTo>
                    <a:lnTo>
                      <a:pt x="38636" y="1"/>
                    </a:lnTo>
                    <a:close/>
                  </a:path>
                </a:pathLst>
              </a:custGeom>
              <a:solidFill>
                <a:srgbClr val="FEFE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0" name="Google Shape;70;p15"/>
              <p:cNvSpPr/>
              <p:nvPr/>
            </p:nvSpPr>
            <p:spPr>
              <a:xfrm>
                <a:off x="1073825" y="1641175"/>
                <a:ext cx="965900" cy="92425"/>
              </a:xfrm>
              <a:custGeom>
                <a:rect b="b" l="l" r="r" t="t"/>
                <a:pathLst>
                  <a:path extrusionOk="0" h="3697" w="38636">
                    <a:moveTo>
                      <a:pt x="0" y="0"/>
                    </a:moveTo>
                    <a:lnTo>
                      <a:pt x="0" y="3696"/>
                    </a:lnTo>
                    <a:lnTo>
                      <a:pt x="38636" y="3696"/>
                    </a:lnTo>
                    <a:lnTo>
                      <a:pt x="38636" y="0"/>
                    </a:lnTo>
                    <a:close/>
                  </a:path>
                </a:pathLst>
              </a:custGeom>
              <a:solidFill>
                <a:srgbClr val="FEFE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1" name="Google Shape;71;p15"/>
              <p:cNvSpPr/>
              <p:nvPr/>
            </p:nvSpPr>
            <p:spPr>
              <a:xfrm>
                <a:off x="1849075" y="2301575"/>
                <a:ext cx="1074500" cy="486200"/>
              </a:xfrm>
              <a:custGeom>
                <a:rect b="b" l="l" r="r" t="t"/>
                <a:pathLst>
                  <a:path extrusionOk="0" h="19448" w="42980">
                    <a:moveTo>
                      <a:pt x="21563" y="0"/>
                    </a:moveTo>
                    <a:lnTo>
                      <a:pt x="9905" y="14940"/>
                    </a:lnTo>
                    <a:lnTo>
                      <a:pt x="1313" y="5648"/>
                    </a:lnTo>
                    <a:lnTo>
                      <a:pt x="0" y="6866"/>
                    </a:lnTo>
                    <a:lnTo>
                      <a:pt x="10026" y="17695"/>
                    </a:lnTo>
                    <a:lnTo>
                      <a:pt x="21589" y="2876"/>
                    </a:lnTo>
                    <a:lnTo>
                      <a:pt x="34879" y="19448"/>
                    </a:lnTo>
                    <a:lnTo>
                      <a:pt x="42979" y="2919"/>
                    </a:lnTo>
                    <a:lnTo>
                      <a:pt x="41641" y="1581"/>
                    </a:lnTo>
                    <a:lnTo>
                      <a:pt x="34517" y="16140"/>
                    </a:lnTo>
                    <a:lnTo>
                      <a:pt x="21563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2" name="Google Shape;72;p15"/>
              <p:cNvSpPr/>
              <p:nvPr/>
            </p:nvSpPr>
            <p:spPr>
              <a:xfrm>
                <a:off x="2661675" y="2689100"/>
                <a:ext cx="114675" cy="114650"/>
              </a:xfrm>
              <a:custGeom>
                <a:rect b="b" l="l" r="r" t="t"/>
                <a:pathLst>
                  <a:path extrusionOk="0" h="4586" w="4587">
                    <a:moveTo>
                      <a:pt x="2177" y="0"/>
                    </a:moveTo>
                    <a:lnTo>
                      <a:pt x="2056" y="9"/>
                    </a:lnTo>
                    <a:lnTo>
                      <a:pt x="1944" y="26"/>
                    </a:lnTo>
                    <a:lnTo>
                      <a:pt x="1831" y="43"/>
                    </a:lnTo>
                    <a:lnTo>
                      <a:pt x="1719" y="69"/>
                    </a:lnTo>
                    <a:lnTo>
                      <a:pt x="1607" y="104"/>
                    </a:lnTo>
                    <a:lnTo>
                      <a:pt x="1503" y="138"/>
                    </a:lnTo>
                    <a:lnTo>
                      <a:pt x="1400" y="182"/>
                    </a:lnTo>
                    <a:lnTo>
                      <a:pt x="1296" y="225"/>
                    </a:lnTo>
                    <a:lnTo>
                      <a:pt x="1201" y="277"/>
                    </a:lnTo>
                    <a:lnTo>
                      <a:pt x="1106" y="328"/>
                    </a:lnTo>
                    <a:lnTo>
                      <a:pt x="1011" y="389"/>
                    </a:lnTo>
                    <a:lnTo>
                      <a:pt x="916" y="449"/>
                    </a:lnTo>
                    <a:lnTo>
                      <a:pt x="830" y="518"/>
                    </a:lnTo>
                    <a:lnTo>
                      <a:pt x="752" y="596"/>
                    </a:lnTo>
                    <a:lnTo>
                      <a:pt x="674" y="665"/>
                    </a:lnTo>
                    <a:lnTo>
                      <a:pt x="596" y="752"/>
                    </a:lnTo>
                    <a:lnTo>
                      <a:pt x="519" y="829"/>
                    </a:lnTo>
                    <a:lnTo>
                      <a:pt x="458" y="916"/>
                    </a:lnTo>
                    <a:lnTo>
                      <a:pt x="389" y="1011"/>
                    </a:lnTo>
                    <a:lnTo>
                      <a:pt x="329" y="1106"/>
                    </a:lnTo>
                    <a:lnTo>
                      <a:pt x="277" y="1201"/>
                    </a:lnTo>
                    <a:lnTo>
                      <a:pt x="225" y="1296"/>
                    </a:lnTo>
                    <a:lnTo>
                      <a:pt x="182" y="1399"/>
                    </a:lnTo>
                    <a:lnTo>
                      <a:pt x="139" y="1503"/>
                    </a:lnTo>
                    <a:lnTo>
                      <a:pt x="104" y="1606"/>
                    </a:lnTo>
                    <a:lnTo>
                      <a:pt x="70" y="1719"/>
                    </a:lnTo>
                    <a:lnTo>
                      <a:pt x="44" y="1831"/>
                    </a:lnTo>
                    <a:lnTo>
                      <a:pt x="26" y="1943"/>
                    </a:lnTo>
                    <a:lnTo>
                      <a:pt x="9" y="2056"/>
                    </a:lnTo>
                    <a:lnTo>
                      <a:pt x="1" y="2168"/>
                    </a:lnTo>
                    <a:lnTo>
                      <a:pt x="1" y="2289"/>
                    </a:lnTo>
                    <a:lnTo>
                      <a:pt x="1" y="2410"/>
                    </a:lnTo>
                    <a:lnTo>
                      <a:pt x="9" y="2522"/>
                    </a:lnTo>
                    <a:lnTo>
                      <a:pt x="26" y="2643"/>
                    </a:lnTo>
                    <a:lnTo>
                      <a:pt x="44" y="2755"/>
                    </a:lnTo>
                    <a:lnTo>
                      <a:pt x="70" y="2859"/>
                    </a:lnTo>
                    <a:lnTo>
                      <a:pt x="104" y="2971"/>
                    </a:lnTo>
                    <a:lnTo>
                      <a:pt x="139" y="3075"/>
                    </a:lnTo>
                    <a:lnTo>
                      <a:pt x="182" y="3178"/>
                    </a:lnTo>
                    <a:lnTo>
                      <a:pt x="225" y="3282"/>
                    </a:lnTo>
                    <a:lnTo>
                      <a:pt x="277" y="3385"/>
                    </a:lnTo>
                    <a:lnTo>
                      <a:pt x="329" y="3480"/>
                    </a:lnTo>
                    <a:lnTo>
                      <a:pt x="389" y="3567"/>
                    </a:lnTo>
                    <a:lnTo>
                      <a:pt x="458" y="3662"/>
                    </a:lnTo>
                    <a:lnTo>
                      <a:pt x="519" y="3748"/>
                    </a:lnTo>
                    <a:lnTo>
                      <a:pt x="596" y="3834"/>
                    </a:lnTo>
                    <a:lnTo>
                      <a:pt x="674" y="3912"/>
                    </a:lnTo>
                    <a:lnTo>
                      <a:pt x="752" y="3990"/>
                    </a:lnTo>
                    <a:lnTo>
                      <a:pt x="830" y="4059"/>
                    </a:lnTo>
                    <a:lnTo>
                      <a:pt x="916" y="4128"/>
                    </a:lnTo>
                    <a:lnTo>
                      <a:pt x="1011" y="4189"/>
                    </a:lnTo>
                    <a:lnTo>
                      <a:pt x="1106" y="4249"/>
                    </a:lnTo>
                    <a:lnTo>
                      <a:pt x="1201" y="4301"/>
                    </a:lnTo>
                    <a:lnTo>
                      <a:pt x="1296" y="4353"/>
                    </a:lnTo>
                    <a:lnTo>
                      <a:pt x="1400" y="4404"/>
                    </a:lnTo>
                    <a:lnTo>
                      <a:pt x="1503" y="4439"/>
                    </a:lnTo>
                    <a:lnTo>
                      <a:pt x="1607" y="4482"/>
                    </a:lnTo>
                    <a:lnTo>
                      <a:pt x="1719" y="4508"/>
                    </a:lnTo>
                    <a:lnTo>
                      <a:pt x="1831" y="4534"/>
                    </a:lnTo>
                    <a:lnTo>
                      <a:pt x="1944" y="4551"/>
                    </a:lnTo>
                    <a:lnTo>
                      <a:pt x="2056" y="4568"/>
                    </a:lnTo>
                    <a:lnTo>
                      <a:pt x="2177" y="4577"/>
                    </a:lnTo>
                    <a:lnTo>
                      <a:pt x="2289" y="4586"/>
                    </a:lnTo>
                    <a:lnTo>
                      <a:pt x="2410" y="4577"/>
                    </a:lnTo>
                    <a:lnTo>
                      <a:pt x="2522" y="4568"/>
                    </a:lnTo>
                    <a:lnTo>
                      <a:pt x="2643" y="4551"/>
                    </a:lnTo>
                    <a:lnTo>
                      <a:pt x="2755" y="4534"/>
                    </a:lnTo>
                    <a:lnTo>
                      <a:pt x="2868" y="4508"/>
                    </a:lnTo>
                    <a:lnTo>
                      <a:pt x="2971" y="4482"/>
                    </a:lnTo>
                    <a:lnTo>
                      <a:pt x="3075" y="4439"/>
                    </a:lnTo>
                    <a:lnTo>
                      <a:pt x="3187" y="4404"/>
                    </a:lnTo>
                    <a:lnTo>
                      <a:pt x="3282" y="4353"/>
                    </a:lnTo>
                    <a:lnTo>
                      <a:pt x="3386" y="4301"/>
                    </a:lnTo>
                    <a:lnTo>
                      <a:pt x="3481" y="4249"/>
                    </a:lnTo>
                    <a:lnTo>
                      <a:pt x="3576" y="4189"/>
                    </a:lnTo>
                    <a:lnTo>
                      <a:pt x="3662" y="4128"/>
                    </a:lnTo>
                    <a:lnTo>
                      <a:pt x="3748" y="4059"/>
                    </a:lnTo>
                    <a:lnTo>
                      <a:pt x="3835" y="3990"/>
                    </a:lnTo>
                    <a:lnTo>
                      <a:pt x="3912" y="3912"/>
                    </a:lnTo>
                    <a:lnTo>
                      <a:pt x="3990" y="3834"/>
                    </a:lnTo>
                    <a:lnTo>
                      <a:pt x="4059" y="3748"/>
                    </a:lnTo>
                    <a:lnTo>
                      <a:pt x="4128" y="3662"/>
                    </a:lnTo>
                    <a:lnTo>
                      <a:pt x="4189" y="3567"/>
                    </a:lnTo>
                    <a:lnTo>
                      <a:pt x="4249" y="3480"/>
                    </a:lnTo>
                    <a:lnTo>
                      <a:pt x="4310" y="3385"/>
                    </a:lnTo>
                    <a:lnTo>
                      <a:pt x="4353" y="3282"/>
                    </a:lnTo>
                    <a:lnTo>
                      <a:pt x="4405" y="3178"/>
                    </a:lnTo>
                    <a:lnTo>
                      <a:pt x="4448" y="3075"/>
                    </a:lnTo>
                    <a:lnTo>
                      <a:pt x="4482" y="2971"/>
                    </a:lnTo>
                    <a:lnTo>
                      <a:pt x="4508" y="2859"/>
                    </a:lnTo>
                    <a:lnTo>
                      <a:pt x="4534" y="2755"/>
                    </a:lnTo>
                    <a:lnTo>
                      <a:pt x="4560" y="2643"/>
                    </a:lnTo>
                    <a:lnTo>
                      <a:pt x="4569" y="2522"/>
                    </a:lnTo>
                    <a:lnTo>
                      <a:pt x="4577" y="2410"/>
                    </a:lnTo>
                    <a:lnTo>
                      <a:pt x="4586" y="2289"/>
                    </a:lnTo>
                    <a:lnTo>
                      <a:pt x="4577" y="2168"/>
                    </a:lnTo>
                    <a:lnTo>
                      <a:pt x="4569" y="2056"/>
                    </a:lnTo>
                    <a:lnTo>
                      <a:pt x="4560" y="1943"/>
                    </a:lnTo>
                    <a:lnTo>
                      <a:pt x="4534" y="1831"/>
                    </a:lnTo>
                    <a:lnTo>
                      <a:pt x="4508" y="1719"/>
                    </a:lnTo>
                    <a:lnTo>
                      <a:pt x="4482" y="1606"/>
                    </a:lnTo>
                    <a:lnTo>
                      <a:pt x="4448" y="1503"/>
                    </a:lnTo>
                    <a:lnTo>
                      <a:pt x="4405" y="1399"/>
                    </a:lnTo>
                    <a:lnTo>
                      <a:pt x="4353" y="1296"/>
                    </a:lnTo>
                    <a:lnTo>
                      <a:pt x="4310" y="1201"/>
                    </a:lnTo>
                    <a:lnTo>
                      <a:pt x="4249" y="1106"/>
                    </a:lnTo>
                    <a:lnTo>
                      <a:pt x="4189" y="1011"/>
                    </a:lnTo>
                    <a:lnTo>
                      <a:pt x="4128" y="916"/>
                    </a:lnTo>
                    <a:lnTo>
                      <a:pt x="4059" y="829"/>
                    </a:lnTo>
                    <a:lnTo>
                      <a:pt x="3990" y="752"/>
                    </a:lnTo>
                    <a:lnTo>
                      <a:pt x="3912" y="665"/>
                    </a:lnTo>
                    <a:lnTo>
                      <a:pt x="3835" y="596"/>
                    </a:lnTo>
                    <a:lnTo>
                      <a:pt x="3748" y="518"/>
                    </a:lnTo>
                    <a:lnTo>
                      <a:pt x="3662" y="449"/>
                    </a:lnTo>
                    <a:lnTo>
                      <a:pt x="3576" y="389"/>
                    </a:lnTo>
                    <a:lnTo>
                      <a:pt x="3481" y="328"/>
                    </a:lnTo>
                    <a:lnTo>
                      <a:pt x="3386" y="277"/>
                    </a:lnTo>
                    <a:lnTo>
                      <a:pt x="3282" y="225"/>
                    </a:lnTo>
                    <a:lnTo>
                      <a:pt x="3187" y="182"/>
                    </a:lnTo>
                    <a:lnTo>
                      <a:pt x="3075" y="138"/>
                    </a:lnTo>
                    <a:lnTo>
                      <a:pt x="2971" y="104"/>
                    </a:lnTo>
                    <a:lnTo>
                      <a:pt x="2868" y="69"/>
                    </a:lnTo>
                    <a:lnTo>
                      <a:pt x="2755" y="43"/>
                    </a:lnTo>
                    <a:lnTo>
                      <a:pt x="2643" y="26"/>
                    </a:lnTo>
                    <a:lnTo>
                      <a:pt x="2522" y="9"/>
                    </a:lnTo>
                    <a:lnTo>
                      <a:pt x="2410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3" name="Google Shape;73;p15"/>
              <p:cNvSpPr/>
              <p:nvPr/>
            </p:nvSpPr>
            <p:spPr>
              <a:xfrm>
                <a:off x="2851000" y="2284100"/>
                <a:ext cx="114450" cy="114425"/>
              </a:xfrm>
              <a:custGeom>
                <a:rect b="b" l="l" r="r" t="t"/>
                <a:pathLst>
                  <a:path extrusionOk="0" h="4577" w="4578">
                    <a:moveTo>
                      <a:pt x="2168" y="0"/>
                    </a:moveTo>
                    <a:lnTo>
                      <a:pt x="2056" y="9"/>
                    </a:lnTo>
                    <a:lnTo>
                      <a:pt x="1944" y="26"/>
                    </a:lnTo>
                    <a:lnTo>
                      <a:pt x="1832" y="43"/>
                    </a:lnTo>
                    <a:lnTo>
                      <a:pt x="1719" y="69"/>
                    </a:lnTo>
                    <a:lnTo>
                      <a:pt x="1607" y="104"/>
                    </a:lnTo>
                    <a:lnTo>
                      <a:pt x="1504" y="138"/>
                    </a:lnTo>
                    <a:lnTo>
                      <a:pt x="1400" y="173"/>
                    </a:lnTo>
                    <a:lnTo>
                      <a:pt x="1296" y="225"/>
                    </a:lnTo>
                    <a:lnTo>
                      <a:pt x="1201" y="276"/>
                    </a:lnTo>
                    <a:lnTo>
                      <a:pt x="1098" y="328"/>
                    </a:lnTo>
                    <a:lnTo>
                      <a:pt x="1011" y="389"/>
                    </a:lnTo>
                    <a:lnTo>
                      <a:pt x="916" y="449"/>
                    </a:lnTo>
                    <a:lnTo>
                      <a:pt x="830" y="518"/>
                    </a:lnTo>
                    <a:lnTo>
                      <a:pt x="752" y="596"/>
                    </a:lnTo>
                    <a:lnTo>
                      <a:pt x="666" y="665"/>
                    </a:lnTo>
                    <a:lnTo>
                      <a:pt x="597" y="751"/>
                    </a:lnTo>
                    <a:lnTo>
                      <a:pt x="519" y="829"/>
                    </a:lnTo>
                    <a:lnTo>
                      <a:pt x="450" y="915"/>
                    </a:lnTo>
                    <a:lnTo>
                      <a:pt x="390" y="1010"/>
                    </a:lnTo>
                    <a:lnTo>
                      <a:pt x="329" y="1097"/>
                    </a:lnTo>
                    <a:lnTo>
                      <a:pt x="277" y="1200"/>
                    </a:lnTo>
                    <a:lnTo>
                      <a:pt x="225" y="1295"/>
                    </a:lnTo>
                    <a:lnTo>
                      <a:pt x="182" y="1399"/>
                    </a:lnTo>
                    <a:lnTo>
                      <a:pt x="139" y="1503"/>
                    </a:lnTo>
                    <a:lnTo>
                      <a:pt x="105" y="1606"/>
                    </a:lnTo>
                    <a:lnTo>
                      <a:pt x="70" y="1718"/>
                    </a:lnTo>
                    <a:lnTo>
                      <a:pt x="44" y="1831"/>
                    </a:lnTo>
                    <a:lnTo>
                      <a:pt x="27" y="1943"/>
                    </a:lnTo>
                    <a:lnTo>
                      <a:pt x="10" y="2055"/>
                    </a:lnTo>
                    <a:lnTo>
                      <a:pt x="1" y="2168"/>
                    </a:lnTo>
                    <a:lnTo>
                      <a:pt x="1" y="2288"/>
                    </a:lnTo>
                    <a:lnTo>
                      <a:pt x="1" y="2409"/>
                    </a:lnTo>
                    <a:lnTo>
                      <a:pt x="10" y="2522"/>
                    </a:lnTo>
                    <a:lnTo>
                      <a:pt x="27" y="2634"/>
                    </a:lnTo>
                    <a:lnTo>
                      <a:pt x="44" y="2755"/>
                    </a:lnTo>
                    <a:lnTo>
                      <a:pt x="70" y="2858"/>
                    </a:lnTo>
                    <a:lnTo>
                      <a:pt x="105" y="2971"/>
                    </a:lnTo>
                    <a:lnTo>
                      <a:pt x="139" y="3074"/>
                    </a:lnTo>
                    <a:lnTo>
                      <a:pt x="182" y="3178"/>
                    </a:lnTo>
                    <a:lnTo>
                      <a:pt x="225" y="3282"/>
                    </a:lnTo>
                    <a:lnTo>
                      <a:pt x="277" y="3385"/>
                    </a:lnTo>
                    <a:lnTo>
                      <a:pt x="329" y="3480"/>
                    </a:lnTo>
                    <a:lnTo>
                      <a:pt x="390" y="3566"/>
                    </a:lnTo>
                    <a:lnTo>
                      <a:pt x="450" y="3661"/>
                    </a:lnTo>
                    <a:lnTo>
                      <a:pt x="519" y="3748"/>
                    </a:lnTo>
                    <a:lnTo>
                      <a:pt x="597" y="3826"/>
                    </a:lnTo>
                    <a:lnTo>
                      <a:pt x="666" y="3912"/>
                    </a:lnTo>
                    <a:lnTo>
                      <a:pt x="752" y="3981"/>
                    </a:lnTo>
                    <a:lnTo>
                      <a:pt x="830" y="4059"/>
                    </a:lnTo>
                    <a:lnTo>
                      <a:pt x="916" y="4128"/>
                    </a:lnTo>
                    <a:lnTo>
                      <a:pt x="1011" y="4188"/>
                    </a:lnTo>
                    <a:lnTo>
                      <a:pt x="1098" y="4249"/>
                    </a:lnTo>
                    <a:lnTo>
                      <a:pt x="1201" y="4301"/>
                    </a:lnTo>
                    <a:lnTo>
                      <a:pt x="1296" y="4352"/>
                    </a:lnTo>
                    <a:lnTo>
                      <a:pt x="1400" y="4404"/>
                    </a:lnTo>
                    <a:lnTo>
                      <a:pt x="1504" y="4439"/>
                    </a:lnTo>
                    <a:lnTo>
                      <a:pt x="1607" y="4473"/>
                    </a:lnTo>
                    <a:lnTo>
                      <a:pt x="1719" y="4508"/>
                    </a:lnTo>
                    <a:lnTo>
                      <a:pt x="1832" y="4534"/>
                    </a:lnTo>
                    <a:lnTo>
                      <a:pt x="1944" y="4551"/>
                    </a:lnTo>
                    <a:lnTo>
                      <a:pt x="2056" y="4568"/>
                    </a:lnTo>
                    <a:lnTo>
                      <a:pt x="2168" y="4577"/>
                    </a:lnTo>
                    <a:lnTo>
                      <a:pt x="2410" y="4577"/>
                    </a:lnTo>
                    <a:lnTo>
                      <a:pt x="2523" y="4568"/>
                    </a:lnTo>
                    <a:lnTo>
                      <a:pt x="2643" y="4551"/>
                    </a:lnTo>
                    <a:lnTo>
                      <a:pt x="2756" y="4534"/>
                    </a:lnTo>
                    <a:lnTo>
                      <a:pt x="2859" y="4508"/>
                    </a:lnTo>
                    <a:lnTo>
                      <a:pt x="2972" y="4473"/>
                    </a:lnTo>
                    <a:lnTo>
                      <a:pt x="3075" y="4439"/>
                    </a:lnTo>
                    <a:lnTo>
                      <a:pt x="3179" y="4404"/>
                    </a:lnTo>
                    <a:lnTo>
                      <a:pt x="3282" y="4352"/>
                    </a:lnTo>
                    <a:lnTo>
                      <a:pt x="3386" y="4301"/>
                    </a:lnTo>
                    <a:lnTo>
                      <a:pt x="3481" y="4249"/>
                    </a:lnTo>
                    <a:lnTo>
                      <a:pt x="3567" y="4188"/>
                    </a:lnTo>
                    <a:lnTo>
                      <a:pt x="3662" y="4128"/>
                    </a:lnTo>
                    <a:lnTo>
                      <a:pt x="3749" y="4059"/>
                    </a:lnTo>
                    <a:lnTo>
                      <a:pt x="3835" y="3981"/>
                    </a:lnTo>
                    <a:lnTo>
                      <a:pt x="3913" y="3912"/>
                    </a:lnTo>
                    <a:lnTo>
                      <a:pt x="3991" y="3826"/>
                    </a:lnTo>
                    <a:lnTo>
                      <a:pt x="4060" y="3748"/>
                    </a:lnTo>
                    <a:lnTo>
                      <a:pt x="4129" y="3661"/>
                    </a:lnTo>
                    <a:lnTo>
                      <a:pt x="4189" y="3566"/>
                    </a:lnTo>
                    <a:lnTo>
                      <a:pt x="4250" y="3480"/>
                    </a:lnTo>
                    <a:lnTo>
                      <a:pt x="4301" y="3385"/>
                    </a:lnTo>
                    <a:lnTo>
                      <a:pt x="4353" y="3282"/>
                    </a:lnTo>
                    <a:lnTo>
                      <a:pt x="4405" y="3178"/>
                    </a:lnTo>
                    <a:lnTo>
                      <a:pt x="4440" y="3074"/>
                    </a:lnTo>
                    <a:lnTo>
                      <a:pt x="4483" y="2971"/>
                    </a:lnTo>
                    <a:lnTo>
                      <a:pt x="4509" y="2858"/>
                    </a:lnTo>
                    <a:lnTo>
                      <a:pt x="4535" y="2755"/>
                    </a:lnTo>
                    <a:lnTo>
                      <a:pt x="4552" y="2634"/>
                    </a:lnTo>
                    <a:lnTo>
                      <a:pt x="4569" y="2522"/>
                    </a:lnTo>
                    <a:lnTo>
                      <a:pt x="4578" y="2409"/>
                    </a:lnTo>
                    <a:lnTo>
                      <a:pt x="4578" y="2288"/>
                    </a:lnTo>
                    <a:lnTo>
                      <a:pt x="4578" y="2168"/>
                    </a:lnTo>
                    <a:lnTo>
                      <a:pt x="4569" y="2055"/>
                    </a:lnTo>
                    <a:lnTo>
                      <a:pt x="4552" y="1943"/>
                    </a:lnTo>
                    <a:lnTo>
                      <a:pt x="4535" y="1831"/>
                    </a:lnTo>
                    <a:lnTo>
                      <a:pt x="4509" y="1718"/>
                    </a:lnTo>
                    <a:lnTo>
                      <a:pt x="4483" y="1606"/>
                    </a:lnTo>
                    <a:lnTo>
                      <a:pt x="4440" y="1503"/>
                    </a:lnTo>
                    <a:lnTo>
                      <a:pt x="4405" y="1399"/>
                    </a:lnTo>
                    <a:lnTo>
                      <a:pt x="4353" y="1295"/>
                    </a:lnTo>
                    <a:lnTo>
                      <a:pt x="4301" y="1200"/>
                    </a:lnTo>
                    <a:lnTo>
                      <a:pt x="4250" y="1097"/>
                    </a:lnTo>
                    <a:lnTo>
                      <a:pt x="4189" y="1010"/>
                    </a:lnTo>
                    <a:lnTo>
                      <a:pt x="4129" y="915"/>
                    </a:lnTo>
                    <a:lnTo>
                      <a:pt x="4060" y="829"/>
                    </a:lnTo>
                    <a:lnTo>
                      <a:pt x="3991" y="751"/>
                    </a:lnTo>
                    <a:lnTo>
                      <a:pt x="3913" y="665"/>
                    </a:lnTo>
                    <a:lnTo>
                      <a:pt x="3835" y="596"/>
                    </a:lnTo>
                    <a:lnTo>
                      <a:pt x="3749" y="518"/>
                    </a:lnTo>
                    <a:lnTo>
                      <a:pt x="3662" y="449"/>
                    </a:lnTo>
                    <a:lnTo>
                      <a:pt x="3567" y="389"/>
                    </a:lnTo>
                    <a:lnTo>
                      <a:pt x="3481" y="328"/>
                    </a:lnTo>
                    <a:lnTo>
                      <a:pt x="3386" y="276"/>
                    </a:lnTo>
                    <a:lnTo>
                      <a:pt x="3282" y="225"/>
                    </a:lnTo>
                    <a:lnTo>
                      <a:pt x="3179" y="173"/>
                    </a:lnTo>
                    <a:lnTo>
                      <a:pt x="3075" y="138"/>
                    </a:lnTo>
                    <a:lnTo>
                      <a:pt x="2972" y="104"/>
                    </a:lnTo>
                    <a:lnTo>
                      <a:pt x="2859" y="69"/>
                    </a:lnTo>
                    <a:lnTo>
                      <a:pt x="2756" y="43"/>
                    </a:lnTo>
                    <a:lnTo>
                      <a:pt x="2643" y="26"/>
                    </a:lnTo>
                    <a:lnTo>
                      <a:pt x="2523" y="9"/>
                    </a:lnTo>
                    <a:lnTo>
                      <a:pt x="2410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4" name="Google Shape;74;p15"/>
              <p:cNvSpPr/>
              <p:nvPr/>
            </p:nvSpPr>
            <p:spPr>
              <a:xfrm>
                <a:off x="2329000" y="2284100"/>
                <a:ext cx="114650" cy="114425"/>
              </a:xfrm>
              <a:custGeom>
                <a:rect b="b" l="l" r="r" t="t"/>
                <a:pathLst>
                  <a:path extrusionOk="0" h="4577" w="4586">
                    <a:moveTo>
                      <a:pt x="2176" y="0"/>
                    </a:moveTo>
                    <a:lnTo>
                      <a:pt x="2055" y="9"/>
                    </a:lnTo>
                    <a:lnTo>
                      <a:pt x="1943" y="26"/>
                    </a:lnTo>
                    <a:lnTo>
                      <a:pt x="1831" y="43"/>
                    </a:lnTo>
                    <a:lnTo>
                      <a:pt x="1719" y="69"/>
                    </a:lnTo>
                    <a:lnTo>
                      <a:pt x="1606" y="104"/>
                    </a:lnTo>
                    <a:lnTo>
                      <a:pt x="1503" y="138"/>
                    </a:lnTo>
                    <a:lnTo>
                      <a:pt x="1399" y="173"/>
                    </a:lnTo>
                    <a:lnTo>
                      <a:pt x="1296" y="225"/>
                    </a:lnTo>
                    <a:lnTo>
                      <a:pt x="1201" y="276"/>
                    </a:lnTo>
                    <a:lnTo>
                      <a:pt x="1106" y="328"/>
                    </a:lnTo>
                    <a:lnTo>
                      <a:pt x="1011" y="389"/>
                    </a:lnTo>
                    <a:lnTo>
                      <a:pt x="924" y="449"/>
                    </a:lnTo>
                    <a:lnTo>
                      <a:pt x="838" y="518"/>
                    </a:lnTo>
                    <a:lnTo>
                      <a:pt x="752" y="596"/>
                    </a:lnTo>
                    <a:lnTo>
                      <a:pt x="674" y="665"/>
                    </a:lnTo>
                    <a:lnTo>
                      <a:pt x="596" y="751"/>
                    </a:lnTo>
                    <a:lnTo>
                      <a:pt x="527" y="829"/>
                    </a:lnTo>
                    <a:lnTo>
                      <a:pt x="458" y="915"/>
                    </a:lnTo>
                    <a:lnTo>
                      <a:pt x="389" y="1010"/>
                    </a:lnTo>
                    <a:lnTo>
                      <a:pt x="328" y="1097"/>
                    </a:lnTo>
                    <a:lnTo>
                      <a:pt x="277" y="1200"/>
                    </a:lnTo>
                    <a:lnTo>
                      <a:pt x="225" y="1295"/>
                    </a:lnTo>
                    <a:lnTo>
                      <a:pt x="182" y="1399"/>
                    </a:lnTo>
                    <a:lnTo>
                      <a:pt x="138" y="1503"/>
                    </a:lnTo>
                    <a:lnTo>
                      <a:pt x="104" y="1606"/>
                    </a:lnTo>
                    <a:lnTo>
                      <a:pt x="69" y="1718"/>
                    </a:lnTo>
                    <a:lnTo>
                      <a:pt x="43" y="1831"/>
                    </a:lnTo>
                    <a:lnTo>
                      <a:pt x="26" y="1943"/>
                    </a:lnTo>
                    <a:lnTo>
                      <a:pt x="9" y="2055"/>
                    </a:lnTo>
                    <a:lnTo>
                      <a:pt x="0" y="2168"/>
                    </a:lnTo>
                    <a:lnTo>
                      <a:pt x="0" y="2288"/>
                    </a:lnTo>
                    <a:lnTo>
                      <a:pt x="0" y="2409"/>
                    </a:lnTo>
                    <a:lnTo>
                      <a:pt x="9" y="2522"/>
                    </a:lnTo>
                    <a:lnTo>
                      <a:pt x="26" y="2634"/>
                    </a:lnTo>
                    <a:lnTo>
                      <a:pt x="43" y="2755"/>
                    </a:lnTo>
                    <a:lnTo>
                      <a:pt x="69" y="2858"/>
                    </a:lnTo>
                    <a:lnTo>
                      <a:pt x="104" y="2971"/>
                    </a:lnTo>
                    <a:lnTo>
                      <a:pt x="138" y="3074"/>
                    </a:lnTo>
                    <a:lnTo>
                      <a:pt x="182" y="3178"/>
                    </a:lnTo>
                    <a:lnTo>
                      <a:pt x="225" y="3282"/>
                    </a:lnTo>
                    <a:lnTo>
                      <a:pt x="277" y="3385"/>
                    </a:lnTo>
                    <a:lnTo>
                      <a:pt x="328" y="3480"/>
                    </a:lnTo>
                    <a:lnTo>
                      <a:pt x="389" y="3566"/>
                    </a:lnTo>
                    <a:lnTo>
                      <a:pt x="458" y="3661"/>
                    </a:lnTo>
                    <a:lnTo>
                      <a:pt x="527" y="3748"/>
                    </a:lnTo>
                    <a:lnTo>
                      <a:pt x="596" y="3826"/>
                    </a:lnTo>
                    <a:lnTo>
                      <a:pt x="674" y="3912"/>
                    </a:lnTo>
                    <a:lnTo>
                      <a:pt x="752" y="3981"/>
                    </a:lnTo>
                    <a:lnTo>
                      <a:pt x="838" y="4059"/>
                    </a:lnTo>
                    <a:lnTo>
                      <a:pt x="924" y="4128"/>
                    </a:lnTo>
                    <a:lnTo>
                      <a:pt x="1011" y="4188"/>
                    </a:lnTo>
                    <a:lnTo>
                      <a:pt x="1106" y="4249"/>
                    </a:lnTo>
                    <a:lnTo>
                      <a:pt x="1201" y="4301"/>
                    </a:lnTo>
                    <a:lnTo>
                      <a:pt x="1296" y="4352"/>
                    </a:lnTo>
                    <a:lnTo>
                      <a:pt x="1399" y="4404"/>
                    </a:lnTo>
                    <a:lnTo>
                      <a:pt x="1503" y="4439"/>
                    </a:lnTo>
                    <a:lnTo>
                      <a:pt x="1606" y="4473"/>
                    </a:lnTo>
                    <a:lnTo>
                      <a:pt x="1719" y="4508"/>
                    </a:lnTo>
                    <a:lnTo>
                      <a:pt x="1831" y="4534"/>
                    </a:lnTo>
                    <a:lnTo>
                      <a:pt x="1943" y="4551"/>
                    </a:lnTo>
                    <a:lnTo>
                      <a:pt x="2055" y="4568"/>
                    </a:lnTo>
                    <a:lnTo>
                      <a:pt x="2176" y="4577"/>
                    </a:lnTo>
                    <a:lnTo>
                      <a:pt x="2410" y="4577"/>
                    </a:lnTo>
                    <a:lnTo>
                      <a:pt x="2522" y="4568"/>
                    </a:lnTo>
                    <a:lnTo>
                      <a:pt x="2643" y="4551"/>
                    </a:lnTo>
                    <a:lnTo>
                      <a:pt x="2755" y="4534"/>
                    </a:lnTo>
                    <a:lnTo>
                      <a:pt x="2867" y="4508"/>
                    </a:lnTo>
                    <a:lnTo>
                      <a:pt x="2971" y="4473"/>
                    </a:lnTo>
                    <a:lnTo>
                      <a:pt x="3083" y="4439"/>
                    </a:lnTo>
                    <a:lnTo>
                      <a:pt x="3187" y="4404"/>
                    </a:lnTo>
                    <a:lnTo>
                      <a:pt x="3282" y="4352"/>
                    </a:lnTo>
                    <a:lnTo>
                      <a:pt x="3385" y="4301"/>
                    </a:lnTo>
                    <a:lnTo>
                      <a:pt x="3480" y="4249"/>
                    </a:lnTo>
                    <a:lnTo>
                      <a:pt x="3575" y="4188"/>
                    </a:lnTo>
                    <a:lnTo>
                      <a:pt x="3662" y="4128"/>
                    </a:lnTo>
                    <a:lnTo>
                      <a:pt x="3748" y="4059"/>
                    </a:lnTo>
                    <a:lnTo>
                      <a:pt x="3834" y="3981"/>
                    </a:lnTo>
                    <a:lnTo>
                      <a:pt x="3912" y="3912"/>
                    </a:lnTo>
                    <a:lnTo>
                      <a:pt x="3990" y="3826"/>
                    </a:lnTo>
                    <a:lnTo>
                      <a:pt x="4059" y="3748"/>
                    </a:lnTo>
                    <a:lnTo>
                      <a:pt x="4128" y="3661"/>
                    </a:lnTo>
                    <a:lnTo>
                      <a:pt x="4188" y="3566"/>
                    </a:lnTo>
                    <a:lnTo>
                      <a:pt x="4249" y="3480"/>
                    </a:lnTo>
                    <a:lnTo>
                      <a:pt x="4309" y="3385"/>
                    </a:lnTo>
                    <a:lnTo>
                      <a:pt x="4361" y="3282"/>
                    </a:lnTo>
                    <a:lnTo>
                      <a:pt x="4404" y="3178"/>
                    </a:lnTo>
                    <a:lnTo>
                      <a:pt x="4448" y="3074"/>
                    </a:lnTo>
                    <a:lnTo>
                      <a:pt x="4482" y="2971"/>
                    </a:lnTo>
                    <a:lnTo>
                      <a:pt x="4508" y="2858"/>
                    </a:lnTo>
                    <a:lnTo>
                      <a:pt x="4534" y="2755"/>
                    </a:lnTo>
                    <a:lnTo>
                      <a:pt x="4560" y="2634"/>
                    </a:lnTo>
                    <a:lnTo>
                      <a:pt x="4568" y="2522"/>
                    </a:lnTo>
                    <a:lnTo>
                      <a:pt x="4577" y="2409"/>
                    </a:lnTo>
                    <a:lnTo>
                      <a:pt x="4586" y="2288"/>
                    </a:lnTo>
                    <a:lnTo>
                      <a:pt x="4577" y="2168"/>
                    </a:lnTo>
                    <a:lnTo>
                      <a:pt x="4568" y="2055"/>
                    </a:lnTo>
                    <a:lnTo>
                      <a:pt x="4560" y="1943"/>
                    </a:lnTo>
                    <a:lnTo>
                      <a:pt x="4534" y="1831"/>
                    </a:lnTo>
                    <a:lnTo>
                      <a:pt x="4508" y="1718"/>
                    </a:lnTo>
                    <a:lnTo>
                      <a:pt x="4482" y="1606"/>
                    </a:lnTo>
                    <a:lnTo>
                      <a:pt x="4448" y="1503"/>
                    </a:lnTo>
                    <a:lnTo>
                      <a:pt x="4404" y="1399"/>
                    </a:lnTo>
                    <a:lnTo>
                      <a:pt x="4361" y="1295"/>
                    </a:lnTo>
                    <a:lnTo>
                      <a:pt x="4309" y="1200"/>
                    </a:lnTo>
                    <a:lnTo>
                      <a:pt x="4249" y="1097"/>
                    </a:lnTo>
                    <a:lnTo>
                      <a:pt x="4188" y="1010"/>
                    </a:lnTo>
                    <a:lnTo>
                      <a:pt x="4128" y="915"/>
                    </a:lnTo>
                    <a:lnTo>
                      <a:pt x="4059" y="829"/>
                    </a:lnTo>
                    <a:lnTo>
                      <a:pt x="3990" y="751"/>
                    </a:lnTo>
                    <a:lnTo>
                      <a:pt x="3912" y="665"/>
                    </a:lnTo>
                    <a:lnTo>
                      <a:pt x="3834" y="596"/>
                    </a:lnTo>
                    <a:lnTo>
                      <a:pt x="3748" y="518"/>
                    </a:lnTo>
                    <a:lnTo>
                      <a:pt x="3662" y="449"/>
                    </a:lnTo>
                    <a:lnTo>
                      <a:pt x="3575" y="389"/>
                    </a:lnTo>
                    <a:lnTo>
                      <a:pt x="3480" y="328"/>
                    </a:lnTo>
                    <a:lnTo>
                      <a:pt x="3385" y="276"/>
                    </a:lnTo>
                    <a:lnTo>
                      <a:pt x="3282" y="225"/>
                    </a:lnTo>
                    <a:lnTo>
                      <a:pt x="3187" y="173"/>
                    </a:lnTo>
                    <a:lnTo>
                      <a:pt x="3083" y="138"/>
                    </a:lnTo>
                    <a:lnTo>
                      <a:pt x="2971" y="104"/>
                    </a:lnTo>
                    <a:lnTo>
                      <a:pt x="2867" y="69"/>
                    </a:lnTo>
                    <a:lnTo>
                      <a:pt x="2755" y="43"/>
                    </a:lnTo>
                    <a:lnTo>
                      <a:pt x="2643" y="26"/>
                    </a:lnTo>
                    <a:lnTo>
                      <a:pt x="2522" y="9"/>
                    </a:lnTo>
                    <a:lnTo>
                      <a:pt x="2410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5" name="Google Shape;75;p15"/>
              <p:cNvSpPr/>
              <p:nvPr/>
            </p:nvSpPr>
            <p:spPr>
              <a:xfrm>
                <a:off x="2047700" y="2645475"/>
                <a:ext cx="114650" cy="114450"/>
              </a:xfrm>
              <a:custGeom>
                <a:rect b="b" l="l" r="r" t="t"/>
                <a:pathLst>
                  <a:path extrusionOk="0" h="4578" w="4586">
                    <a:moveTo>
                      <a:pt x="2176" y="1"/>
                    </a:moveTo>
                    <a:lnTo>
                      <a:pt x="2055" y="10"/>
                    </a:lnTo>
                    <a:lnTo>
                      <a:pt x="1943" y="27"/>
                    </a:lnTo>
                    <a:lnTo>
                      <a:pt x="1831" y="44"/>
                    </a:lnTo>
                    <a:lnTo>
                      <a:pt x="1719" y="70"/>
                    </a:lnTo>
                    <a:lnTo>
                      <a:pt x="1615" y="105"/>
                    </a:lnTo>
                    <a:lnTo>
                      <a:pt x="1503" y="139"/>
                    </a:lnTo>
                    <a:lnTo>
                      <a:pt x="1399" y="182"/>
                    </a:lnTo>
                    <a:lnTo>
                      <a:pt x="1304" y="225"/>
                    </a:lnTo>
                    <a:lnTo>
                      <a:pt x="1200" y="277"/>
                    </a:lnTo>
                    <a:lnTo>
                      <a:pt x="1105" y="329"/>
                    </a:lnTo>
                    <a:lnTo>
                      <a:pt x="1010" y="390"/>
                    </a:lnTo>
                    <a:lnTo>
                      <a:pt x="924" y="450"/>
                    </a:lnTo>
                    <a:lnTo>
                      <a:pt x="838" y="519"/>
                    </a:lnTo>
                    <a:lnTo>
                      <a:pt x="751" y="597"/>
                    </a:lnTo>
                    <a:lnTo>
                      <a:pt x="674" y="666"/>
                    </a:lnTo>
                    <a:lnTo>
                      <a:pt x="596" y="752"/>
                    </a:lnTo>
                    <a:lnTo>
                      <a:pt x="527" y="830"/>
                    </a:lnTo>
                    <a:lnTo>
                      <a:pt x="458" y="916"/>
                    </a:lnTo>
                    <a:lnTo>
                      <a:pt x="389" y="1011"/>
                    </a:lnTo>
                    <a:lnTo>
                      <a:pt x="337" y="1098"/>
                    </a:lnTo>
                    <a:lnTo>
                      <a:pt x="276" y="1201"/>
                    </a:lnTo>
                    <a:lnTo>
                      <a:pt x="225" y="1296"/>
                    </a:lnTo>
                    <a:lnTo>
                      <a:pt x="181" y="1400"/>
                    </a:lnTo>
                    <a:lnTo>
                      <a:pt x="138" y="1503"/>
                    </a:lnTo>
                    <a:lnTo>
                      <a:pt x="104" y="1607"/>
                    </a:lnTo>
                    <a:lnTo>
                      <a:pt x="78" y="1719"/>
                    </a:lnTo>
                    <a:lnTo>
                      <a:pt x="52" y="1832"/>
                    </a:lnTo>
                    <a:lnTo>
                      <a:pt x="26" y="1944"/>
                    </a:lnTo>
                    <a:lnTo>
                      <a:pt x="17" y="2056"/>
                    </a:lnTo>
                    <a:lnTo>
                      <a:pt x="9" y="2168"/>
                    </a:lnTo>
                    <a:lnTo>
                      <a:pt x="0" y="2289"/>
                    </a:lnTo>
                    <a:lnTo>
                      <a:pt x="9" y="2410"/>
                    </a:lnTo>
                    <a:lnTo>
                      <a:pt x="17" y="2522"/>
                    </a:lnTo>
                    <a:lnTo>
                      <a:pt x="26" y="2635"/>
                    </a:lnTo>
                    <a:lnTo>
                      <a:pt x="52" y="2756"/>
                    </a:lnTo>
                    <a:lnTo>
                      <a:pt x="78" y="2859"/>
                    </a:lnTo>
                    <a:lnTo>
                      <a:pt x="104" y="2972"/>
                    </a:lnTo>
                    <a:lnTo>
                      <a:pt x="138" y="3075"/>
                    </a:lnTo>
                    <a:lnTo>
                      <a:pt x="181" y="3179"/>
                    </a:lnTo>
                    <a:lnTo>
                      <a:pt x="225" y="3282"/>
                    </a:lnTo>
                    <a:lnTo>
                      <a:pt x="276" y="3386"/>
                    </a:lnTo>
                    <a:lnTo>
                      <a:pt x="337" y="3481"/>
                    </a:lnTo>
                    <a:lnTo>
                      <a:pt x="389" y="3567"/>
                    </a:lnTo>
                    <a:lnTo>
                      <a:pt x="458" y="3662"/>
                    </a:lnTo>
                    <a:lnTo>
                      <a:pt x="527" y="3749"/>
                    </a:lnTo>
                    <a:lnTo>
                      <a:pt x="596" y="3826"/>
                    </a:lnTo>
                    <a:lnTo>
                      <a:pt x="674" y="3913"/>
                    </a:lnTo>
                    <a:lnTo>
                      <a:pt x="751" y="3982"/>
                    </a:lnTo>
                    <a:lnTo>
                      <a:pt x="838" y="4060"/>
                    </a:lnTo>
                    <a:lnTo>
                      <a:pt x="924" y="4129"/>
                    </a:lnTo>
                    <a:lnTo>
                      <a:pt x="1010" y="4189"/>
                    </a:lnTo>
                    <a:lnTo>
                      <a:pt x="1105" y="4250"/>
                    </a:lnTo>
                    <a:lnTo>
                      <a:pt x="1200" y="4301"/>
                    </a:lnTo>
                    <a:lnTo>
                      <a:pt x="1304" y="4353"/>
                    </a:lnTo>
                    <a:lnTo>
                      <a:pt x="1399" y="4405"/>
                    </a:lnTo>
                    <a:lnTo>
                      <a:pt x="1503" y="4440"/>
                    </a:lnTo>
                    <a:lnTo>
                      <a:pt x="1615" y="4474"/>
                    </a:lnTo>
                    <a:lnTo>
                      <a:pt x="1719" y="4509"/>
                    </a:lnTo>
                    <a:lnTo>
                      <a:pt x="1831" y="4535"/>
                    </a:lnTo>
                    <a:lnTo>
                      <a:pt x="1943" y="4552"/>
                    </a:lnTo>
                    <a:lnTo>
                      <a:pt x="2055" y="4569"/>
                    </a:lnTo>
                    <a:lnTo>
                      <a:pt x="2176" y="4578"/>
                    </a:lnTo>
                    <a:lnTo>
                      <a:pt x="2409" y="4578"/>
                    </a:lnTo>
                    <a:lnTo>
                      <a:pt x="2530" y="4569"/>
                    </a:lnTo>
                    <a:lnTo>
                      <a:pt x="2643" y="4552"/>
                    </a:lnTo>
                    <a:lnTo>
                      <a:pt x="2755" y="4535"/>
                    </a:lnTo>
                    <a:lnTo>
                      <a:pt x="2867" y="4509"/>
                    </a:lnTo>
                    <a:lnTo>
                      <a:pt x="2971" y="4474"/>
                    </a:lnTo>
                    <a:lnTo>
                      <a:pt x="3083" y="4440"/>
                    </a:lnTo>
                    <a:lnTo>
                      <a:pt x="3187" y="4405"/>
                    </a:lnTo>
                    <a:lnTo>
                      <a:pt x="3290" y="4353"/>
                    </a:lnTo>
                    <a:lnTo>
                      <a:pt x="3385" y="4301"/>
                    </a:lnTo>
                    <a:lnTo>
                      <a:pt x="3480" y="4250"/>
                    </a:lnTo>
                    <a:lnTo>
                      <a:pt x="3575" y="4189"/>
                    </a:lnTo>
                    <a:lnTo>
                      <a:pt x="3662" y="4129"/>
                    </a:lnTo>
                    <a:lnTo>
                      <a:pt x="3748" y="4060"/>
                    </a:lnTo>
                    <a:lnTo>
                      <a:pt x="3834" y="3982"/>
                    </a:lnTo>
                    <a:lnTo>
                      <a:pt x="3912" y="3913"/>
                    </a:lnTo>
                    <a:lnTo>
                      <a:pt x="3990" y="3826"/>
                    </a:lnTo>
                    <a:lnTo>
                      <a:pt x="4059" y="3749"/>
                    </a:lnTo>
                    <a:lnTo>
                      <a:pt x="4128" y="3662"/>
                    </a:lnTo>
                    <a:lnTo>
                      <a:pt x="4197" y="3567"/>
                    </a:lnTo>
                    <a:lnTo>
                      <a:pt x="4257" y="3481"/>
                    </a:lnTo>
                    <a:lnTo>
                      <a:pt x="4309" y="3386"/>
                    </a:lnTo>
                    <a:lnTo>
                      <a:pt x="4361" y="3282"/>
                    </a:lnTo>
                    <a:lnTo>
                      <a:pt x="4404" y="3179"/>
                    </a:lnTo>
                    <a:lnTo>
                      <a:pt x="4447" y="3075"/>
                    </a:lnTo>
                    <a:lnTo>
                      <a:pt x="4482" y="2972"/>
                    </a:lnTo>
                    <a:lnTo>
                      <a:pt x="4517" y="2859"/>
                    </a:lnTo>
                    <a:lnTo>
                      <a:pt x="4542" y="2756"/>
                    </a:lnTo>
                    <a:lnTo>
                      <a:pt x="4560" y="2635"/>
                    </a:lnTo>
                    <a:lnTo>
                      <a:pt x="4577" y="2522"/>
                    </a:lnTo>
                    <a:lnTo>
                      <a:pt x="4586" y="2410"/>
                    </a:lnTo>
                    <a:lnTo>
                      <a:pt x="4586" y="2289"/>
                    </a:lnTo>
                    <a:lnTo>
                      <a:pt x="4586" y="2168"/>
                    </a:lnTo>
                    <a:lnTo>
                      <a:pt x="4577" y="2056"/>
                    </a:lnTo>
                    <a:lnTo>
                      <a:pt x="4560" y="1944"/>
                    </a:lnTo>
                    <a:lnTo>
                      <a:pt x="4542" y="1832"/>
                    </a:lnTo>
                    <a:lnTo>
                      <a:pt x="4517" y="1719"/>
                    </a:lnTo>
                    <a:lnTo>
                      <a:pt x="4482" y="1607"/>
                    </a:lnTo>
                    <a:lnTo>
                      <a:pt x="4447" y="1503"/>
                    </a:lnTo>
                    <a:lnTo>
                      <a:pt x="4404" y="1400"/>
                    </a:lnTo>
                    <a:lnTo>
                      <a:pt x="4361" y="1296"/>
                    </a:lnTo>
                    <a:lnTo>
                      <a:pt x="4309" y="1201"/>
                    </a:lnTo>
                    <a:lnTo>
                      <a:pt x="4257" y="1098"/>
                    </a:lnTo>
                    <a:lnTo>
                      <a:pt x="4197" y="1011"/>
                    </a:lnTo>
                    <a:lnTo>
                      <a:pt x="4128" y="916"/>
                    </a:lnTo>
                    <a:lnTo>
                      <a:pt x="4059" y="830"/>
                    </a:lnTo>
                    <a:lnTo>
                      <a:pt x="3990" y="752"/>
                    </a:lnTo>
                    <a:lnTo>
                      <a:pt x="3912" y="666"/>
                    </a:lnTo>
                    <a:lnTo>
                      <a:pt x="3834" y="597"/>
                    </a:lnTo>
                    <a:lnTo>
                      <a:pt x="3748" y="519"/>
                    </a:lnTo>
                    <a:lnTo>
                      <a:pt x="3662" y="450"/>
                    </a:lnTo>
                    <a:lnTo>
                      <a:pt x="3575" y="390"/>
                    </a:lnTo>
                    <a:lnTo>
                      <a:pt x="3480" y="329"/>
                    </a:lnTo>
                    <a:lnTo>
                      <a:pt x="3385" y="277"/>
                    </a:lnTo>
                    <a:lnTo>
                      <a:pt x="3290" y="225"/>
                    </a:lnTo>
                    <a:lnTo>
                      <a:pt x="3187" y="182"/>
                    </a:lnTo>
                    <a:lnTo>
                      <a:pt x="3083" y="139"/>
                    </a:lnTo>
                    <a:lnTo>
                      <a:pt x="2971" y="105"/>
                    </a:lnTo>
                    <a:lnTo>
                      <a:pt x="2867" y="70"/>
                    </a:lnTo>
                    <a:lnTo>
                      <a:pt x="2755" y="44"/>
                    </a:lnTo>
                    <a:lnTo>
                      <a:pt x="2643" y="27"/>
                    </a:lnTo>
                    <a:lnTo>
                      <a:pt x="2530" y="10"/>
                    </a:lnTo>
                    <a:lnTo>
                      <a:pt x="2409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6" name="Google Shape;76;p15"/>
              <p:cNvSpPr/>
              <p:nvPr/>
            </p:nvSpPr>
            <p:spPr>
              <a:xfrm>
                <a:off x="1820575" y="2411675"/>
                <a:ext cx="114650" cy="114450"/>
              </a:xfrm>
              <a:custGeom>
                <a:rect b="b" l="l" r="r" t="t"/>
                <a:pathLst>
                  <a:path extrusionOk="0" h="4578" w="4586">
                    <a:moveTo>
                      <a:pt x="2177" y="1"/>
                    </a:moveTo>
                    <a:lnTo>
                      <a:pt x="2056" y="9"/>
                    </a:lnTo>
                    <a:lnTo>
                      <a:pt x="1944" y="27"/>
                    </a:lnTo>
                    <a:lnTo>
                      <a:pt x="1831" y="44"/>
                    </a:lnTo>
                    <a:lnTo>
                      <a:pt x="1719" y="70"/>
                    </a:lnTo>
                    <a:lnTo>
                      <a:pt x="1607" y="104"/>
                    </a:lnTo>
                    <a:lnTo>
                      <a:pt x="1503" y="139"/>
                    </a:lnTo>
                    <a:lnTo>
                      <a:pt x="1399" y="182"/>
                    </a:lnTo>
                    <a:lnTo>
                      <a:pt x="1296" y="225"/>
                    </a:lnTo>
                    <a:lnTo>
                      <a:pt x="1201" y="277"/>
                    </a:lnTo>
                    <a:lnTo>
                      <a:pt x="1106" y="329"/>
                    </a:lnTo>
                    <a:lnTo>
                      <a:pt x="1011" y="389"/>
                    </a:lnTo>
                    <a:lnTo>
                      <a:pt x="916" y="450"/>
                    </a:lnTo>
                    <a:lnTo>
                      <a:pt x="830" y="519"/>
                    </a:lnTo>
                    <a:lnTo>
                      <a:pt x="752" y="596"/>
                    </a:lnTo>
                    <a:lnTo>
                      <a:pt x="674" y="666"/>
                    </a:lnTo>
                    <a:lnTo>
                      <a:pt x="596" y="752"/>
                    </a:lnTo>
                    <a:lnTo>
                      <a:pt x="519" y="830"/>
                    </a:lnTo>
                    <a:lnTo>
                      <a:pt x="458" y="916"/>
                    </a:lnTo>
                    <a:lnTo>
                      <a:pt x="389" y="1011"/>
                    </a:lnTo>
                    <a:lnTo>
                      <a:pt x="329" y="1097"/>
                    </a:lnTo>
                    <a:lnTo>
                      <a:pt x="277" y="1201"/>
                    </a:lnTo>
                    <a:lnTo>
                      <a:pt x="225" y="1296"/>
                    </a:lnTo>
                    <a:lnTo>
                      <a:pt x="182" y="1400"/>
                    </a:lnTo>
                    <a:lnTo>
                      <a:pt x="139" y="1503"/>
                    </a:lnTo>
                    <a:lnTo>
                      <a:pt x="104" y="1607"/>
                    </a:lnTo>
                    <a:lnTo>
                      <a:pt x="70" y="1719"/>
                    </a:lnTo>
                    <a:lnTo>
                      <a:pt x="44" y="1831"/>
                    </a:lnTo>
                    <a:lnTo>
                      <a:pt x="26" y="1944"/>
                    </a:lnTo>
                    <a:lnTo>
                      <a:pt x="9" y="2056"/>
                    </a:lnTo>
                    <a:lnTo>
                      <a:pt x="1" y="2168"/>
                    </a:lnTo>
                    <a:lnTo>
                      <a:pt x="1" y="2289"/>
                    </a:lnTo>
                    <a:lnTo>
                      <a:pt x="1" y="2410"/>
                    </a:lnTo>
                    <a:lnTo>
                      <a:pt x="9" y="2522"/>
                    </a:lnTo>
                    <a:lnTo>
                      <a:pt x="26" y="2634"/>
                    </a:lnTo>
                    <a:lnTo>
                      <a:pt x="44" y="2755"/>
                    </a:lnTo>
                    <a:lnTo>
                      <a:pt x="70" y="2859"/>
                    </a:lnTo>
                    <a:lnTo>
                      <a:pt x="104" y="2971"/>
                    </a:lnTo>
                    <a:lnTo>
                      <a:pt x="139" y="3075"/>
                    </a:lnTo>
                    <a:lnTo>
                      <a:pt x="182" y="3178"/>
                    </a:lnTo>
                    <a:lnTo>
                      <a:pt x="225" y="3282"/>
                    </a:lnTo>
                    <a:lnTo>
                      <a:pt x="277" y="3386"/>
                    </a:lnTo>
                    <a:lnTo>
                      <a:pt x="329" y="3481"/>
                    </a:lnTo>
                    <a:lnTo>
                      <a:pt x="389" y="3567"/>
                    </a:lnTo>
                    <a:lnTo>
                      <a:pt x="458" y="3662"/>
                    </a:lnTo>
                    <a:lnTo>
                      <a:pt x="519" y="3748"/>
                    </a:lnTo>
                    <a:lnTo>
                      <a:pt x="596" y="3826"/>
                    </a:lnTo>
                    <a:lnTo>
                      <a:pt x="674" y="3913"/>
                    </a:lnTo>
                    <a:lnTo>
                      <a:pt x="752" y="3982"/>
                    </a:lnTo>
                    <a:lnTo>
                      <a:pt x="830" y="4059"/>
                    </a:lnTo>
                    <a:lnTo>
                      <a:pt x="916" y="4128"/>
                    </a:lnTo>
                    <a:lnTo>
                      <a:pt x="1011" y="4189"/>
                    </a:lnTo>
                    <a:lnTo>
                      <a:pt x="1106" y="4249"/>
                    </a:lnTo>
                    <a:lnTo>
                      <a:pt x="1201" y="4301"/>
                    </a:lnTo>
                    <a:lnTo>
                      <a:pt x="1296" y="4353"/>
                    </a:lnTo>
                    <a:lnTo>
                      <a:pt x="1399" y="4405"/>
                    </a:lnTo>
                    <a:lnTo>
                      <a:pt x="1503" y="4439"/>
                    </a:lnTo>
                    <a:lnTo>
                      <a:pt x="1607" y="4474"/>
                    </a:lnTo>
                    <a:lnTo>
                      <a:pt x="1719" y="4508"/>
                    </a:lnTo>
                    <a:lnTo>
                      <a:pt x="1831" y="4534"/>
                    </a:lnTo>
                    <a:lnTo>
                      <a:pt x="1944" y="4552"/>
                    </a:lnTo>
                    <a:lnTo>
                      <a:pt x="2056" y="4569"/>
                    </a:lnTo>
                    <a:lnTo>
                      <a:pt x="2177" y="4577"/>
                    </a:lnTo>
                    <a:lnTo>
                      <a:pt x="2410" y="4577"/>
                    </a:lnTo>
                    <a:lnTo>
                      <a:pt x="2522" y="4569"/>
                    </a:lnTo>
                    <a:lnTo>
                      <a:pt x="2643" y="4552"/>
                    </a:lnTo>
                    <a:lnTo>
                      <a:pt x="2755" y="4534"/>
                    </a:lnTo>
                    <a:lnTo>
                      <a:pt x="2868" y="4508"/>
                    </a:lnTo>
                    <a:lnTo>
                      <a:pt x="2971" y="4474"/>
                    </a:lnTo>
                    <a:lnTo>
                      <a:pt x="3083" y="4439"/>
                    </a:lnTo>
                    <a:lnTo>
                      <a:pt x="3187" y="4405"/>
                    </a:lnTo>
                    <a:lnTo>
                      <a:pt x="3282" y="4353"/>
                    </a:lnTo>
                    <a:lnTo>
                      <a:pt x="3386" y="4301"/>
                    </a:lnTo>
                    <a:lnTo>
                      <a:pt x="3481" y="4249"/>
                    </a:lnTo>
                    <a:lnTo>
                      <a:pt x="3576" y="4189"/>
                    </a:lnTo>
                    <a:lnTo>
                      <a:pt x="3662" y="4128"/>
                    </a:lnTo>
                    <a:lnTo>
                      <a:pt x="3748" y="4059"/>
                    </a:lnTo>
                    <a:lnTo>
                      <a:pt x="3835" y="3982"/>
                    </a:lnTo>
                    <a:lnTo>
                      <a:pt x="3912" y="3913"/>
                    </a:lnTo>
                    <a:lnTo>
                      <a:pt x="3990" y="3826"/>
                    </a:lnTo>
                    <a:lnTo>
                      <a:pt x="4059" y="3748"/>
                    </a:lnTo>
                    <a:lnTo>
                      <a:pt x="4128" y="3662"/>
                    </a:lnTo>
                    <a:lnTo>
                      <a:pt x="4189" y="3567"/>
                    </a:lnTo>
                    <a:lnTo>
                      <a:pt x="4249" y="3481"/>
                    </a:lnTo>
                    <a:lnTo>
                      <a:pt x="4310" y="3386"/>
                    </a:lnTo>
                    <a:lnTo>
                      <a:pt x="4353" y="3282"/>
                    </a:lnTo>
                    <a:lnTo>
                      <a:pt x="4405" y="3178"/>
                    </a:lnTo>
                    <a:lnTo>
                      <a:pt x="4448" y="3075"/>
                    </a:lnTo>
                    <a:lnTo>
                      <a:pt x="4482" y="2971"/>
                    </a:lnTo>
                    <a:lnTo>
                      <a:pt x="4508" y="2859"/>
                    </a:lnTo>
                    <a:lnTo>
                      <a:pt x="4534" y="2755"/>
                    </a:lnTo>
                    <a:lnTo>
                      <a:pt x="4560" y="2634"/>
                    </a:lnTo>
                    <a:lnTo>
                      <a:pt x="4569" y="2522"/>
                    </a:lnTo>
                    <a:lnTo>
                      <a:pt x="4577" y="2410"/>
                    </a:lnTo>
                    <a:lnTo>
                      <a:pt x="4586" y="2289"/>
                    </a:lnTo>
                    <a:lnTo>
                      <a:pt x="4577" y="2168"/>
                    </a:lnTo>
                    <a:lnTo>
                      <a:pt x="4569" y="2056"/>
                    </a:lnTo>
                    <a:lnTo>
                      <a:pt x="4560" y="1944"/>
                    </a:lnTo>
                    <a:lnTo>
                      <a:pt x="4534" y="1831"/>
                    </a:lnTo>
                    <a:lnTo>
                      <a:pt x="4508" y="1719"/>
                    </a:lnTo>
                    <a:lnTo>
                      <a:pt x="4482" y="1607"/>
                    </a:lnTo>
                    <a:lnTo>
                      <a:pt x="4448" y="1503"/>
                    </a:lnTo>
                    <a:lnTo>
                      <a:pt x="4405" y="1400"/>
                    </a:lnTo>
                    <a:lnTo>
                      <a:pt x="4353" y="1296"/>
                    </a:lnTo>
                    <a:lnTo>
                      <a:pt x="4310" y="1201"/>
                    </a:lnTo>
                    <a:lnTo>
                      <a:pt x="4249" y="1097"/>
                    </a:lnTo>
                    <a:lnTo>
                      <a:pt x="4189" y="1011"/>
                    </a:lnTo>
                    <a:lnTo>
                      <a:pt x="4128" y="916"/>
                    </a:lnTo>
                    <a:lnTo>
                      <a:pt x="4059" y="830"/>
                    </a:lnTo>
                    <a:lnTo>
                      <a:pt x="3990" y="752"/>
                    </a:lnTo>
                    <a:lnTo>
                      <a:pt x="3912" y="666"/>
                    </a:lnTo>
                    <a:lnTo>
                      <a:pt x="3835" y="596"/>
                    </a:lnTo>
                    <a:lnTo>
                      <a:pt x="3748" y="519"/>
                    </a:lnTo>
                    <a:lnTo>
                      <a:pt x="3662" y="450"/>
                    </a:lnTo>
                    <a:lnTo>
                      <a:pt x="3576" y="389"/>
                    </a:lnTo>
                    <a:lnTo>
                      <a:pt x="3481" y="329"/>
                    </a:lnTo>
                    <a:lnTo>
                      <a:pt x="3386" y="277"/>
                    </a:lnTo>
                    <a:lnTo>
                      <a:pt x="3282" y="225"/>
                    </a:lnTo>
                    <a:lnTo>
                      <a:pt x="3187" y="182"/>
                    </a:lnTo>
                    <a:lnTo>
                      <a:pt x="3083" y="139"/>
                    </a:lnTo>
                    <a:lnTo>
                      <a:pt x="2971" y="104"/>
                    </a:lnTo>
                    <a:lnTo>
                      <a:pt x="2868" y="70"/>
                    </a:lnTo>
                    <a:lnTo>
                      <a:pt x="2755" y="44"/>
                    </a:lnTo>
                    <a:lnTo>
                      <a:pt x="2643" y="27"/>
                    </a:lnTo>
                    <a:lnTo>
                      <a:pt x="2522" y="9"/>
                    </a:lnTo>
                    <a:lnTo>
                      <a:pt x="2410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7" name="Google Shape;77;p15"/>
              <p:cNvSpPr/>
              <p:nvPr/>
            </p:nvSpPr>
            <p:spPr>
              <a:xfrm>
                <a:off x="1705300" y="2196425"/>
                <a:ext cx="1298150" cy="775300"/>
              </a:xfrm>
              <a:custGeom>
                <a:rect b="b" l="l" r="r" t="t"/>
                <a:pathLst>
                  <a:path extrusionOk="0" h="31012" w="51926">
                    <a:moveTo>
                      <a:pt x="207" y="1"/>
                    </a:moveTo>
                    <a:lnTo>
                      <a:pt x="164" y="10"/>
                    </a:lnTo>
                    <a:lnTo>
                      <a:pt x="121" y="18"/>
                    </a:lnTo>
                    <a:lnTo>
                      <a:pt x="87" y="36"/>
                    </a:lnTo>
                    <a:lnTo>
                      <a:pt x="61" y="61"/>
                    </a:lnTo>
                    <a:lnTo>
                      <a:pt x="35" y="96"/>
                    </a:lnTo>
                    <a:lnTo>
                      <a:pt x="17" y="131"/>
                    </a:lnTo>
                    <a:lnTo>
                      <a:pt x="0" y="165"/>
                    </a:lnTo>
                    <a:lnTo>
                      <a:pt x="0" y="208"/>
                    </a:lnTo>
                    <a:lnTo>
                      <a:pt x="0" y="31011"/>
                    </a:lnTo>
                    <a:lnTo>
                      <a:pt x="51762" y="31011"/>
                    </a:lnTo>
                    <a:lnTo>
                      <a:pt x="51796" y="31003"/>
                    </a:lnTo>
                    <a:lnTo>
                      <a:pt x="51831" y="30977"/>
                    </a:lnTo>
                    <a:lnTo>
                      <a:pt x="51865" y="30951"/>
                    </a:lnTo>
                    <a:lnTo>
                      <a:pt x="51891" y="30925"/>
                    </a:lnTo>
                    <a:lnTo>
                      <a:pt x="51908" y="30890"/>
                    </a:lnTo>
                    <a:lnTo>
                      <a:pt x="51917" y="30847"/>
                    </a:lnTo>
                    <a:lnTo>
                      <a:pt x="51926" y="30813"/>
                    </a:lnTo>
                    <a:lnTo>
                      <a:pt x="51917" y="30769"/>
                    </a:lnTo>
                    <a:lnTo>
                      <a:pt x="51908" y="30726"/>
                    </a:lnTo>
                    <a:lnTo>
                      <a:pt x="51891" y="30692"/>
                    </a:lnTo>
                    <a:lnTo>
                      <a:pt x="51865" y="30666"/>
                    </a:lnTo>
                    <a:lnTo>
                      <a:pt x="51831" y="30640"/>
                    </a:lnTo>
                    <a:lnTo>
                      <a:pt x="51796" y="30623"/>
                    </a:lnTo>
                    <a:lnTo>
                      <a:pt x="51762" y="30605"/>
                    </a:lnTo>
                    <a:lnTo>
                      <a:pt x="406" y="30605"/>
                    </a:lnTo>
                    <a:lnTo>
                      <a:pt x="406" y="208"/>
                    </a:lnTo>
                    <a:lnTo>
                      <a:pt x="406" y="165"/>
                    </a:lnTo>
                    <a:lnTo>
                      <a:pt x="389" y="131"/>
                    </a:lnTo>
                    <a:lnTo>
                      <a:pt x="371" y="96"/>
                    </a:lnTo>
                    <a:lnTo>
                      <a:pt x="346" y="61"/>
                    </a:lnTo>
                    <a:lnTo>
                      <a:pt x="320" y="36"/>
                    </a:lnTo>
                    <a:lnTo>
                      <a:pt x="285" y="18"/>
                    </a:lnTo>
                    <a:lnTo>
                      <a:pt x="242" y="10"/>
                    </a:lnTo>
                    <a:lnTo>
                      <a:pt x="207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8" name="Google Shape;78;p15"/>
              <p:cNvSpPr/>
              <p:nvPr/>
            </p:nvSpPr>
            <p:spPr>
              <a:xfrm>
                <a:off x="1969550" y="4151750"/>
                <a:ext cx="884500" cy="884500"/>
              </a:xfrm>
              <a:custGeom>
                <a:rect b="b" l="l" r="r" t="t"/>
                <a:pathLst>
                  <a:path extrusionOk="0" h="35380" w="35380">
                    <a:moveTo>
                      <a:pt x="17694" y="0"/>
                    </a:moveTo>
                    <a:lnTo>
                      <a:pt x="17237" y="9"/>
                    </a:lnTo>
                    <a:lnTo>
                      <a:pt x="16779" y="26"/>
                    </a:lnTo>
                    <a:lnTo>
                      <a:pt x="16330" y="52"/>
                    </a:lnTo>
                    <a:lnTo>
                      <a:pt x="15881" y="86"/>
                    </a:lnTo>
                    <a:lnTo>
                      <a:pt x="15440" y="138"/>
                    </a:lnTo>
                    <a:lnTo>
                      <a:pt x="15000" y="199"/>
                    </a:lnTo>
                    <a:lnTo>
                      <a:pt x="14560" y="276"/>
                    </a:lnTo>
                    <a:lnTo>
                      <a:pt x="14128" y="354"/>
                    </a:lnTo>
                    <a:lnTo>
                      <a:pt x="13696" y="449"/>
                    </a:lnTo>
                    <a:lnTo>
                      <a:pt x="13273" y="553"/>
                    </a:lnTo>
                    <a:lnTo>
                      <a:pt x="12850" y="674"/>
                    </a:lnTo>
                    <a:lnTo>
                      <a:pt x="12427" y="795"/>
                    </a:lnTo>
                    <a:lnTo>
                      <a:pt x="12021" y="924"/>
                    </a:lnTo>
                    <a:lnTo>
                      <a:pt x="11606" y="1071"/>
                    </a:lnTo>
                    <a:lnTo>
                      <a:pt x="11200" y="1226"/>
                    </a:lnTo>
                    <a:lnTo>
                      <a:pt x="10803" y="1390"/>
                    </a:lnTo>
                    <a:lnTo>
                      <a:pt x="10415" y="1563"/>
                    </a:lnTo>
                    <a:lnTo>
                      <a:pt x="10017" y="1744"/>
                    </a:lnTo>
                    <a:lnTo>
                      <a:pt x="9637" y="1934"/>
                    </a:lnTo>
                    <a:lnTo>
                      <a:pt x="9257" y="2133"/>
                    </a:lnTo>
                    <a:lnTo>
                      <a:pt x="8886" y="2340"/>
                    </a:lnTo>
                    <a:lnTo>
                      <a:pt x="8515" y="2556"/>
                    </a:lnTo>
                    <a:lnTo>
                      <a:pt x="8152" y="2789"/>
                    </a:lnTo>
                    <a:lnTo>
                      <a:pt x="7798" y="3023"/>
                    </a:lnTo>
                    <a:lnTo>
                      <a:pt x="7453" y="3264"/>
                    </a:lnTo>
                    <a:lnTo>
                      <a:pt x="7107" y="3515"/>
                    </a:lnTo>
                    <a:lnTo>
                      <a:pt x="6770" y="3774"/>
                    </a:lnTo>
                    <a:lnTo>
                      <a:pt x="6434" y="4041"/>
                    </a:lnTo>
                    <a:lnTo>
                      <a:pt x="6114" y="4309"/>
                    </a:lnTo>
                    <a:lnTo>
                      <a:pt x="5795" y="4594"/>
                    </a:lnTo>
                    <a:lnTo>
                      <a:pt x="5484" y="4888"/>
                    </a:lnTo>
                    <a:lnTo>
                      <a:pt x="5181" y="5181"/>
                    </a:lnTo>
                    <a:lnTo>
                      <a:pt x="4888" y="5484"/>
                    </a:lnTo>
                    <a:lnTo>
                      <a:pt x="4594" y="5795"/>
                    </a:lnTo>
                    <a:lnTo>
                      <a:pt x="4318" y="6114"/>
                    </a:lnTo>
                    <a:lnTo>
                      <a:pt x="4041" y="6434"/>
                    </a:lnTo>
                    <a:lnTo>
                      <a:pt x="3774" y="6770"/>
                    </a:lnTo>
                    <a:lnTo>
                      <a:pt x="3515" y="7107"/>
                    </a:lnTo>
                    <a:lnTo>
                      <a:pt x="3264" y="7453"/>
                    </a:lnTo>
                    <a:lnTo>
                      <a:pt x="3022" y="7798"/>
                    </a:lnTo>
                    <a:lnTo>
                      <a:pt x="2789" y="8152"/>
                    </a:lnTo>
                    <a:lnTo>
                      <a:pt x="2565" y="8515"/>
                    </a:lnTo>
                    <a:lnTo>
                      <a:pt x="2340" y="8886"/>
                    </a:lnTo>
                    <a:lnTo>
                      <a:pt x="2133" y="9257"/>
                    </a:lnTo>
                    <a:lnTo>
                      <a:pt x="1934" y="9637"/>
                    </a:lnTo>
                    <a:lnTo>
                      <a:pt x="1744" y="10017"/>
                    </a:lnTo>
                    <a:lnTo>
                      <a:pt x="1563" y="10406"/>
                    </a:lnTo>
                    <a:lnTo>
                      <a:pt x="1390" y="10803"/>
                    </a:lnTo>
                    <a:lnTo>
                      <a:pt x="1226" y="11200"/>
                    </a:lnTo>
                    <a:lnTo>
                      <a:pt x="1071" y="11606"/>
                    </a:lnTo>
                    <a:lnTo>
                      <a:pt x="933" y="12012"/>
                    </a:lnTo>
                    <a:lnTo>
                      <a:pt x="795" y="12427"/>
                    </a:lnTo>
                    <a:lnTo>
                      <a:pt x="674" y="12850"/>
                    </a:lnTo>
                    <a:lnTo>
                      <a:pt x="553" y="13273"/>
                    </a:lnTo>
                    <a:lnTo>
                      <a:pt x="449" y="13696"/>
                    </a:lnTo>
                    <a:lnTo>
                      <a:pt x="363" y="14128"/>
                    </a:lnTo>
                    <a:lnTo>
                      <a:pt x="276" y="14560"/>
                    </a:lnTo>
                    <a:lnTo>
                      <a:pt x="207" y="15000"/>
                    </a:lnTo>
                    <a:lnTo>
                      <a:pt x="138" y="15440"/>
                    </a:lnTo>
                    <a:lnTo>
                      <a:pt x="95" y="15881"/>
                    </a:lnTo>
                    <a:lnTo>
                      <a:pt x="52" y="16330"/>
                    </a:lnTo>
                    <a:lnTo>
                      <a:pt x="26" y="16779"/>
                    </a:lnTo>
                    <a:lnTo>
                      <a:pt x="9" y="17237"/>
                    </a:lnTo>
                    <a:lnTo>
                      <a:pt x="0" y="17686"/>
                    </a:lnTo>
                    <a:lnTo>
                      <a:pt x="9" y="18143"/>
                    </a:lnTo>
                    <a:lnTo>
                      <a:pt x="26" y="18601"/>
                    </a:lnTo>
                    <a:lnTo>
                      <a:pt x="52" y="19050"/>
                    </a:lnTo>
                    <a:lnTo>
                      <a:pt x="95" y="19499"/>
                    </a:lnTo>
                    <a:lnTo>
                      <a:pt x="138" y="19940"/>
                    </a:lnTo>
                    <a:lnTo>
                      <a:pt x="207" y="20380"/>
                    </a:lnTo>
                    <a:lnTo>
                      <a:pt x="276" y="20820"/>
                    </a:lnTo>
                    <a:lnTo>
                      <a:pt x="363" y="21252"/>
                    </a:lnTo>
                    <a:lnTo>
                      <a:pt x="449" y="21684"/>
                    </a:lnTo>
                    <a:lnTo>
                      <a:pt x="553" y="22107"/>
                    </a:lnTo>
                    <a:lnTo>
                      <a:pt x="674" y="22530"/>
                    </a:lnTo>
                    <a:lnTo>
                      <a:pt x="795" y="22953"/>
                    </a:lnTo>
                    <a:lnTo>
                      <a:pt x="933" y="23368"/>
                    </a:lnTo>
                    <a:lnTo>
                      <a:pt x="1071" y="23774"/>
                    </a:lnTo>
                    <a:lnTo>
                      <a:pt x="1226" y="24180"/>
                    </a:lnTo>
                    <a:lnTo>
                      <a:pt x="1390" y="24577"/>
                    </a:lnTo>
                    <a:lnTo>
                      <a:pt x="1563" y="24974"/>
                    </a:lnTo>
                    <a:lnTo>
                      <a:pt x="1744" y="25363"/>
                    </a:lnTo>
                    <a:lnTo>
                      <a:pt x="1934" y="25743"/>
                    </a:lnTo>
                    <a:lnTo>
                      <a:pt x="2133" y="26123"/>
                    </a:lnTo>
                    <a:lnTo>
                      <a:pt x="2340" y="26494"/>
                    </a:lnTo>
                    <a:lnTo>
                      <a:pt x="2565" y="26865"/>
                    </a:lnTo>
                    <a:lnTo>
                      <a:pt x="2789" y="27228"/>
                    </a:lnTo>
                    <a:lnTo>
                      <a:pt x="3022" y="27582"/>
                    </a:lnTo>
                    <a:lnTo>
                      <a:pt x="3264" y="27927"/>
                    </a:lnTo>
                    <a:lnTo>
                      <a:pt x="3515" y="28273"/>
                    </a:lnTo>
                    <a:lnTo>
                      <a:pt x="3774" y="28610"/>
                    </a:lnTo>
                    <a:lnTo>
                      <a:pt x="4041" y="28946"/>
                    </a:lnTo>
                    <a:lnTo>
                      <a:pt x="4318" y="29266"/>
                    </a:lnTo>
                    <a:lnTo>
                      <a:pt x="4594" y="29585"/>
                    </a:lnTo>
                    <a:lnTo>
                      <a:pt x="4888" y="29896"/>
                    </a:lnTo>
                    <a:lnTo>
                      <a:pt x="5181" y="30199"/>
                    </a:lnTo>
                    <a:lnTo>
                      <a:pt x="5484" y="30492"/>
                    </a:lnTo>
                    <a:lnTo>
                      <a:pt x="5795" y="30786"/>
                    </a:lnTo>
                    <a:lnTo>
                      <a:pt x="6114" y="31071"/>
                    </a:lnTo>
                    <a:lnTo>
                      <a:pt x="6434" y="31338"/>
                    </a:lnTo>
                    <a:lnTo>
                      <a:pt x="6770" y="31606"/>
                    </a:lnTo>
                    <a:lnTo>
                      <a:pt x="7107" y="31865"/>
                    </a:lnTo>
                    <a:lnTo>
                      <a:pt x="7453" y="32116"/>
                    </a:lnTo>
                    <a:lnTo>
                      <a:pt x="7798" y="32357"/>
                    </a:lnTo>
                    <a:lnTo>
                      <a:pt x="8152" y="32591"/>
                    </a:lnTo>
                    <a:lnTo>
                      <a:pt x="8515" y="32824"/>
                    </a:lnTo>
                    <a:lnTo>
                      <a:pt x="8886" y="33040"/>
                    </a:lnTo>
                    <a:lnTo>
                      <a:pt x="9257" y="33247"/>
                    </a:lnTo>
                    <a:lnTo>
                      <a:pt x="9637" y="33446"/>
                    </a:lnTo>
                    <a:lnTo>
                      <a:pt x="10017" y="33635"/>
                    </a:lnTo>
                    <a:lnTo>
                      <a:pt x="10415" y="33817"/>
                    </a:lnTo>
                    <a:lnTo>
                      <a:pt x="10803" y="33990"/>
                    </a:lnTo>
                    <a:lnTo>
                      <a:pt x="11200" y="34154"/>
                    </a:lnTo>
                    <a:lnTo>
                      <a:pt x="11606" y="34309"/>
                    </a:lnTo>
                    <a:lnTo>
                      <a:pt x="12021" y="34447"/>
                    </a:lnTo>
                    <a:lnTo>
                      <a:pt x="12427" y="34585"/>
                    </a:lnTo>
                    <a:lnTo>
                      <a:pt x="12850" y="34706"/>
                    </a:lnTo>
                    <a:lnTo>
                      <a:pt x="13273" y="34827"/>
                    </a:lnTo>
                    <a:lnTo>
                      <a:pt x="13696" y="34931"/>
                    </a:lnTo>
                    <a:lnTo>
                      <a:pt x="14128" y="35026"/>
                    </a:lnTo>
                    <a:lnTo>
                      <a:pt x="14560" y="35104"/>
                    </a:lnTo>
                    <a:lnTo>
                      <a:pt x="15000" y="35181"/>
                    </a:lnTo>
                    <a:lnTo>
                      <a:pt x="15440" y="35242"/>
                    </a:lnTo>
                    <a:lnTo>
                      <a:pt x="15881" y="35294"/>
                    </a:lnTo>
                    <a:lnTo>
                      <a:pt x="16330" y="35328"/>
                    </a:lnTo>
                    <a:lnTo>
                      <a:pt x="16779" y="35354"/>
                    </a:lnTo>
                    <a:lnTo>
                      <a:pt x="17237" y="35371"/>
                    </a:lnTo>
                    <a:lnTo>
                      <a:pt x="17694" y="35380"/>
                    </a:lnTo>
                    <a:lnTo>
                      <a:pt x="18143" y="35371"/>
                    </a:lnTo>
                    <a:lnTo>
                      <a:pt x="18601" y="35354"/>
                    </a:lnTo>
                    <a:lnTo>
                      <a:pt x="19050" y="35328"/>
                    </a:lnTo>
                    <a:lnTo>
                      <a:pt x="19499" y="35294"/>
                    </a:lnTo>
                    <a:lnTo>
                      <a:pt x="19948" y="35242"/>
                    </a:lnTo>
                    <a:lnTo>
                      <a:pt x="20389" y="35181"/>
                    </a:lnTo>
                    <a:lnTo>
                      <a:pt x="20820" y="35104"/>
                    </a:lnTo>
                    <a:lnTo>
                      <a:pt x="21252" y="35026"/>
                    </a:lnTo>
                    <a:lnTo>
                      <a:pt x="21684" y="34931"/>
                    </a:lnTo>
                    <a:lnTo>
                      <a:pt x="22116" y="34827"/>
                    </a:lnTo>
                    <a:lnTo>
                      <a:pt x="22530" y="34706"/>
                    </a:lnTo>
                    <a:lnTo>
                      <a:pt x="22953" y="34585"/>
                    </a:lnTo>
                    <a:lnTo>
                      <a:pt x="23368" y="34447"/>
                    </a:lnTo>
                    <a:lnTo>
                      <a:pt x="23774" y="34309"/>
                    </a:lnTo>
                    <a:lnTo>
                      <a:pt x="24180" y="34154"/>
                    </a:lnTo>
                    <a:lnTo>
                      <a:pt x="24577" y="33990"/>
                    </a:lnTo>
                    <a:lnTo>
                      <a:pt x="24974" y="33817"/>
                    </a:lnTo>
                    <a:lnTo>
                      <a:pt x="25363" y="33635"/>
                    </a:lnTo>
                    <a:lnTo>
                      <a:pt x="25743" y="33446"/>
                    </a:lnTo>
                    <a:lnTo>
                      <a:pt x="26123" y="33247"/>
                    </a:lnTo>
                    <a:lnTo>
                      <a:pt x="26494" y="33040"/>
                    </a:lnTo>
                    <a:lnTo>
                      <a:pt x="26865" y="32824"/>
                    </a:lnTo>
                    <a:lnTo>
                      <a:pt x="27228" y="32591"/>
                    </a:lnTo>
                    <a:lnTo>
                      <a:pt x="27582" y="32357"/>
                    </a:lnTo>
                    <a:lnTo>
                      <a:pt x="27936" y="32116"/>
                    </a:lnTo>
                    <a:lnTo>
                      <a:pt x="28273" y="31865"/>
                    </a:lnTo>
                    <a:lnTo>
                      <a:pt x="28610" y="31606"/>
                    </a:lnTo>
                    <a:lnTo>
                      <a:pt x="28946" y="31338"/>
                    </a:lnTo>
                    <a:lnTo>
                      <a:pt x="29266" y="31071"/>
                    </a:lnTo>
                    <a:lnTo>
                      <a:pt x="29585" y="30786"/>
                    </a:lnTo>
                    <a:lnTo>
                      <a:pt x="29896" y="30492"/>
                    </a:lnTo>
                    <a:lnTo>
                      <a:pt x="30199" y="30199"/>
                    </a:lnTo>
                    <a:lnTo>
                      <a:pt x="30501" y="29896"/>
                    </a:lnTo>
                    <a:lnTo>
                      <a:pt x="30786" y="29585"/>
                    </a:lnTo>
                    <a:lnTo>
                      <a:pt x="31071" y="29266"/>
                    </a:lnTo>
                    <a:lnTo>
                      <a:pt x="31338" y="28946"/>
                    </a:lnTo>
                    <a:lnTo>
                      <a:pt x="31606" y="28610"/>
                    </a:lnTo>
                    <a:lnTo>
                      <a:pt x="31865" y="28273"/>
                    </a:lnTo>
                    <a:lnTo>
                      <a:pt x="32116" y="27927"/>
                    </a:lnTo>
                    <a:lnTo>
                      <a:pt x="32357" y="27582"/>
                    </a:lnTo>
                    <a:lnTo>
                      <a:pt x="32599" y="27228"/>
                    </a:lnTo>
                    <a:lnTo>
                      <a:pt x="32824" y="26865"/>
                    </a:lnTo>
                    <a:lnTo>
                      <a:pt x="33040" y="26494"/>
                    </a:lnTo>
                    <a:lnTo>
                      <a:pt x="33247" y="26123"/>
                    </a:lnTo>
                    <a:lnTo>
                      <a:pt x="33445" y="25743"/>
                    </a:lnTo>
                    <a:lnTo>
                      <a:pt x="33635" y="25363"/>
                    </a:lnTo>
                    <a:lnTo>
                      <a:pt x="33817" y="24974"/>
                    </a:lnTo>
                    <a:lnTo>
                      <a:pt x="33990" y="24577"/>
                    </a:lnTo>
                    <a:lnTo>
                      <a:pt x="34154" y="24180"/>
                    </a:lnTo>
                    <a:lnTo>
                      <a:pt x="34309" y="23774"/>
                    </a:lnTo>
                    <a:lnTo>
                      <a:pt x="34456" y="23368"/>
                    </a:lnTo>
                    <a:lnTo>
                      <a:pt x="34585" y="22953"/>
                    </a:lnTo>
                    <a:lnTo>
                      <a:pt x="34715" y="22530"/>
                    </a:lnTo>
                    <a:lnTo>
                      <a:pt x="34827" y="22107"/>
                    </a:lnTo>
                    <a:lnTo>
                      <a:pt x="34931" y="21684"/>
                    </a:lnTo>
                    <a:lnTo>
                      <a:pt x="35026" y="21252"/>
                    </a:lnTo>
                    <a:lnTo>
                      <a:pt x="35104" y="20820"/>
                    </a:lnTo>
                    <a:lnTo>
                      <a:pt x="35181" y="20380"/>
                    </a:lnTo>
                    <a:lnTo>
                      <a:pt x="35242" y="19940"/>
                    </a:lnTo>
                    <a:lnTo>
                      <a:pt x="35293" y="19499"/>
                    </a:lnTo>
                    <a:lnTo>
                      <a:pt x="35328" y="19050"/>
                    </a:lnTo>
                    <a:lnTo>
                      <a:pt x="35363" y="18601"/>
                    </a:lnTo>
                    <a:lnTo>
                      <a:pt x="35380" y="18143"/>
                    </a:lnTo>
                    <a:lnTo>
                      <a:pt x="35380" y="17686"/>
                    </a:lnTo>
                    <a:lnTo>
                      <a:pt x="35380" y="17237"/>
                    </a:lnTo>
                    <a:lnTo>
                      <a:pt x="35363" y="16779"/>
                    </a:lnTo>
                    <a:lnTo>
                      <a:pt x="35328" y="16330"/>
                    </a:lnTo>
                    <a:lnTo>
                      <a:pt x="35293" y="15881"/>
                    </a:lnTo>
                    <a:lnTo>
                      <a:pt x="35242" y="15440"/>
                    </a:lnTo>
                    <a:lnTo>
                      <a:pt x="35181" y="15000"/>
                    </a:lnTo>
                    <a:lnTo>
                      <a:pt x="35104" y="14560"/>
                    </a:lnTo>
                    <a:lnTo>
                      <a:pt x="35026" y="14128"/>
                    </a:lnTo>
                    <a:lnTo>
                      <a:pt x="34931" y="13696"/>
                    </a:lnTo>
                    <a:lnTo>
                      <a:pt x="34827" y="13273"/>
                    </a:lnTo>
                    <a:lnTo>
                      <a:pt x="34715" y="12850"/>
                    </a:lnTo>
                    <a:lnTo>
                      <a:pt x="34585" y="12427"/>
                    </a:lnTo>
                    <a:lnTo>
                      <a:pt x="34456" y="12012"/>
                    </a:lnTo>
                    <a:lnTo>
                      <a:pt x="34309" y="11606"/>
                    </a:lnTo>
                    <a:lnTo>
                      <a:pt x="34154" y="11200"/>
                    </a:lnTo>
                    <a:lnTo>
                      <a:pt x="33990" y="10803"/>
                    </a:lnTo>
                    <a:lnTo>
                      <a:pt x="33817" y="10406"/>
                    </a:lnTo>
                    <a:lnTo>
                      <a:pt x="33635" y="10017"/>
                    </a:lnTo>
                    <a:lnTo>
                      <a:pt x="33445" y="9637"/>
                    </a:lnTo>
                    <a:lnTo>
                      <a:pt x="33247" y="9257"/>
                    </a:lnTo>
                    <a:lnTo>
                      <a:pt x="33040" y="8886"/>
                    </a:lnTo>
                    <a:lnTo>
                      <a:pt x="32824" y="8515"/>
                    </a:lnTo>
                    <a:lnTo>
                      <a:pt x="32599" y="8152"/>
                    </a:lnTo>
                    <a:lnTo>
                      <a:pt x="32357" y="7798"/>
                    </a:lnTo>
                    <a:lnTo>
                      <a:pt x="32116" y="7453"/>
                    </a:lnTo>
                    <a:lnTo>
                      <a:pt x="31865" y="7107"/>
                    </a:lnTo>
                    <a:lnTo>
                      <a:pt x="31606" y="6770"/>
                    </a:lnTo>
                    <a:lnTo>
                      <a:pt x="31338" y="6434"/>
                    </a:lnTo>
                    <a:lnTo>
                      <a:pt x="31071" y="6114"/>
                    </a:lnTo>
                    <a:lnTo>
                      <a:pt x="30786" y="5795"/>
                    </a:lnTo>
                    <a:lnTo>
                      <a:pt x="30501" y="5484"/>
                    </a:lnTo>
                    <a:lnTo>
                      <a:pt x="30199" y="5181"/>
                    </a:lnTo>
                    <a:lnTo>
                      <a:pt x="29896" y="4888"/>
                    </a:lnTo>
                    <a:lnTo>
                      <a:pt x="29585" y="4594"/>
                    </a:lnTo>
                    <a:lnTo>
                      <a:pt x="29266" y="4309"/>
                    </a:lnTo>
                    <a:lnTo>
                      <a:pt x="28946" y="4041"/>
                    </a:lnTo>
                    <a:lnTo>
                      <a:pt x="28610" y="3774"/>
                    </a:lnTo>
                    <a:lnTo>
                      <a:pt x="28273" y="3515"/>
                    </a:lnTo>
                    <a:lnTo>
                      <a:pt x="27936" y="3264"/>
                    </a:lnTo>
                    <a:lnTo>
                      <a:pt x="27582" y="3023"/>
                    </a:lnTo>
                    <a:lnTo>
                      <a:pt x="27228" y="2789"/>
                    </a:lnTo>
                    <a:lnTo>
                      <a:pt x="26865" y="2556"/>
                    </a:lnTo>
                    <a:lnTo>
                      <a:pt x="26494" y="2340"/>
                    </a:lnTo>
                    <a:lnTo>
                      <a:pt x="26123" y="2133"/>
                    </a:lnTo>
                    <a:lnTo>
                      <a:pt x="25743" y="1934"/>
                    </a:lnTo>
                    <a:lnTo>
                      <a:pt x="25363" y="1744"/>
                    </a:lnTo>
                    <a:lnTo>
                      <a:pt x="24974" y="1563"/>
                    </a:lnTo>
                    <a:lnTo>
                      <a:pt x="24577" y="1390"/>
                    </a:lnTo>
                    <a:lnTo>
                      <a:pt x="24180" y="1226"/>
                    </a:lnTo>
                    <a:lnTo>
                      <a:pt x="23774" y="1071"/>
                    </a:lnTo>
                    <a:lnTo>
                      <a:pt x="23368" y="924"/>
                    </a:lnTo>
                    <a:lnTo>
                      <a:pt x="22953" y="795"/>
                    </a:lnTo>
                    <a:lnTo>
                      <a:pt x="22530" y="674"/>
                    </a:lnTo>
                    <a:lnTo>
                      <a:pt x="22116" y="553"/>
                    </a:lnTo>
                    <a:lnTo>
                      <a:pt x="21684" y="449"/>
                    </a:lnTo>
                    <a:lnTo>
                      <a:pt x="21252" y="354"/>
                    </a:lnTo>
                    <a:lnTo>
                      <a:pt x="20820" y="276"/>
                    </a:lnTo>
                    <a:lnTo>
                      <a:pt x="20389" y="199"/>
                    </a:lnTo>
                    <a:lnTo>
                      <a:pt x="19948" y="138"/>
                    </a:lnTo>
                    <a:lnTo>
                      <a:pt x="19499" y="86"/>
                    </a:lnTo>
                    <a:lnTo>
                      <a:pt x="19050" y="52"/>
                    </a:lnTo>
                    <a:lnTo>
                      <a:pt x="18601" y="26"/>
                    </a:lnTo>
                    <a:lnTo>
                      <a:pt x="18143" y="9"/>
                    </a:lnTo>
                    <a:lnTo>
                      <a:pt x="17694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9" name="Google Shape;79;p15"/>
              <p:cNvSpPr/>
              <p:nvPr/>
            </p:nvSpPr>
            <p:spPr>
              <a:xfrm>
                <a:off x="2036025" y="4480525"/>
                <a:ext cx="553350" cy="485575"/>
              </a:xfrm>
              <a:custGeom>
                <a:rect b="b" l="l" r="r" t="t"/>
                <a:pathLst>
                  <a:path extrusionOk="0" h="19423" w="22134">
                    <a:moveTo>
                      <a:pt x="813" y="1"/>
                    </a:moveTo>
                    <a:lnTo>
                      <a:pt x="718" y="286"/>
                    </a:lnTo>
                    <a:lnTo>
                      <a:pt x="623" y="580"/>
                    </a:lnTo>
                    <a:lnTo>
                      <a:pt x="536" y="873"/>
                    </a:lnTo>
                    <a:lnTo>
                      <a:pt x="458" y="1175"/>
                    </a:lnTo>
                    <a:lnTo>
                      <a:pt x="389" y="1469"/>
                    </a:lnTo>
                    <a:lnTo>
                      <a:pt x="320" y="1771"/>
                    </a:lnTo>
                    <a:lnTo>
                      <a:pt x="260" y="2074"/>
                    </a:lnTo>
                    <a:lnTo>
                      <a:pt x="208" y="2367"/>
                    </a:lnTo>
                    <a:lnTo>
                      <a:pt x="156" y="2669"/>
                    </a:lnTo>
                    <a:lnTo>
                      <a:pt x="113" y="2980"/>
                    </a:lnTo>
                    <a:lnTo>
                      <a:pt x="79" y="3282"/>
                    </a:lnTo>
                    <a:lnTo>
                      <a:pt x="53" y="3585"/>
                    </a:lnTo>
                    <a:lnTo>
                      <a:pt x="27" y="3896"/>
                    </a:lnTo>
                    <a:lnTo>
                      <a:pt x="9" y="4198"/>
                    </a:lnTo>
                    <a:lnTo>
                      <a:pt x="1" y="4509"/>
                    </a:lnTo>
                    <a:lnTo>
                      <a:pt x="1" y="4811"/>
                    </a:lnTo>
                    <a:lnTo>
                      <a:pt x="1" y="5182"/>
                    </a:lnTo>
                    <a:lnTo>
                      <a:pt x="18" y="5562"/>
                    </a:lnTo>
                    <a:lnTo>
                      <a:pt x="44" y="5925"/>
                    </a:lnTo>
                    <a:lnTo>
                      <a:pt x="79" y="6296"/>
                    </a:lnTo>
                    <a:lnTo>
                      <a:pt x="122" y="6659"/>
                    </a:lnTo>
                    <a:lnTo>
                      <a:pt x="165" y="7022"/>
                    </a:lnTo>
                    <a:lnTo>
                      <a:pt x="225" y="7384"/>
                    </a:lnTo>
                    <a:lnTo>
                      <a:pt x="294" y="7738"/>
                    </a:lnTo>
                    <a:lnTo>
                      <a:pt x="372" y="8092"/>
                    </a:lnTo>
                    <a:lnTo>
                      <a:pt x="458" y="8447"/>
                    </a:lnTo>
                    <a:lnTo>
                      <a:pt x="553" y="8792"/>
                    </a:lnTo>
                    <a:lnTo>
                      <a:pt x="657" y="9137"/>
                    </a:lnTo>
                    <a:lnTo>
                      <a:pt x="769" y="9474"/>
                    </a:lnTo>
                    <a:lnTo>
                      <a:pt x="890" y="9811"/>
                    </a:lnTo>
                    <a:lnTo>
                      <a:pt x="1020" y="10148"/>
                    </a:lnTo>
                    <a:lnTo>
                      <a:pt x="1158" y="10476"/>
                    </a:lnTo>
                    <a:lnTo>
                      <a:pt x="1296" y="10804"/>
                    </a:lnTo>
                    <a:lnTo>
                      <a:pt x="1452" y="11124"/>
                    </a:lnTo>
                    <a:lnTo>
                      <a:pt x="1607" y="11443"/>
                    </a:lnTo>
                    <a:lnTo>
                      <a:pt x="1771" y="11754"/>
                    </a:lnTo>
                    <a:lnTo>
                      <a:pt x="1944" y="12065"/>
                    </a:lnTo>
                    <a:lnTo>
                      <a:pt x="2125" y="12367"/>
                    </a:lnTo>
                    <a:lnTo>
                      <a:pt x="2315" y="12661"/>
                    </a:lnTo>
                    <a:lnTo>
                      <a:pt x="2505" y="12954"/>
                    </a:lnTo>
                    <a:lnTo>
                      <a:pt x="2712" y="13248"/>
                    </a:lnTo>
                    <a:lnTo>
                      <a:pt x="2920" y="13533"/>
                    </a:lnTo>
                    <a:lnTo>
                      <a:pt x="3136" y="13809"/>
                    </a:lnTo>
                    <a:lnTo>
                      <a:pt x="3351" y="14086"/>
                    </a:lnTo>
                    <a:lnTo>
                      <a:pt x="3585" y="14353"/>
                    </a:lnTo>
                    <a:lnTo>
                      <a:pt x="3818" y="14612"/>
                    </a:lnTo>
                    <a:lnTo>
                      <a:pt x="4051" y="14871"/>
                    </a:lnTo>
                    <a:lnTo>
                      <a:pt x="4301" y="15122"/>
                    </a:lnTo>
                    <a:lnTo>
                      <a:pt x="4552" y="15372"/>
                    </a:lnTo>
                    <a:lnTo>
                      <a:pt x="4811" y="15605"/>
                    </a:lnTo>
                    <a:lnTo>
                      <a:pt x="5070" y="15847"/>
                    </a:lnTo>
                    <a:lnTo>
                      <a:pt x="5338" y="16072"/>
                    </a:lnTo>
                    <a:lnTo>
                      <a:pt x="5614" y="16288"/>
                    </a:lnTo>
                    <a:lnTo>
                      <a:pt x="5890" y="16504"/>
                    </a:lnTo>
                    <a:lnTo>
                      <a:pt x="6175" y="16711"/>
                    </a:lnTo>
                    <a:lnTo>
                      <a:pt x="6469" y="16918"/>
                    </a:lnTo>
                    <a:lnTo>
                      <a:pt x="6762" y="17108"/>
                    </a:lnTo>
                    <a:lnTo>
                      <a:pt x="7056" y="17298"/>
                    </a:lnTo>
                    <a:lnTo>
                      <a:pt x="7358" y="17479"/>
                    </a:lnTo>
                    <a:lnTo>
                      <a:pt x="7669" y="17652"/>
                    </a:lnTo>
                    <a:lnTo>
                      <a:pt x="7980" y="17816"/>
                    </a:lnTo>
                    <a:lnTo>
                      <a:pt x="8300" y="17972"/>
                    </a:lnTo>
                    <a:lnTo>
                      <a:pt x="8619" y="18127"/>
                    </a:lnTo>
                    <a:lnTo>
                      <a:pt x="8947" y="18265"/>
                    </a:lnTo>
                    <a:lnTo>
                      <a:pt x="9275" y="18403"/>
                    </a:lnTo>
                    <a:lnTo>
                      <a:pt x="9612" y="18533"/>
                    </a:lnTo>
                    <a:lnTo>
                      <a:pt x="9949" y="18654"/>
                    </a:lnTo>
                    <a:lnTo>
                      <a:pt x="10286" y="18766"/>
                    </a:lnTo>
                    <a:lnTo>
                      <a:pt x="10631" y="18870"/>
                    </a:lnTo>
                    <a:lnTo>
                      <a:pt x="10977" y="18965"/>
                    </a:lnTo>
                    <a:lnTo>
                      <a:pt x="11331" y="19051"/>
                    </a:lnTo>
                    <a:lnTo>
                      <a:pt x="11685" y="19129"/>
                    </a:lnTo>
                    <a:lnTo>
                      <a:pt x="12039" y="19198"/>
                    </a:lnTo>
                    <a:lnTo>
                      <a:pt x="12401" y="19258"/>
                    </a:lnTo>
                    <a:lnTo>
                      <a:pt x="12764" y="19310"/>
                    </a:lnTo>
                    <a:lnTo>
                      <a:pt x="13127" y="19345"/>
                    </a:lnTo>
                    <a:lnTo>
                      <a:pt x="13498" y="19379"/>
                    </a:lnTo>
                    <a:lnTo>
                      <a:pt x="13861" y="19405"/>
                    </a:lnTo>
                    <a:lnTo>
                      <a:pt x="14241" y="19422"/>
                    </a:lnTo>
                    <a:lnTo>
                      <a:pt x="14612" y="19422"/>
                    </a:lnTo>
                    <a:lnTo>
                      <a:pt x="15104" y="19414"/>
                    </a:lnTo>
                    <a:lnTo>
                      <a:pt x="15605" y="19388"/>
                    </a:lnTo>
                    <a:lnTo>
                      <a:pt x="16097" y="19353"/>
                    </a:lnTo>
                    <a:lnTo>
                      <a:pt x="16581" y="19293"/>
                    </a:lnTo>
                    <a:lnTo>
                      <a:pt x="17073" y="19215"/>
                    </a:lnTo>
                    <a:lnTo>
                      <a:pt x="17557" y="19129"/>
                    </a:lnTo>
                    <a:lnTo>
                      <a:pt x="18040" y="19016"/>
                    </a:lnTo>
                    <a:lnTo>
                      <a:pt x="18515" y="18896"/>
                    </a:lnTo>
                    <a:lnTo>
                      <a:pt x="18982" y="18757"/>
                    </a:lnTo>
                    <a:lnTo>
                      <a:pt x="19457" y="18602"/>
                    </a:lnTo>
                    <a:lnTo>
                      <a:pt x="19914" y="18429"/>
                    </a:lnTo>
                    <a:lnTo>
                      <a:pt x="20372" y="18239"/>
                    </a:lnTo>
                    <a:lnTo>
                      <a:pt x="20821" y="18041"/>
                    </a:lnTo>
                    <a:lnTo>
                      <a:pt x="21261" y="17825"/>
                    </a:lnTo>
                    <a:lnTo>
                      <a:pt x="21702" y="17592"/>
                    </a:lnTo>
                    <a:lnTo>
                      <a:pt x="22134" y="17341"/>
                    </a:lnTo>
                    <a:lnTo>
                      <a:pt x="14612" y="4811"/>
                    </a:lnTo>
                    <a:lnTo>
                      <a:pt x="813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0" name="Google Shape;80;p15"/>
              <p:cNvSpPr/>
              <p:nvPr/>
            </p:nvSpPr>
            <p:spPr>
              <a:xfrm>
                <a:off x="2420325" y="4593875"/>
                <a:ext cx="365300" cy="311975"/>
              </a:xfrm>
              <a:custGeom>
                <a:rect b="b" l="l" r="r" t="t"/>
                <a:pathLst>
                  <a:path extrusionOk="0" h="12479" w="14612">
                    <a:moveTo>
                      <a:pt x="0" y="1"/>
                    </a:moveTo>
                    <a:lnTo>
                      <a:pt x="7617" y="12479"/>
                    </a:lnTo>
                    <a:lnTo>
                      <a:pt x="8005" y="12229"/>
                    </a:lnTo>
                    <a:lnTo>
                      <a:pt x="8394" y="11961"/>
                    </a:lnTo>
                    <a:lnTo>
                      <a:pt x="8774" y="11685"/>
                    </a:lnTo>
                    <a:lnTo>
                      <a:pt x="9145" y="11400"/>
                    </a:lnTo>
                    <a:lnTo>
                      <a:pt x="9499" y="11106"/>
                    </a:lnTo>
                    <a:lnTo>
                      <a:pt x="9853" y="10795"/>
                    </a:lnTo>
                    <a:lnTo>
                      <a:pt x="10190" y="10476"/>
                    </a:lnTo>
                    <a:lnTo>
                      <a:pt x="10518" y="10147"/>
                    </a:lnTo>
                    <a:lnTo>
                      <a:pt x="10838" y="9802"/>
                    </a:lnTo>
                    <a:lnTo>
                      <a:pt x="11140" y="9457"/>
                    </a:lnTo>
                    <a:lnTo>
                      <a:pt x="11442" y="9094"/>
                    </a:lnTo>
                    <a:lnTo>
                      <a:pt x="11727" y="8723"/>
                    </a:lnTo>
                    <a:lnTo>
                      <a:pt x="11995" y="8343"/>
                    </a:lnTo>
                    <a:lnTo>
                      <a:pt x="12254" y="7954"/>
                    </a:lnTo>
                    <a:lnTo>
                      <a:pt x="12504" y="7557"/>
                    </a:lnTo>
                    <a:lnTo>
                      <a:pt x="12737" y="7151"/>
                    </a:lnTo>
                    <a:lnTo>
                      <a:pt x="12962" y="6745"/>
                    </a:lnTo>
                    <a:lnTo>
                      <a:pt x="13169" y="6322"/>
                    </a:lnTo>
                    <a:lnTo>
                      <a:pt x="13368" y="5899"/>
                    </a:lnTo>
                    <a:lnTo>
                      <a:pt x="13549" y="5467"/>
                    </a:lnTo>
                    <a:lnTo>
                      <a:pt x="13722" y="5035"/>
                    </a:lnTo>
                    <a:lnTo>
                      <a:pt x="13869" y="4595"/>
                    </a:lnTo>
                    <a:lnTo>
                      <a:pt x="14007" y="4146"/>
                    </a:lnTo>
                    <a:lnTo>
                      <a:pt x="14136" y="3697"/>
                    </a:lnTo>
                    <a:lnTo>
                      <a:pt x="14249" y="3248"/>
                    </a:lnTo>
                    <a:lnTo>
                      <a:pt x="14344" y="2790"/>
                    </a:lnTo>
                    <a:lnTo>
                      <a:pt x="14421" y="2332"/>
                    </a:lnTo>
                    <a:lnTo>
                      <a:pt x="14490" y="1875"/>
                    </a:lnTo>
                    <a:lnTo>
                      <a:pt x="14542" y="1408"/>
                    </a:lnTo>
                    <a:lnTo>
                      <a:pt x="14577" y="942"/>
                    </a:lnTo>
                    <a:lnTo>
                      <a:pt x="14603" y="476"/>
                    </a:lnTo>
                    <a:lnTo>
                      <a:pt x="14611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1" name="Google Shape;81;p15"/>
              <p:cNvSpPr/>
              <p:nvPr/>
            </p:nvSpPr>
            <p:spPr>
              <a:xfrm>
                <a:off x="2422250" y="4307400"/>
                <a:ext cx="365325" cy="269025"/>
              </a:xfrm>
              <a:custGeom>
                <a:rect b="b" l="l" r="r" t="t"/>
                <a:pathLst>
                  <a:path extrusionOk="0" h="10761" w="14613">
                    <a:moveTo>
                      <a:pt x="9897" y="0"/>
                    </a:moveTo>
                    <a:lnTo>
                      <a:pt x="1" y="10760"/>
                    </a:lnTo>
                    <a:lnTo>
                      <a:pt x="14612" y="10562"/>
                    </a:lnTo>
                    <a:lnTo>
                      <a:pt x="14603" y="10182"/>
                    </a:lnTo>
                    <a:lnTo>
                      <a:pt x="14586" y="9810"/>
                    </a:lnTo>
                    <a:lnTo>
                      <a:pt x="14560" y="9448"/>
                    </a:lnTo>
                    <a:lnTo>
                      <a:pt x="14517" y="9076"/>
                    </a:lnTo>
                    <a:lnTo>
                      <a:pt x="14474" y="8705"/>
                    </a:lnTo>
                    <a:lnTo>
                      <a:pt x="14413" y="8342"/>
                    </a:lnTo>
                    <a:lnTo>
                      <a:pt x="14353" y="7971"/>
                    </a:lnTo>
                    <a:lnTo>
                      <a:pt x="14275" y="7608"/>
                    </a:lnTo>
                    <a:lnTo>
                      <a:pt x="14189" y="7246"/>
                    </a:lnTo>
                    <a:lnTo>
                      <a:pt x="14094" y="6891"/>
                    </a:lnTo>
                    <a:lnTo>
                      <a:pt x="13990" y="6537"/>
                    </a:lnTo>
                    <a:lnTo>
                      <a:pt x="13878" y="6183"/>
                    </a:lnTo>
                    <a:lnTo>
                      <a:pt x="13757" y="5829"/>
                    </a:lnTo>
                    <a:lnTo>
                      <a:pt x="13628" y="5484"/>
                    </a:lnTo>
                    <a:lnTo>
                      <a:pt x="13489" y="5138"/>
                    </a:lnTo>
                    <a:lnTo>
                      <a:pt x="13343" y="4793"/>
                    </a:lnTo>
                    <a:lnTo>
                      <a:pt x="13187" y="4456"/>
                    </a:lnTo>
                    <a:lnTo>
                      <a:pt x="13023" y="4119"/>
                    </a:lnTo>
                    <a:lnTo>
                      <a:pt x="12850" y="3791"/>
                    </a:lnTo>
                    <a:lnTo>
                      <a:pt x="12669" y="3472"/>
                    </a:lnTo>
                    <a:lnTo>
                      <a:pt x="12479" y="3152"/>
                    </a:lnTo>
                    <a:lnTo>
                      <a:pt x="12281" y="2833"/>
                    </a:lnTo>
                    <a:lnTo>
                      <a:pt x="12073" y="2522"/>
                    </a:lnTo>
                    <a:lnTo>
                      <a:pt x="11866" y="2220"/>
                    </a:lnTo>
                    <a:lnTo>
                      <a:pt x="11641" y="1926"/>
                    </a:lnTo>
                    <a:lnTo>
                      <a:pt x="11417" y="1632"/>
                    </a:lnTo>
                    <a:lnTo>
                      <a:pt x="11175" y="1347"/>
                    </a:lnTo>
                    <a:lnTo>
                      <a:pt x="10933" y="1062"/>
                    </a:lnTo>
                    <a:lnTo>
                      <a:pt x="10683" y="786"/>
                    </a:lnTo>
                    <a:lnTo>
                      <a:pt x="10433" y="518"/>
                    </a:lnTo>
                    <a:lnTo>
                      <a:pt x="10165" y="259"/>
                    </a:lnTo>
                    <a:lnTo>
                      <a:pt x="9897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2" name="Google Shape;82;p15"/>
              <p:cNvSpPr/>
              <p:nvPr/>
            </p:nvSpPr>
            <p:spPr>
              <a:xfrm>
                <a:off x="1899800" y="3869350"/>
                <a:ext cx="1024000" cy="56600"/>
              </a:xfrm>
              <a:custGeom>
                <a:rect b="b" l="l" r="r" t="t"/>
                <a:pathLst>
                  <a:path extrusionOk="0" h="2264" w="40960">
                    <a:moveTo>
                      <a:pt x="1" y="1"/>
                    </a:moveTo>
                    <a:lnTo>
                      <a:pt x="1" y="2263"/>
                    </a:lnTo>
                    <a:lnTo>
                      <a:pt x="40959" y="2263"/>
                    </a:lnTo>
                    <a:lnTo>
                      <a:pt x="40959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3" name="Google Shape;83;p15"/>
              <p:cNvSpPr/>
              <p:nvPr/>
            </p:nvSpPr>
            <p:spPr>
              <a:xfrm>
                <a:off x="1899800" y="3757300"/>
                <a:ext cx="1024000" cy="56825"/>
              </a:xfrm>
              <a:custGeom>
                <a:rect b="b" l="l" r="r" t="t"/>
                <a:pathLst>
                  <a:path extrusionOk="0" h="2273" w="40960">
                    <a:moveTo>
                      <a:pt x="1" y="1"/>
                    </a:moveTo>
                    <a:lnTo>
                      <a:pt x="1" y="2272"/>
                    </a:lnTo>
                    <a:lnTo>
                      <a:pt x="40959" y="2272"/>
                    </a:lnTo>
                    <a:lnTo>
                      <a:pt x="40959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4" name="Google Shape;84;p15"/>
              <p:cNvSpPr/>
              <p:nvPr/>
            </p:nvSpPr>
            <p:spPr>
              <a:xfrm>
                <a:off x="1899800" y="3645475"/>
                <a:ext cx="1024000" cy="56600"/>
              </a:xfrm>
              <a:custGeom>
                <a:rect b="b" l="l" r="r" t="t"/>
                <a:pathLst>
                  <a:path extrusionOk="0" h="2264" w="40960">
                    <a:moveTo>
                      <a:pt x="1" y="1"/>
                    </a:moveTo>
                    <a:lnTo>
                      <a:pt x="1" y="2263"/>
                    </a:lnTo>
                    <a:lnTo>
                      <a:pt x="40959" y="2263"/>
                    </a:lnTo>
                    <a:lnTo>
                      <a:pt x="40959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5" name="Google Shape;85;p15"/>
              <p:cNvSpPr/>
              <p:nvPr/>
            </p:nvSpPr>
            <p:spPr>
              <a:xfrm>
                <a:off x="1899800" y="3533425"/>
                <a:ext cx="1024000" cy="56600"/>
              </a:xfrm>
              <a:custGeom>
                <a:rect b="b" l="l" r="r" t="t"/>
                <a:pathLst>
                  <a:path extrusionOk="0" h="2264" w="40960">
                    <a:moveTo>
                      <a:pt x="1" y="1"/>
                    </a:moveTo>
                    <a:lnTo>
                      <a:pt x="1" y="2263"/>
                    </a:lnTo>
                    <a:lnTo>
                      <a:pt x="40959" y="2263"/>
                    </a:lnTo>
                    <a:lnTo>
                      <a:pt x="40959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6" name="Google Shape;86;p15"/>
              <p:cNvSpPr/>
              <p:nvPr/>
            </p:nvSpPr>
            <p:spPr>
              <a:xfrm>
                <a:off x="1899800" y="3973200"/>
                <a:ext cx="1024000" cy="56800"/>
              </a:xfrm>
              <a:custGeom>
                <a:rect b="b" l="l" r="r" t="t"/>
                <a:pathLst>
                  <a:path extrusionOk="0" h="2272" w="40960">
                    <a:moveTo>
                      <a:pt x="1" y="0"/>
                    </a:moveTo>
                    <a:lnTo>
                      <a:pt x="1" y="2272"/>
                    </a:lnTo>
                    <a:lnTo>
                      <a:pt x="40959" y="2272"/>
                    </a:lnTo>
                    <a:lnTo>
                      <a:pt x="40959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7" name="Google Shape;87;p15"/>
              <p:cNvSpPr/>
              <p:nvPr/>
            </p:nvSpPr>
            <p:spPr>
              <a:xfrm>
                <a:off x="3150225" y="5066675"/>
                <a:ext cx="1775275" cy="56800"/>
              </a:xfrm>
              <a:custGeom>
                <a:rect b="b" l="l" r="r" t="t"/>
                <a:pathLst>
                  <a:path extrusionOk="0" h="2272" w="71011">
                    <a:moveTo>
                      <a:pt x="1" y="0"/>
                    </a:moveTo>
                    <a:lnTo>
                      <a:pt x="1" y="2272"/>
                    </a:lnTo>
                    <a:lnTo>
                      <a:pt x="71011" y="2272"/>
                    </a:lnTo>
                    <a:lnTo>
                      <a:pt x="71011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8" name="Google Shape;88;p15"/>
              <p:cNvSpPr/>
              <p:nvPr/>
            </p:nvSpPr>
            <p:spPr>
              <a:xfrm>
                <a:off x="3150225" y="4954850"/>
                <a:ext cx="1775275" cy="56575"/>
              </a:xfrm>
              <a:custGeom>
                <a:rect b="b" l="l" r="r" t="t"/>
                <a:pathLst>
                  <a:path extrusionOk="0" h="2263" w="71011">
                    <a:moveTo>
                      <a:pt x="1" y="0"/>
                    </a:moveTo>
                    <a:lnTo>
                      <a:pt x="1" y="2263"/>
                    </a:lnTo>
                    <a:lnTo>
                      <a:pt x="71011" y="2263"/>
                    </a:lnTo>
                    <a:lnTo>
                      <a:pt x="71011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9" name="Google Shape;89;p15"/>
              <p:cNvSpPr/>
              <p:nvPr/>
            </p:nvSpPr>
            <p:spPr>
              <a:xfrm>
                <a:off x="3150225" y="4842800"/>
                <a:ext cx="1775275" cy="56800"/>
              </a:xfrm>
              <a:custGeom>
                <a:rect b="b" l="l" r="r" t="t"/>
                <a:pathLst>
                  <a:path extrusionOk="0" h="2272" w="71011">
                    <a:moveTo>
                      <a:pt x="1" y="0"/>
                    </a:moveTo>
                    <a:lnTo>
                      <a:pt x="1" y="2272"/>
                    </a:lnTo>
                    <a:lnTo>
                      <a:pt x="71011" y="2272"/>
                    </a:lnTo>
                    <a:lnTo>
                      <a:pt x="71011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0" name="Google Shape;90;p15"/>
              <p:cNvSpPr/>
              <p:nvPr/>
            </p:nvSpPr>
            <p:spPr>
              <a:xfrm>
                <a:off x="2552000" y="350800"/>
                <a:ext cx="855375" cy="855175"/>
              </a:xfrm>
              <a:custGeom>
                <a:rect b="b" l="l" r="r" t="t"/>
                <a:pathLst>
                  <a:path extrusionOk="0" h="34207" w="34215">
                    <a:moveTo>
                      <a:pt x="16667" y="1"/>
                    </a:moveTo>
                    <a:lnTo>
                      <a:pt x="16227" y="18"/>
                    </a:lnTo>
                    <a:lnTo>
                      <a:pt x="15795" y="44"/>
                    </a:lnTo>
                    <a:lnTo>
                      <a:pt x="15363" y="87"/>
                    </a:lnTo>
                    <a:lnTo>
                      <a:pt x="14932" y="130"/>
                    </a:lnTo>
                    <a:lnTo>
                      <a:pt x="14500" y="191"/>
                    </a:lnTo>
                    <a:lnTo>
                      <a:pt x="14085" y="260"/>
                    </a:lnTo>
                    <a:lnTo>
                      <a:pt x="13662" y="346"/>
                    </a:lnTo>
                    <a:lnTo>
                      <a:pt x="13248" y="433"/>
                    </a:lnTo>
                    <a:lnTo>
                      <a:pt x="12833" y="536"/>
                    </a:lnTo>
                    <a:lnTo>
                      <a:pt x="12427" y="648"/>
                    </a:lnTo>
                    <a:lnTo>
                      <a:pt x="12021" y="769"/>
                    </a:lnTo>
                    <a:lnTo>
                      <a:pt x="11624" y="899"/>
                    </a:lnTo>
                    <a:lnTo>
                      <a:pt x="11227" y="1037"/>
                    </a:lnTo>
                    <a:lnTo>
                      <a:pt x="10838" y="1184"/>
                    </a:lnTo>
                    <a:lnTo>
                      <a:pt x="10450" y="1339"/>
                    </a:lnTo>
                    <a:lnTo>
                      <a:pt x="10070" y="1512"/>
                    </a:lnTo>
                    <a:lnTo>
                      <a:pt x="9690" y="1685"/>
                    </a:lnTo>
                    <a:lnTo>
                      <a:pt x="9318" y="1866"/>
                    </a:lnTo>
                    <a:lnTo>
                      <a:pt x="8956" y="2065"/>
                    </a:lnTo>
                    <a:lnTo>
                      <a:pt x="8593" y="2263"/>
                    </a:lnTo>
                    <a:lnTo>
                      <a:pt x="8239" y="2471"/>
                    </a:lnTo>
                    <a:lnTo>
                      <a:pt x="7885" y="2695"/>
                    </a:lnTo>
                    <a:lnTo>
                      <a:pt x="7548" y="2920"/>
                    </a:lnTo>
                    <a:lnTo>
                      <a:pt x="7203" y="3153"/>
                    </a:lnTo>
                    <a:lnTo>
                      <a:pt x="6875" y="3395"/>
                    </a:lnTo>
                    <a:lnTo>
                      <a:pt x="6546" y="3645"/>
                    </a:lnTo>
                    <a:lnTo>
                      <a:pt x="6227" y="3904"/>
                    </a:lnTo>
                    <a:lnTo>
                      <a:pt x="5916" y="4172"/>
                    </a:lnTo>
                    <a:lnTo>
                      <a:pt x="5605" y="4439"/>
                    </a:lnTo>
                    <a:lnTo>
                      <a:pt x="5303" y="4724"/>
                    </a:lnTo>
                    <a:lnTo>
                      <a:pt x="5009" y="5009"/>
                    </a:lnTo>
                    <a:lnTo>
                      <a:pt x="4724" y="5303"/>
                    </a:lnTo>
                    <a:lnTo>
                      <a:pt x="4448" y="5605"/>
                    </a:lnTo>
                    <a:lnTo>
                      <a:pt x="4172" y="5907"/>
                    </a:lnTo>
                    <a:lnTo>
                      <a:pt x="3913" y="6218"/>
                    </a:lnTo>
                    <a:lnTo>
                      <a:pt x="3654" y="6538"/>
                    </a:lnTo>
                    <a:lnTo>
                      <a:pt x="3403" y="6866"/>
                    </a:lnTo>
                    <a:lnTo>
                      <a:pt x="3161" y="7203"/>
                    </a:lnTo>
                    <a:lnTo>
                      <a:pt x="2928" y="7540"/>
                    </a:lnTo>
                    <a:lnTo>
                      <a:pt x="2695" y="7885"/>
                    </a:lnTo>
                    <a:lnTo>
                      <a:pt x="2479" y="8230"/>
                    </a:lnTo>
                    <a:lnTo>
                      <a:pt x="2272" y="8584"/>
                    </a:lnTo>
                    <a:lnTo>
                      <a:pt x="2065" y="8947"/>
                    </a:lnTo>
                    <a:lnTo>
                      <a:pt x="1875" y="9318"/>
                    </a:lnTo>
                    <a:lnTo>
                      <a:pt x="1693" y="9690"/>
                    </a:lnTo>
                    <a:lnTo>
                      <a:pt x="1512" y="10061"/>
                    </a:lnTo>
                    <a:lnTo>
                      <a:pt x="1348" y="10441"/>
                    </a:lnTo>
                    <a:lnTo>
                      <a:pt x="1192" y="10830"/>
                    </a:lnTo>
                    <a:lnTo>
                      <a:pt x="1037" y="11218"/>
                    </a:lnTo>
                    <a:lnTo>
                      <a:pt x="899" y="11616"/>
                    </a:lnTo>
                    <a:lnTo>
                      <a:pt x="769" y="12013"/>
                    </a:lnTo>
                    <a:lnTo>
                      <a:pt x="648" y="12419"/>
                    </a:lnTo>
                    <a:lnTo>
                      <a:pt x="545" y="12825"/>
                    </a:lnTo>
                    <a:lnTo>
                      <a:pt x="441" y="13239"/>
                    </a:lnTo>
                    <a:lnTo>
                      <a:pt x="355" y="13654"/>
                    </a:lnTo>
                    <a:lnTo>
                      <a:pt x="268" y="14077"/>
                    </a:lnTo>
                    <a:lnTo>
                      <a:pt x="199" y="14500"/>
                    </a:lnTo>
                    <a:lnTo>
                      <a:pt x="139" y="14923"/>
                    </a:lnTo>
                    <a:lnTo>
                      <a:pt x="87" y="15355"/>
                    </a:lnTo>
                    <a:lnTo>
                      <a:pt x="53" y="15787"/>
                    </a:lnTo>
                    <a:lnTo>
                      <a:pt x="27" y="16227"/>
                    </a:lnTo>
                    <a:lnTo>
                      <a:pt x="9" y="16659"/>
                    </a:lnTo>
                    <a:lnTo>
                      <a:pt x="1" y="17099"/>
                    </a:lnTo>
                    <a:lnTo>
                      <a:pt x="9" y="17548"/>
                    </a:lnTo>
                    <a:lnTo>
                      <a:pt x="27" y="17980"/>
                    </a:lnTo>
                    <a:lnTo>
                      <a:pt x="53" y="18420"/>
                    </a:lnTo>
                    <a:lnTo>
                      <a:pt x="87" y="18852"/>
                    </a:lnTo>
                    <a:lnTo>
                      <a:pt x="139" y="19284"/>
                    </a:lnTo>
                    <a:lnTo>
                      <a:pt x="199" y="19707"/>
                    </a:lnTo>
                    <a:lnTo>
                      <a:pt x="268" y="20130"/>
                    </a:lnTo>
                    <a:lnTo>
                      <a:pt x="355" y="20553"/>
                    </a:lnTo>
                    <a:lnTo>
                      <a:pt x="441" y="20968"/>
                    </a:lnTo>
                    <a:lnTo>
                      <a:pt x="545" y="21382"/>
                    </a:lnTo>
                    <a:lnTo>
                      <a:pt x="648" y="21788"/>
                    </a:lnTo>
                    <a:lnTo>
                      <a:pt x="769" y="22194"/>
                    </a:lnTo>
                    <a:lnTo>
                      <a:pt x="899" y="22591"/>
                    </a:lnTo>
                    <a:lnTo>
                      <a:pt x="1037" y="22989"/>
                    </a:lnTo>
                    <a:lnTo>
                      <a:pt x="1192" y="23377"/>
                    </a:lnTo>
                    <a:lnTo>
                      <a:pt x="1348" y="23766"/>
                    </a:lnTo>
                    <a:lnTo>
                      <a:pt x="1512" y="24146"/>
                    </a:lnTo>
                    <a:lnTo>
                      <a:pt x="1693" y="24517"/>
                    </a:lnTo>
                    <a:lnTo>
                      <a:pt x="1875" y="24888"/>
                    </a:lnTo>
                    <a:lnTo>
                      <a:pt x="2065" y="25260"/>
                    </a:lnTo>
                    <a:lnTo>
                      <a:pt x="2272" y="25614"/>
                    </a:lnTo>
                    <a:lnTo>
                      <a:pt x="2479" y="25976"/>
                    </a:lnTo>
                    <a:lnTo>
                      <a:pt x="2695" y="26322"/>
                    </a:lnTo>
                    <a:lnTo>
                      <a:pt x="2928" y="26667"/>
                    </a:lnTo>
                    <a:lnTo>
                      <a:pt x="3161" y="27004"/>
                    </a:lnTo>
                    <a:lnTo>
                      <a:pt x="3403" y="27341"/>
                    </a:lnTo>
                    <a:lnTo>
                      <a:pt x="3654" y="27660"/>
                    </a:lnTo>
                    <a:lnTo>
                      <a:pt x="3913" y="27980"/>
                    </a:lnTo>
                    <a:lnTo>
                      <a:pt x="4172" y="28299"/>
                    </a:lnTo>
                    <a:lnTo>
                      <a:pt x="4448" y="28602"/>
                    </a:lnTo>
                    <a:lnTo>
                      <a:pt x="4724" y="28904"/>
                    </a:lnTo>
                    <a:lnTo>
                      <a:pt x="5009" y="29198"/>
                    </a:lnTo>
                    <a:lnTo>
                      <a:pt x="5303" y="29482"/>
                    </a:lnTo>
                    <a:lnTo>
                      <a:pt x="5605" y="29767"/>
                    </a:lnTo>
                    <a:lnTo>
                      <a:pt x="5916" y="30035"/>
                    </a:lnTo>
                    <a:lnTo>
                      <a:pt x="6227" y="30303"/>
                    </a:lnTo>
                    <a:lnTo>
                      <a:pt x="6546" y="30562"/>
                    </a:lnTo>
                    <a:lnTo>
                      <a:pt x="6875" y="30812"/>
                    </a:lnTo>
                    <a:lnTo>
                      <a:pt x="7203" y="31054"/>
                    </a:lnTo>
                    <a:lnTo>
                      <a:pt x="7548" y="31287"/>
                    </a:lnTo>
                    <a:lnTo>
                      <a:pt x="7885" y="31512"/>
                    </a:lnTo>
                    <a:lnTo>
                      <a:pt x="8239" y="31736"/>
                    </a:lnTo>
                    <a:lnTo>
                      <a:pt x="8593" y="31944"/>
                    </a:lnTo>
                    <a:lnTo>
                      <a:pt x="8956" y="32142"/>
                    </a:lnTo>
                    <a:lnTo>
                      <a:pt x="9318" y="32341"/>
                    </a:lnTo>
                    <a:lnTo>
                      <a:pt x="9690" y="32522"/>
                    </a:lnTo>
                    <a:lnTo>
                      <a:pt x="10070" y="32695"/>
                    </a:lnTo>
                    <a:lnTo>
                      <a:pt x="10450" y="32868"/>
                    </a:lnTo>
                    <a:lnTo>
                      <a:pt x="10838" y="33023"/>
                    </a:lnTo>
                    <a:lnTo>
                      <a:pt x="11227" y="33170"/>
                    </a:lnTo>
                    <a:lnTo>
                      <a:pt x="11624" y="33308"/>
                    </a:lnTo>
                    <a:lnTo>
                      <a:pt x="12021" y="33438"/>
                    </a:lnTo>
                    <a:lnTo>
                      <a:pt x="12427" y="33558"/>
                    </a:lnTo>
                    <a:lnTo>
                      <a:pt x="12833" y="33671"/>
                    </a:lnTo>
                    <a:lnTo>
                      <a:pt x="13248" y="33774"/>
                    </a:lnTo>
                    <a:lnTo>
                      <a:pt x="13662" y="33861"/>
                    </a:lnTo>
                    <a:lnTo>
                      <a:pt x="14085" y="33938"/>
                    </a:lnTo>
                    <a:lnTo>
                      <a:pt x="14500" y="34016"/>
                    </a:lnTo>
                    <a:lnTo>
                      <a:pt x="14932" y="34068"/>
                    </a:lnTo>
                    <a:lnTo>
                      <a:pt x="15363" y="34120"/>
                    </a:lnTo>
                    <a:lnTo>
                      <a:pt x="15795" y="34163"/>
                    </a:lnTo>
                    <a:lnTo>
                      <a:pt x="16227" y="34189"/>
                    </a:lnTo>
                    <a:lnTo>
                      <a:pt x="16667" y="34206"/>
                    </a:lnTo>
                    <a:lnTo>
                      <a:pt x="17548" y="34206"/>
                    </a:lnTo>
                    <a:lnTo>
                      <a:pt x="17989" y="34189"/>
                    </a:lnTo>
                    <a:lnTo>
                      <a:pt x="18429" y="34163"/>
                    </a:lnTo>
                    <a:lnTo>
                      <a:pt x="18861" y="34120"/>
                    </a:lnTo>
                    <a:lnTo>
                      <a:pt x="19284" y="34068"/>
                    </a:lnTo>
                    <a:lnTo>
                      <a:pt x="19716" y="34016"/>
                    </a:lnTo>
                    <a:lnTo>
                      <a:pt x="20139" y="33938"/>
                    </a:lnTo>
                    <a:lnTo>
                      <a:pt x="20553" y="33861"/>
                    </a:lnTo>
                    <a:lnTo>
                      <a:pt x="20976" y="33774"/>
                    </a:lnTo>
                    <a:lnTo>
                      <a:pt x="21382" y="33671"/>
                    </a:lnTo>
                    <a:lnTo>
                      <a:pt x="21788" y="33558"/>
                    </a:lnTo>
                    <a:lnTo>
                      <a:pt x="22194" y="33438"/>
                    </a:lnTo>
                    <a:lnTo>
                      <a:pt x="22591" y="33308"/>
                    </a:lnTo>
                    <a:lnTo>
                      <a:pt x="22989" y="33170"/>
                    </a:lnTo>
                    <a:lnTo>
                      <a:pt x="23386" y="33023"/>
                    </a:lnTo>
                    <a:lnTo>
                      <a:pt x="23766" y="32868"/>
                    </a:lnTo>
                    <a:lnTo>
                      <a:pt x="24146" y="32695"/>
                    </a:lnTo>
                    <a:lnTo>
                      <a:pt x="24526" y="32522"/>
                    </a:lnTo>
                    <a:lnTo>
                      <a:pt x="24897" y="32341"/>
                    </a:lnTo>
                    <a:lnTo>
                      <a:pt x="25260" y="32142"/>
                    </a:lnTo>
                    <a:lnTo>
                      <a:pt x="25622" y="31944"/>
                    </a:lnTo>
                    <a:lnTo>
                      <a:pt x="25976" y="31736"/>
                    </a:lnTo>
                    <a:lnTo>
                      <a:pt x="26330" y="31512"/>
                    </a:lnTo>
                    <a:lnTo>
                      <a:pt x="26676" y="31287"/>
                    </a:lnTo>
                    <a:lnTo>
                      <a:pt x="27013" y="31054"/>
                    </a:lnTo>
                    <a:lnTo>
                      <a:pt x="27341" y="30812"/>
                    </a:lnTo>
                    <a:lnTo>
                      <a:pt x="27669" y="30562"/>
                    </a:lnTo>
                    <a:lnTo>
                      <a:pt x="27989" y="30303"/>
                    </a:lnTo>
                    <a:lnTo>
                      <a:pt x="28308" y="30035"/>
                    </a:lnTo>
                    <a:lnTo>
                      <a:pt x="28610" y="29767"/>
                    </a:lnTo>
                    <a:lnTo>
                      <a:pt x="28913" y="29482"/>
                    </a:lnTo>
                    <a:lnTo>
                      <a:pt x="29206" y="29198"/>
                    </a:lnTo>
                    <a:lnTo>
                      <a:pt x="29491" y="28904"/>
                    </a:lnTo>
                    <a:lnTo>
                      <a:pt x="29767" y="28602"/>
                    </a:lnTo>
                    <a:lnTo>
                      <a:pt x="30044" y="28299"/>
                    </a:lnTo>
                    <a:lnTo>
                      <a:pt x="30311" y="27980"/>
                    </a:lnTo>
                    <a:lnTo>
                      <a:pt x="30571" y="27660"/>
                    </a:lnTo>
                    <a:lnTo>
                      <a:pt x="30821" y="27341"/>
                    </a:lnTo>
                    <a:lnTo>
                      <a:pt x="31063" y="27004"/>
                    </a:lnTo>
                    <a:lnTo>
                      <a:pt x="31296" y="26667"/>
                    </a:lnTo>
                    <a:lnTo>
                      <a:pt x="31520" y="26322"/>
                    </a:lnTo>
                    <a:lnTo>
                      <a:pt x="31736" y="25976"/>
                    </a:lnTo>
                    <a:lnTo>
                      <a:pt x="31952" y="25614"/>
                    </a:lnTo>
                    <a:lnTo>
                      <a:pt x="32151" y="25260"/>
                    </a:lnTo>
                    <a:lnTo>
                      <a:pt x="32341" y="24888"/>
                    </a:lnTo>
                    <a:lnTo>
                      <a:pt x="32531" y="24517"/>
                    </a:lnTo>
                    <a:lnTo>
                      <a:pt x="32704" y="24146"/>
                    </a:lnTo>
                    <a:lnTo>
                      <a:pt x="32868" y="23766"/>
                    </a:lnTo>
                    <a:lnTo>
                      <a:pt x="33032" y="23377"/>
                    </a:lnTo>
                    <a:lnTo>
                      <a:pt x="33178" y="22989"/>
                    </a:lnTo>
                    <a:lnTo>
                      <a:pt x="33317" y="22591"/>
                    </a:lnTo>
                    <a:lnTo>
                      <a:pt x="33446" y="22194"/>
                    </a:lnTo>
                    <a:lnTo>
                      <a:pt x="33567" y="21788"/>
                    </a:lnTo>
                    <a:lnTo>
                      <a:pt x="33679" y="21382"/>
                    </a:lnTo>
                    <a:lnTo>
                      <a:pt x="33774" y="20968"/>
                    </a:lnTo>
                    <a:lnTo>
                      <a:pt x="33869" y="20553"/>
                    </a:lnTo>
                    <a:lnTo>
                      <a:pt x="33947" y="20130"/>
                    </a:lnTo>
                    <a:lnTo>
                      <a:pt x="34016" y="19707"/>
                    </a:lnTo>
                    <a:lnTo>
                      <a:pt x="34077" y="19284"/>
                    </a:lnTo>
                    <a:lnTo>
                      <a:pt x="34128" y="18852"/>
                    </a:lnTo>
                    <a:lnTo>
                      <a:pt x="34163" y="18420"/>
                    </a:lnTo>
                    <a:lnTo>
                      <a:pt x="34189" y="17980"/>
                    </a:lnTo>
                    <a:lnTo>
                      <a:pt x="34206" y="17548"/>
                    </a:lnTo>
                    <a:lnTo>
                      <a:pt x="34215" y="17099"/>
                    </a:lnTo>
                    <a:lnTo>
                      <a:pt x="34206" y="16659"/>
                    </a:lnTo>
                    <a:lnTo>
                      <a:pt x="34189" y="16227"/>
                    </a:lnTo>
                    <a:lnTo>
                      <a:pt x="34163" y="15787"/>
                    </a:lnTo>
                    <a:lnTo>
                      <a:pt x="34128" y="15355"/>
                    </a:lnTo>
                    <a:lnTo>
                      <a:pt x="34077" y="14923"/>
                    </a:lnTo>
                    <a:lnTo>
                      <a:pt x="34016" y="14500"/>
                    </a:lnTo>
                    <a:lnTo>
                      <a:pt x="33947" y="14077"/>
                    </a:lnTo>
                    <a:lnTo>
                      <a:pt x="33869" y="13654"/>
                    </a:lnTo>
                    <a:lnTo>
                      <a:pt x="33774" y="13239"/>
                    </a:lnTo>
                    <a:lnTo>
                      <a:pt x="33679" y="12825"/>
                    </a:lnTo>
                    <a:lnTo>
                      <a:pt x="33567" y="12419"/>
                    </a:lnTo>
                    <a:lnTo>
                      <a:pt x="33446" y="12013"/>
                    </a:lnTo>
                    <a:lnTo>
                      <a:pt x="33317" y="11616"/>
                    </a:lnTo>
                    <a:lnTo>
                      <a:pt x="33178" y="11218"/>
                    </a:lnTo>
                    <a:lnTo>
                      <a:pt x="33032" y="10830"/>
                    </a:lnTo>
                    <a:lnTo>
                      <a:pt x="32868" y="10441"/>
                    </a:lnTo>
                    <a:lnTo>
                      <a:pt x="32704" y="10061"/>
                    </a:lnTo>
                    <a:lnTo>
                      <a:pt x="32531" y="9690"/>
                    </a:lnTo>
                    <a:lnTo>
                      <a:pt x="32341" y="9318"/>
                    </a:lnTo>
                    <a:lnTo>
                      <a:pt x="32151" y="8947"/>
                    </a:lnTo>
                    <a:lnTo>
                      <a:pt x="31952" y="8584"/>
                    </a:lnTo>
                    <a:lnTo>
                      <a:pt x="31736" y="8230"/>
                    </a:lnTo>
                    <a:lnTo>
                      <a:pt x="31520" y="7885"/>
                    </a:lnTo>
                    <a:lnTo>
                      <a:pt x="31296" y="7540"/>
                    </a:lnTo>
                    <a:lnTo>
                      <a:pt x="31063" y="7203"/>
                    </a:lnTo>
                    <a:lnTo>
                      <a:pt x="30821" y="6866"/>
                    </a:lnTo>
                    <a:lnTo>
                      <a:pt x="30571" y="6538"/>
                    </a:lnTo>
                    <a:lnTo>
                      <a:pt x="30311" y="6218"/>
                    </a:lnTo>
                    <a:lnTo>
                      <a:pt x="30044" y="5907"/>
                    </a:lnTo>
                    <a:lnTo>
                      <a:pt x="29767" y="5605"/>
                    </a:lnTo>
                    <a:lnTo>
                      <a:pt x="29491" y="5303"/>
                    </a:lnTo>
                    <a:lnTo>
                      <a:pt x="29206" y="5009"/>
                    </a:lnTo>
                    <a:lnTo>
                      <a:pt x="28913" y="4724"/>
                    </a:lnTo>
                    <a:lnTo>
                      <a:pt x="28610" y="4439"/>
                    </a:lnTo>
                    <a:lnTo>
                      <a:pt x="28308" y="4172"/>
                    </a:lnTo>
                    <a:lnTo>
                      <a:pt x="27989" y="3904"/>
                    </a:lnTo>
                    <a:lnTo>
                      <a:pt x="27669" y="3645"/>
                    </a:lnTo>
                    <a:lnTo>
                      <a:pt x="27341" y="3395"/>
                    </a:lnTo>
                    <a:lnTo>
                      <a:pt x="27013" y="3153"/>
                    </a:lnTo>
                    <a:lnTo>
                      <a:pt x="26676" y="2920"/>
                    </a:lnTo>
                    <a:lnTo>
                      <a:pt x="26330" y="2695"/>
                    </a:lnTo>
                    <a:lnTo>
                      <a:pt x="25976" y="2471"/>
                    </a:lnTo>
                    <a:lnTo>
                      <a:pt x="25622" y="2263"/>
                    </a:lnTo>
                    <a:lnTo>
                      <a:pt x="25260" y="2065"/>
                    </a:lnTo>
                    <a:lnTo>
                      <a:pt x="24897" y="1866"/>
                    </a:lnTo>
                    <a:lnTo>
                      <a:pt x="24526" y="1685"/>
                    </a:lnTo>
                    <a:lnTo>
                      <a:pt x="24146" y="1512"/>
                    </a:lnTo>
                    <a:lnTo>
                      <a:pt x="23766" y="1339"/>
                    </a:lnTo>
                    <a:lnTo>
                      <a:pt x="23386" y="1184"/>
                    </a:lnTo>
                    <a:lnTo>
                      <a:pt x="22989" y="1037"/>
                    </a:lnTo>
                    <a:lnTo>
                      <a:pt x="22591" y="899"/>
                    </a:lnTo>
                    <a:lnTo>
                      <a:pt x="22194" y="769"/>
                    </a:lnTo>
                    <a:lnTo>
                      <a:pt x="21788" y="648"/>
                    </a:lnTo>
                    <a:lnTo>
                      <a:pt x="21382" y="536"/>
                    </a:lnTo>
                    <a:lnTo>
                      <a:pt x="20976" y="433"/>
                    </a:lnTo>
                    <a:lnTo>
                      <a:pt x="20553" y="346"/>
                    </a:lnTo>
                    <a:lnTo>
                      <a:pt x="20139" y="260"/>
                    </a:lnTo>
                    <a:lnTo>
                      <a:pt x="19716" y="191"/>
                    </a:lnTo>
                    <a:lnTo>
                      <a:pt x="19284" y="130"/>
                    </a:lnTo>
                    <a:lnTo>
                      <a:pt x="18861" y="87"/>
                    </a:lnTo>
                    <a:lnTo>
                      <a:pt x="18429" y="44"/>
                    </a:lnTo>
                    <a:lnTo>
                      <a:pt x="17989" y="18"/>
                    </a:lnTo>
                    <a:lnTo>
                      <a:pt x="17548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1" name="Google Shape;91;p15"/>
              <p:cNvSpPr/>
              <p:nvPr/>
            </p:nvSpPr>
            <p:spPr>
              <a:xfrm>
                <a:off x="2616350" y="668600"/>
                <a:ext cx="534975" cy="469575"/>
              </a:xfrm>
              <a:custGeom>
                <a:rect b="b" l="l" r="r" t="t"/>
                <a:pathLst>
                  <a:path extrusionOk="0" h="18783" w="21399">
                    <a:moveTo>
                      <a:pt x="786" y="0"/>
                    </a:moveTo>
                    <a:lnTo>
                      <a:pt x="691" y="285"/>
                    </a:lnTo>
                    <a:lnTo>
                      <a:pt x="605" y="570"/>
                    </a:lnTo>
                    <a:lnTo>
                      <a:pt x="518" y="847"/>
                    </a:lnTo>
                    <a:lnTo>
                      <a:pt x="441" y="1140"/>
                    </a:lnTo>
                    <a:lnTo>
                      <a:pt x="371" y="1425"/>
                    </a:lnTo>
                    <a:lnTo>
                      <a:pt x="311" y="1710"/>
                    </a:lnTo>
                    <a:lnTo>
                      <a:pt x="251" y="2004"/>
                    </a:lnTo>
                    <a:lnTo>
                      <a:pt x="199" y="2297"/>
                    </a:lnTo>
                    <a:lnTo>
                      <a:pt x="156" y="2591"/>
                    </a:lnTo>
                    <a:lnTo>
                      <a:pt x="112" y="2885"/>
                    </a:lnTo>
                    <a:lnTo>
                      <a:pt x="78" y="3178"/>
                    </a:lnTo>
                    <a:lnTo>
                      <a:pt x="52" y="3472"/>
                    </a:lnTo>
                    <a:lnTo>
                      <a:pt x="26" y="3765"/>
                    </a:lnTo>
                    <a:lnTo>
                      <a:pt x="9" y="4059"/>
                    </a:lnTo>
                    <a:lnTo>
                      <a:pt x="0" y="4361"/>
                    </a:lnTo>
                    <a:lnTo>
                      <a:pt x="0" y="4655"/>
                    </a:lnTo>
                    <a:lnTo>
                      <a:pt x="0" y="5018"/>
                    </a:lnTo>
                    <a:lnTo>
                      <a:pt x="17" y="5380"/>
                    </a:lnTo>
                    <a:lnTo>
                      <a:pt x="43" y="5734"/>
                    </a:lnTo>
                    <a:lnTo>
                      <a:pt x="69" y="6088"/>
                    </a:lnTo>
                    <a:lnTo>
                      <a:pt x="112" y="6442"/>
                    </a:lnTo>
                    <a:lnTo>
                      <a:pt x="164" y="6796"/>
                    </a:lnTo>
                    <a:lnTo>
                      <a:pt x="225" y="7142"/>
                    </a:lnTo>
                    <a:lnTo>
                      <a:pt x="285" y="7487"/>
                    </a:lnTo>
                    <a:lnTo>
                      <a:pt x="363" y="7833"/>
                    </a:lnTo>
                    <a:lnTo>
                      <a:pt x="449" y="8169"/>
                    </a:lnTo>
                    <a:lnTo>
                      <a:pt x="536" y="8506"/>
                    </a:lnTo>
                    <a:lnTo>
                      <a:pt x="639" y="8834"/>
                    </a:lnTo>
                    <a:lnTo>
                      <a:pt x="751" y="9163"/>
                    </a:lnTo>
                    <a:lnTo>
                      <a:pt x="864" y="9491"/>
                    </a:lnTo>
                    <a:lnTo>
                      <a:pt x="985" y="9810"/>
                    </a:lnTo>
                    <a:lnTo>
                      <a:pt x="1114" y="10130"/>
                    </a:lnTo>
                    <a:lnTo>
                      <a:pt x="1252" y="10449"/>
                    </a:lnTo>
                    <a:lnTo>
                      <a:pt x="1399" y="10760"/>
                    </a:lnTo>
                    <a:lnTo>
                      <a:pt x="1555" y="11062"/>
                    </a:lnTo>
                    <a:lnTo>
                      <a:pt x="1719" y="11365"/>
                    </a:lnTo>
                    <a:lnTo>
                      <a:pt x="1883" y="11667"/>
                    </a:lnTo>
                    <a:lnTo>
                      <a:pt x="2055" y="11960"/>
                    </a:lnTo>
                    <a:lnTo>
                      <a:pt x="2237" y="12245"/>
                    </a:lnTo>
                    <a:lnTo>
                      <a:pt x="2427" y="12530"/>
                    </a:lnTo>
                    <a:lnTo>
                      <a:pt x="2625" y="12815"/>
                    </a:lnTo>
                    <a:lnTo>
                      <a:pt x="2824" y="13083"/>
                    </a:lnTo>
                    <a:lnTo>
                      <a:pt x="3031" y="13359"/>
                    </a:lnTo>
                    <a:lnTo>
                      <a:pt x="3247" y="13619"/>
                    </a:lnTo>
                    <a:lnTo>
                      <a:pt x="3463" y="13878"/>
                    </a:lnTo>
                    <a:lnTo>
                      <a:pt x="3687" y="14137"/>
                    </a:lnTo>
                    <a:lnTo>
                      <a:pt x="3921" y="14387"/>
                    </a:lnTo>
                    <a:lnTo>
                      <a:pt x="4154" y="14629"/>
                    </a:lnTo>
                    <a:lnTo>
                      <a:pt x="4404" y="14862"/>
                    </a:lnTo>
                    <a:lnTo>
                      <a:pt x="4646" y="15095"/>
                    </a:lnTo>
                    <a:lnTo>
                      <a:pt x="4905" y="15320"/>
                    </a:lnTo>
                    <a:lnTo>
                      <a:pt x="5164" y="15544"/>
                    </a:lnTo>
                    <a:lnTo>
                      <a:pt x="5432" y="15751"/>
                    </a:lnTo>
                    <a:lnTo>
                      <a:pt x="5700" y="15959"/>
                    </a:lnTo>
                    <a:lnTo>
                      <a:pt x="5976" y="16166"/>
                    </a:lnTo>
                    <a:lnTo>
                      <a:pt x="6252" y="16356"/>
                    </a:lnTo>
                    <a:lnTo>
                      <a:pt x="6537" y="16546"/>
                    </a:lnTo>
                    <a:lnTo>
                      <a:pt x="6822" y="16727"/>
                    </a:lnTo>
                    <a:lnTo>
                      <a:pt x="7116" y="16900"/>
                    </a:lnTo>
                    <a:lnTo>
                      <a:pt x="7418" y="17073"/>
                    </a:lnTo>
                    <a:lnTo>
                      <a:pt x="7720" y="17228"/>
                    </a:lnTo>
                    <a:lnTo>
                      <a:pt x="8023" y="17384"/>
                    </a:lnTo>
                    <a:lnTo>
                      <a:pt x="8333" y="17530"/>
                    </a:lnTo>
                    <a:lnTo>
                      <a:pt x="8653" y="17669"/>
                    </a:lnTo>
                    <a:lnTo>
                      <a:pt x="8972" y="17798"/>
                    </a:lnTo>
                    <a:lnTo>
                      <a:pt x="9292" y="17919"/>
                    </a:lnTo>
                    <a:lnTo>
                      <a:pt x="9620" y="18040"/>
                    </a:lnTo>
                    <a:lnTo>
                      <a:pt x="9948" y="18144"/>
                    </a:lnTo>
                    <a:lnTo>
                      <a:pt x="10276" y="18247"/>
                    </a:lnTo>
                    <a:lnTo>
                      <a:pt x="10613" y="18334"/>
                    </a:lnTo>
                    <a:lnTo>
                      <a:pt x="10959" y="18420"/>
                    </a:lnTo>
                    <a:lnTo>
                      <a:pt x="11295" y="18498"/>
                    </a:lnTo>
                    <a:lnTo>
                      <a:pt x="11641" y="18558"/>
                    </a:lnTo>
                    <a:lnTo>
                      <a:pt x="11986" y="18618"/>
                    </a:lnTo>
                    <a:lnTo>
                      <a:pt x="12340" y="18670"/>
                    </a:lnTo>
                    <a:lnTo>
                      <a:pt x="12694" y="18713"/>
                    </a:lnTo>
                    <a:lnTo>
                      <a:pt x="13048" y="18739"/>
                    </a:lnTo>
                    <a:lnTo>
                      <a:pt x="13402" y="18765"/>
                    </a:lnTo>
                    <a:lnTo>
                      <a:pt x="13765" y="18783"/>
                    </a:lnTo>
                    <a:lnTo>
                      <a:pt x="14128" y="18783"/>
                    </a:lnTo>
                    <a:lnTo>
                      <a:pt x="14611" y="18774"/>
                    </a:lnTo>
                    <a:lnTo>
                      <a:pt x="15086" y="18748"/>
                    </a:lnTo>
                    <a:lnTo>
                      <a:pt x="15561" y="18713"/>
                    </a:lnTo>
                    <a:lnTo>
                      <a:pt x="16036" y="18653"/>
                    </a:lnTo>
                    <a:lnTo>
                      <a:pt x="16511" y="18584"/>
                    </a:lnTo>
                    <a:lnTo>
                      <a:pt x="16978" y="18498"/>
                    </a:lnTo>
                    <a:lnTo>
                      <a:pt x="17444" y="18394"/>
                    </a:lnTo>
                    <a:lnTo>
                      <a:pt x="17902" y="18273"/>
                    </a:lnTo>
                    <a:lnTo>
                      <a:pt x="18359" y="18135"/>
                    </a:lnTo>
                    <a:lnTo>
                      <a:pt x="18808" y="17988"/>
                    </a:lnTo>
                    <a:lnTo>
                      <a:pt x="19257" y="17824"/>
                    </a:lnTo>
                    <a:lnTo>
                      <a:pt x="19698" y="17643"/>
                    </a:lnTo>
                    <a:lnTo>
                      <a:pt x="20130" y="17444"/>
                    </a:lnTo>
                    <a:lnTo>
                      <a:pt x="20561" y="17237"/>
                    </a:lnTo>
                    <a:lnTo>
                      <a:pt x="20984" y="17012"/>
                    </a:lnTo>
                    <a:lnTo>
                      <a:pt x="21399" y="16770"/>
                    </a:lnTo>
                    <a:lnTo>
                      <a:pt x="14128" y="4655"/>
                    </a:lnTo>
                    <a:lnTo>
                      <a:pt x="786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2" name="Google Shape;92;p15"/>
              <p:cNvSpPr/>
              <p:nvPr/>
            </p:nvSpPr>
            <p:spPr>
              <a:xfrm>
                <a:off x="2987875" y="778275"/>
                <a:ext cx="353225" cy="301600"/>
              </a:xfrm>
              <a:custGeom>
                <a:rect b="b" l="l" r="r" t="t"/>
                <a:pathLst>
                  <a:path extrusionOk="0" h="12064" w="14129">
                    <a:moveTo>
                      <a:pt x="1" y="0"/>
                    </a:moveTo>
                    <a:lnTo>
                      <a:pt x="7367" y="12064"/>
                    </a:lnTo>
                    <a:lnTo>
                      <a:pt x="7747" y="11822"/>
                    </a:lnTo>
                    <a:lnTo>
                      <a:pt x="8118" y="11563"/>
                    </a:lnTo>
                    <a:lnTo>
                      <a:pt x="8490" y="11304"/>
                    </a:lnTo>
                    <a:lnTo>
                      <a:pt x="8844" y="11028"/>
                    </a:lnTo>
                    <a:lnTo>
                      <a:pt x="9189" y="10734"/>
                    </a:lnTo>
                    <a:lnTo>
                      <a:pt x="9526" y="10440"/>
                    </a:lnTo>
                    <a:lnTo>
                      <a:pt x="9854" y="10130"/>
                    </a:lnTo>
                    <a:lnTo>
                      <a:pt x="10174" y="9810"/>
                    </a:lnTo>
                    <a:lnTo>
                      <a:pt x="10484" y="9482"/>
                    </a:lnTo>
                    <a:lnTo>
                      <a:pt x="10778" y="9145"/>
                    </a:lnTo>
                    <a:lnTo>
                      <a:pt x="11063" y="8791"/>
                    </a:lnTo>
                    <a:lnTo>
                      <a:pt x="11339" y="8437"/>
                    </a:lnTo>
                    <a:lnTo>
                      <a:pt x="11598" y="8066"/>
                    </a:lnTo>
                    <a:lnTo>
                      <a:pt x="11857" y="7694"/>
                    </a:lnTo>
                    <a:lnTo>
                      <a:pt x="12091" y="7306"/>
                    </a:lnTo>
                    <a:lnTo>
                      <a:pt x="12324" y="6917"/>
                    </a:lnTo>
                    <a:lnTo>
                      <a:pt x="12540" y="6520"/>
                    </a:lnTo>
                    <a:lnTo>
                      <a:pt x="12738" y="6114"/>
                    </a:lnTo>
                    <a:lnTo>
                      <a:pt x="12928" y="5700"/>
                    </a:lnTo>
                    <a:lnTo>
                      <a:pt x="13101" y="5285"/>
                    </a:lnTo>
                    <a:lnTo>
                      <a:pt x="13265" y="4871"/>
                    </a:lnTo>
                    <a:lnTo>
                      <a:pt x="13412" y="4439"/>
                    </a:lnTo>
                    <a:lnTo>
                      <a:pt x="13550" y="4007"/>
                    </a:lnTo>
                    <a:lnTo>
                      <a:pt x="13671" y="3575"/>
                    </a:lnTo>
                    <a:lnTo>
                      <a:pt x="13775" y="3143"/>
                    </a:lnTo>
                    <a:lnTo>
                      <a:pt x="13870" y="2703"/>
                    </a:lnTo>
                    <a:lnTo>
                      <a:pt x="13947" y="2254"/>
                    </a:lnTo>
                    <a:lnTo>
                      <a:pt x="14016" y="1805"/>
                    </a:lnTo>
                    <a:lnTo>
                      <a:pt x="14068" y="1365"/>
                    </a:lnTo>
                    <a:lnTo>
                      <a:pt x="14103" y="907"/>
                    </a:lnTo>
                    <a:lnTo>
                      <a:pt x="14120" y="458"/>
                    </a:lnTo>
                    <a:lnTo>
                      <a:pt x="14129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3" name="Google Shape;93;p15"/>
              <p:cNvSpPr/>
              <p:nvPr/>
            </p:nvSpPr>
            <p:spPr>
              <a:xfrm>
                <a:off x="2989825" y="501275"/>
                <a:ext cx="353225" cy="260175"/>
              </a:xfrm>
              <a:custGeom>
                <a:rect b="b" l="l" r="r" t="t"/>
                <a:pathLst>
                  <a:path extrusionOk="0" h="10407" w="14129">
                    <a:moveTo>
                      <a:pt x="9569" y="1"/>
                    </a:moveTo>
                    <a:lnTo>
                      <a:pt x="1" y="10407"/>
                    </a:lnTo>
                    <a:lnTo>
                      <a:pt x="14128" y="10208"/>
                    </a:lnTo>
                    <a:lnTo>
                      <a:pt x="14120" y="9845"/>
                    </a:lnTo>
                    <a:lnTo>
                      <a:pt x="14102" y="9491"/>
                    </a:lnTo>
                    <a:lnTo>
                      <a:pt x="14077" y="9128"/>
                    </a:lnTo>
                    <a:lnTo>
                      <a:pt x="14042" y="8774"/>
                    </a:lnTo>
                    <a:lnTo>
                      <a:pt x="13990" y="8420"/>
                    </a:lnTo>
                    <a:lnTo>
                      <a:pt x="13938" y="8066"/>
                    </a:lnTo>
                    <a:lnTo>
                      <a:pt x="13878" y="7712"/>
                    </a:lnTo>
                    <a:lnTo>
                      <a:pt x="13800" y="7358"/>
                    </a:lnTo>
                    <a:lnTo>
                      <a:pt x="13722" y="7013"/>
                    </a:lnTo>
                    <a:lnTo>
                      <a:pt x="13627" y="6659"/>
                    </a:lnTo>
                    <a:lnTo>
                      <a:pt x="13532" y="6313"/>
                    </a:lnTo>
                    <a:lnTo>
                      <a:pt x="13420" y="5977"/>
                    </a:lnTo>
                    <a:lnTo>
                      <a:pt x="13308" y="5631"/>
                    </a:lnTo>
                    <a:lnTo>
                      <a:pt x="13178" y="5294"/>
                    </a:lnTo>
                    <a:lnTo>
                      <a:pt x="13040" y="4966"/>
                    </a:lnTo>
                    <a:lnTo>
                      <a:pt x="12902" y="4638"/>
                    </a:lnTo>
                    <a:lnTo>
                      <a:pt x="12747" y="4310"/>
                    </a:lnTo>
                    <a:lnTo>
                      <a:pt x="12591" y="3982"/>
                    </a:lnTo>
                    <a:lnTo>
                      <a:pt x="12427" y="3662"/>
                    </a:lnTo>
                    <a:lnTo>
                      <a:pt x="12246" y="3351"/>
                    </a:lnTo>
                    <a:lnTo>
                      <a:pt x="12064" y="3040"/>
                    </a:lnTo>
                    <a:lnTo>
                      <a:pt x="11874" y="2738"/>
                    </a:lnTo>
                    <a:lnTo>
                      <a:pt x="11676" y="2445"/>
                    </a:lnTo>
                    <a:lnTo>
                      <a:pt x="11469" y="2151"/>
                    </a:lnTo>
                    <a:lnTo>
                      <a:pt x="11253" y="1857"/>
                    </a:lnTo>
                    <a:lnTo>
                      <a:pt x="11037" y="1572"/>
                    </a:lnTo>
                    <a:lnTo>
                      <a:pt x="10812" y="1296"/>
                    </a:lnTo>
                    <a:lnTo>
                      <a:pt x="10570" y="1028"/>
                    </a:lnTo>
                    <a:lnTo>
                      <a:pt x="10329" y="761"/>
                    </a:lnTo>
                    <a:lnTo>
                      <a:pt x="10087" y="502"/>
                    </a:lnTo>
                    <a:lnTo>
                      <a:pt x="9828" y="251"/>
                    </a:lnTo>
                    <a:lnTo>
                      <a:pt x="9569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4" name="Google Shape;94;p15"/>
              <p:cNvSpPr/>
              <p:nvPr/>
            </p:nvSpPr>
            <p:spPr>
              <a:xfrm>
                <a:off x="3147000" y="1284100"/>
                <a:ext cx="2266850" cy="3420975"/>
              </a:xfrm>
              <a:custGeom>
                <a:rect b="b" l="l" r="r" t="t"/>
                <a:pathLst>
                  <a:path extrusionOk="0" h="136839" w="90674">
                    <a:moveTo>
                      <a:pt x="0" y="0"/>
                    </a:moveTo>
                    <a:lnTo>
                      <a:pt x="0" y="136839"/>
                    </a:lnTo>
                    <a:lnTo>
                      <a:pt x="90673" y="136839"/>
                    </a:lnTo>
                    <a:lnTo>
                      <a:pt x="90673" y="0"/>
                    </a:lnTo>
                    <a:close/>
                  </a:path>
                </a:pathLst>
              </a:custGeom>
              <a:solidFill>
                <a:srgbClr val="EFEFE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5" name="Google Shape;95;p15"/>
              <p:cNvSpPr/>
              <p:nvPr/>
            </p:nvSpPr>
            <p:spPr>
              <a:xfrm>
                <a:off x="3859200" y="2931975"/>
                <a:ext cx="161300" cy="679000"/>
              </a:xfrm>
              <a:custGeom>
                <a:rect b="b" l="l" r="r" t="t"/>
                <a:pathLst>
                  <a:path extrusionOk="0" h="27160" w="6452">
                    <a:moveTo>
                      <a:pt x="1" y="0"/>
                    </a:moveTo>
                    <a:lnTo>
                      <a:pt x="1" y="27159"/>
                    </a:lnTo>
                    <a:lnTo>
                      <a:pt x="6452" y="27159"/>
                    </a:lnTo>
                    <a:lnTo>
                      <a:pt x="6452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6" name="Google Shape;96;p15"/>
              <p:cNvSpPr/>
              <p:nvPr/>
            </p:nvSpPr>
            <p:spPr>
              <a:xfrm>
                <a:off x="4552000" y="2599725"/>
                <a:ext cx="161075" cy="1011250"/>
              </a:xfrm>
              <a:custGeom>
                <a:rect b="b" l="l" r="r" t="t"/>
                <a:pathLst>
                  <a:path extrusionOk="0" h="40450" w="6443">
                    <a:moveTo>
                      <a:pt x="0" y="0"/>
                    </a:moveTo>
                    <a:lnTo>
                      <a:pt x="0" y="40449"/>
                    </a:lnTo>
                    <a:lnTo>
                      <a:pt x="6442" y="40449"/>
                    </a:lnTo>
                    <a:lnTo>
                      <a:pt x="6442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7" name="Google Shape;97;p15"/>
              <p:cNvSpPr/>
              <p:nvPr/>
            </p:nvSpPr>
            <p:spPr>
              <a:xfrm>
                <a:off x="4898275" y="2141375"/>
                <a:ext cx="161300" cy="1469600"/>
              </a:xfrm>
              <a:custGeom>
                <a:rect b="b" l="l" r="r" t="t"/>
                <a:pathLst>
                  <a:path extrusionOk="0" h="58784" w="6452">
                    <a:moveTo>
                      <a:pt x="1" y="1"/>
                    </a:moveTo>
                    <a:lnTo>
                      <a:pt x="1" y="58783"/>
                    </a:lnTo>
                    <a:lnTo>
                      <a:pt x="6451" y="58783"/>
                    </a:lnTo>
                    <a:lnTo>
                      <a:pt x="6451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8" name="Google Shape;98;p15"/>
              <p:cNvSpPr/>
              <p:nvPr/>
            </p:nvSpPr>
            <p:spPr>
              <a:xfrm>
                <a:off x="3483125" y="2127350"/>
                <a:ext cx="1278525" cy="755425"/>
              </a:xfrm>
              <a:custGeom>
                <a:rect b="b" l="l" r="r" t="t"/>
                <a:pathLst>
                  <a:path extrusionOk="0" h="30217" w="51141">
                    <a:moveTo>
                      <a:pt x="50925" y="1"/>
                    </a:moveTo>
                    <a:lnTo>
                      <a:pt x="50881" y="9"/>
                    </a:lnTo>
                    <a:lnTo>
                      <a:pt x="50847" y="18"/>
                    </a:lnTo>
                    <a:lnTo>
                      <a:pt x="50812" y="44"/>
                    </a:lnTo>
                    <a:lnTo>
                      <a:pt x="50786" y="70"/>
                    </a:lnTo>
                    <a:lnTo>
                      <a:pt x="50208" y="691"/>
                    </a:lnTo>
                    <a:lnTo>
                      <a:pt x="49621" y="1322"/>
                    </a:lnTo>
                    <a:lnTo>
                      <a:pt x="49007" y="1944"/>
                    </a:lnTo>
                    <a:lnTo>
                      <a:pt x="48386" y="2565"/>
                    </a:lnTo>
                    <a:lnTo>
                      <a:pt x="47738" y="3187"/>
                    </a:lnTo>
                    <a:lnTo>
                      <a:pt x="47073" y="3809"/>
                    </a:lnTo>
                    <a:lnTo>
                      <a:pt x="46400" y="4431"/>
                    </a:lnTo>
                    <a:lnTo>
                      <a:pt x="45700" y="5044"/>
                    </a:lnTo>
                    <a:lnTo>
                      <a:pt x="44992" y="5657"/>
                    </a:lnTo>
                    <a:lnTo>
                      <a:pt x="44267" y="6270"/>
                    </a:lnTo>
                    <a:lnTo>
                      <a:pt x="43533" y="6874"/>
                    </a:lnTo>
                    <a:lnTo>
                      <a:pt x="42781" y="7488"/>
                    </a:lnTo>
                    <a:lnTo>
                      <a:pt x="42013" y="8083"/>
                    </a:lnTo>
                    <a:lnTo>
                      <a:pt x="41235" y="8688"/>
                    </a:lnTo>
                    <a:lnTo>
                      <a:pt x="40450" y="9284"/>
                    </a:lnTo>
                    <a:lnTo>
                      <a:pt x="39655" y="9871"/>
                    </a:lnTo>
                    <a:lnTo>
                      <a:pt x="38843" y="10467"/>
                    </a:lnTo>
                    <a:lnTo>
                      <a:pt x="38023" y="11045"/>
                    </a:lnTo>
                    <a:lnTo>
                      <a:pt x="37194" y="11624"/>
                    </a:lnTo>
                    <a:lnTo>
                      <a:pt x="36356" y="12203"/>
                    </a:lnTo>
                    <a:lnTo>
                      <a:pt x="35519" y="12773"/>
                    </a:lnTo>
                    <a:lnTo>
                      <a:pt x="34664" y="13343"/>
                    </a:lnTo>
                    <a:lnTo>
                      <a:pt x="33800" y="13895"/>
                    </a:lnTo>
                    <a:lnTo>
                      <a:pt x="32937" y="14457"/>
                    </a:lnTo>
                    <a:lnTo>
                      <a:pt x="32073" y="15001"/>
                    </a:lnTo>
                    <a:lnTo>
                      <a:pt x="31192" y="15545"/>
                    </a:lnTo>
                    <a:lnTo>
                      <a:pt x="30312" y="16080"/>
                    </a:lnTo>
                    <a:lnTo>
                      <a:pt x="29431" y="16615"/>
                    </a:lnTo>
                    <a:lnTo>
                      <a:pt x="28541" y="17142"/>
                    </a:lnTo>
                    <a:lnTo>
                      <a:pt x="27652" y="17660"/>
                    </a:lnTo>
                    <a:lnTo>
                      <a:pt x="26762" y="18170"/>
                    </a:lnTo>
                    <a:lnTo>
                      <a:pt x="25873" y="18671"/>
                    </a:lnTo>
                    <a:lnTo>
                      <a:pt x="24975" y="19172"/>
                    </a:lnTo>
                    <a:lnTo>
                      <a:pt x="24085" y="19664"/>
                    </a:lnTo>
                    <a:lnTo>
                      <a:pt x="23187" y="20139"/>
                    </a:lnTo>
                    <a:lnTo>
                      <a:pt x="22298" y="20614"/>
                    </a:lnTo>
                    <a:lnTo>
                      <a:pt x="21408" y="21080"/>
                    </a:lnTo>
                    <a:lnTo>
                      <a:pt x="20519" y="21538"/>
                    </a:lnTo>
                    <a:lnTo>
                      <a:pt x="19638" y="21987"/>
                    </a:lnTo>
                    <a:lnTo>
                      <a:pt x="18749" y="22427"/>
                    </a:lnTo>
                    <a:lnTo>
                      <a:pt x="17876" y="22859"/>
                    </a:lnTo>
                    <a:lnTo>
                      <a:pt x="17004" y="23282"/>
                    </a:lnTo>
                    <a:lnTo>
                      <a:pt x="16132" y="23697"/>
                    </a:lnTo>
                    <a:lnTo>
                      <a:pt x="15268" y="24094"/>
                    </a:lnTo>
                    <a:lnTo>
                      <a:pt x="14414" y="24491"/>
                    </a:lnTo>
                    <a:lnTo>
                      <a:pt x="13567" y="24871"/>
                    </a:lnTo>
                    <a:lnTo>
                      <a:pt x="12721" y="25242"/>
                    </a:lnTo>
                    <a:lnTo>
                      <a:pt x="11892" y="25605"/>
                    </a:lnTo>
                    <a:lnTo>
                      <a:pt x="11063" y="25959"/>
                    </a:lnTo>
                    <a:lnTo>
                      <a:pt x="10251" y="26296"/>
                    </a:lnTo>
                    <a:lnTo>
                      <a:pt x="9439" y="26633"/>
                    </a:lnTo>
                    <a:lnTo>
                      <a:pt x="8645" y="26952"/>
                    </a:lnTo>
                    <a:lnTo>
                      <a:pt x="7868" y="27254"/>
                    </a:lnTo>
                    <a:lnTo>
                      <a:pt x="7091" y="27548"/>
                    </a:lnTo>
                    <a:lnTo>
                      <a:pt x="6331" y="27833"/>
                    </a:lnTo>
                    <a:lnTo>
                      <a:pt x="5588" y="28109"/>
                    </a:lnTo>
                    <a:lnTo>
                      <a:pt x="4854" y="28368"/>
                    </a:lnTo>
                    <a:lnTo>
                      <a:pt x="4137" y="28610"/>
                    </a:lnTo>
                    <a:lnTo>
                      <a:pt x="3429" y="28843"/>
                    </a:lnTo>
                    <a:lnTo>
                      <a:pt x="2747" y="29068"/>
                    </a:lnTo>
                    <a:lnTo>
                      <a:pt x="2073" y="29275"/>
                    </a:lnTo>
                    <a:lnTo>
                      <a:pt x="1417" y="29465"/>
                    </a:lnTo>
                    <a:lnTo>
                      <a:pt x="778" y="29646"/>
                    </a:lnTo>
                    <a:lnTo>
                      <a:pt x="156" y="29819"/>
                    </a:lnTo>
                    <a:lnTo>
                      <a:pt x="113" y="29828"/>
                    </a:lnTo>
                    <a:lnTo>
                      <a:pt x="79" y="29854"/>
                    </a:lnTo>
                    <a:lnTo>
                      <a:pt x="53" y="29880"/>
                    </a:lnTo>
                    <a:lnTo>
                      <a:pt x="27" y="29914"/>
                    </a:lnTo>
                    <a:lnTo>
                      <a:pt x="9" y="29949"/>
                    </a:lnTo>
                    <a:lnTo>
                      <a:pt x="1" y="29983"/>
                    </a:lnTo>
                    <a:lnTo>
                      <a:pt x="1" y="30026"/>
                    </a:lnTo>
                    <a:lnTo>
                      <a:pt x="9" y="30070"/>
                    </a:lnTo>
                    <a:lnTo>
                      <a:pt x="18" y="30104"/>
                    </a:lnTo>
                    <a:lnTo>
                      <a:pt x="35" y="30130"/>
                    </a:lnTo>
                    <a:lnTo>
                      <a:pt x="53" y="30156"/>
                    </a:lnTo>
                    <a:lnTo>
                      <a:pt x="79" y="30182"/>
                    </a:lnTo>
                    <a:lnTo>
                      <a:pt x="104" y="30199"/>
                    </a:lnTo>
                    <a:lnTo>
                      <a:pt x="139" y="30208"/>
                    </a:lnTo>
                    <a:lnTo>
                      <a:pt x="174" y="30216"/>
                    </a:lnTo>
                    <a:lnTo>
                      <a:pt x="260" y="30216"/>
                    </a:lnTo>
                    <a:lnTo>
                      <a:pt x="882" y="30044"/>
                    </a:lnTo>
                    <a:lnTo>
                      <a:pt x="1521" y="29862"/>
                    </a:lnTo>
                    <a:lnTo>
                      <a:pt x="2177" y="29672"/>
                    </a:lnTo>
                    <a:lnTo>
                      <a:pt x="2859" y="29456"/>
                    </a:lnTo>
                    <a:lnTo>
                      <a:pt x="3550" y="29241"/>
                    </a:lnTo>
                    <a:lnTo>
                      <a:pt x="4258" y="29007"/>
                    </a:lnTo>
                    <a:lnTo>
                      <a:pt x="4975" y="28757"/>
                    </a:lnTo>
                    <a:lnTo>
                      <a:pt x="5709" y="28498"/>
                    </a:lnTo>
                    <a:lnTo>
                      <a:pt x="6460" y="28222"/>
                    </a:lnTo>
                    <a:lnTo>
                      <a:pt x="7220" y="27937"/>
                    </a:lnTo>
                    <a:lnTo>
                      <a:pt x="7997" y="27643"/>
                    </a:lnTo>
                    <a:lnTo>
                      <a:pt x="8783" y="27332"/>
                    </a:lnTo>
                    <a:lnTo>
                      <a:pt x="9586" y="27013"/>
                    </a:lnTo>
                    <a:lnTo>
                      <a:pt x="10389" y="26684"/>
                    </a:lnTo>
                    <a:lnTo>
                      <a:pt x="11210" y="26339"/>
                    </a:lnTo>
                    <a:lnTo>
                      <a:pt x="12039" y="25985"/>
                    </a:lnTo>
                    <a:lnTo>
                      <a:pt x="12876" y="25622"/>
                    </a:lnTo>
                    <a:lnTo>
                      <a:pt x="13723" y="25251"/>
                    </a:lnTo>
                    <a:lnTo>
                      <a:pt x="14569" y="24862"/>
                    </a:lnTo>
                    <a:lnTo>
                      <a:pt x="15433" y="24465"/>
                    </a:lnTo>
                    <a:lnTo>
                      <a:pt x="16296" y="24068"/>
                    </a:lnTo>
                    <a:lnTo>
                      <a:pt x="17168" y="23653"/>
                    </a:lnTo>
                    <a:lnTo>
                      <a:pt x="18049" y="23230"/>
                    </a:lnTo>
                    <a:lnTo>
                      <a:pt x="18930" y="22798"/>
                    </a:lnTo>
                    <a:lnTo>
                      <a:pt x="19811" y="22349"/>
                    </a:lnTo>
                    <a:lnTo>
                      <a:pt x="20700" y="21900"/>
                    </a:lnTo>
                    <a:lnTo>
                      <a:pt x="21598" y="21443"/>
                    </a:lnTo>
                    <a:lnTo>
                      <a:pt x="22488" y="20976"/>
                    </a:lnTo>
                    <a:lnTo>
                      <a:pt x="23386" y="20501"/>
                    </a:lnTo>
                    <a:lnTo>
                      <a:pt x="24284" y="20018"/>
                    </a:lnTo>
                    <a:lnTo>
                      <a:pt x="25182" y="19526"/>
                    </a:lnTo>
                    <a:lnTo>
                      <a:pt x="26071" y="19025"/>
                    </a:lnTo>
                    <a:lnTo>
                      <a:pt x="26970" y="18515"/>
                    </a:lnTo>
                    <a:lnTo>
                      <a:pt x="27868" y="18006"/>
                    </a:lnTo>
                    <a:lnTo>
                      <a:pt x="28757" y="17488"/>
                    </a:lnTo>
                    <a:lnTo>
                      <a:pt x="29647" y="16961"/>
                    </a:lnTo>
                    <a:lnTo>
                      <a:pt x="30536" y="16425"/>
                    </a:lnTo>
                    <a:lnTo>
                      <a:pt x="31417" y="15881"/>
                    </a:lnTo>
                    <a:lnTo>
                      <a:pt x="32298" y="15337"/>
                    </a:lnTo>
                    <a:lnTo>
                      <a:pt x="33170" y="14785"/>
                    </a:lnTo>
                    <a:lnTo>
                      <a:pt x="34042" y="14232"/>
                    </a:lnTo>
                    <a:lnTo>
                      <a:pt x="34906" y="13671"/>
                    </a:lnTo>
                    <a:lnTo>
                      <a:pt x="35761" y="13101"/>
                    </a:lnTo>
                    <a:lnTo>
                      <a:pt x="36607" y="12531"/>
                    </a:lnTo>
                    <a:lnTo>
                      <a:pt x="37444" y="11952"/>
                    </a:lnTo>
                    <a:lnTo>
                      <a:pt x="38274" y="11365"/>
                    </a:lnTo>
                    <a:lnTo>
                      <a:pt x="39094" y="10778"/>
                    </a:lnTo>
                    <a:lnTo>
                      <a:pt x="39914" y="10191"/>
                    </a:lnTo>
                    <a:lnTo>
                      <a:pt x="40709" y="9595"/>
                    </a:lnTo>
                    <a:lnTo>
                      <a:pt x="41503" y="8999"/>
                    </a:lnTo>
                    <a:lnTo>
                      <a:pt x="42280" y="8394"/>
                    </a:lnTo>
                    <a:lnTo>
                      <a:pt x="43049" y="7790"/>
                    </a:lnTo>
                    <a:lnTo>
                      <a:pt x="43800" y="7177"/>
                    </a:lnTo>
                    <a:lnTo>
                      <a:pt x="44543" y="6572"/>
                    </a:lnTo>
                    <a:lnTo>
                      <a:pt x="45268" y="5959"/>
                    </a:lnTo>
                    <a:lnTo>
                      <a:pt x="45985" y="5337"/>
                    </a:lnTo>
                    <a:lnTo>
                      <a:pt x="46685" y="4724"/>
                    </a:lnTo>
                    <a:lnTo>
                      <a:pt x="47367" y="4102"/>
                    </a:lnTo>
                    <a:lnTo>
                      <a:pt x="48032" y="3481"/>
                    </a:lnTo>
                    <a:lnTo>
                      <a:pt x="48679" y="2850"/>
                    </a:lnTo>
                    <a:lnTo>
                      <a:pt x="49310" y="2229"/>
                    </a:lnTo>
                    <a:lnTo>
                      <a:pt x="49923" y="1598"/>
                    </a:lnTo>
                    <a:lnTo>
                      <a:pt x="50510" y="968"/>
                    </a:lnTo>
                    <a:lnTo>
                      <a:pt x="51089" y="346"/>
                    </a:lnTo>
                    <a:lnTo>
                      <a:pt x="51115" y="311"/>
                    </a:lnTo>
                    <a:lnTo>
                      <a:pt x="51132" y="277"/>
                    </a:lnTo>
                    <a:lnTo>
                      <a:pt x="51140" y="234"/>
                    </a:lnTo>
                    <a:lnTo>
                      <a:pt x="51140" y="191"/>
                    </a:lnTo>
                    <a:lnTo>
                      <a:pt x="51132" y="156"/>
                    </a:lnTo>
                    <a:lnTo>
                      <a:pt x="51123" y="122"/>
                    </a:lnTo>
                    <a:lnTo>
                      <a:pt x="51097" y="87"/>
                    </a:lnTo>
                    <a:lnTo>
                      <a:pt x="51071" y="52"/>
                    </a:lnTo>
                    <a:lnTo>
                      <a:pt x="51037" y="27"/>
                    </a:lnTo>
                    <a:lnTo>
                      <a:pt x="51002" y="9"/>
                    </a:lnTo>
                    <a:lnTo>
                      <a:pt x="50959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9" name="Google Shape;99;p15"/>
              <p:cNvSpPr/>
              <p:nvPr/>
            </p:nvSpPr>
            <p:spPr>
              <a:xfrm>
                <a:off x="4730975" y="2105775"/>
                <a:ext cx="48800" cy="50750"/>
              </a:xfrm>
              <a:custGeom>
                <a:rect b="b" l="l" r="r" t="t"/>
                <a:pathLst>
                  <a:path extrusionOk="0" h="2030" w="1952">
                    <a:moveTo>
                      <a:pt x="1952" y="0"/>
                    </a:moveTo>
                    <a:lnTo>
                      <a:pt x="0" y="933"/>
                    </a:lnTo>
                    <a:lnTo>
                      <a:pt x="924" y="1131"/>
                    </a:lnTo>
                    <a:lnTo>
                      <a:pt x="1218" y="2029"/>
                    </a:lnTo>
                    <a:lnTo>
                      <a:pt x="1952" y="0"/>
                    </a:lnTo>
                    <a:close/>
                  </a:path>
                </a:pathLst>
              </a:custGeom>
              <a:solidFill>
                <a:srgbClr val="33384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0" name="Google Shape;100;p15"/>
              <p:cNvSpPr/>
              <p:nvPr/>
            </p:nvSpPr>
            <p:spPr>
              <a:xfrm>
                <a:off x="4205500" y="2784075"/>
                <a:ext cx="161300" cy="826900"/>
              </a:xfrm>
              <a:custGeom>
                <a:rect b="b" l="l" r="r" t="t"/>
                <a:pathLst>
                  <a:path extrusionOk="0" h="33076" w="6452">
                    <a:moveTo>
                      <a:pt x="0" y="1"/>
                    </a:moveTo>
                    <a:lnTo>
                      <a:pt x="0" y="33075"/>
                    </a:lnTo>
                    <a:lnTo>
                      <a:pt x="6451" y="33075"/>
                    </a:lnTo>
                    <a:lnTo>
                      <a:pt x="6451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1" name="Google Shape;101;p15"/>
              <p:cNvSpPr/>
              <p:nvPr/>
            </p:nvSpPr>
            <p:spPr>
              <a:xfrm>
                <a:off x="3512925" y="3010550"/>
                <a:ext cx="161075" cy="600425"/>
              </a:xfrm>
              <a:custGeom>
                <a:rect b="b" l="l" r="r" t="t"/>
                <a:pathLst>
                  <a:path extrusionOk="0" h="24017" w="6443">
                    <a:moveTo>
                      <a:pt x="1" y="1"/>
                    </a:moveTo>
                    <a:lnTo>
                      <a:pt x="1" y="24016"/>
                    </a:lnTo>
                    <a:lnTo>
                      <a:pt x="6443" y="24016"/>
                    </a:lnTo>
                    <a:lnTo>
                      <a:pt x="6443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2" name="Google Shape;102;p15"/>
              <p:cNvSpPr/>
              <p:nvPr/>
            </p:nvSpPr>
            <p:spPr>
              <a:xfrm>
                <a:off x="3373900" y="2063025"/>
                <a:ext cx="1835500" cy="1553125"/>
              </a:xfrm>
              <a:custGeom>
                <a:rect b="b" l="l" r="r" t="t"/>
                <a:pathLst>
                  <a:path extrusionOk="0" h="62125" w="73420">
                    <a:moveTo>
                      <a:pt x="164" y="0"/>
                    </a:moveTo>
                    <a:lnTo>
                      <a:pt x="130" y="9"/>
                    </a:lnTo>
                    <a:lnTo>
                      <a:pt x="95" y="35"/>
                    </a:lnTo>
                    <a:lnTo>
                      <a:pt x="61" y="61"/>
                    </a:lnTo>
                    <a:lnTo>
                      <a:pt x="35" y="87"/>
                    </a:lnTo>
                    <a:lnTo>
                      <a:pt x="17" y="121"/>
                    </a:lnTo>
                    <a:lnTo>
                      <a:pt x="9" y="164"/>
                    </a:lnTo>
                    <a:lnTo>
                      <a:pt x="0" y="199"/>
                    </a:lnTo>
                    <a:lnTo>
                      <a:pt x="0" y="62124"/>
                    </a:lnTo>
                    <a:lnTo>
                      <a:pt x="73255" y="62124"/>
                    </a:lnTo>
                    <a:lnTo>
                      <a:pt x="73299" y="62107"/>
                    </a:lnTo>
                    <a:lnTo>
                      <a:pt x="73333" y="62090"/>
                    </a:lnTo>
                    <a:lnTo>
                      <a:pt x="73359" y="62064"/>
                    </a:lnTo>
                    <a:lnTo>
                      <a:pt x="73385" y="62038"/>
                    </a:lnTo>
                    <a:lnTo>
                      <a:pt x="73402" y="62003"/>
                    </a:lnTo>
                    <a:lnTo>
                      <a:pt x="73420" y="61960"/>
                    </a:lnTo>
                    <a:lnTo>
                      <a:pt x="73420" y="61917"/>
                    </a:lnTo>
                    <a:lnTo>
                      <a:pt x="73420" y="61882"/>
                    </a:lnTo>
                    <a:lnTo>
                      <a:pt x="73402" y="61839"/>
                    </a:lnTo>
                    <a:lnTo>
                      <a:pt x="73385" y="61805"/>
                    </a:lnTo>
                    <a:lnTo>
                      <a:pt x="73359" y="61779"/>
                    </a:lnTo>
                    <a:lnTo>
                      <a:pt x="73333" y="61753"/>
                    </a:lnTo>
                    <a:lnTo>
                      <a:pt x="73299" y="61727"/>
                    </a:lnTo>
                    <a:lnTo>
                      <a:pt x="73255" y="61718"/>
                    </a:lnTo>
                    <a:lnTo>
                      <a:pt x="415" y="61718"/>
                    </a:lnTo>
                    <a:lnTo>
                      <a:pt x="415" y="199"/>
                    </a:lnTo>
                    <a:lnTo>
                      <a:pt x="406" y="164"/>
                    </a:lnTo>
                    <a:lnTo>
                      <a:pt x="397" y="121"/>
                    </a:lnTo>
                    <a:lnTo>
                      <a:pt x="380" y="87"/>
                    </a:lnTo>
                    <a:lnTo>
                      <a:pt x="354" y="61"/>
                    </a:lnTo>
                    <a:lnTo>
                      <a:pt x="320" y="35"/>
                    </a:lnTo>
                    <a:lnTo>
                      <a:pt x="285" y="9"/>
                    </a:lnTo>
                    <a:lnTo>
                      <a:pt x="251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3" name="Google Shape;103;p15"/>
              <p:cNvSpPr/>
              <p:nvPr/>
            </p:nvSpPr>
            <p:spPr>
              <a:xfrm>
                <a:off x="3379300" y="1524600"/>
                <a:ext cx="1847375" cy="111200"/>
              </a:xfrm>
              <a:custGeom>
                <a:rect b="b" l="l" r="r" t="t"/>
                <a:pathLst>
                  <a:path extrusionOk="0" h="4448" w="73895">
                    <a:moveTo>
                      <a:pt x="0" y="0"/>
                    </a:moveTo>
                    <a:lnTo>
                      <a:pt x="0" y="4447"/>
                    </a:lnTo>
                    <a:lnTo>
                      <a:pt x="73894" y="4447"/>
                    </a:lnTo>
                    <a:lnTo>
                      <a:pt x="73894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4" name="Google Shape;104;p15"/>
              <p:cNvSpPr/>
              <p:nvPr/>
            </p:nvSpPr>
            <p:spPr>
              <a:xfrm>
                <a:off x="3769825" y="1704425"/>
                <a:ext cx="1066300" cy="111200"/>
              </a:xfrm>
              <a:custGeom>
                <a:rect b="b" l="l" r="r" t="t"/>
                <a:pathLst>
                  <a:path extrusionOk="0" h="4448" w="42652">
                    <a:moveTo>
                      <a:pt x="1" y="1"/>
                    </a:moveTo>
                    <a:lnTo>
                      <a:pt x="1" y="4448"/>
                    </a:lnTo>
                    <a:lnTo>
                      <a:pt x="42652" y="4448"/>
                    </a:lnTo>
                    <a:lnTo>
                      <a:pt x="42652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5" name="Google Shape;105;p15"/>
              <p:cNvSpPr/>
              <p:nvPr/>
            </p:nvSpPr>
            <p:spPr>
              <a:xfrm>
                <a:off x="3379075" y="3753650"/>
                <a:ext cx="1848025" cy="102350"/>
              </a:xfrm>
              <a:custGeom>
                <a:rect b="b" l="l" r="r" t="t"/>
                <a:pathLst>
                  <a:path extrusionOk="0" h="4094" w="73921">
                    <a:moveTo>
                      <a:pt x="0" y="0"/>
                    </a:moveTo>
                    <a:lnTo>
                      <a:pt x="0" y="4093"/>
                    </a:lnTo>
                    <a:lnTo>
                      <a:pt x="73921" y="4093"/>
                    </a:lnTo>
                    <a:lnTo>
                      <a:pt x="73921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6" name="Google Shape;106;p15"/>
              <p:cNvSpPr/>
              <p:nvPr/>
            </p:nvSpPr>
            <p:spPr>
              <a:xfrm>
                <a:off x="3379075" y="3941250"/>
                <a:ext cx="1848025" cy="102350"/>
              </a:xfrm>
              <a:custGeom>
                <a:rect b="b" l="l" r="r" t="t"/>
                <a:pathLst>
                  <a:path extrusionOk="0" h="4094" w="73921">
                    <a:moveTo>
                      <a:pt x="0" y="0"/>
                    </a:moveTo>
                    <a:lnTo>
                      <a:pt x="0" y="4094"/>
                    </a:lnTo>
                    <a:lnTo>
                      <a:pt x="73921" y="4094"/>
                    </a:lnTo>
                    <a:lnTo>
                      <a:pt x="73921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7" name="Google Shape;107;p15"/>
              <p:cNvSpPr/>
              <p:nvPr/>
            </p:nvSpPr>
            <p:spPr>
              <a:xfrm>
                <a:off x="3379075" y="4128850"/>
                <a:ext cx="1848025" cy="102150"/>
              </a:xfrm>
              <a:custGeom>
                <a:rect b="b" l="l" r="r" t="t"/>
                <a:pathLst>
                  <a:path extrusionOk="0" h="4086" w="73921">
                    <a:moveTo>
                      <a:pt x="0" y="1"/>
                    </a:moveTo>
                    <a:lnTo>
                      <a:pt x="0" y="4085"/>
                    </a:lnTo>
                    <a:lnTo>
                      <a:pt x="73921" y="4085"/>
                    </a:lnTo>
                    <a:lnTo>
                      <a:pt x="73921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8" name="Google Shape;108;p15"/>
              <p:cNvSpPr/>
              <p:nvPr/>
            </p:nvSpPr>
            <p:spPr>
              <a:xfrm>
                <a:off x="3379075" y="4331350"/>
                <a:ext cx="820625" cy="102375"/>
              </a:xfrm>
              <a:custGeom>
                <a:rect b="b" l="l" r="r" t="t"/>
                <a:pathLst>
                  <a:path extrusionOk="0" h="4095" w="32825">
                    <a:moveTo>
                      <a:pt x="0" y="1"/>
                    </a:moveTo>
                    <a:lnTo>
                      <a:pt x="0" y="4094"/>
                    </a:lnTo>
                    <a:lnTo>
                      <a:pt x="32824" y="4094"/>
                    </a:lnTo>
                    <a:lnTo>
                      <a:pt x="32824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23" name="Shape 4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4" name="Google Shape;424;p24" title="Gráfico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391225" y="942626"/>
            <a:ext cx="5407331" cy="2707451"/>
          </a:xfrm>
          <a:prstGeom prst="rect">
            <a:avLst/>
          </a:prstGeom>
          <a:noFill/>
          <a:ln>
            <a:noFill/>
          </a:ln>
        </p:spPr>
      </p:pic>
      <p:sp>
        <p:nvSpPr>
          <p:cNvPr id="425" name="Google Shape;425;p24"/>
          <p:cNvSpPr/>
          <p:nvPr/>
        </p:nvSpPr>
        <p:spPr>
          <a:xfrm>
            <a:off x="2670600" y="2861338"/>
            <a:ext cx="654900" cy="6549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rgbClr val="FFFFFF"/>
              </a:solidFill>
              <a:latin typeface="Fira Sans Extra Condensed"/>
              <a:ea typeface="Fira Sans Extra Condensed"/>
              <a:cs typeface="Fira Sans Extra Condensed"/>
              <a:sym typeface="Fira Sans Extra Condensed"/>
            </a:endParaRPr>
          </a:p>
        </p:txBody>
      </p:sp>
      <p:sp>
        <p:nvSpPr>
          <p:cNvPr id="426" name="Google Shape;426;p24"/>
          <p:cNvSpPr/>
          <p:nvPr/>
        </p:nvSpPr>
        <p:spPr>
          <a:xfrm>
            <a:off x="2670600" y="1912113"/>
            <a:ext cx="654900" cy="6549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rgbClr val="FFFFFF"/>
              </a:solidFill>
              <a:latin typeface="Fira Sans Extra Condensed"/>
              <a:ea typeface="Fira Sans Extra Condensed"/>
              <a:cs typeface="Fira Sans Extra Condensed"/>
              <a:sym typeface="Fira Sans Extra Condensed"/>
            </a:endParaRPr>
          </a:p>
        </p:txBody>
      </p:sp>
      <p:sp>
        <p:nvSpPr>
          <p:cNvPr id="427" name="Google Shape;427;p24"/>
          <p:cNvSpPr/>
          <p:nvPr/>
        </p:nvSpPr>
        <p:spPr>
          <a:xfrm>
            <a:off x="2670600" y="956425"/>
            <a:ext cx="654900" cy="6549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rgbClr val="FFFFFF"/>
              </a:solidFill>
              <a:latin typeface="Fira Sans Extra Condensed"/>
              <a:ea typeface="Fira Sans Extra Condensed"/>
              <a:cs typeface="Fira Sans Extra Condensed"/>
              <a:sym typeface="Fira Sans Extra Condensed"/>
            </a:endParaRPr>
          </a:p>
        </p:txBody>
      </p:sp>
      <p:grpSp>
        <p:nvGrpSpPr>
          <p:cNvPr id="428" name="Google Shape;428;p24"/>
          <p:cNvGrpSpPr/>
          <p:nvPr/>
        </p:nvGrpSpPr>
        <p:grpSpPr>
          <a:xfrm>
            <a:off x="457200" y="3810563"/>
            <a:ext cx="8229600" cy="654900"/>
            <a:chOff x="457200" y="3660338"/>
            <a:chExt cx="8229600" cy="654900"/>
          </a:xfrm>
        </p:grpSpPr>
        <p:sp>
          <p:nvSpPr>
            <p:cNvPr id="429" name="Google Shape;429;p24"/>
            <p:cNvSpPr txBox="1"/>
            <p:nvPr/>
          </p:nvSpPr>
          <p:spPr>
            <a:xfrm>
              <a:off x="457200" y="3883788"/>
              <a:ext cx="2743200" cy="4314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3000">
                <a:solidFill>
                  <a:schemeClr val="lt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endParaRPr>
            </a:p>
          </p:txBody>
        </p:sp>
        <p:grpSp>
          <p:nvGrpSpPr>
            <p:cNvPr id="430" name="Google Shape;430;p24"/>
            <p:cNvGrpSpPr/>
            <p:nvPr/>
          </p:nvGrpSpPr>
          <p:grpSpPr>
            <a:xfrm>
              <a:off x="457200" y="3660338"/>
              <a:ext cx="2743200" cy="654900"/>
              <a:chOff x="457200" y="938488"/>
              <a:chExt cx="2743200" cy="654900"/>
            </a:xfrm>
          </p:grpSpPr>
          <p:sp>
            <p:nvSpPr>
              <p:cNvPr id="431" name="Google Shape;431;p24"/>
              <p:cNvSpPr txBox="1"/>
              <p:nvPr/>
            </p:nvSpPr>
            <p:spPr>
              <a:xfrm>
                <a:off x="457200" y="938488"/>
                <a:ext cx="2743200" cy="223500"/>
              </a:xfrm>
              <a:prstGeom prst="rect">
                <a:avLst/>
              </a:prstGeom>
              <a:solidFill>
                <a:srgbClr val="434343">
                  <a:alpha val="12549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>
                    <a:solidFill>
                      <a:schemeClr val="dk1"/>
                    </a:solidFill>
                    <a:latin typeface="Roboto"/>
                    <a:ea typeface="Roboto"/>
                    <a:cs typeface="Roboto"/>
                    <a:sym typeface="Roboto"/>
                  </a:rPr>
                  <a:t>Total investment</a:t>
                </a:r>
                <a:endParaRPr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endParaRPr>
              </a:p>
            </p:txBody>
          </p:sp>
          <p:sp>
            <p:nvSpPr>
              <p:cNvPr id="432" name="Google Shape;432;p24"/>
              <p:cNvSpPr txBox="1"/>
              <p:nvPr/>
            </p:nvSpPr>
            <p:spPr>
              <a:xfrm>
                <a:off x="700964" y="1161988"/>
                <a:ext cx="2255700" cy="431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lang="en" sz="3000">
                    <a:solidFill>
                      <a:schemeClr val="lt1"/>
                    </a:solidFill>
                    <a:latin typeface="Fira Sans Extra Condensed"/>
                    <a:ea typeface="Fira Sans Extra Condensed"/>
                    <a:cs typeface="Fira Sans Extra Condensed"/>
                    <a:sym typeface="Fira Sans Extra Condensed"/>
                  </a:rPr>
                  <a:t>$</a:t>
                </a:r>
                <a:r>
                  <a:rPr b="1" lang="en" sz="3000">
                    <a:solidFill>
                      <a:schemeClr val="lt1"/>
                    </a:solidFill>
                    <a:latin typeface="Fira Sans Extra Condensed"/>
                    <a:ea typeface="Fira Sans Extra Condensed"/>
                    <a:cs typeface="Fira Sans Extra Condensed"/>
                    <a:sym typeface="Fira Sans Extra Condensed"/>
                  </a:rPr>
                  <a:t>23,350,000</a:t>
                </a:r>
                <a:endParaRPr b="1" sz="3000">
                  <a:solidFill>
                    <a:schemeClr val="lt1"/>
                  </a:solidFill>
                  <a:latin typeface="Fira Sans Extra Condensed"/>
                  <a:ea typeface="Fira Sans Extra Condensed"/>
                  <a:cs typeface="Fira Sans Extra Condensed"/>
                  <a:sym typeface="Fira Sans Extra Condensed"/>
                </a:endParaRPr>
              </a:p>
            </p:txBody>
          </p:sp>
        </p:grpSp>
        <p:sp>
          <p:nvSpPr>
            <p:cNvPr id="433" name="Google Shape;433;p24"/>
            <p:cNvSpPr txBox="1"/>
            <p:nvPr/>
          </p:nvSpPr>
          <p:spPr>
            <a:xfrm>
              <a:off x="3200400" y="3883788"/>
              <a:ext cx="2743200" cy="4314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3000">
                <a:solidFill>
                  <a:schemeClr val="lt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endParaRPr>
            </a:p>
          </p:txBody>
        </p:sp>
        <p:grpSp>
          <p:nvGrpSpPr>
            <p:cNvPr id="434" name="Google Shape;434;p24"/>
            <p:cNvGrpSpPr/>
            <p:nvPr/>
          </p:nvGrpSpPr>
          <p:grpSpPr>
            <a:xfrm>
              <a:off x="3200400" y="3660338"/>
              <a:ext cx="2743200" cy="654900"/>
              <a:chOff x="3200400" y="938488"/>
              <a:chExt cx="2743200" cy="654900"/>
            </a:xfrm>
          </p:grpSpPr>
          <p:sp>
            <p:nvSpPr>
              <p:cNvPr id="435" name="Google Shape;435;p24"/>
              <p:cNvSpPr txBox="1"/>
              <p:nvPr/>
            </p:nvSpPr>
            <p:spPr>
              <a:xfrm>
                <a:off x="3200400" y="938488"/>
                <a:ext cx="2743200" cy="223500"/>
              </a:xfrm>
              <a:prstGeom prst="rect">
                <a:avLst/>
              </a:prstGeom>
              <a:solidFill>
                <a:srgbClr val="888888">
                  <a:alpha val="12549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>
                    <a:solidFill>
                      <a:schemeClr val="dk1"/>
                    </a:solidFill>
                    <a:latin typeface="Roboto"/>
                    <a:ea typeface="Roboto"/>
                    <a:cs typeface="Roboto"/>
                    <a:sym typeface="Roboto"/>
                  </a:rPr>
                  <a:t>Operating expenses</a:t>
                </a:r>
                <a:endParaRPr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endParaRPr>
              </a:p>
            </p:txBody>
          </p:sp>
          <p:sp>
            <p:nvSpPr>
              <p:cNvPr id="436" name="Google Shape;436;p24"/>
              <p:cNvSpPr txBox="1"/>
              <p:nvPr/>
            </p:nvSpPr>
            <p:spPr>
              <a:xfrm>
                <a:off x="3444164" y="1161988"/>
                <a:ext cx="2255700" cy="431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lang="en" sz="3000">
                    <a:solidFill>
                      <a:schemeClr val="lt1"/>
                    </a:solidFill>
                    <a:latin typeface="Fira Sans Extra Condensed"/>
                    <a:ea typeface="Fira Sans Extra Condensed"/>
                    <a:cs typeface="Fira Sans Extra Condensed"/>
                    <a:sym typeface="Fira Sans Extra Condensed"/>
                  </a:rPr>
                  <a:t>$</a:t>
                </a:r>
                <a:r>
                  <a:rPr b="1" lang="en" sz="3000">
                    <a:solidFill>
                      <a:schemeClr val="lt1"/>
                    </a:solidFill>
                    <a:latin typeface="Fira Sans Extra Condensed"/>
                    <a:ea typeface="Fira Sans Extra Condensed"/>
                    <a:cs typeface="Fira Sans Extra Condensed"/>
                    <a:sym typeface="Fira Sans Extra Condensed"/>
                  </a:rPr>
                  <a:t>18,230,000</a:t>
                </a:r>
                <a:endParaRPr b="1" sz="3000">
                  <a:solidFill>
                    <a:schemeClr val="lt1"/>
                  </a:solidFill>
                  <a:latin typeface="Fira Sans Extra Condensed"/>
                  <a:ea typeface="Fira Sans Extra Condensed"/>
                  <a:cs typeface="Fira Sans Extra Condensed"/>
                  <a:sym typeface="Fira Sans Extra Condensed"/>
                </a:endParaRPr>
              </a:p>
            </p:txBody>
          </p:sp>
        </p:grpSp>
        <p:sp>
          <p:nvSpPr>
            <p:cNvPr id="437" name="Google Shape;437;p24"/>
            <p:cNvSpPr txBox="1"/>
            <p:nvPr/>
          </p:nvSpPr>
          <p:spPr>
            <a:xfrm>
              <a:off x="5943600" y="3883788"/>
              <a:ext cx="2743200" cy="431400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3000">
                <a:solidFill>
                  <a:schemeClr val="lt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endParaRPr>
            </a:p>
          </p:txBody>
        </p:sp>
        <p:grpSp>
          <p:nvGrpSpPr>
            <p:cNvPr id="438" name="Google Shape;438;p24"/>
            <p:cNvGrpSpPr/>
            <p:nvPr/>
          </p:nvGrpSpPr>
          <p:grpSpPr>
            <a:xfrm>
              <a:off x="5943600" y="3660338"/>
              <a:ext cx="2743200" cy="654900"/>
              <a:chOff x="5943600" y="938488"/>
              <a:chExt cx="2743200" cy="654900"/>
            </a:xfrm>
          </p:grpSpPr>
          <p:sp>
            <p:nvSpPr>
              <p:cNvPr id="439" name="Google Shape;439;p24"/>
              <p:cNvSpPr txBox="1"/>
              <p:nvPr/>
            </p:nvSpPr>
            <p:spPr>
              <a:xfrm>
                <a:off x="5943600" y="938488"/>
                <a:ext cx="2743200" cy="223500"/>
              </a:xfrm>
              <a:prstGeom prst="rect">
                <a:avLst/>
              </a:prstGeom>
              <a:solidFill>
                <a:srgbClr val="CCCCCC">
                  <a:alpha val="12549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>
                    <a:solidFill>
                      <a:schemeClr val="dk1"/>
                    </a:solidFill>
                    <a:latin typeface="Roboto"/>
                    <a:ea typeface="Roboto"/>
                    <a:cs typeface="Roboto"/>
                    <a:sym typeface="Roboto"/>
                  </a:rPr>
                  <a:t>Annual budget</a:t>
                </a:r>
                <a:endParaRPr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endParaRPr>
              </a:p>
            </p:txBody>
          </p:sp>
          <p:sp>
            <p:nvSpPr>
              <p:cNvPr id="440" name="Google Shape;440;p24"/>
              <p:cNvSpPr txBox="1"/>
              <p:nvPr/>
            </p:nvSpPr>
            <p:spPr>
              <a:xfrm>
                <a:off x="6187364" y="1161988"/>
                <a:ext cx="2255700" cy="431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lang="en" sz="3000">
                    <a:solidFill>
                      <a:schemeClr val="lt1"/>
                    </a:solidFill>
                    <a:latin typeface="Fira Sans Extra Condensed"/>
                    <a:ea typeface="Fira Sans Extra Condensed"/>
                    <a:cs typeface="Fira Sans Extra Condensed"/>
                    <a:sym typeface="Fira Sans Extra Condensed"/>
                  </a:rPr>
                  <a:t>$</a:t>
                </a:r>
                <a:r>
                  <a:rPr b="1" lang="en" sz="3000">
                    <a:solidFill>
                      <a:schemeClr val="lt1"/>
                    </a:solidFill>
                    <a:latin typeface="Fira Sans Extra Condensed"/>
                    <a:ea typeface="Fira Sans Extra Condensed"/>
                    <a:cs typeface="Fira Sans Extra Condensed"/>
                    <a:sym typeface="Fira Sans Extra Condensed"/>
                  </a:rPr>
                  <a:t>8,330,000</a:t>
                </a:r>
                <a:endParaRPr b="1" sz="3000">
                  <a:solidFill>
                    <a:schemeClr val="lt1"/>
                  </a:solidFill>
                  <a:latin typeface="Fira Sans Extra Condensed"/>
                  <a:ea typeface="Fira Sans Extra Condensed"/>
                  <a:cs typeface="Fira Sans Extra Condensed"/>
                  <a:sym typeface="Fira Sans Extra Condensed"/>
                </a:endParaRPr>
              </a:p>
            </p:txBody>
          </p:sp>
        </p:grpSp>
      </p:grpSp>
      <p:sp>
        <p:nvSpPr>
          <p:cNvPr id="441" name="Google Shape;441;p24"/>
          <p:cNvSpPr txBox="1"/>
          <p:nvPr>
            <p:ph type="title"/>
          </p:nvPr>
        </p:nvSpPr>
        <p:spPr>
          <a:xfrm>
            <a:off x="457200" y="411475"/>
            <a:ext cx="8229600" cy="371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Business </a:t>
            </a:r>
            <a:r>
              <a:rPr lang="en"/>
              <a:t>2023</a:t>
            </a:r>
            <a:r>
              <a:rPr lang="en"/>
              <a:t> </a:t>
            </a:r>
            <a:r>
              <a:rPr lang="en"/>
              <a:t>annual report infographics</a:t>
            </a:r>
            <a:endParaRPr/>
          </a:p>
        </p:txBody>
      </p:sp>
      <p:sp>
        <p:nvSpPr>
          <p:cNvPr id="442" name="Google Shape;442;p24"/>
          <p:cNvSpPr txBox="1"/>
          <p:nvPr/>
        </p:nvSpPr>
        <p:spPr>
          <a:xfrm>
            <a:off x="457200" y="4488375"/>
            <a:ext cx="82296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Follow the link in the graph to modify its data and then paste the new one here. </a:t>
            </a:r>
            <a:r>
              <a:rPr b="1" lang="en"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For more info, </a:t>
            </a:r>
            <a:r>
              <a:rPr b="1" lang="en" sz="1200">
                <a:solidFill>
                  <a:schemeClr val="dk1"/>
                </a:solidFill>
                <a:uFill>
                  <a:noFill/>
                </a:uFill>
                <a:latin typeface="Roboto"/>
                <a:ea typeface="Roboto"/>
                <a:cs typeface="Roboto"/>
                <a:sym typeface="Roboto"/>
                <a:hlinkClick r:id="rId5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click here</a:t>
            </a:r>
            <a:endParaRPr sz="12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grpSp>
        <p:nvGrpSpPr>
          <p:cNvPr id="443" name="Google Shape;443;p24"/>
          <p:cNvGrpSpPr/>
          <p:nvPr/>
        </p:nvGrpSpPr>
        <p:grpSpPr>
          <a:xfrm>
            <a:off x="457200" y="1899217"/>
            <a:ext cx="2061000" cy="680679"/>
            <a:chOff x="6625800" y="2034175"/>
            <a:chExt cx="2061000" cy="680679"/>
          </a:xfrm>
        </p:grpSpPr>
        <p:sp>
          <p:nvSpPr>
            <p:cNvPr id="444" name="Google Shape;444;p24"/>
            <p:cNvSpPr txBox="1"/>
            <p:nvPr/>
          </p:nvSpPr>
          <p:spPr>
            <a:xfrm>
              <a:off x="6625800" y="2034175"/>
              <a:ext cx="2061000" cy="277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800">
                  <a:solidFill>
                    <a:schemeClr val="dk1"/>
                  </a:solidFill>
                  <a:latin typeface="Fira Sans Extra Condensed"/>
                  <a:ea typeface="Fira Sans Extra Condensed"/>
                  <a:cs typeface="Fira Sans Extra Condensed"/>
                  <a:sym typeface="Fira Sans Extra Condensed"/>
                </a:rPr>
                <a:t>Mars</a:t>
              </a:r>
              <a:endParaRPr b="1" sz="1800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endParaRPr>
            </a:p>
          </p:txBody>
        </p:sp>
        <p:sp>
          <p:nvSpPr>
            <p:cNvPr id="445" name="Google Shape;445;p24"/>
            <p:cNvSpPr txBox="1"/>
            <p:nvPr/>
          </p:nvSpPr>
          <p:spPr>
            <a:xfrm>
              <a:off x="6625800" y="2311354"/>
              <a:ext cx="2061000" cy="403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Despite being red, Mars is a cold place</a:t>
              </a:r>
              <a:endPara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grpSp>
        <p:nvGrpSpPr>
          <p:cNvPr id="446" name="Google Shape;446;p24"/>
          <p:cNvGrpSpPr/>
          <p:nvPr/>
        </p:nvGrpSpPr>
        <p:grpSpPr>
          <a:xfrm>
            <a:off x="457200" y="943550"/>
            <a:ext cx="2061000" cy="680664"/>
            <a:chOff x="6625800" y="1073600"/>
            <a:chExt cx="2061000" cy="680664"/>
          </a:xfrm>
        </p:grpSpPr>
        <p:sp>
          <p:nvSpPr>
            <p:cNvPr id="447" name="Google Shape;447;p24"/>
            <p:cNvSpPr txBox="1"/>
            <p:nvPr/>
          </p:nvSpPr>
          <p:spPr>
            <a:xfrm>
              <a:off x="6625800" y="1073600"/>
              <a:ext cx="2061000" cy="273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800">
                  <a:solidFill>
                    <a:schemeClr val="dk1"/>
                  </a:solidFill>
                  <a:latin typeface="Fira Sans Extra Condensed"/>
                  <a:ea typeface="Fira Sans Extra Condensed"/>
                  <a:cs typeface="Fira Sans Extra Condensed"/>
                  <a:sym typeface="Fira Sans Extra Condensed"/>
                </a:rPr>
                <a:t>Neptune</a:t>
              </a:r>
              <a:endParaRPr b="1" sz="1800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endParaRPr>
            </a:p>
          </p:txBody>
        </p:sp>
        <p:sp>
          <p:nvSpPr>
            <p:cNvPr id="448" name="Google Shape;448;p24"/>
            <p:cNvSpPr txBox="1"/>
            <p:nvPr/>
          </p:nvSpPr>
          <p:spPr>
            <a:xfrm>
              <a:off x="6625800" y="1355564"/>
              <a:ext cx="2061000" cy="398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Neptune is the farthest planet from the Sun</a:t>
              </a:r>
              <a:endPara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grpSp>
        <p:nvGrpSpPr>
          <p:cNvPr id="449" name="Google Shape;449;p24"/>
          <p:cNvGrpSpPr/>
          <p:nvPr/>
        </p:nvGrpSpPr>
        <p:grpSpPr>
          <a:xfrm>
            <a:off x="457200" y="2854900"/>
            <a:ext cx="2061000" cy="680677"/>
            <a:chOff x="6625800" y="2984950"/>
            <a:chExt cx="2061000" cy="680677"/>
          </a:xfrm>
        </p:grpSpPr>
        <p:sp>
          <p:nvSpPr>
            <p:cNvPr id="450" name="Google Shape;450;p24"/>
            <p:cNvSpPr txBox="1"/>
            <p:nvPr/>
          </p:nvSpPr>
          <p:spPr>
            <a:xfrm>
              <a:off x="6625800" y="2984950"/>
              <a:ext cx="2061000" cy="273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800">
                  <a:solidFill>
                    <a:schemeClr val="dk1"/>
                  </a:solidFill>
                  <a:latin typeface="Fira Sans Extra Condensed"/>
                  <a:ea typeface="Fira Sans Extra Condensed"/>
                  <a:cs typeface="Fira Sans Extra Condensed"/>
                  <a:sym typeface="Fira Sans Extra Condensed"/>
                </a:rPr>
                <a:t>Pluto</a:t>
              </a:r>
              <a:endParaRPr b="1" sz="1800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endParaRPr>
            </a:p>
          </p:txBody>
        </p:sp>
        <p:sp>
          <p:nvSpPr>
            <p:cNvPr id="451" name="Google Shape;451;p24"/>
            <p:cNvSpPr txBox="1"/>
            <p:nvPr/>
          </p:nvSpPr>
          <p:spPr>
            <a:xfrm>
              <a:off x="6625800" y="3266927"/>
              <a:ext cx="2061000" cy="398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Pluto is considered a dwarf planet</a:t>
              </a:r>
              <a:endPara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grpSp>
        <p:nvGrpSpPr>
          <p:cNvPr id="452" name="Google Shape;452;p24"/>
          <p:cNvGrpSpPr/>
          <p:nvPr/>
        </p:nvGrpSpPr>
        <p:grpSpPr>
          <a:xfrm>
            <a:off x="2834763" y="3005876"/>
            <a:ext cx="326573" cy="365860"/>
            <a:chOff x="850813" y="2867647"/>
            <a:chExt cx="326573" cy="365860"/>
          </a:xfrm>
        </p:grpSpPr>
        <p:sp>
          <p:nvSpPr>
            <p:cNvPr id="453" name="Google Shape;453;p24"/>
            <p:cNvSpPr/>
            <p:nvPr/>
          </p:nvSpPr>
          <p:spPr>
            <a:xfrm>
              <a:off x="977051" y="2867647"/>
              <a:ext cx="152293" cy="249434"/>
            </a:xfrm>
            <a:custGeom>
              <a:rect b="b" l="l" r="r" t="t"/>
              <a:pathLst>
                <a:path extrusionOk="0" h="7295" w="4454">
                  <a:moveTo>
                    <a:pt x="379" y="1"/>
                  </a:moveTo>
                  <a:cubicBezTo>
                    <a:pt x="307" y="1"/>
                    <a:pt x="249" y="40"/>
                    <a:pt x="191" y="79"/>
                  </a:cubicBezTo>
                  <a:cubicBezTo>
                    <a:pt x="119" y="150"/>
                    <a:pt x="95" y="245"/>
                    <a:pt x="95" y="317"/>
                  </a:cubicBezTo>
                  <a:cubicBezTo>
                    <a:pt x="95" y="793"/>
                    <a:pt x="286" y="1246"/>
                    <a:pt x="596" y="1603"/>
                  </a:cubicBezTo>
                  <a:cubicBezTo>
                    <a:pt x="905" y="1889"/>
                    <a:pt x="1334" y="2055"/>
                    <a:pt x="1786" y="2079"/>
                  </a:cubicBezTo>
                  <a:lnTo>
                    <a:pt x="1786" y="3079"/>
                  </a:lnTo>
                  <a:lnTo>
                    <a:pt x="1715" y="3008"/>
                  </a:lnTo>
                  <a:cubicBezTo>
                    <a:pt x="1358" y="2698"/>
                    <a:pt x="905" y="2508"/>
                    <a:pt x="429" y="2508"/>
                  </a:cubicBezTo>
                  <a:cubicBezTo>
                    <a:pt x="357" y="2508"/>
                    <a:pt x="262" y="2532"/>
                    <a:pt x="191" y="2603"/>
                  </a:cubicBezTo>
                  <a:cubicBezTo>
                    <a:pt x="143" y="2651"/>
                    <a:pt x="95" y="2746"/>
                    <a:pt x="95" y="2841"/>
                  </a:cubicBezTo>
                  <a:cubicBezTo>
                    <a:pt x="119" y="3317"/>
                    <a:pt x="286" y="3746"/>
                    <a:pt x="596" y="4103"/>
                  </a:cubicBezTo>
                  <a:cubicBezTo>
                    <a:pt x="929" y="4389"/>
                    <a:pt x="1334" y="4580"/>
                    <a:pt x="1786" y="4580"/>
                  </a:cubicBezTo>
                  <a:lnTo>
                    <a:pt x="1786" y="5389"/>
                  </a:lnTo>
                  <a:cubicBezTo>
                    <a:pt x="1119" y="5461"/>
                    <a:pt x="500" y="5699"/>
                    <a:pt x="0" y="6128"/>
                  </a:cubicBezTo>
                  <a:lnTo>
                    <a:pt x="1500" y="6128"/>
                  </a:lnTo>
                  <a:cubicBezTo>
                    <a:pt x="2167" y="6128"/>
                    <a:pt x="2763" y="6628"/>
                    <a:pt x="2882" y="7294"/>
                  </a:cubicBezTo>
                  <a:lnTo>
                    <a:pt x="4215" y="6532"/>
                  </a:lnTo>
                  <a:cubicBezTo>
                    <a:pt x="4287" y="6485"/>
                    <a:pt x="4382" y="6437"/>
                    <a:pt x="4453" y="6413"/>
                  </a:cubicBezTo>
                  <a:cubicBezTo>
                    <a:pt x="3906" y="5842"/>
                    <a:pt x="3167" y="5461"/>
                    <a:pt x="2382" y="5389"/>
                  </a:cubicBezTo>
                  <a:lnTo>
                    <a:pt x="2382" y="4580"/>
                  </a:lnTo>
                  <a:cubicBezTo>
                    <a:pt x="2810" y="4580"/>
                    <a:pt x="3239" y="4389"/>
                    <a:pt x="3572" y="4103"/>
                  </a:cubicBezTo>
                  <a:cubicBezTo>
                    <a:pt x="3882" y="3746"/>
                    <a:pt x="4049" y="3317"/>
                    <a:pt x="4049" y="2841"/>
                  </a:cubicBezTo>
                  <a:cubicBezTo>
                    <a:pt x="4072" y="2746"/>
                    <a:pt x="4025" y="2651"/>
                    <a:pt x="3977" y="2603"/>
                  </a:cubicBezTo>
                  <a:cubicBezTo>
                    <a:pt x="3906" y="2532"/>
                    <a:pt x="3810" y="2508"/>
                    <a:pt x="3739" y="2508"/>
                  </a:cubicBezTo>
                  <a:cubicBezTo>
                    <a:pt x="3263" y="2508"/>
                    <a:pt x="2810" y="2698"/>
                    <a:pt x="2453" y="3008"/>
                  </a:cubicBezTo>
                  <a:lnTo>
                    <a:pt x="2382" y="3079"/>
                  </a:lnTo>
                  <a:lnTo>
                    <a:pt x="2382" y="2079"/>
                  </a:lnTo>
                  <a:cubicBezTo>
                    <a:pt x="2834" y="2055"/>
                    <a:pt x="3239" y="1889"/>
                    <a:pt x="3572" y="1603"/>
                  </a:cubicBezTo>
                  <a:cubicBezTo>
                    <a:pt x="3882" y="1246"/>
                    <a:pt x="4049" y="793"/>
                    <a:pt x="4072" y="341"/>
                  </a:cubicBezTo>
                  <a:cubicBezTo>
                    <a:pt x="4072" y="245"/>
                    <a:pt x="4049" y="150"/>
                    <a:pt x="3977" y="103"/>
                  </a:cubicBezTo>
                  <a:cubicBezTo>
                    <a:pt x="3918" y="44"/>
                    <a:pt x="3860" y="1"/>
                    <a:pt x="3788" y="1"/>
                  </a:cubicBezTo>
                  <a:cubicBezTo>
                    <a:pt x="3772" y="1"/>
                    <a:pt x="3756" y="3"/>
                    <a:pt x="3739" y="7"/>
                  </a:cubicBezTo>
                  <a:cubicBezTo>
                    <a:pt x="3263" y="7"/>
                    <a:pt x="2810" y="174"/>
                    <a:pt x="2477" y="484"/>
                  </a:cubicBezTo>
                  <a:cubicBezTo>
                    <a:pt x="2286" y="674"/>
                    <a:pt x="2143" y="912"/>
                    <a:pt x="2072" y="1150"/>
                  </a:cubicBezTo>
                  <a:cubicBezTo>
                    <a:pt x="2001" y="912"/>
                    <a:pt x="1881" y="674"/>
                    <a:pt x="1691" y="484"/>
                  </a:cubicBezTo>
                  <a:cubicBezTo>
                    <a:pt x="1358" y="174"/>
                    <a:pt x="905" y="7"/>
                    <a:pt x="429" y="7"/>
                  </a:cubicBezTo>
                  <a:cubicBezTo>
                    <a:pt x="411" y="3"/>
                    <a:pt x="395" y="1"/>
                    <a:pt x="37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54" name="Google Shape;454;p24"/>
            <p:cNvSpPr/>
            <p:nvPr/>
          </p:nvSpPr>
          <p:spPr>
            <a:xfrm>
              <a:off x="850813" y="3099062"/>
              <a:ext cx="326573" cy="134445"/>
            </a:xfrm>
            <a:custGeom>
              <a:rect b="b" l="l" r="r" t="t"/>
              <a:pathLst>
                <a:path extrusionOk="0" h="3932" w="9551">
                  <a:moveTo>
                    <a:pt x="5261" y="0"/>
                  </a:moveTo>
                  <a:cubicBezTo>
                    <a:pt x="5238" y="0"/>
                    <a:pt x="5216" y="1"/>
                    <a:pt x="5192" y="3"/>
                  </a:cubicBezTo>
                  <a:lnTo>
                    <a:pt x="3097" y="3"/>
                  </a:lnTo>
                  <a:cubicBezTo>
                    <a:pt x="2573" y="3"/>
                    <a:pt x="2073" y="217"/>
                    <a:pt x="1692" y="598"/>
                  </a:cubicBezTo>
                  <a:lnTo>
                    <a:pt x="96" y="2170"/>
                  </a:lnTo>
                  <a:cubicBezTo>
                    <a:pt x="25" y="2217"/>
                    <a:pt x="1" y="2336"/>
                    <a:pt x="1" y="2432"/>
                  </a:cubicBezTo>
                  <a:cubicBezTo>
                    <a:pt x="25" y="2527"/>
                    <a:pt x="72" y="2622"/>
                    <a:pt x="168" y="2646"/>
                  </a:cubicBezTo>
                  <a:lnTo>
                    <a:pt x="2478" y="3884"/>
                  </a:lnTo>
                  <a:cubicBezTo>
                    <a:pt x="2525" y="3908"/>
                    <a:pt x="2573" y="3932"/>
                    <a:pt x="2644" y="3932"/>
                  </a:cubicBezTo>
                  <a:cubicBezTo>
                    <a:pt x="2716" y="3932"/>
                    <a:pt x="2787" y="3908"/>
                    <a:pt x="2859" y="3837"/>
                  </a:cubicBezTo>
                  <a:lnTo>
                    <a:pt x="3430" y="3265"/>
                  </a:lnTo>
                  <a:cubicBezTo>
                    <a:pt x="3525" y="3170"/>
                    <a:pt x="3668" y="3122"/>
                    <a:pt x="3787" y="3122"/>
                  </a:cubicBezTo>
                  <a:lnTo>
                    <a:pt x="6121" y="3122"/>
                  </a:lnTo>
                  <a:cubicBezTo>
                    <a:pt x="6407" y="3122"/>
                    <a:pt x="6669" y="3051"/>
                    <a:pt x="6907" y="2908"/>
                  </a:cubicBezTo>
                  <a:lnTo>
                    <a:pt x="9027" y="1693"/>
                  </a:lnTo>
                  <a:cubicBezTo>
                    <a:pt x="9431" y="1431"/>
                    <a:pt x="9551" y="884"/>
                    <a:pt x="9241" y="503"/>
                  </a:cubicBezTo>
                  <a:cubicBezTo>
                    <a:pt x="9090" y="307"/>
                    <a:pt x="8853" y="197"/>
                    <a:pt x="8615" y="197"/>
                  </a:cubicBezTo>
                  <a:cubicBezTo>
                    <a:pt x="8478" y="197"/>
                    <a:pt x="8339" y="233"/>
                    <a:pt x="8217" y="312"/>
                  </a:cubicBezTo>
                  <a:lnTo>
                    <a:pt x="6502" y="1289"/>
                  </a:lnTo>
                  <a:cubicBezTo>
                    <a:pt x="6288" y="1836"/>
                    <a:pt x="5764" y="2193"/>
                    <a:pt x="5192" y="2193"/>
                  </a:cubicBezTo>
                  <a:lnTo>
                    <a:pt x="3978" y="2193"/>
                  </a:lnTo>
                  <a:cubicBezTo>
                    <a:pt x="3963" y="2195"/>
                    <a:pt x="3949" y="2196"/>
                    <a:pt x="3935" y="2196"/>
                  </a:cubicBezTo>
                  <a:cubicBezTo>
                    <a:pt x="3516" y="2196"/>
                    <a:pt x="3516" y="1548"/>
                    <a:pt x="3935" y="1548"/>
                  </a:cubicBezTo>
                  <a:cubicBezTo>
                    <a:pt x="3949" y="1548"/>
                    <a:pt x="3963" y="1549"/>
                    <a:pt x="3978" y="1550"/>
                  </a:cubicBezTo>
                  <a:lnTo>
                    <a:pt x="5192" y="1550"/>
                  </a:lnTo>
                  <a:cubicBezTo>
                    <a:pt x="5216" y="1552"/>
                    <a:pt x="5238" y="1553"/>
                    <a:pt x="5261" y="1553"/>
                  </a:cubicBezTo>
                  <a:cubicBezTo>
                    <a:pt x="6289" y="1553"/>
                    <a:pt x="6289" y="0"/>
                    <a:pt x="526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455" name="Google Shape;455;p24"/>
          <p:cNvSpPr/>
          <p:nvPr/>
        </p:nvSpPr>
        <p:spPr>
          <a:xfrm>
            <a:off x="2877296" y="1100250"/>
            <a:ext cx="241524" cy="367261"/>
          </a:xfrm>
          <a:custGeom>
            <a:rect b="b" l="l" r="r" t="t"/>
            <a:pathLst>
              <a:path extrusionOk="0" h="12697" w="8350">
                <a:moveTo>
                  <a:pt x="4222" y="1166"/>
                </a:moveTo>
                <a:cubicBezTo>
                  <a:pt x="4443" y="1166"/>
                  <a:pt x="4600" y="1386"/>
                  <a:pt x="4600" y="1607"/>
                </a:cubicBezTo>
                <a:lnTo>
                  <a:pt x="4600" y="1890"/>
                </a:lnTo>
                <a:cubicBezTo>
                  <a:pt x="5073" y="2048"/>
                  <a:pt x="5451" y="2520"/>
                  <a:pt x="5451" y="3088"/>
                </a:cubicBezTo>
                <a:cubicBezTo>
                  <a:pt x="5451" y="3308"/>
                  <a:pt x="5231" y="3497"/>
                  <a:pt x="5010" y="3497"/>
                </a:cubicBezTo>
                <a:cubicBezTo>
                  <a:pt x="4758" y="3497"/>
                  <a:pt x="4600" y="3308"/>
                  <a:pt x="4600" y="3088"/>
                </a:cubicBezTo>
                <a:cubicBezTo>
                  <a:pt x="4600" y="2835"/>
                  <a:pt x="4411" y="2678"/>
                  <a:pt x="4222" y="2678"/>
                </a:cubicBezTo>
                <a:cubicBezTo>
                  <a:pt x="3970" y="2678"/>
                  <a:pt x="3781" y="2867"/>
                  <a:pt x="3781" y="3088"/>
                </a:cubicBezTo>
                <a:cubicBezTo>
                  <a:pt x="3781" y="3308"/>
                  <a:pt x="4096" y="3529"/>
                  <a:pt x="4443" y="3781"/>
                </a:cubicBezTo>
                <a:cubicBezTo>
                  <a:pt x="4884" y="4096"/>
                  <a:pt x="5451" y="4505"/>
                  <a:pt x="5451" y="5167"/>
                </a:cubicBezTo>
                <a:cubicBezTo>
                  <a:pt x="5451" y="5702"/>
                  <a:pt x="5073" y="6143"/>
                  <a:pt x="4600" y="6333"/>
                </a:cubicBezTo>
                <a:lnTo>
                  <a:pt x="4600" y="6616"/>
                </a:lnTo>
                <a:cubicBezTo>
                  <a:pt x="4600" y="6868"/>
                  <a:pt x="4411" y="7026"/>
                  <a:pt x="4222" y="7026"/>
                </a:cubicBezTo>
                <a:cubicBezTo>
                  <a:pt x="3970" y="7026"/>
                  <a:pt x="3781" y="6805"/>
                  <a:pt x="3781" y="6616"/>
                </a:cubicBezTo>
                <a:lnTo>
                  <a:pt x="3781" y="6333"/>
                </a:lnTo>
                <a:cubicBezTo>
                  <a:pt x="3309" y="6143"/>
                  <a:pt x="2962" y="5702"/>
                  <a:pt x="2962" y="5167"/>
                </a:cubicBezTo>
                <a:cubicBezTo>
                  <a:pt x="2962" y="4915"/>
                  <a:pt x="3151" y="4757"/>
                  <a:pt x="3372" y="4757"/>
                </a:cubicBezTo>
                <a:cubicBezTo>
                  <a:pt x="3624" y="4757"/>
                  <a:pt x="3781" y="4978"/>
                  <a:pt x="3781" y="5167"/>
                </a:cubicBezTo>
                <a:cubicBezTo>
                  <a:pt x="3781" y="5387"/>
                  <a:pt x="3970" y="5608"/>
                  <a:pt x="4222" y="5608"/>
                </a:cubicBezTo>
                <a:cubicBezTo>
                  <a:pt x="4443" y="5608"/>
                  <a:pt x="4600" y="5387"/>
                  <a:pt x="4600" y="5167"/>
                </a:cubicBezTo>
                <a:cubicBezTo>
                  <a:pt x="4600" y="4915"/>
                  <a:pt x="4285" y="4694"/>
                  <a:pt x="3939" y="4442"/>
                </a:cubicBezTo>
                <a:cubicBezTo>
                  <a:pt x="3498" y="4127"/>
                  <a:pt x="2962" y="3749"/>
                  <a:pt x="2962" y="3088"/>
                </a:cubicBezTo>
                <a:cubicBezTo>
                  <a:pt x="2962" y="2520"/>
                  <a:pt x="3309" y="2079"/>
                  <a:pt x="3781" y="1890"/>
                </a:cubicBezTo>
                <a:lnTo>
                  <a:pt x="3781" y="1607"/>
                </a:lnTo>
                <a:cubicBezTo>
                  <a:pt x="3781" y="1386"/>
                  <a:pt x="3970" y="1166"/>
                  <a:pt x="4222" y="1166"/>
                </a:cubicBezTo>
                <a:close/>
                <a:moveTo>
                  <a:pt x="4222" y="0"/>
                </a:moveTo>
                <a:cubicBezTo>
                  <a:pt x="1923" y="0"/>
                  <a:pt x="64" y="1859"/>
                  <a:pt x="64" y="4127"/>
                </a:cubicBezTo>
                <a:cubicBezTo>
                  <a:pt x="64" y="6270"/>
                  <a:pt x="1733" y="8034"/>
                  <a:pt x="3781" y="8223"/>
                </a:cubicBezTo>
                <a:lnTo>
                  <a:pt x="3781" y="9767"/>
                </a:lnTo>
                <a:cubicBezTo>
                  <a:pt x="3655" y="9609"/>
                  <a:pt x="3529" y="9483"/>
                  <a:pt x="3372" y="9325"/>
                </a:cubicBezTo>
                <a:cubicBezTo>
                  <a:pt x="2647" y="8601"/>
                  <a:pt x="1576" y="8128"/>
                  <a:pt x="442" y="8128"/>
                </a:cubicBezTo>
                <a:cubicBezTo>
                  <a:pt x="190" y="8128"/>
                  <a:pt x="32" y="8317"/>
                  <a:pt x="32" y="8506"/>
                </a:cubicBezTo>
                <a:cubicBezTo>
                  <a:pt x="1" y="9609"/>
                  <a:pt x="442" y="10617"/>
                  <a:pt x="1261" y="11468"/>
                </a:cubicBezTo>
                <a:cubicBezTo>
                  <a:pt x="2049" y="12255"/>
                  <a:pt x="3057" y="12696"/>
                  <a:pt x="4096" y="12696"/>
                </a:cubicBezTo>
                <a:lnTo>
                  <a:pt x="4159" y="12696"/>
                </a:lnTo>
                <a:cubicBezTo>
                  <a:pt x="5231" y="12696"/>
                  <a:pt x="6302" y="12287"/>
                  <a:pt x="7089" y="11468"/>
                </a:cubicBezTo>
                <a:cubicBezTo>
                  <a:pt x="7877" y="10680"/>
                  <a:pt x="8318" y="9641"/>
                  <a:pt x="8318" y="8506"/>
                </a:cubicBezTo>
                <a:cubicBezTo>
                  <a:pt x="8350" y="8317"/>
                  <a:pt x="8160" y="8128"/>
                  <a:pt x="7940" y="8128"/>
                </a:cubicBezTo>
                <a:cubicBezTo>
                  <a:pt x="7871" y="8124"/>
                  <a:pt x="7801" y="8122"/>
                  <a:pt x="7733" y="8122"/>
                </a:cubicBezTo>
                <a:cubicBezTo>
                  <a:pt x="6711" y="8122"/>
                  <a:pt x="5778" y="8558"/>
                  <a:pt x="5010" y="9325"/>
                </a:cubicBezTo>
                <a:cubicBezTo>
                  <a:pt x="4852" y="9483"/>
                  <a:pt x="4726" y="9609"/>
                  <a:pt x="4600" y="9767"/>
                </a:cubicBezTo>
                <a:lnTo>
                  <a:pt x="4600" y="8223"/>
                </a:lnTo>
                <a:cubicBezTo>
                  <a:pt x="6680" y="8034"/>
                  <a:pt x="8350" y="6270"/>
                  <a:pt x="8350" y="4127"/>
                </a:cubicBezTo>
                <a:cubicBezTo>
                  <a:pt x="8350" y="1859"/>
                  <a:pt x="6491" y="0"/>
                  <a:pt x="4222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456" name="Google Shape;456;p24"/>
          <p:cNvGrpSpPr/>
          <p:nvPr/>
        </p:nvGrpSpPr>
        <p:grpSpPr>
          <a:xfrm>
            <a:off x="2813970" y="2052698"/>
            <a:ext cx="368157" cy="367290"/>
            <a:chOff x="-62154300" y="3743950"/>
            <a:chExt cx="318200" cy="317450"/>
          </a:xfrm>
        </p:grpSpPr>
        <p:sp>
          <p:nvSpPr>
            <p:cNvPr id="457" name="Google Shape;457;p24"/>
            <p:cNvSpPr/>
            <p:nvPr/>
          </p:nvSpPr>
          <p:spPr>
            <a:xfrm>
              <a:off x="-61992850" y="3743950"/>
              <a:ext cx="63825" cy="69150"/>
            </a:xfrm>
            <a:custGeom>
              <a:rect b="b" l="l" r="r" t="t"/>
              <a:pathLst>
                <a:path extrusionOk="0" h="2766" w="2553">
                  <a:moveTo>
                    <a:pt x="1261" y="1"/>
                  </a:moveTo>
                  <a:cubicBezTo>
                    <a:pt x="1009" y="1"/>
                    <a:pt x="851" y="221"/>
                    <a:pt x="851" y="410"/>
                  </a:cubicBezTo>
                  <a:lnTo>
                    <a:pt x="851" y="1355"/>
                  </a:lnTo>
                  <a:lnTo>
                    <a:pt x="725" y="1229"/>
                  </a:lnTo>
                  <a:cubicBezTo>
                    <a:pt x="646" y="1151"/>
                    <a:pt x="544" y="1111"/>
                    <a:pt x="442" y="1111"/>
                  </a:cubicBezTo>
                  <a:cubicBezTo>
                    <a:pt x="339" y="1111"/>
                    <a:pt x="237" y="1151"/>
                    <a:pt x="158" y="1229"/>
                  </a:cubicBezTo>
                  <a:cubicBezTo>
                    <a:pt x="1" y="1387"/>
                    <a:pt x="1" y="1670"/>
                    <a:pt x="158" y="1828"/>
                  </a:cubicBezTo>
                  <a:lnTo>
                    <a:pt x="977" y="2647"/>
                  </a:lnTo>
                  <a:cubicBezTo>
                    <a:pt x="1056" y="2726"/>
                    <a:pt x="1166" y="2765"/>
                    <a:pt x="1277" y="2765"/>
                  </a:cubicBezTo>
                  <a:cubicBezTo>
                    <a:pt x="1387" y="2765"/>
                    <a:pt x="1497" y="2726"/>
                    <a:pt x="1576" y="2647"/>
                  </a:cubicBezTo>
                  <a:lnTo>
                    <a:pt x="2395" y="1828"/>
                  </a:lnTo>
                  <a:cubicBezTo>
                    <a:pt x="2553" y="1670"/>
                    <a:pt x="2553" y="1387"/>
                    <a:pt x="2395" y="1229"/>
                  </a:cubicBezTo>
                  <a:cubicBezTo>
                    <a:pt x="2316" y="1151"/>
                    <a:pt x="2206" y="1111"/>
                    <a:pt x="2096" y="1111"/>
                  </a:cubicBezTo>
                  <a:cubicBezTo>
                    <a:pt x="1985" y="1111"/>
                    <a:pt x="1875" y="1151"/>
                    <a:pt x="1796" y="1229"/>
                  </a:cubicBezTo>
                  <a:lnTo>
                    <a:pt x="1670" y="1355"/>
                  </a:lnTo>
                  <a:lnTo>
                    <a:pt x="1670" y="410"/>
                  </a:lnTo>
                  <a:cubicBezTo>
                    <a:pt x="1670" y="221"/>
                    <a:pt x="1481" y="1"/>
                    <a:pt x="126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58" name="Google Shape;458;p24"/>
            <p:cNvSpPr/>
            <p:nvPr/>
          </p:nvSpPr>
          <p:spPr>
            <a:xfrm>
              <a:off x="-62154300" y="3785700"/>
              <a:ext cx="318200" cy="275700"/>
            </a:xfrm>
            <a:custGeom>
              <a:rect b="b" l="l" r="r" t="t"/>
              <a:pathLst>
                <a:path extrusionOk="0" h="11028" w="12728">
                  <a:moveTo>
                    <a:pt x="5261" y="3560"/>
                  </a:moveTo>
                  <a:cubicBezTo>
                    <a:pt x="5513" y="3560"/>
                    <a:pt x="5671" y="3781"/>
                    <a:pt x="5671" y="4002"/>
                  </a:cubicBezTo>
                  <a:lnTo>
                    <a:pt x="5671" y="5671"/>
                  </a:lnTo>
                  <a:cubicBezTo>
                    <a:pt x="5671" y="5892"/>
                    <a:pt x="5450" y="6112"/>
                    <a:pt x="5261" y="6112"/>
                  </a:cubicBezTo>
                  <a:cubicBezTo>
                    <a:pt x="5072" y="6112"/>
                    <a:pt x="4820" y="5892"/>
                    <a:pt x="4820" y="5671"/>
                  </a:cubicBezTo>
                  <a:lnTo>
                    <a:pt x="4820" y="4002"/>
                  </a:lnTo>
                  <a:cubicBezTo>
                    <a:pt x="4820" y="3781"/>
                    <a:pt x="5041" y="3560"/>
                    <a:pt x="5261" y="3560"/>
                  </a:cubicBezTo>
                  <a:close/>
                  <a:moveTo>
                    <a:pt x="7719" y="3560"/>
                  </a:moveTo>
                  <a:cubicBezTo>
                    <a:pt x="7908" y="3560"/>
                    <a:pt x="8128" y="3781"/>
                    <a:pt x="8128" y="4002"/>
                  </a:cubicBezTo>
                  <a:lnTo>
                    <a:pt x="8128" y="5671"/>
                  </a:lnTo>
                  <a:cubicBezTo>
                    <a:pt x="8128" y="5892"/>
                    <a:pt x="7939" y="6112"/>
                    <a:pt x="7719" y="6112"/>
                  </a:cubicBezTo>
                  <a:cubicBezTo>
                    <a:pt x="7467" y="6112"/>
                    <a:pt x="7309" y="5892"/>
                    <a:pt x="7309" y="5671"/>
                  </a:cubicBezTo>
                  <a:lnTo>
                    <a:pt x="7309" y="4002"/>
                  </a:lnTo>
                  <a:cubicBezTo>
                    <a:pt x="7309" y="3781"/>
                    <a:pt x="7498" y="3560"/>
                    <a:pt x="7719" y="3560"/>
                  </a:cubicBezTo>
                  <a:close/>
                  <a:moveTo>
                    <a:pt x="10239" y="3560"/>
                  </a:moveTo>
                  <a:cubicBezTo>
                    <a:pt x="10460" y="3560"/>
                    <a:pt x="10617" y="3781"/>
                    <a:pt x="10617" y="4002"/>
                  </a:cubicBezTo>
                  <a:lnTo>
                    <a:pt x="10617" y="5671"/>
                  </a:lnTo>
                  <a:cubicBezTo>
                    <a:pt x="10617" y="5892"/>
                    <a:pt x="10428" y="6112"/>
                    <a:pt x="10239" y="6112"/>
                  </a:cubicBezTo>
                  <a:cubicBezTo>
                    <a:pt x="9987" y="6112"/>
                    <a:pt x="9798" y="5892"/>
                    <a:pt x="9798" y="5671"/>
                  </a:cubicBezTo>
                  <a:lnTo>
                    <a:pt x="9798" y="4002"/>
                  </a:lnTo>
                  <a:cubicBezTo>
                    <a:pt x="9798" y="3781"/>
                    <a:pt x="9987" y="3560"/>
                    <a:pt x="10239" y="3560"/>
                  </a:cubicBezTo>
                  <a:close/>
                  <a:moveTo>
                    <a:pt x="5230" y="9357"/>
                  </a:moveTo>
                  <a:cubicBezTo>
                    <a:pt x="5450" y="9357"/>
                    <a:pt x="5608" y="9578"/>
                    <a:pt x="5608" y="9767"/>
                  </a:cubicBezTo>
                  <a:cubicBezTo>
                    <a:pt x="5608" y="9987"/>
                    <a:pt x="5419" y="10208"/>
                    <a:pt x="5230" y="10208"/>
                  </a:cubicBezTo>
                  <a:cubicBezTo>
                    <a:pt x="5041" y="10208"/>
                    <a:pt x="4789" y="9987"/>
                    <a:pt x="4789" y="9767"/>
                  </a:cubicBezTo>
                  <a:cubicBezTo>
                    <a:pt x="4820" y="9578"/>
                    <a:pt x="5041" y="9357"/>
                    <a:pt x="5230" y="9357"/>
                  </a:cubicBezTo>
                  <a:close/>
                  <a:moveTo>
                    <a:pt x="9924" y="9357"/>
                  </a:moveTo>
                  <a:cubicBezTo>
                    <a:pt x="10145" y="9357"/>
                    <a:pt x="10302" y="9578"/>
                    <a:pt x="10302" y="9767"/>
                  </a:cubicBezTo>
                  <a:cubicBezTo>
                    <a:pt x="10302" y="9987"/>
                    <a:pt x="10113" y="10208"/>
                    <a:pt x="9924" y="10208"/>
                  </a:cubicBezTo>
                  <a:cubicBezTo>
                    <a:pt x="9704" y="10208"/>
                    <a:pt x="9515" y="9987"/>
                    <a:pt x="9515" y="9767"/>
                  </a:cubicBezTo>
                  <a:cubicBezTo>
                    <a:pt x="9515" y="9578"/>
                    <a:pt x="9704" y="9357"/>
                    <a:pt x="9924" y="9357"/>
                  </a:cubicBezTo>
                  <a:close/>
                  <a:moveTo>
                    <a:pt x="441" y="0"/>
                  </a:moveTo>
                  <a:cubicBezTo>
                    <a:pt x="189" y="0"/>
                    <a:pt x="0" y="189"/>
                    <a:pt x="0" y="378"/>
                  </a:cubicBezTo>
                  <a:cubicBezTo>
                    <a:pt x="0" y="599"/>
                    <a:pt x="347" y="820"/>
                    <a:pt x="536" y="820"/>
                  </a:cubicBezTo>
                  <a:lnTo>
                    <a:pt x="2111" y="820"/>
                  </a:lnTo>
                  <a:cubicBezTo>
                    <a:pt x="2174" y="1103"/>
                    <a:pt x="3245" y="6711"/>
                    <a:pt x="3308" y="6994"/>
                  </a:cubicBezTo>
                  <a:cubicBezTo>
                    <a:pt x="2867" y="7184"/>
                    <a:pt x="2584" y="7625"/>
                    <a:pt x="2584" y="8097"/>
                  </a:cubicBezTo>
                  <a:cubicBezTo>
                    <a:pt x="2584" y="8759"/>
                    <a:pt x="3151" y="9326"/>
                    <a:pt x="3812" y="9326"/>
                  </a:cubicBezTo>
                  <a:lnTo>
                    <a:pt x="4001" y="9326"/>
                  </a:lnTo>
                  <a:cubicBezTo>
                    <a:pt x="3970" y="9452"/>
                    <a:pt x="3938" y="9609"/>
                    <a:pt x="3938" y="9767"/>
                  </a:cubicBezTo>
                  <a:cubicBezTo>
                    <a:pt x="3938" y="10429"/>
                    <a:pt x="4474" y="11027"/>
                    <a:pt x="5167" y="11027"/>
                  </a:cubicBezTo>
                  <a:cubicBezTo>
                    <a:pt x="5829" y="11027"/>
                    <a:pt x="6364" y="10460"/>
                    <a:pt x="6364" y="9767"/>
                  </a:cubicBezTo>
                  <a:cubicBezTo>
                    <a:pt x="6364" y="9609"/>
                    <a:pt x="6333" y="9483"/>
                    <a:pt x="6301" y="9326"/>
                  </a:cubicBezTo>
                  <a:lnTo>
                    <a:pt x="8664" y="9326"/>
                  </a:lnTo>
                  <a:cubicBezTo>
                    <a:pt x="8632" y="9452"/>
                    <a:pt x="8569" y="9609"/>
                    <a:pt x="8569" y="9767"/>
                  </a:cubicBezTo>
                  <a:cubicBezTo>
                    <a:pt x="8569" y="10429"/>
                    <a:pt x="9137" y="11027"/>
                    <a:pt x="9798" y="11027"/>
                  </a:cubicBezTo>
                  <a:cubicBezTo>
                    <a:pt x="10460" y="11027"/>
                    <a:pt x="11027" y="10460"/>
                    <a:pt x="11027" y="9767"/>
                  </a:cubicBezTo>
                  <a:cubicBezTo>
                    <a:pt x="11027" y="9609"/>
                    <a:pt x="10995" y="9483"/>
                    <a:pt x="10932" y="9357"/>
                  </a:cubicBezTo>
                  <a:lnTo>
                    <a:pt x="11562" y="9357"/>
                  </a:lnTo>
                  <a:cubicBezTo>
                    <a:pt x="11814" y="9357"/>
                    <a:pt x="12003" y="9168"/>
                    <a:pt x="12003" y="8979"/>
                  </a:cubicBezTo>
                  <a:cubicBezTo>
                    <a:pt x="12003" y="8727"/>
                    <a:pt x="11814" y="8538"/>
                    <a:pt x="11562" y="8538"/>
                  </a:cubicBezTo>
                  <a:lnTo>
                    <a:pt x="3749" y="8538"/>
                  </a:lnTo>
                  <a:cubicBezTo>
                    <a:pt x="3497" y="8538"/>
                    <a:pt x="3308" y="8349"/>
                    <a:pt x="3308" y="8160"/>
                  </a:cubicBezTo>
                  <a:cubicBezTo>
                    <a:pt x="3308" y="7940"/>
                    <a:pt x="3497" y="7719"/>
                    <a:pt x="3749" y="7719"/>
                  </a:cubicBezTo>
                  <a:lnTo>
                    <a:pt x="11468" y="7719"/>
                  </a:lnTo>
                  <a:cubicBezTo>
                    <a:pt x="11657" y="7719"/>
                    <a:pt x="11846" y="7562"/>
                    <a:pt x="11846" y="7373"/>
                  </a:cubicBezTo>
                  <a:lnTo>
                    <a:pt x="12665" y="2395"/>
                  </a:lnTo>
                  <a:cubicBezTo>
                    <a:pt x="12728" y="2143"/>
                    <a:pt x="12508" y="1922"/>
                    <a:pt x="12287" y="1922"/>
                  </a:cubicBezTo>
                  <a:lnTo>
                    <a:pt x="3056" y="1922"/>
                  </a:lnTo>
                  <a:lnTo>
                    <a:pt x="2741" y="347"/>
                  </a:lnTo>
                  <a:cubicBezTo>
                    <a:pt x="2710" y="158"/>
                    <a:pt x="2552" y="0"/>
                    <a:pt x="236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62" name="Shape 4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3" name="Google Shape;463;p25"/>
          <p:cNvSpPr txBox="1"/>
          <p:nvPr>
            <p:ph type="title"/>
          </p:nvPr>
        </p:nvSpPr>
        <p:spPr>
          <a:xfrm>
            <a:off x="457200" y="411475"/>
            <a:ext cx="8229600" cy="371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Business </a:t>
            </a:r>
            <a:r>
              <a:rPr lang="en"/>
              <a:t>2023</a:t>
            </a:r>
            <a:r>
              <a:rPr lang="en"/>
              <a:t> </a:t>
            </a:r>
            <a:r>
              <a:rPr lang="en"/>
              <a:t>annual report infographics</a:t>
            </a:r>
            <a:endParaRPr/>
          </a:p>
        </p:txBody>
      </p:sp>
      <p:graphicFrame>
        <p:nvGraphicFramePr>
          <p:cNvPr id="464" name="Google Shape;464;p25"/>
          <p:cNvGraphicFramePr/>
          <p:nvPr/>
        </p:nvGraphicFramePr>
        <p:xfrm>
          <a:off x="457200" y="116565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{3C68BBBC-44E5-4AFA-A33B-BD5948D1133F}</a:tableStyleId>
              </a:tblPr>
              <a:tblGrid>
                <a:gridCol w="1346550"/>
                <a:gridCol w="1346550"/>
                <a:gridCol w="1346550"/>
                <a:gridCol w="1346550"/>
              </a:tblGrid>
              <a:tr h="5944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800">
                          <a:solidFill>
                            <a:schemeClr val="lt1"/>
                          </a:solidFill>
                          <a:latin typeface="Fira Sans Extra Condensed"/>
                          <a:ea typeface="Fira Sans Extra Condensed"/>
                          <a:cs typeface="Fira Sans Extra Condensed"/>
                          <a:sym typeface="Fira Sans Extra Condensed"/>
                        </a:rPr>
                        <a:t>Category</a:t>
                      </a:r>
                      <a:endParaRPr b="1" sz="1800">
                        <a:solidFill>
                          <a:schemeClr val="lt1"/>
                        </a:solidFill>
                        <a:latin typeface="Fira Sans Extra Condensed"/>
                        <a:ea typeface="Fira Sans Extra Condensed"/>
                        <a:cs typeface="Fira Sans Extra Condensed"/>
                        <a:sym typeface="Fira Sans Extra Condensed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800">
                          <a:solidFill>
                            <a:schemeClr val="lt1"/>
                          </a:solidFill>
                          <a:latin typeface="Fira Sans Extra Condensed"/>
                          <a:ea typeface="Fira Sans Extra Condensed"/>
                          <a:cs typeface="Fira Sans Extra Condensed"/>
                          <a:sym typeface="Fira Sans Extra Condensed"/>
                        </a:rPr>
                        <a:t>Budget</a:t>
                      </a:r>
                      <a:endParaRPr b="1" sz="1800">
                        <a:solidFill>
                          <a:schemeClr val="lt1"/>
                        </a:solidFill>
                        <a:latin typeface="Fira Sans Extra Condensed"/>
                        <a:ea typeface="Fira Sans Extra Condensed"/>
                        <a:cs typeface="Fira Sans Extra Condensed"/>
                        <a:sym typeface="Fira Sans Extra Condensed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800">
                          <a:solidFill>
                            <a:schemeClr val="lt1"/>
                          </a:solidFill>
                          <a:latin typeface="Fira Sans Extra Condensed"/>
                          <a:ea typeface="Fira Sans Extra Condensed"/>
                          <a:cs typeface="Fira Sans Extra Condensed"/>
                          <a:sym typeface="Fira Sans Extra Condensed"/>
                        </a:rPr>
                        <a:t>Expense</a:t>
                      </a:r>
                      <a:endParaRPr b="1" sz="1800">
                        <a:solidFill>
                          <a:schemeClr val="lt1"/>
                        </a:solidFill>
                        <a:latin typeface="Fira Sans Extra Condensed"/>
                        <a:ea typeface="Fira Sans Extra Condensed"/>
                        <a:cs typeface="Fira Sans Extra Condensed"/>
                        <a:sym typeface="Fira Sans Extra Condensed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800">
                          <a:solidFill>
                            <a:schemeClr val="lt1"/>
                          </a:solidFill>
                          <a:latin typeface="Fira Sans Extra Condensed"/>
                          <a:ea typeface="Fira Sans Extra Condensed"/>
                          <a:cs typeface="Fira Sans Extra Condensed"/>
                          <a:sym typeface="Fira Sans Extra Condensed"/>
                        </a:rPr>
                        <a:t>Net earnings</a:t>
                      </a:r>
                      <a:endParaRPr b="1" sz="1800">
                        <a:solidFill>
                          <a:schemeClr val="lt1"/>
                        </a:solidFill>
                        <a:latin typeface="Fira Sans Extra Condensed"/>
                        <a:ea typeface="Fira Sans Extra Condensed"/>
                        <a:cs typeface="Fira Sans Extra Condensed"/>
                        <a:sym typeface="Fira Sans Extra Condensed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4"/>
                    </a:solidFill>
                  </a:tcPr>
                </a:tc>
              </a:tr>
              <a:tr h="5944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Marketing</a:t>
                      </a:r>
                      <a:endParaRPr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3</a:t>
                      </a:r>
                      <a:r>
                        <a:rPr lang="en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,200</a:t>
                      </a:r>
                      <a:endParaRPr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1,2</a:t>
                      </a:r>
                      <a:r>
                        <a:rPr lang="en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00</a:t>
                      </a:r>
                      <a:endParaRPr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1,0</a:t>
                      </a:r>
                      <a:r>
                        <a:rPr lang="en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00</a:t>
                      </a:r>
                      <a:endParaRPr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</a:tr>
              <a:tr h="5944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Web</a:t>
                      </a:r>
                      <a:endParaRPr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5</a:t>
                      </a:r>
                      <a:r>
                        <a:rPr lang="en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,500</a:t>
                      </a:r>
                      <a:endParaRPr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2,3</a:t>
                      </a:r>
                      <a:r>
                        <a:rPr lang="en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00</a:t>
                      </a:r>
                      <a:endParaRPr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2,2</a:t>
                      </a:r>
                      <a:r>
                        <a:rPr lang="en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00</a:t>
                      </a:r>
                      <a:endParaRPr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</a:tr>
              <a:tr h="5944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Social media</a:t>
                      </a:r>
                      <a:endParaRPr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1</a:t>
                      </a:r>
                      <a:r>
                        <a:rPr lang="en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,200</a:t>
                      </a:r>
                      <a:endParaRPr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4,500</a:t>
                      </a:r>
                      <a:endParaRPr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3</a:t>
                      </a:r>
                      <a:r>
                        <a:rPr lang="en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,300</a:t>
                      </a:r>
                      <a:endParaRPr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</a:tr>
              <a:tr h="5944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Print ads</a:t>
                      </a:r>
                      <a:endParaRPr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4</a:t>
                      </a:r>
                      <a:r>
                        <a:rPr lang="en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,500</a:t>
                      </a:r>
                      <a:endParaRPr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2,500</a:t>
                      </a:r>
                      <a:endParaRPr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2,0</a:t>
                      </a:r>
                      <a:r>
                        <a:rPr lang="en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00</a:t>
                      </a:r>
                      <a:endParaRPr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</a:tr>
              <a:tr h="5944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Sponsorship</a:t>
                      </a:r>
                      <a:endParaRPr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5</a:t>
                      </a:r>
                      <a:r>
                        <a:rPr lang="en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,650</a:t>
                      </a:r>
                      <a:endParaRPr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5</a:t>
                      </a:r>
                      <a:r>
                        <a:rPr lang="en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,200</a:t>
                      </a:r>
                      <a:endParaRPr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45</a:t>
                      </a:r>
                      <a:r>
                        <a:rPr lang="en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0</a:t>
                      </a:r>
                      <a:endParaRPr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</a:tr>
            </a:tbl>
          </a:graphicData>
        </a:graphic>
      </p:graphicFrame>
      <p:grpSp>
        <p:nvGrpSpPr>
          <p:cNvPr id="465" name="Google Shape;465;p25"/>
          <p:cNvGrpSpPr/>
          <p:nvPr/>
        </p:nvGrpSpPr>
        <p:grpSpPr>
          <a:xfrm>
            <a:off x="6093000" y="1165650"/>
            <a:ext cx="2593800" cy="3566307"/>
            <a:chOff x="6093000" y="1165650"/>
            <a:chExt cx="2593800" cy="3566307"/>
          </a:xfrm>
        </p:grpSpPr>
        <p:sp>
          <p:nvSpPr>
            <p:cNvPr id="466" name="Google Shape;466;p25"/>
            <p:cNvSpPr txBox="1"/>
            <p:nvPr/>
          </p:nvSpPr>
          <p:spPr>
            <a:xfrm>
              <a:off x="6093000" y="1165650"/>
              <a:ext cx="2593800" cy="5943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2400">
                  <a:solidFill>
                    <a:schemeClr val="lt1"/>
                  </a:solidFill>
                  <a:latin typeface="Fira Sans Extra Condensed"/>
                  <a:ea typeface="Fira Sans Extra Condensed"/>
                  <a:cs typeface="Fira Sans Extra Condensed"/>
                  <a:sym typeface="Fira Sans Extra Condensed"/>
                </a:rPr>
                <a:t>Spent vs saved</a:t>
              </a:r>
              <a:endParaRPr b="1" sz="2400">
                <a:solidFill>
                  <a:schemeClr val="lt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endParaRPr>
            </a:p>
          </p:txBody>
        </p:sp>
        <p:sp>
          <p:nvSpPr>
            <p:cNvPr id="467" name="Google Shape;467;p25"/>
            <p:cNvSpPr txBox="1"/>
            <p:nvPr/>
          </p:nvSpPr>
          <p:spPr>
            <a:xfrm>
              <a:off x="6093000" y="1760050"/>
              <a:ext cx="2593800" cy="402000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800">
                  <a:solidFill>
                    <a:schemeClr val="lt1"/>
                  </a:solidFill>
                  <a:latin typeface="Fira Sans Extra Condensed"/>
                  <a:ea typeface="Fira Sans Extra Condensed"/>
                  <a:cs typeface="Fira Sans Extra Condensed"/>
                  <a:sym typeface="Fira Sans Extra Condensed"/>
                </a:rPr>
                <a:t>Initial budget</a:t>
              </a:r>
              <a:endParaRPr b="1" sz="1800">
                <a:solidFill>
                  <a:schemeClr val="lt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endParaRPr>
            </a:p>
          </p:txBody>
        </p:sp>
        <p:sp>
          <p:nvSpPr>
            <p:cNvPr id="468" name="Google Shape;468;p25"/>
            <p:cNvSpPr txBox="1"/>
            <p:nvPr/>
          </p:nvSpPr>
          <p:spPr>
            <a:xfrm>
              <a:off x="6093000" y="2174303"/>
              <a:ext cx="2593800" cy="1071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5000">
                  <a:solidFill>
                    <a:schemeClr val="accent5"/>
                  </a:solidFill>
                  <a:latin typeface="Fira Sans Extra Condensed"/>
                  <a:ea typeface="Fira Sans Extra Condensed"/>
                  <a:cs typeface="Fira Sans Extra Condensed"/>
                  <a:sym typeface="Fira Sans Extra Condensed"/>
                </a:rPr>
                <a:t>$35,750</a:t>
              </a:r>
              <a:endParaRPr b="1" sz="5000">
                <a:solidFill>
                  <a:schemeClr val="accent5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endParaRPr>
            </a:p>
          </p:txBody>
        </p:sp>
        <p:sp>
          <p:nvSpPr>
            <p:cNvPr id="469" name="Google Shape;469;p25"/>
            <p:cNvSpPr txBox="1"/>
            <p:nvPr/>
          </p:nvSpPr>
          <p:spPr>
            <a:xfrm>
              <a:off x="6093000" y="3246104"/>
              <a:ext cx="2593800" cy="402000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800">
                  <a:solidFill>
                    <a:schemeClr val="lt1"/>
                  </a:solidFill>
                  <a:latin typeface="Fira Sans Extra Condensed"/>
                  <a:ea typeface="Fira Sans Extra Condensed"/>
                  <a:cs typeface="Fira Sans Extra Condensed"/>
                  <a:sym typeface="Fira Sans Extra Condensed"/>
                </a:rPr>
                <a:t>Additional expenses</a:t>
              </a:r>
              <a:endParaRPr b="1" sz="1800">
                <a:solidFill>
                  <a:schemeClr val="lt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endParaRPr>
            </a:p>
          </p:txBody>
        </p:sp>
        <p:sp>
          <p:nvSpPr>
            <p:cNvPr id="470" name="Google Shape;470;p25"/>
            <p:cNvSpPr txBox="1"/>
            <p:nvPr/>
          </p:nvSpPr>
          <p:spPr>
            <a:xfrm>
              <a:off x="6093000" y="3660357"/>
              <a:ext cx="2593800" cy="1071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5000">
                  <a:solidFill>
                    <a:schemeClr val="accent5"/>
                  </a:solidFill>
                  <a:latin typeface="Fira Sans Extra Condensed"/>
                  <a:ea typeface="Fira Sans Extra Condensed"/>
                  <a:cs typeface="Fira Sans Extra Condensed"/>
                  <a:sym typeface="Fira Sans Extra Condensed"/>
                </a:rPr>
                <a:t>$25,650</a:t>
              </a:r>
              <a:endParaRPr b="1" sz="5000">
                <a:solidFill>
                  <a:schemeClr val="accent5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endParaRPr>
            </a:p>
          </p:txBody>
        </p:sp>
      </p:grpSp>
      <p:grpSp>
        <p:nvGrpSpPr>
          <p:cNvPr id="471" name="Google Shape;471;p25"/>
          <p:cNvGrpSpPr/>
          <p:nvPr/>
        </p:nvGrpSpPr>
        <p:grpSpPr>
          <a:xfrm>
            <a:off x="8185835" y="4050712"/>
            <a:ext cx="397385" cy="367296"/>
            <a:chOff x="3180485" y="3457399"/>
            <a:chExt cx="397385" cy="367296"/>
          </a:xfrm>
        </p:grpSpPr>
        <p:sp>
          <p:nvSpPr>
            <p:cNvPr id="472" name="Google Shape;472;p25"/>
            <p:cNvSpPr/>
            <p:nvPr/>
          </p:nvSpPr>
          <p:spPr>
            <a:xfrm>
              <a:off x="3426397" y="3457399"/>
              <a:ext cx="151473" cy="367296"/>
            </a:xfrm>
            <a:custGeom>
              <a:rect b="b" l="l" r="r" t="t"/>
              <a:pathLst>
                <a:path extrusionOk="0" h="10742" w="4430">
                  <a:moveTo>
                    <a:pt x="2215" y="1"/>
                  </a:moveTo>
                  <a:cubicBezTo>
                    <a:pt x="2120" y="1"/>
                    <a:pt x="2024" y="48"/>
                    <a:pt x="1953" y="144"/>
                  </a:cubicBezTo>
                  <a:lnTo>
                    <a:pt x="72" y="2692"/>
                  </a:lnTo>
                  <a:cubicBezTo>
                    <a:pt x="0" y="2811"/>
                    <a:pt x="0" y="2954"/>
                    <a:pt x="72" y="3073"/>
                  </a:cubicBezTo>
                  <a:cubicBezTo>
                    <a:pt x="143" y="3144"/>
                    <a:pt x="238" y="3192"/>
                    <a:pt x="334" y="3192"/>
                  </a:cubicBezTo>
                  <a:lnTo>
                    <a:pt x="1167" y="3192"/>
                  </a:lnTo>
                  <a:lnTo>
                    <a:pt x="1167" y="10741"/>
                  </a:lnTo>
                  <a:lnTo>
                    <a:pt x="2953" y="10741"/>
                  </a:lnTo>
                  <a:cubicBezTo>
                    <a:pt x="3120" y="10741"/>
                    <a:pt x="3263" y="10598"/>
                    <a:pt x="3263" y="10408"/>
                  </a:cubicBezTo>
                  <a:lnTo>
                    <a:pt x="3263" y="3192"/>
                  </a:lnTo>
                  <a:lnTo>
                    <a:pt x="4072" y="3192"/>
                  </a:lnTo>
                  <a:cubicBezTo>
                    <a:pt x="4191" y="3192"/>
                    <a:pt x="4287" y="3144"/>
                    <a:pt x="4334" y="3073"/>
                  </a:cubicBezTo>
                  <a:cubicBezTo>
                    <a:pt x="4430" y="2954"/>
                    <a:pt x="4430" y="2811"/>
                    <a:pt x="4334" y="2692"/>
                  </a:cubicBezTo>
                  <a:lnTo>
                    <a:pt x="2453" y="144"/>
                  </a:lnTo>
                  <a:cubicBezTo>
                    <a:pt x="2405" y="48"/>
                    <a:pt x="2310" y="1"/>
                    <a:pt x="221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73" name="Google Shape;473;p25"/>
            <p:cNvSpPr/>
            <p:nvPr/>
          </p:nvSpPr>
          <p:spPr>
            <a:xfrm>
              <a:off x="3406018" y="3602341"/>
              <a:ext cx="39116" cy="222354"/>
            </a:xfrm>
            <a:custGeom>
              <a:rect b="b" l="l" r="r" t="t"/>
              <a:pathLst>
                <a:path extrusionOk="0" h="6503" w="1144">
                  <a:moveTo>
                    <a:pt x="334" y="1"/>
                  </a:moveTo>
                  <a:cubicBezTo>
                    <a:pt x="144" y="1"/>
                    <a:pt x="1" y="144"/>
                    <a:pt x="1" y="310"/>
                  </a:cubicBezTo>
                  <a:lnTo>
                    <a:pt x="1" y="6502"/>
                  </a:lnTo>
                  <a:lnTo>
                    <a:pt x="1144" y="6502"/>
                  </a:lnTo>
                  <a:lnTo>
                    <a:pt x="1144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74" name="Google Shape;474;p25"/>
            <p:cNvSpPr/>
            <p:nvPr/>
          </p:nvSpPr>
          <p:spPr>
            <a:xfrm>
              <a:off x="3346592" y="3645492"/>
              <a:ext cx="38296" cy="179203"/>
            </a:xfrm>
            <a:custGeom>
              <a:rect b="b" l="l" r="r" t="t"/>
              <a:pathLst>
                <a:path extrusionOk="0" h="5241" w="1120">
                  <a:moveTo>
                    <a:pt x="310" y="1"/>
                  </a:moveTo>
                  <a:cubicBezTo>
                    <a:pt x="119" y="1"/>
                    <a:pt x="0" y="144"/>
                    <a:pt x="0" y="311"/>
                  </a:cubicBezTo>
                  <a:lnTo>
                    <a:pt x="0" y="5240"/>
                  </a:lnTo>
                  <a:lnTo>
                    <a:pt x="1120" y="5240"/>
                  </a:lnTo>
                  <a:lnTo>
                    <a:pt x="112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75" name="Google Shape;475;p25"/>
            <p:cNvSpPr/>
            <p:nvPr/>
          </p:nvSpPr>
          <p:spPr>
            <a:xfrm>
              <a:off x="3286345" y="3688575"/>
              <a:ext cx="38296" cy="136120"/>
            </a:xfrm>
            <a:custGeom>
              <a:rect b="b" l="l" r="r" t="t"/>
              <a:pathLst>
                <a:path extrusionOk="0" h="3981" w="1120">
                  <a:moveTo>
                    <a:pt x="273" y="1"/>
                  </a:moveTo>
                  <a:cubicBezTo>
                    <a:pt x="123" y="1"/>
                    <a:pt x="0" y="136"/>
                    <a:pt x="0" y="313"/>
                  </a:cubicBezTo>
                  <a:lnTo>
                    <a:pt x="0" y="3980"/>
                  </a:lnTo>
                  <a:lnTo>
                    <a:pt x="1119" y="3980"/>
                  </a:lnTo>
                  <a:lnTo>
                    <a:pt x="1119" y="3"/>
                  </a:lnTo>
                  <a:lnTo>
                    <a:pt x="310" y="3"/>
                  </a:lnTo>
                  <a:cubicBezTo>
                    <a:pt x="297" y="1"/>
                    <a:pt x="285" y="1"/>
                    <a:pt x="27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76" name="Google Shape;476;p25"/>
            <p:cNvSpPr/>
            <p:nvPr/>
          </p:nvSpPr>
          <p:spPr>
            <a:xfrm>
              <a:off x="3226063" y="3731008"/>
              <a:ext cx="39116" cy="93687"/>
            </a:xfrm>
            <a:custGeom>
              <a:rect b="b" l="l" r="r" t="t"/>
              <a:pathLst>
                <a:path extrusionOk="0" h="2740" w="1144">
                  <a:moveTo>
                    <a:pt x="334" y="0"/>
                  </a:moveTo>
                  <a:cubicBezTo>
                    <a:pt x="144" y="0"/>
                    <a:pt x="1" y="143"/>
                    <a:pt x="1" y="310"/>
                  </a:cubicBezTo>
                  <a:lnTo>
                    <a:pt x="1" y="2406"/>
                  </a:lnTo>
                  <a:cubicBezTo>
                    <a:pt x="1" y="2572"/>
                    <a:pt x="144" y="2739"/>
                    <a:pt x="334" y="2739"/>
                  </a:cubicBezTo>
                  <a:lnTo>
                    <a:pt x="1144" y="2739"/>
                  </a:lnTo>
                  <a:lnTo>
                    <a:pt x="1144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77" name="Google Shape;477;p25"/>
            <p:cNvSpPr/>
            <p:nvPr/>
          </p:nvSpPr>
          <p:spPr>
            <a:xfrm>
              <a:off x="3306689" y="3554301"/>
              <a:ext cx="8172" cy="22841"/>
            </a:xfrm>
            <a:custGeom>
              <a:rect b="b" l="l" r="r" t="t"/>
              <a:pathLst>
                <a:path extrusionOk="0" h="668" w="239">
                  <a:moveTo>
                    <a:pt x="0" y="1"/>
                  </a:moveTo>
                  <a:lnTo>
                    <a:pt x="0" y="668"/>
                  </a:lnTo>
                  <a:cubicBezTo>
                    <a:pt x="119" y="596"/>
                    <a:pt x="191" y="501"/>
                    <a:pt x="215" y="358"/>
                  </a:cubicBezTo>
                  <a:cubicBezTo>
                    <a:pt x="239" y="215"/>
                    <a:pt x="143" y="48"/>
                    <a:pt x="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78" name="Google Shape;478;p25"/>
            <p:cNvSpPr/>
            <p:nvPr/>
          </p:nvSpPr>
          <p:spPr>
            <a:xfrm>
              <a:off x="3287952" y="3516860"/>
              <a:ext cx="4924" cy="15489"/>
            </a:xfrm>
            <a:custGeom>
              <a:rect b="b" l="l" r="r" t="t"/>
              <a:pathLst>
                <a:path extrusionOk="0" h="453" w="144">
                  <a:moveTo>
                    <a:pt x="144" y="0"/>
                  </a:moveTo>
                  <a:cubicBezTo>
                    <a:pt x="72" y="48"/>
                    <a:pt x="24" y="119"/>
                    <a:pt x="24" y="191"/>
                  </a:cubicBezTo>
                  <a:cubicBezTo>
                    <a:pt x="1" y="262"/>
                    <a:pt x="24" y="358"/>
                    <a:pt x="72" y="405"/>
                  </a:cubicBezTo>
                  <a:lnTo>
                    <a:pt x="144" y="453"/>
                  </a:lnTo>
                  <a:lnTo>
                    <a:pt x="144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79" name="Google Shape;479;p25"/>
            <p:cNvSpPr/>
            <p:nvPr/>
          </p:nvSpPr>
          <p:spPr>
            <a:xfrm>
              <a:off x="3180485" y="3458220"/>
              <a:ext cx="209292" cy="178587"/>
            </a:xfrm>
            <a:custGeom>
              <a:rect b="b" l="l" r="r" t="t"/>
              <a:pathLst>
                <a:path extrusionOk="0" h="5223" w="6121">
                  <a:moveTo>
                    <a:pt x="3489" y="929"/>
                  </a:moveTo>
                  <a:cubicBezTo>
                    <a:pt x="3590" y="929"/>
                    <a:pt x="3691" y="1001"/>
                    <a:pt x="3691" y="1144"/>
                  </a:cubicBezTo>
                  <a:lnTo>
                    <a:pt x="3691" y="1239"/>
                  </a:lnTo>
                  <a:cubicBezTo>
                    <a:pt x="3858" y="1263"/>
                    <a:pt x="4001" y="1334"/>
                    <a:pt x="4120" y="1453"/>
                  </a:cubicBezTo>
                  <a:cubicBezTo>
                    <a:pt x="4215" y="1606"/>
                    <a:pt x="4082" y="1773"/>
                    <a:pt x="3927" y="1773"/>
                  </a:cubicBezTo>
                  <a:cubicBezTo>
                    <a:pt x="3889" y="1773"/>
                    <a:pt x="3849" y="1763"/>
                    <a:pt x="3810" y="1739"/>
                  </a:cubicBezTo>
                  <a:cubicBezTo>
                    <a:pt x="3787" y="1715"/>
                    <a:pt x="3763" y="1691"/>
                    <a:pt x="3715" y="1668"/>
                  </a:cubicBezTo>
                  <a:lnTo>
                    <a:pt x="3715" y="2382"/>
                  </a:lnTo>
                  <a:lnTo>
                    <a:pt x="3834" y="2406"/>
                  </a:lnTo>
                  <a:cubicBezTo>
                    <a:pt x="4192" y="2525"/>
                    <a:pt x="4406" y="2882"/>
                    <a:pt x="4334" y="3263"/>
                  </a:cubicBezTo>
                  <a:lnTo>
                    <a:pt x="4311" y="3239"/>
                  </a:lnTo>
                  <a:cubicBezTo>
                    <a:pt x="4263" y="3573"/>
                    <a:pt x="4001" y="3835"/>
                    <a:pt x="3691" y="3930"/>
                  </a:cubicBezTo>
                  <a:lnTo>
                    <a:pt x="3691" y="4073"/>
                  </a:lnTo>
                  <a:cubicBezTo>
                    <a:pt x="3691" y="4216"/>
                    <a:pt x="3590" y="4287"/>
                    <a:pt x="3489" y="4287"/>
                  </a:cubicBezTo>
                  <a:cubicBezTo>
                    <a:pt x="3388" y="4287"/>
                    <a:pt x="3287" y="4216"/>
                    <a:pt x="3287" y="4073"/>
                  </a:cubicBezTo>
                  <a:lnTo>
                    <a:pt x="3287" y="3930"/>
                  </a:lnTo>
                  <a:cubicBezTo>
                    <a:pt x="3096" y="3930"/>
                    <a:pt x="2906" y="3859"/>
                    <a:pt x="2763" y="3763"/>
                  </a:cubicBezTo>
                  <a:cubicBezTo>
                    <a:pt x="2667" y="3692"/>
                    <a:pt x="2644" y="3549"/>
                    <a:pt x="2715" y="3454"/>
                  </a:cubicBezTo>
                  <a:cubicBezTo>
                    <a:pt x="2744" y="3396"/>
                    <a:pt x="2808" y="3365"/>
                    <a:pt x="2875" y="3365"/>
                  </a:cubicBezTo>
                  <a:cubicBezTo>
                    <a:pt x="2918" y="3365"/>
                    <a:pt x="2963" y="3378"/>
                    <a:pt x="3001" y="3406"/>
                  </a:cubicBezTo>
                  <a:cubicBezTo>
                    <a:pt x="3096" y="3454"/>
                    <a:pt x="3191" y="3501"/>
                    <a:pt x="3287" y="3525"/>
                  </a:cubicBezTo>
                  <a:lnTo>
                    <a:pt x="3287" y="2620"/>
                  </a:lnTo>
                  <a:cubicBezTo>
                    <a:pt x="3167" y="2573"/>
                    <a:pt x="3072" y="2501"/>
                    <a:pt x="2977" y="2430"/>
                  </a:cubicBezTo>
                  <a:cubicBezTo>
                    <a:pt x="2786" y="2287"/>
                    <a:pt x="2715" y="2049"/>
                    <a:pt x="2763" y="1811"/>
                  </a:cubicBezTo>
                  <a:cubicBezTo>
                    <a:pt x="2810" y="1549"/>
                    <a:pt x="3001" y="1334"/>
                    <a:pt x="3239" y="1263"/>
                  </a:cubicBezTo>
                  <a:lnTo>
                    <a:pt x="3287" y="1263"/>
                  </a:lnTo>
                  <a:lnTo>
                    <a:pt x="3287" y="1144"/>
                  </a:lnTo>
                  <a:cubicBezTo>
                    <a:pt x="3287" y="1001"/>
                    <a:pt x="3388" y="929"/>
                    <a:pt x="3489" y="929"/>
                  </a:cubicBezTo>
                  <a:close/>
                  <a:moveTo>
                    <a:pt x="3501" y="1"/>
                  </a:moveTo>
                  <a:cubicBezTo>
                    <a:pt x="1167" y="1"/>
                    <a:pt x="0" y="2811"/>
                    <a:pt x="1643" y="4454"/>
                  </a:cubicBezTo>
                  <a:cubicBezTo>
                    <a:pt x="2174" y="4984"/>
                    <a:pt x="2828" y="5222"/>
                    <a:pt x="3472" y="5222"/>
                  </a:cubicBezTo>
                  <a:cubicBezTo>
                    <a:pt x="4821" y="5222"/>
                    <a:pt x="6120" y="4177"/>
                    <a:pt x="6120" y="2596"/>
                  </a:cubicBezTo>
                  <a:cubicBezTo>
                    <a:pt x="6120" y="1168"/>
                    <a:pt x="4954" y="1"/>
                    <a:pt x="350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480" name="Google Shape;480;p25"/>
          <p:cNvGrpSpPr/>
          <p:nvPr/>
        </p:nvGrpSpPr>
        <p:grpSpPr>
          <a:xfrm>
            <a:off x="8199264" y="2571753"/>
            <a:ext cx="370510" cy="353106"/>
            <a:chOff x="7157414" y="3464340"/>
            <a:chExt cx="370510" cy="353106"/>
          </a:xfrm>
        </p:grpSpPr>
        <p:sp>
          <p:nvSpPr>
            <p:cNvPr id="481" name="Google Shape;481;p25"/>
            <p:cNvSpPr/>
            <p:nvPr/>
          </p:nvSpPr>
          <p:spPr>
            <a:xfrm>
              <a:off x="7326770" y="3533136"/>
              <a:ext cx="147404" cy="32620"/>
            </a:xfrm>
            <a:custGeom>
              <a:rect b="b" l="l" r="r" t="t"/>
              <a:pathLst>
                <a:path extrusionOk="0" h="954" w="4311">
                  <a:moveTo>
                    <a:pt x="620" y="1"/>
                  </a:moveTo>
                  <a:cubicBezTo>
                    <a:pt x="1" y="1"/>
                    <a:pt x="1" y="953"/>
                    <a:pt x="620" y="953"/>
                  </a:cubicBezTo>
                  <a:lnTo>
                    <a:pt x="3668" y="953"/>
                  </a:lnTo>
                  <a:cubicBezTo>
                    <a:pt x="4311" y="953"/>
                    <a:pt x="4311" y="1"/>
                    <a:pt x="366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82" name="Google Shape;482;p25"/>
            <p:cNvSpPr/>
            <p:nvPr/>
          </p:nvSpPr>
          <p:spPr>
            <a:xfrm>
              <a:off x="7185897" y="3781476"/>
              <a:ext cx="151507" cy="35971"/>
            </a:xfrm>
            <a:custGeom>
              <a:rect b="b" l="l" r="r" t="t"/>
              <a:pathLst>
                <a:path extrusionOk="0" h="1052" w="4431">
                  <a:moveTo>
                    <a:pt x="334" y="1"/>
                  </a:moveTo>
                  <a:cubicBezTo>
                    <a:pt x="167" y="1"/>
                    <a:pt x="24" y="144"/>
                    <a:pt x="24" y="311"/>
                  </a:cubicBezTo>
                  <a:lnTo>
                    <a:pt x="24" y="739"/>
                  </a:lnTo>
                  <a:cubicBezTo>
                    <a:pt x="1" y="906"/>
                    <a:pt x="143" y="1049"/>
                    <a:pt x="310" y="1049"/>
                  </a:cubicBezTo>
                  <a:lnTo>
                    <a:pt x="4121" y="1049"/>
                  </a:lnTo>
                  <a:cubicBezTo>
                    <a:pt x="4131" y="1050"/>
                    <a:pt x="4142" y="1051"/>
                    <a:pt x="4152" y="1051"/>
                  </a:cubicBezTo>
                  <a:cubicBezTo>
                    <a:pt x="4305" y="1051"/>
                    <a:pt x="4430" y="895"/>
                    <a:pt x="4430" y="739"/>
                  </a:cubicBezTo>
                  <a:lnTo>
                    <a:pt x="4430" y="311"/>
                  </a:lnTo>
                  <a:cubicBezTo>
                    <a:pt x="4430" y="144"/>
                    <a:pt x="4287" y="1"/>
                    <a:pt x="412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83" name="Google Shape;483;p25"/>
            <p:cNvSpPr/>
            <p:nvPr/>
          </p:nvSpPr>
          <p:spPr>
            <a:xfrm>
              <a:off x="7157414" y="3723690"/>
              <a:ext cx="151473" cy="35936"/>
            </a:xfrm>
            <a:custGeom>
              <a:rect b="b" l="l" r="r" t="t"/>
              <a:pathLst>
                <a:path extrusionOk="0" h="1051" w="4430">
                  <a:moveTo>
                    <a:pt x="310" y="0"/>
                  </a:moveTo>
                  <a:cubicBezTo>
                    <a:pt x="143" y="0"/>
                    <a:pt x="0" y="143"/>
                    <a:pt x="0" y="310"/>
                  </a:cubicBezTo>
                  <a:lnTo>
                    <a:pt x="0" y="738"/>
                  </a:lnTo>
                  <a:cubicBezTo>
                    <a:pt x="0" y="915"/>
                    <a:pt x="123" y="1051"/>
                    <a:pt x="273" y="1051"/>
                  </a:cubicBezTo>
                  <a:cubicBezTo>
                    <a:pt x="285" y="1051"/>
                    <a:pt x="297" y="1050"/>
                    <a:pt x="310" y="1048"/>
                  </a:cubicBezTo>
                  <a:lnTo>
                    <a:pt x="4120" y="1048"/>
                  </a:lnTo>
                  <a:cubicBezTo>
                    <a:pt x="4287" y="1048"/>
                    <a:pt x="4430" y="905"/>
                    <a:pt x="4406" y="738"/>
                  </a:cubicBezTo>
                  <a:lnTo>
                    <a:pt x="4406" y="310"/>
                  </a:lnTo>
                  <a:cubicBezTo>
                    <a:pt x="4430" y="143"/>
                    <a:pt x="4287" y="0"/>
                    <a:pt x="412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84" name="Google Shape;484;p25"/>
            <p:cNvSpPr/>
            <p:nvPr/>
          </p:nvSpPr>
          <p:spPr>
            <a:xfrm>
              <a:off x="7186717" y="3666691"/>
              <a:ext cx="151439" cy="35936"/>
            </a:xfrm>
            <a:custGeom>
              <a:rect b="b" l="l" r="r" t="t"/>
              <a:pathLst>
                <a:path extrusionOk="0" h="1051" w="4429">
                  <a:moveTo>
                    <a:pt x="310" y="0"/>
                  </a:moveTo>
                  <a:cubicBezTo>
                    <a:pt x="143" y="0"/>
                    <a:pt x="0" y="119"/>
                    <a:pt x="0" y="286"/>
                  </a:cubicBezTo>
                  <a:lnTo>
                    <a:pt x="0" y="738"/>
                  </a:lnTo>
                  <a:cubicBezTo>
                    <a:pt x="0" y="905"/>
                    <a:pt x="143" y="1048"/>
                    <a:pt x="310" y="1048"/>
                  </a:cubicBezTo>
                  <a:lnTo>
                    <a:pt x="4097" y="1048"/>
                  </a:lnTo>
                  <a:cubicBezTo>
                    <a:pt x="4109" y="1050"/>
                    <a:pt x="4121" y="1050"/>
                    <a:pt x="4133" y="1050"/>
                  </a:cubicBezTo>
                  <a:cubicBezTo>
                    <a:pt x="4305" y="1050"/>
                    <a:pt x="4428" y="894"/>
                    <a:pt x="4406" y="738"/>
                  </a:cubicBezTo>
                  <a:lnTo>
                    <a:pt x="4406" y="310"/>
                  </a:lnTo>
                  <a:cubicBezTo>
                    <a:pt x="4406" y="155"/>
                    <a:pt x="4284" y="21"/>
                    <a:pt x="4133" y="21"/>
                  </a:cubicBezTo>
                  <a:cubicBezTo>
                    <a:pt x="4121" y="21"/>
                    <a:pt x="4109" y="22"/>
                    <a:pt x="4097" y="24"/>
                  </a:cubicBezTo>
                  <a:lnTo>
                    <a:pt x="409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85" name="Google Shape;485;p25"/>
            <p:cNvSpPr/>
            <p:nvPr/>
          </p:nvSpPr>
          <p:spPr>
            <a:xfrm>
              <a:off x="7384589" y="3637354"/>
              <a:ext cx="5744" cy="20413"/>
            </a:xfrm>
            <a:custGeom>
              <a:rect b="b" l="l" r="r" t="t"/>
              <a:pathLst>
                <a:path extrusionOk="0" h="597" w="168">
                  <a:moveTo>
                    <a:pt x="167" y="1"/>
                  </a:moveTo>
                  <a:cubicBezTo>
                    <a:pt x="96" y="72"/>
                    <a:pt x="24" y="168"/>
                    <a:pt x="24" y="263"/>
                  </a:cubicBezTo>
                  <a:cubicBezTo>
                    <a:pt x="0" y="358"/>
                    <a:pt x="24" y="477"/>
                    <a:pt x="96" y="549"/>
                  </a:cubicBezTo>
                  <a:lnTo>
                    <a:pt x="167" y="596"/>
                  </a:lnTo>
                  <a:lnTo>
                    <a:pt x="167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86" name="Google Shape;486;p25"/>
            <p:cNvSpPr/>
            <p:nvPr/>
          </p:nvSpPr>
          <p:spPr>
            <a:xfrm>
              <a:off x="7409003" y="3685395"/>
              <a:ext cx="10634" cy="30158"/>
            </a:xfrm>
            <a:custGeom>
              <a:rect b="b" l="l" r="r" t="t"/>
              <a:pathLst>
                <a:path extrusionOk="0" h="882" w="311">
                  <a:moveTo>
                    <a:pt x="1" y="1"/>
                  </a:moveTo>
                  <a:lnTo>
                    <a:pt x="1" y="882"/>
                  </a:lnTo>
                  <a:cubicBezTo>
                    <a:pt x="144" y="811"/>
                    <a:pt x="239" y="668"/>
                    <a:pt x="263" y="501"/>
                  </a:cubicBezTo>
                  <a:cubicBezTo>
                    <a:pt x="310" y="287"/>
                    <a:pt x="191" y="72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87" name="Google Shape;487;p25"/>
            <p:cNvSpPr/>
            <p:nvPr/>
          </p:nvSpPr>
          <p:spPr>
            <a:xfrm>
              <a:off x="7295005" y="3586886"/>
              <a:ext cx="232919" cy="201975"/>
            </a:xfrm>
            <a:custGeom>
              <a:rect b="b" l="l" r="r" t="t"/>
              <a:pathLst>
                <a:path extrusionOk="0" h="5907" w="6812">
                  <a:moveTo>
                    <a:pt x="3082" y="506"/>
                  </a:moveTo>
                  <a:cubicBezTo>
                    <a:pt x="3204" y="506"/>
                    <a:pt x="3323" y="584"/>
                    <a:pt x="3335" y="739"/>
                  </a:cubicBezTo>
                  <a:lnTo>
                    <a:pt x="3335" y="881"/>
                  </a:lnTo>
                  <a:cubicBezTo>
                    <a:pt x="3549" y="905"/>
                    <a:pt x="3740" y="1024"/>
                    <a:pt x="3883" y="1167"/>
                  </a:cubicBezTo>
                  <a:cubicBezTo>
                    <a:pt x="4059" y="1362"/>
                    <a:pt x="3881" y="1596"/>
                    <a:pt x="3690" y="1596"/>
                  </a:cubicBezTo>
                  <a:cubicBezTo>
                    <a:pt x="3624" y="1596"/>
                    <a:pt x="3557" y="1568"/>
                    <a:pt x="3501" y="1501"/>
                  </a:cubicBezTo>
                  <a:cubicBezTo>
                    <a:pt x="3454" y="1477"/>
                    <a:pt x="3406" y="1453"/>
                    <a:pt x="3335" y="1429"/>
                  </a:cubicBezTo>
                  <a:lnTo>
                    <a:pt x="3335" y="2310"/>
                  </a:lnTo>
                  <a:lnTo>
                    <a:pt x="3501" y="2382"/>
                  </a:lnTo>
                  <a:cubicBezTo>
                    <a:pt x="3954" y="2525"/>
                    <a:pt x="4240" y="2977"/>
                    <a:pt x="4144" y="3453"/>
                  </a:cubicBezTo>
                  <a:cubicBezTo>
                    <a:pt x="4097" y="3692"/>
                    <a:pt x="3978" y="3930"/>
                    <a:pt x="3811" y="4096"/>
                  </a:cubicBezTo>
                  <a:cubicBezTo>
                    <a:pt x="3668" y="4215"/>
                    <a:pt x="3501" y="4287"/>
                    <a:pt x="3335" y="4335"/>
                  </a:cubicBezTo>
                  <a:lnTo>
                    <a:pt x="3335" y="4525"/>
                  </a:lnTo>
                  <a:cubicBezTo>
                    <a:pt x="3359" y="4727"/>
                    <a:pt x="3216" y="4829"/>
                    <a:pt x="3073" y="4829"/>
                  </a:cubicBezTo>
                  <a:cubicBezTo>
                    <a:pt x="2930" y="4829"/>
                    <a:pt x="2787" y="4727"/>
                    <a:pt x="2811" y="4525"/>
                  </a:cubicBezTo>
                  <a:lnTo>
                    <a:pt x="2811" y="4358"/>
                  </a:lnTo>
                  <a:cubicBezTo>
                    <a:pt x="2573" y="4335"/>
                    <a:pt x="2335" y="4263"/>
                    <a:pt x="2144" y="4120"/>
                  </a:cubicBezTo>
                  <a:cubicBezTo>
                    <a:pt x="1908" y="3943"/>
                    <a:pt x="2062" y="3620"/>
                    <a:pt x="2297" y="3620"/>
                  </a:cubicBezTo>
                  <a:cubicBezTo>
                    <a:pt x="2346" y="3620"/>
                    <a:pt x="2400" y="3635"/>
                    <a:pt x="2454" y="3668"/>
                  </a:cubicBezTo>
                  <a:cubicBezTo>
                    <a:pt x="2549" y="3763"/>
                    <a:pt x="2692" y="3811"/>
                    <a:pt x="2811" y="3834"/>
                  </a:cubicBezTo>
                  <a:lnTo>
                    <a:pt x="2811" y="2668"/>
                  </a:lnTo>
                  <a:cubicBezTo>
                    <a:pt x="2668" y="2596"/>
                    <a:pt x="2525" y="2525"/>
                    <a:pt x="2406" y="2429"/>
                  </a:cubicBezTo>
                  <a:cubicBezTo>
                    <a:pt x="2168" y="2239"/>
                    <a:pt x="2073" y="1929"/>
                    <a:pt x="2144" y="1644"/>
                  </a:cubicBezTo>
                  <a:cubicBezTo>
                    <a:pt x="2192" y="1310"/>
                    <a:pt x="2430" y="1024"/>
                    <a:pt x="2763" y="929"/>
                  </a:cubicBezTo>
                  <a:lnTo>
                    <a:pt x="2811" y="929"/>
                  </a:lnTo>
                  <a:lnTo>
                    <a:pt x="2811" y="739"/>
                  </a:lnTo>
                  <a:cubicBezTo>
                    <a:pt x="2835" y="584"/>
                    <a:pt x="2960" y="506"/>
                    <a:pt x="3082" y="506"/>
                  </a:cubicBezTo>
                  <a:close/>
                  <a:moveTo>
                    <a:pt x="1239" y="0"/>
                  </a:moveTo>
                  <a:cubicBezTo>
                    <a:pt x="715" y="477"/>
                    <a:pt x="310" y="1048"/>
                    <a:pt x="1" y="1691"/>
                  </a:cubicBezTo>
                  <a:lnTo>
                    <a:pt x="930" y="1691"/>
                  </a:lnTo>
                  <a:cubicBezTo>
                    <a:pt x="1453" y="1691"/>
                    <a:pt x="1882" y="2120"/>
                    <a:pt x="1882" y="2644"/>
                  </a:cubicBezTo>
                  <a:lnTo>
                    <a:pt x="1882" y="3072"/>
                  </a:lnTo>
                  <a:cubicBezTo>
                    <a:pt x="1882" y="3549"/>
                    <a:pt x="1525" y="3954"/>
                    <a:pt x="1049" y="4025"/>
                  </a:cubicBezTo>
                  <a:lnTo>
                    <a:pt x="1049" y="5073"/>
                  </a:lnTo>
                  <a:cubicBezTo>
                    <a:pt x="1477" y="5120"/>
                    <a:pt x="1811" y="5478"/>
                    <a:pt x="1882" y="5906"/>
                  </a:cubicBezTo>
                  <a:lnTo>
                    <a:pt x="4764" y="5906"/>
                  </a:lnTo>
                  <a:cubicBezTo>
                    <a:pt x="5335" y="5906"/>
                    <a:pt x="5859" y="5668"/>
                    <a:pt x="6240" y="5240"/>
                  </a:cubicBezTo>
                  <a:cubicBezTo>
                    <a:pt x="6621" y="4835"/>
                    <a:pt x="6812" y="4263"/>
                    <a:pt x="6740" y="3715"/>
                  </a:cubicBezTo>
                  <a:lnTo>
                    <a:pt x="6764" y="3692"/>
                  </a:lnTo>
                  <a:cubicBezTo>
                    <a:pt x="6669" y="2834"/>
                    <a:pt x="6407" y="2025"/>
                    <a:pt x="5954" y="1286"/>
                  </a:cubicBezTo>
                  <a:cubicBezTo>
                    <a:pt x="5692" y="810"/>
                    <a:pt x="5335" y="381"/>
                    <a:pt x="493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88" name="Google Shape;488;p25"/>
            <p:cNvSpPr/>
            <p:nvPr/>
          </p:nvSpPr>
          <p:spPr>
            <a:xfrm>
              <a:off x="7336856" y="3464340"/>
              <a:ext cx="127264" cy="46844"/>
            </a:xfrm>
            <a:custGeom>
              <a:rect b="b" l="l" r="r" t="t"/>
              <a:pathLst>
                <a:path extrusionOk="0" h="1370" w="3722">
                  <a:moveTo>
                    <a:pt x="1864" y="0"/>
                  </a:moveTo>
                  <a:cubicBezTo>
                    <a:pt x="1813" y="0"/>
                    <a:pt x="1765" y="12"/>
                    <a:pt x="1730" y="36"/>
                  </a:cubicBezTo>
                  <a:cubicBezTo>
                    <a:pt x="1469" y="174"/>
                    <a:pt x="1190" y="243"/>
                    <a:pt x="915" y="243"/>
                  </a:cubicBezTo>
                  <a:cubicBezTo>
                    <a:pt x="763" y="243"/>
                    <a:pt x="612" y="221"/>
                    <a:pt x="468" y="179"/>
                  </a:cubicBezTo>
                  <a:cubicBezTo>
                    <a:pt x="435" y="170"/>
                    <a:pt x="404" y="166"/>
                    <a:pt x="374" y="166"/>
                  </a:cubicBezTo>
                  <a:cubicBezTo>
                    <a:pt x="157" y="166"/>
                    <a:pt x="0" y="375"/>
                    <a:pt x="63" y="584"/>
                  </a:cubicBezTo>
                  <a:cubicBezTo>
                    <a:pt x="182" y="893"/>
                    <a:pt x="349" y="1155"/>
                    <a:pt x="587" y="1370"/>
                  </a:cubicBezTo>
                  <a:lnTo>
                    <a:pt x="3159" y="1370"/>
                  </a:lnTo>
                  <a:cubicBezTo>
                    <a:pt x="3397" y="1155"/>
                    <a:pt x="3563" y="893"/>
                    <a:pt x="3659" y="584"/>
                  </a:cubicBezTo>
                  <a:cubicBezTo>
                    <a:pt x="3721" y="375"/>
                    <a:pt x="3564" y="166"/>
                    <a:pt x="3364" y="166"/>
                  </a:cubicBezTo>
                  <a:cubicBezTo>
                    <a:pt x="3336" y="166"/>
                    <a:pt x="3307" y="170"/>
                    <a:pt x="3278" y="179"/>
                  </a:cubicBezTo>
                  <a:cubicBezTo>
                    <a:pt x="3125" y="221"/>
                    <a:pt x="2968" y="243"/>
                    <a:pt x="2814" y="243"/>
                  </a:cubicBezTo>
                  <a:cubicBezTo>
                    <a:pt x="2535" y="243"/>
                    <a:pt x="2260" y="174"/>
                    <a:pt x="2016" y="36"/>
                  </a:cubicBezTo>
                  <a:cubicBezTo>
                    <a:pt x="1968" y="12"/>
                    <a:pt x="1914" y="0"/>
                    <a:pt x="186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92" name="Shape 4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3" name="Google Shape;493;p26"/>
          <p:cNvSpPr/>
          <p:nvPr/>
        </p:nvSpPr>
        <p:spPr>
          <a:xfrm>
            <a:off x="4727100" y="1015738"/>
            <a:ext cx="3959700" cy="1671600"/>
          </a:xfrm>
          <a:prstGeom prst="roundRect">
            <a:avLst>
              <a:gd fmla="val 0" name="adj"/>
            </a:avLst>
          </a:prstGeom>
          <a:solidFill>
            <a:srgbClr val="1642C5">
              <a:alpha val="25099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94" name="Google Shape;494;p26"/>
          <p:cNvSpPr/>
          <p:nvPr/>
        </p:nvSpPr>
        <p:spPr>
          <a:xfrm>
            <a:off x="4727100" y="2990349"/>
            <a:ext cx="3959700" cy="1671600"/>
          </a:xfrm>
          <a:prstGeom prst="roundRect">
            <a:avLst>
              <a:gd fmla="val 0" name="adj"/>
            </a:avLst>
          </a:prstGeom>
          <a:solidFill>
            <a:srgbClr val="434343">
              <a:alpha val="25099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495" name="Google Shape;495;p26"/>
          <p:cNvGrpSpPr/>
          <p:nvPr/>
        </p:nvGrpSpPr>
        <p:grpSpPr>
          <a:xfrm>
            <a:off x="5101363" y="1304230"/>
            <a:ext cx="2061000" cy="1052046"/>
            <a:chOff x="2005400" y="1248480"/>
            <a:chExt cx="2061000" cy="1052046"/>
          </a:xfrm>
        </p:grpSpPr>
        <p:grpSp>
          <p:nvGrpSpPr>
            <p:cNvPr id="496" name="Google Shape;496;p26"/>
            <p:cNvGrpSpPr/>
            <p:nvPr/>
          </p:nvGrpSpPr>
          <p:grpSpPr>
            <a:xfrm>
              <a:off x="2005400" y="1619862"/>
              <a:ext cx="2061000" cy="680664"/>
              <a:chOff x="1776800" y="1531613"/>
              <a:chExt cx="2061000" cy="680664"/>
            </a:xfrm>
          </p:grpSpPr>
          <p:sp>
            <p:nvSpPr>
              <p:cNvPr id="497" name="Google Shape;497;p26"/>
              <p:cNvSpPr txBox="1"/>
              <p:nvPr/>
            </p:nvSpPr>
            <p:spPr>
              <a:xfrm>
                <a:off x="1776800" y="1531613"/>
                <a:ext cx="2061000" cy="273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lang="en" sz="1800">
                    <a:solidFill>
                      <a:schemeClr val="dk1"/>
                    </a:solidFill>
                    <a:latin typeface="Fira Sans Extra Condensed"/>
                    <a:ea typeface="Fira Sans Extra Condensed"/>
                    <a:cs typeface="Fira Sans Extra Condensed"/>
                    <a:sym typeface="Fira Sans Extra Condensed"/>
                  </a:rPr>
                  <a:t>R</a:t>
                </a:r>
                <a:r>
                  <a:rPr b="1" lang="en" sz="1800">
                    <a:solidFill>
                      <a:schemeClr val="dk1"/>
                    </a:solidFill>
                    <a:latin typeface="Fira Sans Extra Condensed"/>
                    <a:ea typeface="Fira Sans Extra Condensed"/>
                    <a:cs typeface="Fira Sans Extra Condensed"/>
                    <a:sym typeface="Fira Sans Extra Condensed"/>
                  </a:rPr>
                  <a:t>evenue</a:t>
                </a:r>
                <a:endParaRPr b="1" sz="1800">
                  <a:solidFill>
                    <a:schemeClr val="dk1"/>
                  </a:solidFill>
                  <a:latin typeface="Fira Sans Extra Condensed"/>
                  <a:ea typeface="Fira Sans Extra Condensed"/>
                  <a:cs typeface="Fira Sans Extra Condensed"/>
                  <a:sym typeface="Fira Sans Extra Condensed"/>
                </a:endParaRPr>
              </a:p>
            </p:txBody>
          </p:sp>
          <p:sp>
            <p:nvSpPr>
              <p:cNvPr id="498" name="Google Shape;498;p26"/>
              <p:cNvSpPr txBox="1"/>
              <p:nvPr/>
            </p:nvSpPr>
            <p:spPr>
              <a:xfrm>
                <a:off x="1776800" y="1813576"/>
                <a:ext cx="2061000" cy="3987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>
                    <a:solidFill>
                      <a:schemeClr val="dk1"/>
                    </a:solidFill>
                    <a:latin typeface="Roboto"/>
                    <a:ea typeface="Roboto"/>
                    <a:cs typeface="Roboto"/>
                    <a:sym typeface="Roboto"/>
                  </a:rPr>
                  <a:t>Jupiter is a gas giant and the biggest planet</a:t>
                </a:r>
                <a:endParaRPr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endParaRPr>
              </a:p>
            </p:txBody>
          </p:sp>
        </p:grpSp>
        <p:sp>
          <p:nvSpPr>
            <p:cNvPr id="499" name="Google Shape;499;p26"/>
            <p:cNvSpPr txBox="1"/>
            <p:nvPr/>
          </p:nvSpPr>
          <p:spPr>
            <a:xfrm>
              <a:off x="2005400" y="1248480"/>
              <a:ext cx="2061000" cy="371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3000">
                  <a:solidFill>
                    <a:schemeClr val="accent1"/>
                  </a:solidFill>
                  <a:latin typeface="Fira Sans Extra Condensed"/>
                  <a:ea typeface="Fira Sans Extra Condensed"/>
                  <a:cs typeface="Fira Sans Extra Condensed"/>
                  <a:sym typeface="Fira Sans Extra Condensed"/>
                </a:rPr>
                <a:t>$671 M</a:t>
              </a:r>
              <a:endParaRPr b="1" sz="3000">
                <a:solidFill>
                  <a:schemeClr val="accent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endParaRPr>
            </a:p>
          </p:txBody>
        </p:sp>
      </p:grpSp>
      <p:grpSp>
        <p:nvGrpSpPr>
          <p:cNvPr id="500" name="Google Shape;500;p26"/>
          <p:cNvGrpSpPr/>
          <p:nvPr/>
        </p:nvGrpSpPr>
        <p:grpSpPr>
          <a:xfrm>
            <a:off x="5101363" y="3276730"/>
            <a:ext cx="2061000" cy="1056837"/>
            <a:chOff x="2005400" y="3346855"/>
            <a:chExt cx="2061000" cy="1056837"/>
          </a:xfrm>
        </p:grpSpPr>
        <p:grpSp>
          <p:nvGrpSpPr>
            <p:cNvPr id="501" name="Google Shape;501;p26"/>
            <p:cNvGrpSpPr/>
            <p:nvPr/>
          </p:nvGrpSpPr>
          <p:grpSpPr>
            <a:xfrm>
              <a:off x="2005400" y="3723013"/>
              <a:ext cx="2061000" cy="680679"/>
              <a:chOff x="1776800" y="3555938"/>
              <a:chExt cx="2061000" cy="680679"/>
            </a:xfrm>
          </p:grpSpPr>
          <p:sp>
            <p:nvSpPr>
              <p:cNvPr id="502" name="Google Shape;502;p26"/>
              <p:cNvSpPr txBox="1"/>
              <p:nvPr/>
            </p:nvSpPr>
            <p:spPr>
              <a:xfrm>
                <a:off x="1776800" y="3555938"/>
                <a:ext cx="2061000" cy="2772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lang="en" sz="1800">
                    <a:solidFill>
                      <a:schemeClr val="dk1"/>
                    </a:solidFill>
                    <a:latin typeface="Fira Sans Extra Condensed"/>
                    <a:ea typeface="Fira Sans Extra Condensed"/>
                    <a:cs typeface="Fira Sans Extra Condensed"/>
                    <a:sym typeface="Fira Sans Extra Condensed"/>
                  </a:rPr>
                  <a:t>E</a:t>
                </a:r>
                <a:r>
                  <a:rPr b="1" lang="en" sz="1800">
                    <a:solidFill>
                      <a:schemeClr val="dk1"/>
                    </a:solidFill>
                    <a:latin typeface="Fira Sans Extra Condensed"/>
                    <a:ea typeface="Fira Sans Extra Condensed"/>
                    <a:cs typeface="Fira Sans Extra Condensed"/>
                    <a:sym typeface="Fira Sans Extra Condensed"/>
                  </a:rPr>
                  <a:t>xpenses</a:t>
                </a:r>
                <a:endParaRPr b="1" sz="1800">
                  <a:solidFill>
                    <a:schemeClr val="dk1"/>
                  </a:solidFill>
                  <a:latin typeface="Fira Sans Extra Condensed"/>
                  <a:ea typeface="Fira Sans Extra Condensed"/>
                  <a:cs typeface="Fira Sans Extra Condensed"/>
                  <a:sym typeface="Fira Sans Extra Condensed"/>
                </a:endParaRPr>
              </a:p>
            </p:txBody>
          </p:sp>
          <p:sp>
            <p:nvSpPr>
              <p:cNvPr id="503" name="Google Shape;503;p26"/>
              <p:cNvSpPr txBox="1"/>
              <p:nvPr/>
            </p:nvSpPr>
            <p:spPr>
              <a:xfrm>
                <a:off x="1776800" y="3833117"/>
                <a:ext cx="2061000" cy="4035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>
                    <a:solidFill>
                      <a:schemeClr val="dk1"/>
                    </a:solidFill>
                    <a:latin typeface="Roboto"/>
                    <a:ea typeface="Roboto"/>
                    <a:cs typeface="Roboto"/>
                    <a:sym typeface="Roboto"/>
                  </a:rPr>
                  <a:t>Earth is the beautiful planet where we live</a:t>
                </a:r>
                <a:endParaRPr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endParaRPr>
              </a:p>
            </p:txBody>
          </p:sp>
        </p:grpSp>
        <p:sp>
          <p:nvSpPr>
            <p:cNvPr id="504" name="Google Shape;504;p26"/>
            <p:cNvSpPr txBox="1"/>
            <p:nvPr/>
          </p:nvSpPr>
          <p:spPr>
            <a:xfrm>
              <a:off x="2005400" y="3346855"/>
              <a:ext cx="2061000" cy="371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3000">
                  <a:solidFill>
                    <a:schemeClr val="accent4"/>
                  </a:solidFill>
                  <a:latin typeface="Fira Sans Extra Condensed"/>
                  <a:ea typeface="Fira Sans Extra Condensed"/>
                  <a:cs typeface="Fira Sans Extra Condensed"/>
                  <a:sym typeface="Fira Sans Extra Condensed"/>
                </a:rPr>
                <a:t>$324 M</a:t>
              </a:r>
              <a:endParaRPr b="1" sz="3000">
                <a:solidFill>
                  <a:schemeClr val="accent4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endParaRPr>
            </a:p>
          </p:txBody>
        </p:sp>
      </p:grpSp>
      <p:sp>
        <p:nvSpPr>
          <p:cNvPr id="505" name="Google Shape;505;p26"/>
          <p:cNvSpPr/>
          <p:nvPr/>
        </p:nvSpPr>
        <p:spPr>
          <a:xfrm>
            <a:off x="457200" y="1015765"/>
            <a:ext cx="3959700" cy="3646200"/>
          </a:xfrm>
          <a:prstGeom prst="roundRect">
            <a:avLst>
              <a:gd fmla="val 0" name="adj"/>
            </a:avLst>
          </a:prstGeom>
          <a:solidFill>
            <a:srgbClr val="2A8BFD">
              <a:alpha val="25099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506" name="Google Shape;506;p26"/>
          <p:cNvGrpSpPr/>
          <p:nvPr/>
        </p:nvGrpSpPr>
        <p:grpSpPr>
          <a:xfrm>
            <a:off x="1030813" y="1952763"/>
            <a:ext cx="1147425" cy="499725"/>
            <a:chOff x="6110775" y="3714500"/>
            <a:chExt cx="1147425" cy="499725"/>
          </a:xfrm>
        </p:grpSpPr>
        <p:sp>
          <p:nvSpPr>
            <p:cNvPr id="507" name="Google Shape;507;p26"/>
            <p:cNvSpPr txBox="1"/>
            <p:nvPr/>
          </p:nvSpPr>
          <p:spPr>
            <a:xfrm>
              <a:off x="6625800" y="3986225"/>
              <a:ext cx="632400" cy="228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2020</a:t>
              </a:r>
              <a:endParaRPr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508" name="Google Shape;508;p26"/>
            <p:cNvSpPr txBox="1"/>
            <p:nvPr/>
          </p:nvSpPr>
          <p:spPr>
            <a:xfrm>
              <a:off x="6110775" y="3714500"/>
              <a:ext cx="632400" cy="228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>
                  <a:solidFill>
                    <a:schemeClr val="accent3"/>
                  </a:solidFill>
                  <a:latin typeface="Fira Sans Extra Condensed"/>
                  <a:ea typeface="Fira Sans Extra Condensed"/>
                  <a:cs typeface="Fira Sans Extra Condensed"/>
                  <a:sym typeface="Fira Sans Extra Condensed"/>
                </a:rPr>
                <a:t>25%</a:t>
              </a:r>
              <a:endParaRPr b="1">
                <a:solidFill>
                  <a:schemeClr val="accent3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endParaRPr>
            </a:p>
          </p:txBody>
        </p:sp>
      </p:grpSp>
      <p:sp>
        <p:nvSpPr>
          <p:cNvPr id="509" name="Google Shape;509;p26"/>
          <p:cNvSpPr/>
          <p:nvPr/>
        </p:nvSpPr>
        <p:spPr>
          <a:xfrm>
            <a:off x="1682163" y="1298038"/>
            <a:ext cx="374100" cy="9321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10" name="Google Shape;510;p26"/>
          <p:cNvSpPr/>
          <p:nvPr/>
        </p:nvSpPr>
        <p:spPr>
          <a:xfrm>
            <a:off x="1682163" y="2002745"/>
            <a:ext cx="374100" cy="2271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11" name="Google Shape;511;p26"/>
          <p:cNvSpPr/>
          <p:nvPr/>
        </p:nvSpPr>
        <p:spPr>
          <a:xfrm>
            <a:off x="2817813" y="1298038"/>
            <a:ext cx="374100" cy="9321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12" name="Google Shape;512;p26"/>
          <p:cNvSpPr/>
          <p:nvPr/>
        </p:nvSpPr>
        <p:spPr>
          <a:xfrm>
            <a:off x="2817813" y="1526038"/>
            <a:ext cx="374100" cy="7038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513" name="Google Shape;513;p26"/>
          <p:cNvGrpSpPr/>
          <p:nvPr/>
        </p:nvGrpSpPr>
        <p:grpSpPr>
          <a:xfrm>
            <a:off x="2178238" y="1403313"/>
            <a:ext cx="1135650" cy="1049175"/>
            <a:chOff x="7551000" y="3165050"/>
            <a:chExt cx="1135650" cy="1049175"/>
          </a:xfrm>
        </p:grpSpPr>
        <p:sp>
          <p:nvSpPr>
            <p:cNvPr id="514" name="Google Shape;514;p26"/>
            <p:cNvSpPr txBox="1"/>
            <p:nvPr/>
          </p:nvSpPr>
          <p:spPr>
            <a:xfrm>
              <a:off x="8054250" y="3986225"/>
              <a:ext cx="632400" cy="228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2023</a:t>
              </a:r>
              <a:endParaRPr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515" name="Google Shape;515;p26"/>
            <p:cNvSpPr txBox="1"/>
            <p:nvPr/>
          </p:nvSpPr>
          <p:spPr>
            <a:xfrm>
              <a:off x="7551000" y="3165050"/>
              <a:ext cx="632400" cy="228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>
                  <a:solidFill>
                    <a:schemeClr val="accent3"/>
                  </a:solidFill>
                  <a:latin typeface="Fira Sans Extra Condensed"/>
                  <a:ea typeface="Fira Sans Extra Condensed"/>
                  <a:cs typeface="Fira Sans Extra Condensed"/>
                  <a:sym typeface="Fira Sans Extra Condensed"/>
                </a:rPr>
                <a:t>7</a:t>
              </a:r>
              <a:r>
                <a:rPr b="1" lang="en">
                  <a:solidFill>
                    <a:schemeClr val="accent3"/>
                  </a:solidFill>
                  <a:latin typeface="Fira Sans Extra Condensed"/>
                  <a:ea typeface="Fira Sans Extra Condensed"/>
                  <a:cs typeface="Fira Sans Extra Condensed"/>
                  <a:sym typeface="Fira Sans Extra Condensed"/>
                </a:rPr>
                <a:t>5%</a:t>
              </a:r>
              <a:endParaRPr b="1">
                <a:solidFill>
                  <a:schemeClr val="accent3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endParaRPr>
            </a:p>
          </p:txBody>
        </p:sp>
      </p:grpSp>
      <p:sp>
        <p:nvSpPr>
          <p:cNvPr id="516" name="Google Shape;516;p26"/>
          <p:cNvSpPr txBox="1"/>
          <p:nvPr>
            <p:ph type="title"/>
          </p:nvPr>
        </p:nvSpPr>
        <p:spPr>
          <a:xfrm>
            <a:off x="457200" y="411475"/>
            <a:ext cx="8229600" cy="371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Business </a:t>
            </a:r>
            <a:r>
              <a:rPr lang="en"/>
              <a:t>2023</a:t>
            </a:r>
            <a:r>
              <a:rPr lang="en"/>
              <a:t> </a:t>
            </a:r>
            <a:r>
              <a:rPr lang="en"/>
              <a:t>annual report infographics</a:t>
            </a:r>
            <a:endParaRPr/>
          </a:p>
        </p:txBody>
      </p:sp>
      <p:grpSp>
        <p:nvGrpSpPr>
          <p:cNvPr id="517" name="Google Shape;517;p26"/>
          <p:cNvGrpSpPr/>
          <p:nvPr/>
        </p:nvGrpSpPr>
        <p:grpSpPr>
          <a:xfrm>
            <a:off x="1406538" y="2527926"/>
            <a:ext cx="2061000" cy="1851786"/>
            <a:chOff x="1406538" y="2527926"/>
            <a:chExt cx="2061000" cy="1851786"/>
          </a:xfrm>
        </p:grpSpPr>
        <p:sp>
          <p:nvSpPr>
            <p:cNvPr id="518" name="Google Shape;518;p26"/>
            <p:cNvSpPr txBox="1"/>
            <p:nvPr/>
          </p:nvSpPr>
          <p:spPr>
            <a:xfrm>
              <a:off x="1406538" y="2527926"/>
              <a:ext cx="2061000" cy="2988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solidFill>
                    <a:schemeClr val="lt1"/>
                  </a:solidFill>
                  <a:latin typeface="Roboto"/>
                  <a:ea typeface="Roboto"/>
                  <a:cs typeface="Roboto"/>
                  <a:sym typeface="Roboto"/>
                </a:rPr>
                <a:t>Operating profit</a:t>
              </a:r>
              <a:endParaRPr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grpSp>
          <p:nvGrpSpPr>
            <p:cNvPr id="519" name="Google Shape;519;p26"/>
            <p:cNvGrpSpPr/>
            <p:nvPr/>
          </p:nvGrpSpPr>
          <p:grpSpPr>
            <a:xfrm>
              <a:off x="1406538" y="2984150"/>
              <a:ext cx="2061000" cy="1395562"/>
              <a:chOff x="6625800" y="1176313"/>
              <a:chExt cx="2061000" cy="1395562"/>
            </a:xfrm>
          </p:grpSpPr>
          <p:sp>
            <p:nvSpPr>
              <p:cNvPr id="520" name="Google Shape;520;p26"/>
              <p:cNvSpPr txBox="1"/>
              <p:nvPr/>
            </p:nvSpPr>
            <p:spPr>
              <a:xfrm>
                <a:off x="6625800" y="1176313"/>
                <a:ext cx="2061000" cy="273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lang="en" sz="1800">
                    <a:solidFill>
                      <a:schemeClr val="dk1"/>
                    </a:solidFill>
                    <a:latin typeface="Fira Sans Extra Condensed"/>
                    <a:ea typeface="Fira Sans Extra Condensed"/>
                    <a:cs typeface="Fira Sans Extra Condensed"/>
                    <a:sym typeface="Fira Sans Extra Condensed"/>
                  </a:rPr>
                  <a:t>Global market share</a:t>
                </a:r>
                <a:endParaRPr b="1" sz="1800">
                  <a:solidFill>
                    <a:schemeClr val="dk1"/>
                  </a:solidFill>
                  <a:latin typeface="Fira Sans Extra Condensed"/>
                  <a:ea typeface="Fira Sans Extra Condensed"/>
                  <a:cs typeface="Fira Sans Extra Condensed"/>
                  <a:sym typeface="Fira Sans Extra Condensed"/>
                </a:endParaRPr>
              </a:p>
            </p:txBody>
          </p:sp>
          <p:sp>
            <p:nvSpPr>
              <p:cNvPr id="521" name="Google Shape;521;p26"/>
              <p:cNvSpPr txBox="1"/>
              <p:nvPr/>
            </p:nvSpPr>
            <p:spPr>
              <a:xfrm>
                <a:off x="6625800" y="2103575"/>
                <a:ext cx="2061000" cy="4683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>
                    <a:solidFill>
                      <a:schemeClr val="dk1"/>
                    </a:solidFill>
                    <a:latin typeface="Roboto"/>
                    <a:ea typeface="Roboto"/>
                    <a:cs typeface="Roboto"/>
                    <a:sym typeface="Roboto"/>
                  </a:rPr>
                  <a:t>Mercury is the closest planet to the Sun</a:t>
                </a:r>
                <a:endParaRPr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endParaRPr>
              </a:p>
            </p:txBody>
          </p:sp>
          <p:sp>
            <p:nvSpPr>
              <p:cNvPr id="522" name="Google Shape;522;p26"/>
              <p:cNvSpPr txBox="1"/>
              <p:nvPr/>
            </p:nvSpPr>
            <p:spPr>
              <a:xfrm>
                <a:off x="6625800" y="1450221"/>
                <a:ext cx="2061000" cy="653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lang="en" sz="5000">
                    <a:solidFill>
                      <a:schemeClr val="accent3"/>
                    </a:solidFill>
                    <a:latin typeface="Fira Sans Extra Condensed"/>
                    <a:ea typeface="Fira Sans Extra Condensed"/>
                    <a:cs typeface="Fira Sans Extra Condensed"/>
                    <a:sym typeface="Fira Sans Extra Condensed"/>
                  </a:rPr>
                  <a:t>4</a:t>
                </a:r>
                <a:r>
                  <a:rPr b="1" lang="en" sz="5000">
                    <a:solidFill>
                      <a:schemeClr val="accent3"/>
                    </a:solidFill>
                    <a:latin typeface="Fira Sans Extra Condensed"/>
                    <a:ea typeface="Fira Sans Extra Condensed"/>
                    <a:cs typeface="Fira Sans Extra Condensed"/>
                    <a:sym typeface="Fira Sans Extra Condensed"/>
                  </a:rPr>
                  <a:t>0.3%</a:t>
                </a:r>
                <a:endParaRPr b="1" sz="5000">
                  <a:solidFill>
                    <a:schemeClr val="accent3"/>
                  </a:solidFill>
                  <a:latin typeface="Fira Sans Extra Condensed"/>
                  <a:ea typeface="Fira Sans Extra Condensed"/>
                  <a:cs typeface="Fira Sans Extra Condensed"/>
                  <a:sym typeface="Fira Sans Extra Condensed"/>
                </a:endParaRPr>
              </a:p>
            </p:txBody>
          </p:sp>
        </p:grpSp>
      </p:grpSp>
      <p:sp>
        <p:nvSpPr>
          <p:cNvPr id="523" name="Google Shape;523;p26"/>
          <p:cNvSpPr/>
          <p:nvPr/>
        </p:nvSpPr>
        <p:spPr>
          <a:xfrm>
            <a:off x="7415830" y="1403325"/>
            <a:ext cx="896700" cy="8964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24" name="Google Shape;524;p26"/>
          <p:cNvSpPr/>
          <p:nvPr/>
        </p:nvSpPr>
        <p:spPr>
          <a:xfrm>
            <a:off x="7415788" y="3378058"/>
            <a:ext cx="896700" cy="8964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525" name="Google Shape;525;p26"/>
          <p:cNvGrpSpPr/>
          <p:nvPr/>
        </p:nvGrpSpPr>
        <p:grpSpPr>
          <a:xfrm>
            <a:off x="7683614" y="1649727"/>
            <a:ext cx="361055" cy="361055"/>
            <a:chOff x="2419414" y="4045708"/>
            <a:chExt cx="361055" cy="361055"/>
          </a:xfrm>
        </p:grpSpPr>
        <p:sp>
          <p:nvSpPr>
            <p:cNvPr id="526" name="Google Shape;526;p26"/>
            <p:cNvSpPr/>
            <p:nvPr/>
          </p:nvSpPr>
          <p:spPr>
            <a:xfrm>
              <a:off x="2658167" y="4203291"/>
              <a:ext cx="76653" cy="72273"/>
            </a:xfrm>
            <a:custGeom>
              <a:rect b="b" l="l" r="r" t="t"/>
              <a:pathLst>
                <a:path extrusionOk="0" h="2112" w="2240">
                  <a:moveTo>
                    <a:pt x="1150" y="0"/>
                  </a:moveTo>
                  <a:cubicBezTo>
                    <a:pt x="576" y="0"/>
                    <a:pt x="1" y="402"/>
                    <a:pt x="1" y="1135"/>
                  </a:cubicBezTo>
                  <a:lnTo>
                    <a:pt x="1" y="2111"/>
                  </a:lnTo>
                  <a:lnTo>
                    <a:pt x="835" y="1373"/>
                  </a:lnTo>
                  <a:cubicBezTo>
                    <a:pt x="1216" y="1040"/>
                    <a:pt x="1716" y="849"/>
                    <a:pt x="2240" y="849"/>
                  </a:cubicBezTo>
                  <a:cubicBezTo>
                    <a:pt x="2089" y="270"/>
                    <a:pt x="1620" y="0"/>
                    <a:pt x="115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27" name="Google Shape;527;p26"/>
            <p:cNvSpPr/>
            <p:nvPr/>
          </p:nvSpPr>
          <p:spPr>
            <a:xfrm>
              <a:off x="2465030" y="4203805"/>
              <a:ext cx="315440" cy="202959"/>
            </a:xfrm>
            <a:custGeom>
              <a:rect b="b" l="l" r="r" t="t"/>
              <a:pathLst>
                <a:path extrusionOk="0" h="5931" w="9218">
                  <a:moveTo>
                    <a:pt x="977" y="1"/>
                  </a:moveTo>
                  <a:cubicBezTo>
                    <a:pt x="715" y="1"/>
                    <a:pt x="477" y="120"/>
                    <a:pt x="287" y="310"/>
                  </a:cubicBezTo>
                  <a:cubicBezTo>
                    <a:pt x="96" y="477"/>
                    <a:pt x="1" y="739"/>
                    <a:pt x="1" y="1001"/>
                  </a:cubicBezTo>
                  <a:lnTo>
                    <a:pt x="1" y="5621"/>
                  </a:lnTo>
                  <a:cubicBezTo>
                    <a:pt x="1" y="5788"/>
                    <a:pt x="120" y="5931"/>
                    <a:pt x="287" y="5931"/>
                  </a:cubicBezTo>
                  <a:lnTo>
                    <a:pt x="5169" y="5931"/>
                  </a:lnTo>
                  <a:cubicBezTo>
                    <a:pt x="5716" y="5931"/>
                    <a:pt x="6264" y="5716"/>
                    <a:pt x="6693" y="5335"/>
                  </a:cubicBezTo>
                  <a:lnTo>
                    <a:pt x="8884" y="3359"/>
                  </a:lnTo>
                  <a:cubicBezTo>
                    <a:pt x="9098" y="3168"/>
                    <a:pt x="9217" y="2906"/>
                    <a:pt x="9217" y="2620"/>
                  </a:cubicBezTo>
                  <a:cubicBezTo>
                    <a:pt x="9217" y="2335"/>
                    <a:pt x="9122" y="2073"/>
                    <a:pt x="8908" y="1882"/>
                  </a:cubicBezTo>
                  <a:lnTo>
                    <a:pt x="8908" y="1882"/>
                  </a:lnTo>
                  <a:lnTo>
                    <a:pt x="8955" y="1906"/>
                  </a:lnTo>
                  <a:cubicBezTo>
                    <a:pt x="8657" y="1608"/>
                    <a:pt x="8268" y="1459"/>
                    <a:pt x="7880" y="1459"/>
                  </a:cubicBezTo>
                  <a:cubicBezTo>
                    <a:pt x="7524" y="1459"/>
                    <a:pt x="7168" y="1584"/>
                    <a:pt x="6883" y="1834"/>
                  </a:cubicBezTo>
                  <a:lnTo>
                    <a:pt x="5169" y="3311"/>
                  </a:lnTo>
                  <a:lnTo>
                    <a:pt x="3287" y="3311"/>
                  </a:lnTo>
                  <a:cubicBezTo>
                    <a:pt x="2740" y="3311"/>
                    <a:pt x="2287" y="2858"/>
                    <a:pt x="2287" y="2311"/>
                  </a:cubicBezTo>
                  <a:lnTo>
                    <a:pt x="2287" y="1311"/>
                  </a:lnTo>
                  <a:cubicBezTo>
                    <a:pt x="2287" y="596"/>
                    <a:pt x="1692" y="1"/>
                    <a:pt x="97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28" name="Google Shape;528;p26"/>
            <p:cNvSpPr/>
            <p:nvPr/>
          </p:nvSpPr>
          <p:spPr>
            <a:xfrm>
              <a:off x="2419414" y="4280355"/>
              <a:ext cx="24467" cy="126409"/>
            </a:xfrm>
            <a:custGeom>
              <a:rect b="b" l="l" r="r" t="t"/>
              <a:pathLst>
                <a:path extrusionOk="0" h="3694" w="715">
                  <a:moveTo>
                    <a:pt x="321" y="0"/>
                  </a:moveTo>
                  <a:cubicBezTo>
                    <a:pt x="146" y="0"/>
                    <a:pt x="0" y="159"/>
                    <a:pt x="0" y="360"/>
                  </a:cubicBezTo>
                  <a:lnTo>
                    <a:pt x="0" y="3336"/>
                  </a:lnTo>
                  <a:cubicBezTo>
                    <a:pt x="0" y="3574"/>
                    <a:pt x="179" y="3694"/>
                    <a:pt x="358" y="3694"/>
                  </a:cubicBezTo>
                  <a:cubicBezTo>
                    <a:pt x="536" y="3694"/>
                    <a:pt x="715" y="3574"/>
                    <a:pt x="715" y="3336"/>
                  </a:cubicBezTo>
                  <a:lnTo>
                    <a:pt x="715" y="360"/>
                  </a:lnTo>
                  <a:cubicBezTo>
                    <a:pt x="715" y="145"/>
                    <a:pt x="548" y="2"/>
                    <a:pt x="358" y="2"/>
                  </a:cubicBezTo>
                  <a:cubicBezTo>
                    <a:pt x="345" y="1"/>
                    <a:pt x="333" y="0"/>
                    <a:pt x="32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29" name="Google Shape;529;p26"/>
            <p:cNvSpPr/>
            <p:nvPr/>
          </p:nvSpPr>
          <p:spPr>
            <a:xfrm>
              <a:off x="2538397" y="4045708"/>
              <a:ext cx="124698" cy="36718"/>
            </a:xfrm>
            <a:custGeom>
              <a:rect b="b" l="l" r="r" t="t"/>
              <a:pathLst>
                <a:path extrusionOk="0" h="1073" w="3644">
                  <a:moveTo>
                    <a:pt x="715" y="1"/>
                  </a:moveTo>
                  <a:cubicBezTo>
                    <a:pt x="0" y="1"/>
                    <a:pt x="0" y="1072"/>
                    <a:pt x="715" y="1072"/>
                  </a:cubicBezTo>
                  <a:lnTo>
                    <a:pt x="2929" y="1072"/>
                  </a:lnTo>
                  <a:cubicBezTo>
                    <a:pt x="3644" y="1049"/>
                    <a:pt x="3644" y="1"/>
                    <a:pt x="292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30" name="Google Shape;530;p26"/>
            <p:cNvSpPr/>
            <p:nvPr/>
          </p:nvSpPr>
          <p:spPr>
            <a:xfrm>
              <a:off x="2538397" y="4106038"/>
              <a:ext cx="124698" cy="36684"/>
            </a:xfrm>
            <a:custGeom>
              <a:rect b="b" l="l" r="r" t="t"/>
              <a:pathLst>
                <a:path extrusionOk="0" h="1072" w="3644">
                  <a:moveTo>
                    <a:pt x="715" y="0"/>
                  </a:moveTo>
                  <a:cubicBezTo>
                    <a:pt x="0" y="0"/>
                    <a:pt x="0" y="1072"/>
                    <a:pt x="715" y="1072"/>
                  </a:cubicBezTo>
                  <a:lnTo>
                    <a:pt x="2929" y="1072"/>
                  </a:lnTo>
                  <a:cubicBezTo>
                    <a:pt x="3644" y="1072"/>
                    <a:pt x="3644" y="0"/>
                    <a:pt x="292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31" name="Google Shape;531;p26"/>
            <p:cNvSpPr/>
            <p:nvPr/>
          </p:nvSpPr>
          <p:spPr>
            <a:xfrm>
              <a:off x="2540006" y="4166334"/>
              <a:ext cx="120660" cy="36684"/>
            </a:xfrm>
            <a:custGeom>
              <a:rect b="b" l="l" r="r" t="t"/>
              <a:pathLst>
                <a:path extrusionOk="0" h="1072" w="3526">
                  <a:moveTo>
                    <a:pt x="668" y="0"/>
                  </a:moveTo>
                  <a:cubicBezTo>
                    <a:pt x="1" y="48"/>
                    <a:pt x="1" y="1024"/>
                    <a:pt x="668" y="1072"/>
                  </a:cubicBezTo>
                  <a:lnTo>
                    <a:pt x="2882" y="1072"/>
                  </a:lnTo>
                  <a:cubicBezTo>
                    <a:pt x="3525" y="1024"/>
                    <a:pt x="3525" y="48"/>
                    <a:pt x="288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32" name="Google Shape;532;p26"/>
          <p:cNvGrpSpPr/>
          <p:nvPr/>
        </p:nvGrpSpPr>
        <p:grpSpPr>
          <a:xfrm>
            <a:off x="7668549" y="3642857"/>
            <a:ext cx="391203" cy="366838"/>
            <a:chOff x="5576449" y="4633266"/>
            <a:chExt cx="391203" cy="366838"/>
          </a:xfrm>
        </p:grpSpPr>
        <p:sp>
          <p:nvSpPr>
            <p:cNvPr id="533" name="Google Shape;533;p26"/>
            <p:cNvSpPr/>
            <p:nvPr/>
          </p:nvSpPr>
          <p:spPr>
            <a:xfrm>
              <a:off x="5633494" y="4633266"/>
              <a:ext cx="334158" cy="366838"/>
            </a:xfrm>
            <a:custGeom>
              <a:rect b="b" l="l" r="r" t="t"/>
              <a:pathLst>
                <a:path extrusionOk="0" h="10720" w="9765">
                  <a:moveTo>
                    <a:pt x="4383" y="2853"/>
                  </a:moveTo>
                  <a:cubicBezTo>
                    <a:pt x="4549" y="2853"/>
                    <a:pt x="4716" y="2966"/>
                    <a:pt x="4692" y="3192"/>
                  </a:cubicBezTo>
                  <a:lnTo>
                    <a:pt x="4692" y="3549"/>
                  </a:lnTo>
                  <a:lnTo>
                    <a:pt x="5145" y="3549"/>
                  </a:lnTo>
                  <a:cubicBezTo>
                    <a:pt x="5526" y="3597"/>
                    <a:pt x="5526" y="4145"/>
                    <a:pt x="5145" y="4192"/>
                  </a:cubicBezTo>
                  <a:lnTo>
                    <a:pt x="3954" y="4192"/>
                  </a:lnTo>
                  <a:cubicBezTo>
                    <a:pt x="3811" y="4192"/>
                    <a:pt x="3668" y="4311"/>
                    <a:pt x="3668" y="4454"/>
                  </a:cubicBezTo>
                  <a:cubicBezTo>
                    <a:pt x="3668" y="4597"/>
                    <a:pt x="3811" y="4740"/>
                    <a:pt x="3954" y="4740"/>
                  </a:cubicBezTo>
                  <a:lnTo>
                    <a:pt x="4787" y="4740"/>
                  </a:lnTo>
                  <a:cubicBezTo>
                    <a:pt x="4797" y="4740"/>
                    <a:pt x="4807" y="4740"/>
                    <a:pt x="4817" y="4740"/>
                  </a:cubicBezTo>
                  <a:cubicBezTo>
                    <a:pt x="5630" y="4740"/>
                    <a:pt x="6019" y="5723"/>
                    <a:pt x="5430" y="6264"/>
                  </a:cubicBezTo>
                  <a:cubicBezTo>
                    <a:pt x="5264" y="6431"/>
                    <a:pt x="5026" y="6526"/>
                    <a:pt x="4787" y="6526"/>
                  </a:cubicBezTo>
                  <a:lnTo>
                    <a:pt x="4692" y="6526"/>
                  </a:lnTo>
                  <a:lnTo>
                    <a:pt x="4692" y="6883"/>
                  </a:lnTo>
                  <a:cubicBezTo>
                    <a:pt x="4716" y="7109"/>
                    <a:pt x="4543" y="7223"/>
                    <a:pt x="4371" y="7223"/>
                  </a:cubicBezTo>
                  <a:cubicBezTo>
                    <a:pt x="4198" y="7223"/>
                    <a:pt x="4025" y="7109"/>
                    <a:pt x="4049" y="6883"/>
                  </a:cubicBezTo>
                  <a:lnTo>
                    <a:pt x="4049" y="6526"/>
                  </a:lnTo>
                  <a:lnTo>
                    <a:pt x="3620" y="6526"/>
                  </a:lnTo>
                  <a:cubicBezTo>
                    <a:pt x="3239" y="6478"/>
                    <a:pt x="3239" y="5931"/>
                    <a:pt x="3620" y="5883"/>
                  </a:cubicBezTo>
                  <a:lnTo>
                    <a:pt x="4811" y="5883"/>
                  </a:lnTo>
                  <a:cubicBezTo>
                    <a:pt x="4954" y="5883"/>
                    <a:pt x="5073" y="5764"/>
                    <a:pt x="5073" y="5621"/>
                  </a:cubicBezTo>
                  <a:cubicBezTo>
                    <a:pt x="5073" y="5454"/>
                    <a:pt x="4954" y="5335"/>
                    <a:pt x="4811" y="5335"/>
                  </a:cubicBezTo>
                  <a:lnTo>
                    <a:pt x="3954" y="5335"/>
                  </a:lnTo>
                  <a:cubicBezTo>
                    <a:pt x="3478" y="5335"/>
                    <a:pt x="3073" y="4930"/>
                    <a:pt x="3073" y="4454"/>
                  </a:cubicBezTo>
                  <a:cubicBezTo>
                    <a:pt x="3073" y="3954"/>
                    <a:pt x="3478" y="3549"/>
                    <a:pt x="3954" y="3549"/>
                  </a:cubicBezTo>
                  <a:lnTo>
                    <a:pt x="4073" y="3549"/>
                  </a:lnTo>
                  <a:lnTo>
                    <a:pt x="4073" y="3192"/>
                  </a:lnTo>
                  <a:cubicBezTo>
                    <a:pt x="4049" y="2966"/>
                    <a:pt x="4216" y="2853"/>
                    <a:pt x="4383" y="2853"/>
                  </a:cubicBezTo>
                  <a:close/>
                  <a:moveTo>
                    <a:pt x="1" y="1"/>
                  </a:moveTo>
                  <a:cubicBezTo>
                    <a:pt x="739" y="1"/>
                    <a:pt x="1334" y="596"/>
                    <a:pt x="1334" y="1335"/>
                  </a:cubicBezTo>
                  <a:lnTo>
                    <a:pt x="1334" y="9408"/>
                  </a:lnTo>
                  <a:cubicBezTo>
                    <a:pt x="1334" y="9823"/>
                    <a:pt x="1667" y="10099"/>
                    <a:pt x="2022" y="10099"/>
                  </a:cubicBezTo>
                  <a:cubicBezTo>
                    <a:pt x="2196" y="10099"/>
                    <a:pt x="2376" y="10033"/>
                    <a:pt x="2525" y="9884"/>
                  </a:cubicBezTo>
                  <a:cubicBezTo>
                    <a:pt x="2954" y="9455"/>
                    <a:pt x="2644" y="8693"/>
                    <a:pt x="2025" y="8693"/>
                  </a:cubicBezTo>
                  <a:cubicBezTo>
                    <a:pt x="1644" y="8669"/>
                    <a:pt x="1644" y="8098"/>
                    <a:pt x="2025" y="8074"/>
                  </a:cubicBezTo>
                  <a:cubicBezTo>
                    <a:pt x="2052" y="8072"/>
                    <a:pt x="2078" y="8071"/>
                    <a:pt x="2105" y="8071"/>
                  </a:cubicBezTo>
                  <a:cubicBezTo>
                    <a:pt x="2809" y="8071"/>
                    <a:pt x="3406" y="8672"/>
                    <a:pt x="3406" y="9384"/>
                  </a:cubicBezTo>
                  <a:cubicBezTo>
                    <a:pt x="3406" y="10090"/>
                    <a:pt x="2853" y="10674"/>
                    <a:pt x="2184" y="10717"/>
                  </a:cubicBezTo>
                  <a:lnTo>
                    <a:pt x="8074" y="10717"/>
                  </a:lnTo>
                  <a:cubicBezTo>
                    <a:pt x="9765" y="10646"/>
                    <a:pt x="9765" y="8145"/>
                    <a:pt x="8074" y="8074"/>
                  </a:cubicBezTo>
                  <a:lnTo>
                    <a:pt x="7383" y="8074"/>
                  </a:lnTo>
                  <a:lnTo>
                    <a:pt x="7383" y="1335"/>
                  </a:lnTo>
                  <a:cubicBezTo>
                    <a:pt x="7383" y="596"/>
                    <a:pt x="6788" y="1"/>
                    <a:pt x="6050" y="1"/>
                  </a:cubicBezTo>
                  <a:close/>
                  <a:moveTo>
                    <a:pt x="2025" y="10717"/>
                  </a:moveTo>
                  <a:cubicBezTo>
                    <a:pt x="2052" y="10719"/>
                    <a:pt x="2078" y="10720"/>
                    <a:pt x="2105" y="10720"/>
                  </a:cubicBezTo>
                  <a:cubicBezTo>
                    <a:pt x="2131" y="10720"/>
                    <a:pt x="2158" y="10719"/>
                    <a:pt x="2184" y="10717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34" name="Google Shape;534;p26"/>
            <p:cNvSpPr/>
            <p:nvPr/>
          </p:nvSpPr>
          <p:spPr>
            <a:xfrm>
              <a:off x="5576449" y="4654482"/>
              <a:ext cx="80725" cy="69296"/>
            </a:xfrm>
            <a:custGeom>
              <a:rect b="b" l="l" r="r" t="t"/>
              <a:pathLst>
                <a:path extrusionOk="0" h="2025" w="2359">
                  <a:moveTo>
                    <a:pt x="1358" y="0"/>
                  </a:moveTo>
                  <a:cubicBezTo>
                    <a:pt x="1" y="0"/>
                    <a:pt x="1" y="2024"/>
                    <a:pt x="1358" y="2024"/>
                  </a:cubicBezTo>
                  <a:lnTo>
                    <a:pt x="2358" y="2024"/>
                  </a:lnTo>
                  <a:lnTo>
                    <a:pt x="2358" y="1024"/>
                  </a:lnTo>
                  <a:cubicBezTo>
                    <a:pt x="2358" y="453"/>
                    <a:pt x="1906" y="0"/>
                    <a:pt x="135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35" name="Google Shape;535;p26"/>
            <p:cNvSpPr/>
            <p:nvPr/>
          </p:nvSpPr>
          <p:spPr>
            <a:xfrm>
              <a:off x="5679964" y="4860657"/>
              <a:ext cx="22038" cy="21216"/>
            </a:xfrm>
            <a:custGeom>
              <a:rect b="b" l="l" r="r" t="t"/>
              <a:pathLst>
                <a:path extrusionOk="0" h="620" w="644">
                  <a:moveTo>
                    <a:pt x="0" y="0"/>
                  </a:moveTo>
                  <a:lnTo>
                    <a:pt x="0" y="619"/>
                  </a:lnTo>
                  <a:lnTo>
                    <a:pt x="643" y="619"/>
                  </a:lnTo>
                  <a:lnTo>
                    <a:pt x="64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9" name="Shape 5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0" name="Google Shape;540;p27"/>
          <p:cNvSpPr/>
          <p:nvPr/>
        </p:nvSpPr>
        <p:spPr>
          <a:xfrm>
            <a:off x="7399600" y="1753208"/>
            <a:ext cx="896700" cy="8964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41" name="Google Shape;541;p27"/>
          <p:cNvSpPr/>
          <p:nvPr/>
        </p:nvSpPr>
        <p:spPr>
          <a:xfrm>
            <a:off x="7399588" y="3177408"/>
            <a:ext cx="896700" cy="89640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542" name="Google Shape;542;p27" title="Gráfico">
            <a:hlinkClick r:id="rId3"/>
          </p:cNvPr>
          <p:cNvPicPr preferRelativeResize="0"/>
          <p:nvPr/>
        </p:nvPicPr>
        <p:blipFill rotWithShape="1">
          <a:blip r:embed="rId4">
            <a:alphaModFix/>
          </a:blip>
          <a:srcRect b="0" l="5916" r="5916" t="0"/>
          <a:stretch/>
        </p:blipFill>
        <p:spPr>
          <a:xfrm>
            <a:off x="1535450" y="1608100"/>
            <a:ext cx="3448499" cy="2607449"/>
          </a:xfrm>
          <a:prstGeom prst="rect">
            <a:avLst/>
          </a:prstGeom>
          <a:noFill/>
          <a:ln>
            <a:noFill/>
          </a:ln>
        </p:spPr>
      </p:pic>
      <p:sp>
        <p:nvSpPr>
          <p:cNvPr id="543" name="Google Shape;543;p27"/>
          <p:cNvSpPr txBox="1"/>
          <p:nvPr>
            <p:ph type="title"/>
          </p:nvPr>
        </p:nvSpPr>
        <p:spPr>
          <a:xfrm>
            <a:off x="457200" y="411475"/>
            <a:ext cx="8229600" cy="371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Business </a:t>
            </a:r>
            <a:r>
              <a:rPr lang="en"/>
              <a:t>2023</a:t>
            </a:r>
            <a:r>
              <a:rPr lang="en"/>
              <a:t> </a:t>
            </a:r>
            <a:r>
              <a:rPr lang="en"/>
              <a:t>annual report infographics</a:t>
            </a:r>
            <a:endParaRPr/>
          </a:p>
        </p:txBody>
      </p:sp>
      <p:sp>
        <p:nvSpPr>
          <p:cNvPr id="544" name="Google Shape;544;p27"/>
          <p:cNvSpPr txBox="1"/>
          <p:nvPr/>
        </p:nvSpPr>
        <p:spPr>
          <a:xfrm>
            <a:off x="457200" y="4488375"/>
            <a:ext cx="82296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Follow the link in the graph to modify its data and then paste the new one here. </a:t>
            </a:r>
            <a:r>
              <a:rPr b="1" lang="en"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For more info, </a:t>
            </a:r>
            <a:r>
              <a:rPr b="1" lang="en" sz="1200">
                <a:solidFill>
                  <a:schemeClr val="dk1"/>
                </a:solidFill>
                <a:uFill>
                  <a:noFill/>
                </a:uFill>
                <a:latin typeface="Roboto"/>
                <a:ea typeface="Roboto"/>
                <a:cs typeface="Roboto"/>
                <a:sym typeface="Roboto"/>
                <a:hlinkClick r:id="rId5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click here</a:t>
            </a:r>
            <a:endParaRPr sz="12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545" name="Google Shape;545;p27"/>
          <p:cNvSpPr txBox="1"/>
          <p:nvPr/>
        </p:nvSpPr>
        <p:spPr>
          <a:xfrm>
            <a:off x="457206" y="963875"/>
            <a:ext cx="3926700" cy="3714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chemeClr val="lt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rPr>
              <a:t>Sources of funding</a:t>
            </a:r>
            <a:endParaRPr b="1" sz="1800">
              <a:solidFill>
                <a:schemeClr val="lt1"/>
              </a:solidFill>
              <a:latin typeface="Fira Sans Extra Condensed"/>
              <a:ea typeface="Fira Sans Extra Condensed"/>
              <a:cs typeface="Fira Sans Extra Condensed"/>
              <a:sym typeface="Fira Sans Extra Condensed"/>
            </a:endParaRPr>
          </a:p>
        </p:txBody>
      </p:sp>
      <p:grpSp>
        <p:nvGrpSpPr>
          <p:cNvPr id="546" name="Google Shape;546;p27"/>
          <p:cNvGrpSpPr/>
          <p:nvPr/>
        </p:nvGrpSpPr>
        <p:grpSpPr>
          <a:xfrm>
            <a:off x="457200" y="1759613"/>
            <a:ext cx="1078262" cy="533250"/>
            <a:chOff x="457200" y="3866988"/>
            <a:chExt cx="1078262" cy="533250"/>
          </a:xfrm>
        </p:grpSpPr>
        <p:sp>
          <p:nvSpPr>
            <p:cNvPr id="547" name="Google Shape;547;p27"/>
            <p:cNvSpPr txBox="1"/>
            <p:nvPr/>
          </p:nvSpPr>
          <p:spPr>
            <a:xfrm>
              <a:off x="457262" y="3866988"/>
              <a:ext cx="1078200" cy="2664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800">
                  <a:solidFill>
                    <a:schemeClr val="lt1"/>
                  </a:solidFill>
                  <a:latin typeface="Fira Sans Extra Condensed"/>
                  <a:ea typeface="Fira Sans Extra Condensed"/>
                  <a:cs typeface="Fira Sans Extra Condensed"/>
                  <a:sym typeface="Fira Sans Extra Condensed"/>
                </a:rPr>
                <a:t>3</a:t>
              </a:r>
              <a:r>
                <a:rPr b="1" lang="en" sz="1800">
                  <a:solidFill>
                    <a:schemeClr val="lt1"/>
                  </a:solidFill>
                  <a:latin typeface="Fira Sans Extra Condensed"/>
                  <a:ea typeface="Fira Sans Extra Condensed"/>
                  <a:cs typeface="Fira Sans Extra Condensed"/>
                  <a:sym typeface="Fira Sans Extra Condensed"/>
                </a:rPr>
                <a:t>0%</a:t>
              </a:r>
              <a:endParaRPr b="1" sz="1800">
                <a:solidFill>
                  <a:schemeClr val="lt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endParaRPr>
            </a:p>
          </p:txBody>
        </p:sp>
        <p:sp>
          <p:nvSpPr>
            <p:cNvPr id="548" name="Google Shape;548;p27"/>
            <p:cNvSpPr txBox="1"/>
            <p:nvPr/>
          </p:nvSpPr>
          <p:spPr>
            <a:xfrm>
              <a:off x="457200" y="4133538"/>
              <a:ext cx="1078200" cy="266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Grants</a:t>
              </a:r>
              <a:endPara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grpSp>
        <p:nvGrpSpPr>
          <p:cNvPr id="549" name="Google Shape;549;p27"/>
          <p:cNvGrpSpPr/>
          <p:nvPr/>
        </p:nvGrpSpPr>
        <p:grpSpPr>
          <a:xfrm>
            <a:off x="457200" y="2371567"/>
            <a:ext cx="1078262" cy="533250"/>
            <a:chOff x="1642325" y="3866988"/>
            <a:chExt cx="1078262" cy="533250"/>
          </a:xfrm>
        </p:grpSpPr>
        <p:sp>
          <p:nvSpPr>
            <p:cNvPr id="550" name="Google Shape;550;p27"/>
            <p:cNvSpPr txBox="1"/>
            <p:nvPr/>
          </p:nvSpPr>
          <p:spPr>
            <a:xfrm>
              <a:off x="1642387" y="3866988"/>
              <a:ext cx="1078200" cy="2664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800">
                  <a:solidFill>
                    <a:schemeClr val="lt1"/>
                  </a:solidFill>
                  <a:latin typeface="Fira Sans Extra Condensed"/>
                  <a:ea typeface="Fira Sans Extra Condensed"/>
                  <a:cs typeface="Fira Sans Extra Condensed"/>
                  <a:sym typeface="Fira Sans Extra Condensed"/>
                </a:rPr>
                <a:t>40%</a:t>
              </a:r>
              <a:endParaRPr b="1" sz="1800">
                <a:solidFill>
                  <a:schemeClr val="lt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endParaRPr>
            </a:p>
          </p:txBody>
        </p:sp>
        <p:sp>
          <p:nvSpPr>
            <p:cNvPr id="551" name="Google Shape;551;p27"/>
            <p:cNvSpPr txBox="1"/>
            <p:nvPr/>
          </p:nvSpPr>
          <p:spPr>
            <a:xfrm>
              <a:off x="1642325" y="4133538"/>
              <a:ext cx="1078200" cy="266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Donors</a:t>
              </a:r>
              <a:endPara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grpSp>
        <p:nvGrpSpPr>
          <p:cNvPr id="552" name="Google Shape;552;p27"/>
          <p:cNvGrpSpPr/>
          <p:nvPr/>
        </p:nvGrpSpPr>
        <p:grpSpPr>
          <a:xfrm>
            <a:off x="457200" y="2983521"/>
            <a:ext cx="1078262" cy="533250"/>
            <a:chOff x="2827450" y="3866988"/>
            <a:chExt cx="1078262" cy="533250"/>
          </a:xfrm>
        </p:grpSpPr>
        <p:sp>
          <p:nvSpPr>
            <p:cNvPr id="553" name="Google Shape;553;p27"/>
            <p:cNvSpPr txBox="1"/>
            <p:nvPr/>
          </p:nvSpPr>
          <p:spPr>
            <a:xfrm>
              <a:off x="2827512" y="3866988"/>
              <a:ext cx="1078200" cy="2664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800">
                  <a:solidFill>
                    <a:schemeClr val="lt1"/>
                  </a:solidFill>
                  <a:latin typeface="Fira Sans Extra Condensed"/>
                  <a:ea typeface="Fira Sans Extra Condensed"/>
                  <a:cs typeface="Fira Sans Extra Condensed"/>
                  <a:sym typeface="Fira Sans Extra Condensed"/>
                </a:rPr>
                <a:t>2</a:t>
              </a:r>
              <a:r>
                <a:rPr b="1" lang="en" sz="1800">
                  <a:solidFill>
                    <a:schemeClr val="lt1"/>
                  </a:solidFill>
                  <a:latin typeface="Fira Sans Extra Condensed"/>
                  <a:ea typeface="Fira Sans Extra Condensed"/>
                  <a:cs typeface="Fira Sans Extra Condensed"/>
                  <a:sym typeface="Fira Sans Extra Condensed"/>
                </a:rPr>
                <a:t>0%</a:t>
              </a:r>
              <a:endParaRPr b="1" sz="1800">
                <a:solidFill>
                  <a:schemeClr val="lt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endParaRPr>
            </a:p>
          </p:txBody>
        </p:sp>
        <p:sp>
          <p:nvSpPr>
            <p:cNvPr id="554" name="Google Shape;554;p27"/>
            <p:cNvSpPr txBox="1"/>
            <p:nvPr/>
          </p:nvSpPr>
          <p:spPr>
            <a:xfrm>
              <a:off x="2827450" y="4133538"/>
              <a:ext cx="1078200" cy="266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Funds</a:t>
              </a:r>
              <a:endPara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grpSp>
        <p:nvGrpSpPr>
          <p:cNvPr id="555" name="Google Shape;555;p27"/>
          <p:cNvGrpSpPr/>
          <p:nvPr/>
        </p:nvGrpSpPr>
        <p:grpSpPr>
          <a:xfrm>
            <a:off x="457200" y="3595475"/>
            <a:ext cx="1078262" cy="533250"/>
            <a:chOff x="2827450" y="3866988"/>
            <a:chExt cx="1078262" cy="533250"/>
          </a:xfrm>
        </p:grpSpPr>
        <p:sp>
          <p:nvSpPr>
            <p:cNvPr id="556" name="Google Shape;556;p27"/>
            <p:cNvSpPr txBox="1"/>
            <p:nvPr/>
          </p:nvSpPr>
          <p:spPr>
            <a:xfrm>
              <a:off x="2827512" y="3866988"/>
              <a:ext cx="1078200" cy="2664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800">
                  <a:solidFill>
                    <a:schemeClr val="lt1"/>
                  </a:solidFill>
                  <a:latin typeface="Fira Sans Extra Condensed"/>
                  <a:ea typeface="Fira Sans Extra Condensed"/>
                  <a:cs typeface="Fira Sans Extra Condensed"/>
                  <a:sym typeface="Fira Sans Extra Condensed"/>
                </a:rPr>
                <a:t>1</a:t>
              </a:r>
              <a:r>
                <a:rPr b="1" lang="en" sz="1800">
                  <a:solidFill>
                    <a:schemeClr val="lt1"/>
                  </a:solidFill>
                  <a:latin typeface="Fira Sans Extra Condensed"/>
                  <a:ea typeface="Fira Sans Extra Condensed"/>
                  <a:cs typeface="Fira Sans Extra Condensed"/>
                  <a:sym typeface="Fira Sans Extra Condensed"/>
                </a:rPr>
                <a:t>0%</a:t>
              </a:r>
              <a:endParaRPr b="1" sz="1800">
                <a:solidFill>
                  <a:schemeClr val="lt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endParaRPr>
            </a:p>
          </p:txBody>
        </p:sp>
        <p:sp>
          <p:nvSpPr>
            <p:cNvPr id="557" name="Google Shape;557;p27"/>
            <p:cNvSpPr txBox="1"/>
            <p:nvPr/>
          </p:nvSpPr>
          <p:spPr>
            <a:xfrm>
              <a:off x="2827450" y="4133538"/>
              <a:ext cx="1078200" cy="266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Others</a:t>
              </a:r>
              <a:endPara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sp>
        <p:nvSpPr>
          <p:cNvPr id="558" name="Google Shape;558;p27"/>
          <p:cNvSpPr/>
          <p:nvPr/>
        </p:nvSpPr>
        <p:spPr>
          <a:xfrm>
            <a:off x="3067750" y="2720413"/>
            <a:ext cx="383880" cy="366770"/>
          </a:xfrm>
          <a:custGeom>
            <a:rect b="b" l="l" r="r" t="t"/>
            <a:pathLst>
              <a:path extrusionOk="0" h="10718" w="11218">
                <a:moveTo>
                  <a:pt x="4418" y="1721"/>
                </a:moveTo>
                <a:cubicBezTo>
                  <a:pt x="4567" y="1721"/>
                  <a:pt x="4716" y="1817"/>
                  <a:pt x="4740" y="2007"/>
                </a:cubicBezTo>
                <a:lnTo>
                  <a:pt x="4740" y="2364"/>
                </a:lnTo>
                <a:lnTo>
                  <a:pt x="5169" y="2364"/>
                </a:lnTo>
                <a:cubicBezTo>
                  <a:pt x="5184" y="2363"/>
                  <a:pt x="5198" y="2362"/>
                  <a:pt x="5212" y="2362"/>
                </a:cubicBezTo>
                <a:cubicBezTo>
                  <a:pt x="5630" y="2362"/>
                  <a:pt x="5630" y="3010"/>
                  <a:pt x="5212" y="3010"/>
                </a:cubicBezTo>
                <a:cubicBezTo>
                  <a:pt x="5198" y="3010"/>
                  <a:pt x="5184" y="3009"/>
                  <a:pt x="5169" y="3007"/>
                </a:cubicBezTo>
                <a:lnTo>
                  <a:pt x="4073" y="3007"/>
                </a:lnTo>
                <a:cubicBezTo>
                  <a:pt x="3883" y="3007"/>
                  <a:pt x="3716" y="3150"/>
                  <a:pt x="3716" y="3365"/>
                </a:cubicBezTo>
                <a:cubicBezTo>
                  <a:pt x="3716" y="3460"/>
                  <a:pt x="3764" y="3555"/>
                  <a:pt x="3835" y="3603"/>
                </a:cubicBezTo>
                <a:cubicBezTo>
                  <a:pt x="3883" y="3674"/>
                  <a:pt x="3978" y="3722"/>
                  <a:pt x="4073" y="3722"/>
                </a:cubicBezTo>
                <a:lnTo>
                  <a:pt x="4764" y="3722"/>
                </a:lnTo>
                <a:cubicBezTo>
                  <a:pt x="5645" y="3722"/>
                  <a:pt x="6074" y="4794"/>
                  <a:pt x="5454" y="5413"/>
                </a:cubicBezTo>
                <a:cubicBezTo>
                  <a:pt x="5288" y="5603"/>
                  <a:pt x="5026" y="5698"/>
                  <a:pt x="4764" y="5698"/>
                </a:cubicBezTo>
                <a:lnTo>
                  <a:pt x="4740" y="5698"/>
                </a:lnTo>
                <a:lnTo>
                  <a:pt x="4740" y="6080"/>
                </a:lnTo>
                <a:cubicBezTo>
                  <a:pt x="4728" y="6258"/>
                  <a:pt x="4579" y="6347"/>
                  <a:pt x="4430" y="6347"/>
                </a:cubicBezTo>
                <a:cubicBezTo>
                  <a:pt x="4282" y="6347"/>
                  <a:pt x="4133" y="6258"/>
                  <a:pt x="4121" y="6080"/>
                </a:cubicBezTo>
                <a:lnTo>
                  <a:pt x="4121" y="5698"/>
                </a:lnTo>
                <a:lnTo>
                  <a:pt x="3668" y="5698"/>
                </a:lnTo>
                <a:cubicBezTo>
                  <a:pt x="3263" y="5698"/>
                  <a:pt x="3263" y="5079"/>
                  <a:pt x="3668" y="5079"/>
                </a:cubicBezTo>
                <a:lnTo>
                  <a:pt x="4764" y="5079"/>
                </a:lnTo>
                <a:cubicBezTo>
                  <a:pt x="4859" y="5079"/>
                  <a:pt x="4954" y="5056"/>
                  <a:pt x="5026" y="4984"/>
                </a:cubicBezTo>
                <a:cubicBezTo>
                  <a:pt x="5169" y="4841"/>
                  <a:pt x="5169" y="4603"/>
                  <a:pt x="5026" y="4460"/>
                </a:cubicBezTo>
                <a:cubicBezTo>
                  <a:pt x="4954" y="4413"/>
                  <a:pt x="4859" y="4365"/>
                  <a:pt x="4764" y="4365"/>
                </a:cubicBezTo>
                <a:lnTo>
                  <a:pt x="4073" y="4365"/>
                </a:lnTo>
                <a:cubicBezTo>
                  <a:pt x="3525" y="4365"/>
                  <a:pt x="3097" y="3912"/>
                  <a:pt x="3097" y="3388"/>
                </a:cubicBezTo>
                <a:cubicBezTo>
                  <a:pt x="3097" y="2841"/>
                  <a:pt x="3525" y="2388"/>
                  <a:pt x="4073" y="2388"/>
                </a:cubicBezTo>
                <a:lnTo>
                  <a:pt x="4097" y="2388"/>
                </a:lnTo>
                <a:lnTo>
                  <a:pt x="4097" y="2007"/>
                </a:lnTo>
                <a:cubicBezTo>
                  <a:pt x="4121" y="1817"/>
                  <a:pt x="4270" y="1721"/>
                  <a:pt x="4418" y="1721"/>
                </a:cubicBezTo>
                <a:close/>
                <a:moveTo>
                  <a:pt x="4413" y="0"/>
                </a:moveTo>
                <a:cubicBezTo>
                  <a:pt x="3383" y="0"/>
                  <a:pt x="2353" y="394"/>
                  <a:pt x="1573" y="1174"/>
                </a:cubicBezTo>
                <a:cubicBezTo>
                  <a:pt x="49" y="2698"/>
                  <a:pt x="1" y="5175"/>
                  <a:pt x="1477" y="6746"/>
                </a:cubicBezTo>
                <a:cubicBezTo>
                  <a:pt x="2265" y="7598"/>
                  <a:pt x="3346" y="8037"/>
                  <a:pt x="4432" y="8037"/>
                </a:cubicBezTo>
                <a:cubicBezTo>
                  <a:pt x="5351" y="8037"/>
                  <a:pt x="6273" y="7723"/>
                  <a:pt x="7026" y="7080"/>
                </a:cubicBezTo>
                <a:lnTo>
                  <a:pt x="7383" y="7413"/>
                </a:lnTo>
                <a:cubicBezTo>
                  <a:pt x="7169" y="7818"/>
                  <a:pt x="7240" y="8294"/>
                  <a:pt x="7574" y="8604"/>
                </a:cubicBezTo>
                <a:lnTo>
                  <a:pt x="9384" y="10414"/>
                </a:lnTo>
                <a:cubicBezTo>
                  <a:pt x="9574" y="10616"/>
                  <a:pt x="9836" y="10717"/>
                  <a:pt x="10098" y="10717"/>
                </a:cubicBezTo>
                <a:cubicBezTo>
                  <a:pt x="10360" y="10717"/>
                  <a:pt x="10622" y="10616"/>
                  <a:pt x="10813" y="10414"/>
                </a:cubicBezTo>
                <a:cubicBezTo>
                  <a:pt x="11217" y="10009"/>
                  <a:pt x="11217" y="9366"/>
                  <a:pt x="10813" y="8961"/>
                </a:cubicBezTo>
                <a:lnTo>
                  <a:pt x="10813" y="8985"/>
                </a:lnTo>
                <a:lnTo>
                  <a:pt x="9003" y="7175"/>
                </a:lnTo>
                <a:cubicBezTo>
                  <a:pt x="8811" y="6969"/>
                  <a:pt x="8556" y="6863"/>
                  <a:pt x="8293" y="6863"/>
                </a:cubicBezTo>
                <a:cubicBezTo>
                  <a:pt x="8131" y="6863"/>
                  <a:pt x="7966" y="6903"/>
                  <a:pt x="7812" y="6984"/>
                </a:cubicBezTo>
                <a:lnTo>
                  <a:pt x="7479" y="6627"/>
                </a:lnTo>
                <a:cubicBezTo>
                  <a:pt x="8884" y="4984"/>
                  <a:pt x="8717" y="2531"/>
                  <a:pt x="7145" y="1079"/>
                </a:cubicBezTo>
                <a:cubicBezTo>
                  <a:pt x="6378" y="358"/>
                  <a:pt x="5395" y="0"/>
                  <a:pt x="4413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559" name="Google Shape;559;p27"/>
          <p:cNvGrpSpPr/>
          <p:nvPr/>
        </p:nvGrpSpPr>
        <p:grpSpPr>
          <a:xfrm>
            <a:off x="7655974" y="3456483"/>
            <a:ext cx="383858" cy="338252"/>
            <a:chOff x="7159842" y="4068932"/>
            <a:chExt cx="363193" cy="320042"/>
          </a:xfrm>
        </p:grpSpPr>
        <p:sp>
          <p:nvSpPr>
            <p:cNvPr id="560" name="Google Shape;560;p27"/>
            <p:cNvSpPr/>
            <p:nvPr/>
          </p:nvSpPr>
          <p:spPr>
            <a:xfrm>
              <a:off x="7175331" y="4226081"/>
              <a:ext cx="333856" cy="162893"/>
            </a:xfrm>
            <a:custGeom>
              <a:rect b="b" l="l" r="r" t="t"/>
              <a:pathLst>
                <a:path extrusionOk="0" h="4764" w="9764">
                  <a:moveTo>
                    <a:pt x="0" y="1"/>
                  </a:moveTo>
                  <a:lnTo>
                    <a:pt x="0" y="3620"/>
                  </a:lnTo>
                  <a:cubicBezTo>
                    <a:pt x="0" y="4240"/>
                    <a:pt x="500" y="4763"/>
                    <a:pt x="1143" y="4763"/>
                  </a:cubicBezTo>
                  <a:lnTo>
                    <a:pt x="8621" y="4763"/>
                  </a:lnTo>
                  <a:cubicBezTo>
                    <a:pt x="9264" y="4763"/>
                    <a:pt x="9764" y="4240"/>
                    <a:pt x="9764" y="3620"/>
                  </a:cubicBezTo>
                  <a:lnTo>
                    <a:pt x="9764" y="1"/>
                  </a:lnTo>
                  <a:cubicBezTo>
                    <a:pt x="9645" y="72"/>
                    <a:pt x="9502" y="120"/>
                    <a:pt x="9383" y="167"/>
                  </a:cubicBezTo>
                  <a:lnTo>
                    <a:pt x="9026" y="263"/>
                  </a:lnTo>
                  <a:cubicBezTo>
                    <a:pt x="8859" y="310"/>
                    <a:pt x="8692" y="358"/>
                    <a:pt x="8502" y="382"/>
                  </a:cubicBezTo>
                  <a:lnTo>
                    <a:pt x="8502" y="906"/>
                  </a:lnTo>
                  <a:cubicBezTo>
                    <a:pt x="8502" y="1072"/>
                    <a:pt x="8383" y="1215"/>
                    <a:pt x="8216" y="1215"/>
                  </a:cubicBezTo>
                  <a:lnTo>
                    <a:pt x="8097" y="1215"/>
                  </a:lnTo>
                  <a:lnTo>
                    <a:pt x="8097" y="1953"/>
                  </a:lnTo>
                  <a:cubicBezTo>
                    <a:pt x="8097" y="2001"/>
                    <a:pt x="8073" y="2072"/>
                    <a:pt x="8025" y="2120"/>
                  </a:cubicBezTo>
                  <a:lnTo>
                    <a:pt x="7406" y="2954"/>
                  </a:lnTo>
                  <a:cubicBezTo>
                    <a:pt x="7359" y="3049"/>
                    <a:pt x="7263" y="3096"/>
                    <a:pt x="7168" y="3096"/>
                  </a:cubicBezTo>
                  <a:cubicBezTo>
                    <a:pt x="7073" y="3096"/>
                    <a:pt x="6978" y="3049"/>
                    <a:pt x="6906" y="2954"/>
                  </a:cubicBezTo>
                  <a:lnTo>
                    <a:pt x="6287" y="2120"/>
                  </a:lnTo>
                  <a:cubicBezTo>
                    <a:pt x="6239" y="2072"/>
                    <a:pt x="6216" y="2001"/>
                    <a:pt x="6216" y="1953"/>
                  </a:cubicBezTo>
                  <a:lnTo>
                    <a:pt x="6216" y="1215"/>
                  </a:lnTo>
                  <a:lnTo>
                    <a:pt x="6120" y="1215"/>
                  </a:lnTo>
                  <a:cubicBezTo>
                    <a:pt x="5954" y="1215"/>
                    <a:pt x="5811" y="1096"/>
                    <a:pt x="5811" y="906"/>
                  </a:cubicBezTo>
                  <a:lnTo>
                    <a:pt x="5811" y="786"/>
                  </a:lnTo>
                  <a:cubicBezTo>
                    <a:pt x="5549" y="786"/>
                    <a:pt x="5287" y="810"/>
                    <a:pt x="5049" y="810"/>
                  </a:cubicBezTo>
                  <a:lnTo>
                    <a:pt x="4691" y="810"/>
                  </a:lnTo>
                  <a:cubicBezTo>
                    <a:pt x="4453" y="810"/>
                    <a:pt x="4191" y="810"/>
                    <a:pt x="3929" y="786"/>
                  </a:cubicBezTo>
                  <a:lnTo>
                    <a:pt x="3929" y="906"/>
                  </a:lnTo>
                  <a:cubicBezTo>
                    <a:pt x="3929" y="1072"/>
                    <a:pt x="3810" y="1215"/>
                    <a:pt x="3644" y="1215"/>
                  </a:cubicBezTo>
                  <a:lnTo>
                    <a:pt x="3525" y="1215"/>
                  </a:lnTo>
                  <a:lnTo>
                    <a:pt x="3525" y="1953"/>
                  </a:lnTo>
                  <a:cubicBezTo>
                    <a:pt x="3525" y="2001"/>
                    <a:pt x="3501" y="2072"/>
                    <a:pt x="3477" y="2120"/>
                  </a:cubicBezTo>
                  <a:lnTo>
                    <a:pt x="2858" y="2954"/>
                  </a:lnTo>
                  <a:cubicBezTo>
                    <a:pt x="2798" y="3049"/>
                    <a:pt x="2697" y="3096"/>
                    <a:pt x="2599" y="3096"/>
                  </a:cubicBezTo>
                  <a:cubicBezTo>
                    <a:pt x="2501" y="3096"/>
                    <a:pt x="2405" y="3049"/>
                    <a:pt x="2358" y="2954"/>
                  </a:cubicBezTo>
                  <a:lnTo>
                    <a:pt x="1715" y="2120"/>
                  </a:lnTo>
                  <a:cubicBezTo>
                    <a:pt x="1691" y="2072"/>
                    <a:pt x="1667" y="2001"/>
                    <a:pt x="1667" y="1953"/>
                  </a:cubicBezTo>
                  <a:lnTo>
                    <a:pt x="1667" y="1215"/>
                  </a:lnTo>
                  <a:lnTo>
                    <a:pt x="1548" y="1215"/>
                  </a:lnTo>
                  <a:cubicBezTo>
                    <a:pt x="1381" y="1215"/>
                    <a:pt x="1238" y="1096"/>
                    <a:pt x="1238" y="906"/>
                  </a:cubicBezTo>
                  <a:lnTo>
                    <a:pt x="1238" y="382"/>
                  </a:lnTo>
                  <a:cubicBezTo>
                    <a:pt x="1072" y="358"/>
                    <a:pt x="881" y="310"/>
                    <a:pt x="714" y="263"/>
                  </a:cubicBezTo>
                  <a:lnTo>
                    <a:pt x="381" y="167"/>
                  </a:lnTo>
                  <a:cubicBezTo>
                    <a:pt x="238" y="120"/>
                    <a:pt x="119" y="72"/>
                    <a:pt x="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61" name="Google Shape;561;p27"/>
            <p:cNvSpPr/>
            <p:nvPr/>
          </p:nvSpPr>
          <p:spPr>
            <a:xfrm>
              <a:off x="7295005" y="4130000"/>
              <a:ext cx="92867" cy="101825"/>
            </a:xfrm>
            <a:custGeom>
              <a:rect b="b" l="l" r="r" t="t"/>
              <a:pathLst>
                <a:path extrusionOk="0" h="2978" w="2716">
                  <a:moveTo>
                    <a:pt x="1" y="1"/>
                  </a:moveTo>
                  <a:lnTo>
                    <a:pt x="1" y="1763"/>
                  </a:lnTo>
                  <a:lnTo>
                    <a:pt x="120" y="1739"/>
                  </a:lnTo>
                  <a:cubicBezTo>
                    <a:pt x="287" y="1739"/>
                    <a:pt x="429" y="1882"/>
                    <a:pt x="429" y="2049"/>
                  </a:cubicBezTo>
                  <a:lnTo>
                    <a:pt x="429" y="2977"/>
                  </a:lnTo>
                  <a:lnTo>
                    <a:pt x="2287" y="2977"/>
                  </a:lnTo>
                  <a:lnTo>
                    <a:pt x="2287" y="2072"/>
                  </a:lnTo>
                  <a:cubicBezTo>
                    <a:pt x="2287" y="1918"/>
                    <a:pt x="2410" y="1784"/>
                    <a:pt x="2560" y="1784"/>
                  </a:cubicBezTo>
                  <a:cubicBezTo>
                    <a:pt x="2572" y="1784"/>
                    <a:pt x="2584" y="1785"/>
                    <a:pt x="2597" y="1787"/>
                  </a:cubicBezTo>
                  <a:lnTo>
                    <a:pt x="2716" y="1787"/>
                  </a:lnTo>
                  <a:lnTo>
                    <a:pt x="271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62" name="Google Shape;562;p27"/>
            <p:cNvSpPr/>
            <p:nvPr/>
          </p:nvSpPr>
          <p:spPr>
            <a:xfrm>
              <a:off x="7159842" y="4129966"/>
              <a:ext cx="71702" cy="88011"/>
            </a:xfrm>
            <a:custGeom>
              <a:rect b="b" l="l" r="r" t="t"/>
              <a:pathLst>
                <a:path extrusionOk="0" h="2574" w="2097">
                  <a:moveTo>
                    <a:pt x="578" y="0"/>
                  </a:moveTo>
                  <a:cubicBezTo>
                    <a:pt x="242" y="0"/>
                    <a:pt x="1" y="277"/>
                    <a:pt x="1" y="621"/>
                  </a:cubicBezTo>
                  <a:lnTo>
                    <a:pt x="1" y="1073"/>
                  </a:lnTo>
                  <a:cubicBezTo>
                    <a:pt x="1" y="1669"/>
                    <a:pt x="405" y="2216"/>
                    <a:pt x="977" y="2383"/>
                  </a:cubicBezTo>
                  <a:lnTo>
                    <a:pt x="1310" y="2478"/>
                  </a:lnTo>
                  <a:lnTo>
                    <a:pt x="1668" y="2573"/>
                  </a:lnTo>
                  <a:lnTo>
                    <a:pt x="1668" y="2073"/>
                  </a:lnTo>
                  <a:cubicBezTo>
                    <a:pt x="1668" y="1919"/>
                    <a:pt x="1790" y="1785"/>
                    <a:pt x="1941" y="1785"/>
                  </a:cubicBezTo>
                  <a:cubicBezTo>
                    <a:pt x="1953" y="1785"/>
                    <a:pt x="1965" y="1786"/>
                    <a:pt x="1977" y="1788"/>
                  </a:cubicBezTo>
                  <a:lnTo>
                    <a:pt x="2001" y="1740"/>
                  </a:lnTo>
                  <a:lnTo>
                    <a:pt x="2096" y="1740"/>
                  </a:lnTo>
                  <a:lnTo>
                    <a:pt x="2096" y="2"/>
                  </a:lnTo>
                  <a:lnTo>
                    <a:pt x="620" y="2"/>
                  </a:lnTo>
                  <a:cubicBezTo>
                    <a:pt x="606" y="1"/>
                    <a:pt x="592" y="0"/>
                    <a:pt x="57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63" name="Google Shape;563;p27"/>
            <p:cNvSpPr/>
            <p:nvPr/>
          </p:nvSpPr>
          <p:spPr>
            <a:xfrm>
              <a:off x="7452154" y="4129179"/>
              <a:ext cx="70881" cy="87977"/>
            </a:xfrm>
            <a:custGeom>
              <a:rect b="b" l="l" r="r" t="t"/>
              <a:pathLst>
                <a:path extrusionOk="0" h="2573" w="2073">
                  <a:moveTo>
                    <a:pt x="1454" y="1"/>
                  </a:moveTo>
                  <a:lnTo>
                    <a:pt x="1477" y="25"/>
                  </a:lnTo>
                  <a:lnTo>
                    <a:pt x="1" y="25"/>
                  </a:lnTo>
                  <a:lnTo>
                    <a:pt x="1" y="1787"/>
                  </a:lnTo>
                  <a:lnTo>
                    <a:pt x="96" y="1787"/>
                  </a:lnTo>
                  <a:cubicBezTo>
                    <a:pt x="263" y="1787"/>
                    <a:pt x="382" y="1906"/>
                    <a:pt x="382" y="2073"/>
                  </a:cubicBezTo>
                  <a:lnTo>
                    <a:pt x="382" y="2573"/>
                  </a:lnTo>
                  <a:lnTo>
                    <a:pt x="739" y="2477"/>
                  </a:lnTo>
                  <a:lnTo>
                    <a:pt x="1096" y="2382"/>
                  </a:lnTo>
                  <a:cubicBezTo>
                    <a:pt x="1668" y="2215"/>
                    <a:pt x="2073" y="1692"/>
                    <a:pt x="2073" y="1096"/>
                  </a:cubicBezTo>
                  <a:lnTo>
                    <a:pt x="2073" y="620"/>
                  </a:lnTo>
                  <a:cubicBezTo>
                    <a:pt x="2073" y="286"/>
                    <a:pt x="1787" y="1"/>
                    <a:pt x="145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64" name="Google Shape;564;p27"/>
            <p:cNvSpPr/>
            <p:nvPr/>
          </p:nvSpPr>
          <p:spPr>
            <a:xfrm>
              <a:off x="7238827" y="4130000"/>
              <a:ext cx="49716" cy="173459"/>
            </a:xfrm>
            <a:custGeom>
              <a:rect b="b" l="l" r="r" t="t"/>
              <a:pathLst>
                <a:path extrusionOk="0" h="5073" w="1454">
                  <a:moveTo>
                    <a:pt x="405" y="1"/>
                  </a:moveTo>
                  <a:lnTo>
                    <a:pt x="405" y="1763"/>
                  </a:lnTo>
                  <a:lnTo>
                    <a:pt x="1048" y="1763"/>
                  </a:lnTo>
                  <a:lnTo>
                    <a:pt x="1048" y="1"/>
                  </a:lnTo>
                  <a:close/>
                  <a:moveTo>
                    <a:pt x="1" y="2382"/>
                  </a:moveTo>
                  <a:lnTo>
                    <a:pt x="1" y="3430"/>
                  </a:lnTo>
                  <a:lnTo>
                    <a:pt x="1453" y="3430"/>
                  </a:lnTo>
                  <a:lnTo>
                    <a:pt x="1453" y="2382"/>
                  </a:lnTo>
                  <a:close/>
                  <a:moveTo>
                    <a:pt x="429" y="4049"/>
                  </a:moveTo>
                  <a:lnTo>
                    <a:pt x="429" y="4668"/>
                  </a:lnTo>
                  <a:lnTo>
                    <a:pt x="739" y="5073"/>
                  </a:lnTo>
                  <a:lnTo>
                    <a:pt x="1048" y="4668"/>
                  </a:lnTo>
                  <a:lnTo>
                    <a:pt x="1048" y="404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65" name="Google Shape;565;p27"/>
            <p:cNvSpPr/>
            <p:nvPr/>
          </p:nvSpPr>
          <p:spPr>
            <a:xfrm>
              <a:off x="7395155" y="4130000"/>
              <a:ext cx="49716" cy="173459"/>
            </a:xfrm>
            <a:custGeom>
              <a:rect b="b" l="l" r="r" t="t"/>
              <a:pathLst>
                <a:path extrusionOk="0" h="5073" w="1454">
                  <a:moveTo>
                    <a:pt x="430" y="1"/>
                  </a:moveTo>
                  <a:lnTo>
                    <a:pt x="430" y="1763"/>
                  </a:lnTo>
                  <a:lnTo>
                    <a:pt x="1049" y="1763"/>
                  </a:lnTo>
                  <a:lnTo>
                    <a:pt x="1049" y="1"/>
                  </a:lnTo>
                  <a:close/>
                  <a:moveTo>
                    <a:pt x="1" y="2382"/>
                  </a:moveTo>
                  <a:lnTo>
                    <a:pt x="1" y="3406"/>
                  </a:lnTo>
                  <a:lnTo>
                    <a:pt x="1454" y="3406"/>
                  </a:lnTo>
                  <a:lnTo>
                    <a:pt x="1454" y="2382"/>
                  </a:lnTo>
                  <a:close/>
                  <a:moveTo>
                    <a:pt x="430" y="4025"/>
                  </a:moveTo>
                  <a:lnTo>
                    <a:pt x="430" y="4668"/>
                  </a:lnTo>
                  <a:lnTo>
                    <a:pt x="739" y="5073"/>
                  </a:lnTo>
                  <a:lnTo>
                    <a:pt x="1049" y="4668"/>
                  </a:lnTo>
                  <a:lnTo>
                    <a:pt x="1049" y="402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66" name="Google Shape;566;p27"/>
            <p:cNvSpPr/>
            <p:nvPr/>
          </p:nvSpPr>
          <p:spPr>
            <a:xfrm>
              <a:off x="7281157" y="4068932"/>
              <a:ext cx="121383" cy="39116"/>
            </a:xfrm>
            <a:custGeom>
              <a:rect b="b" l="l" r="r" t="t"/>
              <a:pathLst>
                <a:path extrusionOk="0" h="1144" w="3550">
                  <a:moveTo>
                    <a:pt x="953" y="0"/>
                  </a:moveTo>
                  <a:cubicBezTo>
                    <a:pt x="430" y="0"/>
                    <a:pt x="1" y="405"/>
                    <a:pt x="1" y="929"/>
                  </a:cubicBezTo>
                  <a:lnTo>
                    <a:pt x="1" y="1144"/>
                  </a:lnTo>
                  <a:lnTo>
                    <a:pt x="644" y="1144"/>
                  </a:lnTo>
                  <a:lnTo>
                    <a:pt x="644" y="929"/>
                  </a:lnTo>
                  <a:cubicBezTo>
                    <a:pt x="620" y="763"/>
                    <a:pt x="763" y="620"/>
                    <a:pt x="930" y="620"/>
                  </a:cubicBezTo>
                  <a:lnTo>
                    <a:pt x="2597" y="620"/>
                  </a:lnTo>
                  <a:cubicBezTo>
                    <a:pt x="2763" y="620"/>
                    <a:pt x="2930" y="763"/>
                    <a:pt x="2906" y="929"/>
                  </a:cubicBezTo>
                  <a:lnTo>
                    <a:pt x="2906" y="1144"/>
                  </a:lnTo>
                  <a:lnTo>
                    <a:pt x="3525" y="1144"/>
                  </a:lnTo>
                  <a:lnTo>
                    <a:pt x="3549" y="929"/>
                  </a:lnTo>
                  <a:cubicBezTo>
                    <a:pt x="3549" y="405"/>
                    <a:pt x="3121" y="0"/>
                    <a:pt x="262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67" name="Google Shape;567;p27"/>
          <p:cNvGrpSpPr/>
          <p:nvPr/>
        </p:nvGrpSpPr>
        <p:grpSpPr>
          <a:xfrm>
            <a:off x="5214400" y="1461075"/>
            <a:ext cx="1852938" cy="1449450"/>
            <a:chOff x="2297538" y="1229775"/>
            <a:chExt cx="1852938" cy="1449450"/>
          </a:xfrm>
        </p:grpSpPr>
        <p:grpSp>
          <p:nvGrpSpPr>
            <p:cNvPr id="568" name="Google Shape;568;p27"/>
            <p:cNvGrpSpPr/>
            <p:nvPr/>
          </p:nvGrpSpPr>
          <p:grpSpPr>
            <a:xfrm>
              <a:off x="2297538" y="1229775"/>
              <a:ext cx="1852938" cy="606900"/>
              <a:chOff x="2297538" y="1229775"/>
              <a:chExt cx="1852938" cy="606900"/>
            </a:xfrm>
          </p:grpSpPr>
          <p:sp>
            <p:nvSpPr>
              <p:cNvPr id="569" name="Google Shape;569;p27"/>
              <p:cNvSpPr txBox="1"/>
              <p:nvPr/>
            </p:nvSpPr>
            <p:spPr>
              <a:xfrm>
                <a:off x="3110075" y="1393825"/>
                <a:ext cx="1040400" cy="32850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lang="en" sz="1800">
                    <a:solidFill>
                      <a:srgbClr val="FFFFFF"/>
                    </a:solidFill>
                    <a:latin typeface="Fira Sans Extra Condensed"/>
                    <a:ea typeface="Fira Sans Extra Condensed"/>
                    <a:cs typeface="Fira Sans Extra Condensed"/>
                    <a:sym typeface="Fira Sans Extra Condensed"/>
                  </a:rPr>
                  <a:t>Returned</a:t>
                </a:r>
                <a:endParaRPr b="1" sz="1800">
                  <a:solidFill>
                    <a:srgbClr val="FFFFFF"/>
                  </a:solidFill>
                  <a:latin typeface="Fira Sans Extra Condensed"/>
                  <a:ea typeface="Fira Sans Extra Condensed"/>
                  <a:cs typeface="Fira Sans Extra Condensed"/>
                  <a:sym typeface="Fira Sans Extra Condensed"/>
                </a:endParaRPr>
              </a:p>
            </p:txBody>
          </p:sp>
          <p:sp>
            <p:nvSpPr>
              <p:cNvPr id="570" name="Google Shape;570;p27"/>
              <p:cNvSpPr txBox="1"/>
              <p:nvPr/>
            </p:nvSpPr>
            <p:spPr>
              <a:xfrm>
                <a:off x="2297538" y="1229775"/>
                <a:ext cx="812700" cy="60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lang="en" sz="5000">
                    <a:solidFill>
                      <a:schemeClr val="accent1"/>
                    </a:solidFill>
                    <a:latin typeface="Fira Sans Extra Condensed"/>
                    <a:ea typeface="Fira Sans Extra Condensed"/>
                    <a:cs typeface="Fira Sans Extra Condensed"/>
                    <a:sym typeface="Fira Sans Extra Condensed"/>
                  </a:rPr>
                  <a:t>$5</a:t>
                </a:r>
                <a:endParaRPr b="1" sz="5000">
                  <a:solidFill>
                    <a:schemeClr val="accent1"/>
                  </a:solidFill>
                  <a:latin typeface="Fira Sans Extra Condensed"/>
                  <a:ea typeface="Fira Sans Extra Condensed"/>
                  <a:cs typeface="Fira Sans Extra Condensed"/>
                  <a:sym typeface="Fira Sans Extra Condensed"/>
                </a:endParaRPr>
              </a:p>
            </p:txBody>
          </p:sp>
        </p:grpSp>
        <p:sp>
          <p:nvSpPr>
            <p:cNvPr id="571" name="Google Shape;571;p27"/>
            <p:cNvSpPr txBox="1"/>
            <p:nvPr/>
          </p:nvSpPr>
          <p:spPr>
            <a:xfrm>
              <a:off x="3110063" y="1816325"/>
              <a:ext cx="1040400" cy="273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latin typeface="Roboto"/>
                  <a:ea typeface="Roboto"/>
                  <a:cs typeface="Roboto"/>
                  <a:sym typeface="Roboto"/>
                </a:rPr>
                <a:t>f</a:t>
              </a:r>
              <a:r>
                <a:rPr lang="en">
                  <a:solidFill>
                    <a:srgbClr val="000000"/>
                  </a:solidFill>
                  <a:latin typeface="Roboto"/>
                  <a:ea typeface="Roboto"/>
                  <a:cs typeface="Roboto"/>
                  <a:sym typeface="Roboto"/>
                </a:rPr>
                <a:t>or every</a:t>
              </a:r>
              <a:endParaRPr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grpSp>
          <p:nvGrpSpPr>
            <p:cNvPr id="572" name="Google Shape;572;p27"/>
            <p:cNvGrpSpPr/>
            <p:nvPr/>
          </p:nvGrpSpPr>
          <p:grpSpPr>
            <a:xfrm>
              <a:off x="2297538" y="2072325"/>
              <a:ext cx="1852938" cy="606900"/>
              <a:chOff x="2297538" y="2072325"/>
              <a:chExt cx="1852938" cy="606900"/>
            </a:xfrm>
          </p:grpSpPr>
          <p:sp>
            <p:nvSpPr>
              <p:cNvPr id="573" name="Google Shape;573;p27"/>
              <p:cNvSpPr txBox="1"/>
              <p:nvPr/>
            </p:nvSpPr>
            <p:spPr>
              <a:xfrm>
                <a:off x="3110075" y="2184150"/>
                <a:ext cx="1040400" cy="32850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lang="en" sz="1800">
                    <a:solidFill>
                      <a:srgbClr val="FFFFFF"/>
                    </a:solidFill>
                    <a:latin typeface="Fira Sans Extra Condensed"/>
                    <a:ea typeface="Fira Sans Extra Condensed"/>
                    <a:cs typeface="Fira Sans Extra Condensed"/>
                    <a:sym typeface="Fira Sans Extra Condensed"/>
                  </a:rPr>
                  <a:t>Invested</a:t>
                </a:r>
                <a:endParaRPr b="1" sz="1800">
                  <a:solidFill>
                    <a:srgbClr val="FFFFFF"/>
                  </a:solidFill>
                  <a:latin typeface="Fira Sans Extra Condensed"/>
                  <a:ea typeface="Fira Sans Extra Condensed"/>
                  <a:cs typeface="Fira Sans Extra Condensed"/>
                  <a:sym typeface="Fira Sans Extra Condensed"/>
                </a:endParaRPr>
              </a:p>
            </p:txBody>
          </p:sp>
          <p:sp>
            <p:nvSpPr>
              <p:cNvPr id="574" name="Google Shape;574;p27"/>
              <p:cNvSpPr txBox="1"/>
              <p:nvPr/>
            </p:nvSpPr>
            <p:spPr>
              <a:xfrm>
                <a:off x="2297538" y="2072325"/>
                <a:ext cx="812700" cy="60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lang="en" sz="5000">
                    <a:solidFill>
                      <a:schemeClr val="accent2"/>
                    </a:solidFill>
                    <a:latin typeface="Fira Sans Extra Condensed"/>
                    <a:ea typeface="Fira Sans Extra Condensed"/>
                    <a:cs typeface="Fira Sans Extra Condensed"/>
                    <a:sym typeface="Fira Sans Extra Condensed"/>
                  </a:rPr>
                  <a:t>$1</a:t>
                </a:r>
                <a:endParaRPr b="1" sz="5000">
                  <a:solidFill>
                    <a:schemeClr val="accent2"/>
                  </a:solidFill>
                  <a:latin typeface="Fira Sans Extra Condensed"/>
                  <a:ea typeface="Fira Sans Extra Condensed"/>
                  <a:cs typeface="Fira Sans Extra Condensed"/>
                  <a:sym typeface="Fira Sans Extra Condensed"/>
                </a:endParaRPr>
              </a:p>
            </p:txBody>
          </p:sp>
        </p:grpSp>
      </p:grpSp>
      <p:grpSp>
        <p:nvGrpSpPr>
          <p:cNvPr id="575" name="Google Shape;575;p27"/>
          <p:cNvGrpSpPr/>
          <p:nvPr/>
        </p:nvGrpSpPr>
        <p:grpSpPr>
          <a:xfrm>
            <a:off x="5057725" y="3244475"/>
            <a:ext cx="2166425" cy="1118100"/>
            <a:chOff x="5057725" y="3244475"/>
            <a:chExt cx="2166425" cy="1118100"/>
          </a:xfrm>
        </p:grpSpPr>
        <p:sp>
          <p:nvSpPr>
            <p:cNvPr id="576" name="Google Shape;576;p27"/>
            <p:cNvSpPr txBox="1"/>
            <p:nvPr/>
          </p:nvSpPr>
          <p:spPr>
            <a:xfrm>
              <a:off x="5057725" y="3244475"/>
              <a:ext cx="2166300" cy="7902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5000">
                  <a:solidFill>
                    <a:schemeClr val="lt1"/>
                  </a:solidFill>
                  <a:latin typeface="Fira Sans Extra Condensed"/>
                  <a:ea typeface="Fira Sans Extra Condensed"/>
                  <a:cs typeface="Fira Sans Extra Condensed"/>
                  <a:sym typeface="Fira Sans Extra Condensed"/>
                </a:rPr>
                <a:t>3,800</a:t>
              </a:r>
              <a:endParaRPr b="1" sz="5000">
                <a:solidFill>
                  <a:schemeClr val="lt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endParaRPr>
            </a:p>
          </p:txBody>
        </p:sp>
        <p:sp>
          <p:nvSpPr>
            <p:cNvPr id="577" name="Google Shape;577;p27"/>
            <p:cNvSpPr txBox="1"/>
            <p:nvPr/>
          </p:nvSpPr>
          <p:spPr>
            <a:xfrm>
              <a:off x="5057850" y="4034675"/>
              <a:ext cx="2166300" cy="327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800">
                  <a:solidFill>
                    <a:schemeClr val="accent5"/>
                  </a:solidFill>
                  <a:latin typeface="Fira Sans Extra Condensed"/>
                  <a:ea typeface="Fira Sans Extra Condensed"/>
                  <a:cs typeface="Fira Sans Extra Condensed"/>
                  <a:sym typeface="Fira Sans Extra Condensed"/>
                </a:rPr>
                <a:t>New jobs created</a:t>
              </a:r>
              <a:endParaRPr b="1" sz="1800">
                <a:solidFill>
                  <a:schemeClr val="accent5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endParaRPr>
            </a:p>
          </p:txBody>
        </p:sp>
      </p:grpSp>
      <p:grpSp>
        <p:nvGrpSpPr>
          <p:cNvPr id="578" name="Google Shape;578;p27"/>
          <p:cNvGrpSpPr/>
          <p:nvPr/>
        </p:nvGrpSpPr>
        <p:grpSpPr>
          <a:xfrm>
            <a:off x="7661873" y="2018046"/>
            <a:ext cx="372151" cy="366715"/>
            <a:chOff x="829648" y="4628321"/>
            <a:chExt cx="372151" cy="366715"/>
          </a:xfrm>
        </p:grpSpPr>
        <p:sp>
          <p:nvSpPr>
            <p:cNvPr id="579" name="Google Shape;579;p27"/>
            <p:cNvSpPr/>
            <p:nvPr/>
          </p:nvSpPr>
          <p:spPr>
            <a:xfrm>
              <a:off x="913522" y="4760236"/>
              <a:ext cx="12241" cy="34261"/>
            </a:xfrm>
            <a:custGeom>
              <a:rect b="b" l="l" r="r" t="t"/>
              <a:pathLst>
                <a:path extrusionOk="0" h="1002" w="358">
                  <a:moveTo>
                    <a:pt x="1" y="1"/>
                  </a:moveTo>
                  <a:lnTo>
                    <a:pt x="1" y="1001"/>
                  </a:lnTo>
                  <a:cubicBezTo>
                    <a:pt x="167" y="906"/>
                    <a:pt x="286" y="739"/>
                    <a:pt x="310" y="549"/>
                  </a:cubicBezTo>
                  <a:cubicBezTo>
                    <a:pt x="358" y="310"/>
                    <a:pt x="239" y="72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80" name="Google Shape;580;p27"/>
            <p:cNvSpPr/>
            <p:nvPr/>
          </p:nvSpPr>
          <p:spPr>
            <a:xfrm>
              <a:off x="885039" y="4704878"/>
              <a:ext cx="7351" cy="22841"/>
            </a:xfrm>
            <a:custGeom>
              <a:rect b="b" l="l" r="r" t="t"/>
              <a:pathLst>
                <a:path extrusionOk="0" h="668" w="215">
                  <a:moveTo>
                    <a:pt x="214" y="0"/>
                  </a:moveTo>
                  <a:cubicBezTo>
                    <a:pt x="119" y="72"/>
                    <a:pt x="48" y="167"/>
                    <a:pt x="48" y="286"/>
                  </a:cubicBezTo>
                  <a:cubicBezTo>
                    <a:pt x="0" y="381"/>
                    <a:pt x="48" y="501"/>
                    <a:pt x="119" y="596"/>
                  </a:cubicBezTo>
                  <a:lnTo>
                    <a:pt x="214" y="667"/>
                  </a:lnTo>
                  <a:lnTo>
                    <a:pt x="214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81" name="Google Shape;581;p27"/>
            <p:cNvSpPr/>
            <p:nvPr/>
          </p:nvSpPr>
          <p:spPr>
            <a:xfrm>
              <a:off x="1108351" y="4888766"/>
              <a:ext cx="93448" cy="106270"/>
            </a:xfrm>
            <a:custGeom>
              <a:rect b="b" l="l" r="r" t="t"/>
              <a:pathLst>
                <a:path extrusionOk="0" h="3108" w="2733">
                  <a:moveTo>
                    <a:pt x="885" y="1"/>
                  </a:moveTo>
                  <a:cubicBezTo>
                    <a:pt x="448" y="1"/>
                    <a:pt x="1" y="474"/>
                    <a:pt x="328" y="981"/>
                  </a:cubicBezTo>
                  <a:lnTo>
                    <a:pt x="1376" y="2791"/>
                  </a:lnTo>
                  <a:cubicBezTo>
                    <a:pt x="1502" y="3015"/>
                    <a:pt x="1695" y="3108"/>
                    <a:pt x="1888" y="3108"/>
                  </a:cubicBezTo>
                  <a:cubicBezTo>
                    <a:pt x="2310" y="3108"/>
                    <a:pt x="2733" y="2662"/>
                    <a:pt x="2471" y="2172"/>
                  </a:cubicBezTo>
                  <a:lnTo>
                    <a:pt x="1399" y="338"/>
                  </a:lnTo>
                  <a:cubicBezTo>
                    <a:pt x="1280" y="99"/>
                    <a:pt x="1083" y="1"/>
                    <a:pt x="88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82" name="Google Shape;582;p27"/>
            <p:cNvSpPr/>
            <p:nvPr/>
          </p:nvSpPr>
          <p:spPr>
            <a:xfrm>
              <a:off x="971341" y="4702177"/>
              <a:ext cx="185699" cy="178622"/>
            </a:xfrm>
            <a:custGeom>
              <a:rect b="b" l="l" r="r" t="t"/>
              <a:pathLst>
                <a:path extrusionOk="0" h="5224" w="5431">
                  <a:moveTo>
                    <a:pt x="2729" y="1"/>
                  </a:moveTo>
                  <a:cubicBezTo>
                    <a:pt x="2319" y="1"/>
                    <a:pt x="1903" y="104"/>
                    <a:pt x="1525" y="318"/>
                  </a:cubicBezTo>
                  <a:cubicBezTo>
                    <a:pt x="429" y="961"/>
                    <a:pt x="0" y="2342"/>
                    <a:pt x="572" y="3461"/>
                  </a:cubicBezTo>
                  <a:cubicBezTo>
                    <a:pt x="998" y="4313"/>
                    <a:pt x="1847" y="4807"/>
                    <a:pt x="2734" y="4807"/>
                  </a:cubicBezTo>
                  <a:cubicBezTo>
                    <a:pt x="3038" y="4807"/>
                    <a:pt x="3347" y="4749"/>
                    <a:pt x="3644" y="4628"/>
                  </a:cubicBezTo>
                  <a:lnTo>
                    <a:pt x="4001" y="5223"/>
                  </a:lnTo>
                  <a:cubicBezTo>
                    <a:pt x="4073" y="5152"/>
                    <a:pt x="4168" y="5080"/>
                    <a:pt x="4239" y="5033"/>
                  </a:cubicBezTo>
                  <a:cubicBezTo>
                    <a:pt x="4335" y="4985"/>
                    <a:pt x="4430" y="4938"/>
                    <a:pt x="4549" y="4914"/>
                  </a:cubicBezTo>
                  <a:lnTo>
                    <a:pt x="4192" y="4318"/>
                  </a:lnTo>
                  <a:cubicBezTo>
                    <a:pt x="5192" y="3533"/>
                    <a:pt x="5430" y="2127"/>
                    <a:pt x="4716" y="1056"/>
                  </a:cubicBezTo>
                  <a:cubicBezTo>
                    <a:pt x="4264" y="370"/>
                    <a:pt x="3506" y="1"/>
                    <a:pt x="272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83" name="Google Shape;583;p27"/>
            <p:cNvSpPr/>
            <p:nvPr/>
          </p:nvSpPr>
          <p:spPr>
            <a:xfrm>
              <a:off x="829648" y="4628321"/>
              <a:ext cx="236168" cy="350986"/>
            </a:xfrm>
            <a:custGeom>
              <a:rect b="b" l="l" r="r" t="t"/>
              <a:pathLst>
                <a:path extrusionOk="0" h="10265" w="6907">
                  <a:moveTo>
                    <a:pt x="2159" y="1096"/>
                  </a:moveTo>
                  <a:cubicBezTo>
                    <a:pt x="2305" y="1096"/>
                    <a:pt x="2454" y="1192"/>
                    <a:pt x="2477" y="1382"/>
                  </a:cubicBezTo>
                  <a:lnTo>
                    <a:pt x="2477" y="1549"/>
                  </a:lnTo>
                  <a:cubicBezTo>
                    <a:pt x="2716" y="1573"/>
                    <a:pt x="2930" y="1692"/>
                    <a:pt x="3097" y="1858"/>
                  </a:cubicBezTo>
                  <a:cubicBezTo>
                    <a:pt x="3292" y="2090"/>
                    <a:pt x="3089" y="2374"/>
                    <a:pt x="2855" y="2374"/>
                  </a:cubicBezTo>
                  <a:cubicBezTo>
                    <a:pt x="2776" y="2374"/>
                    <a:pt x="2693" y="2342"/>
                    <a:pt x="2620" y="2263"/>
                  </a:cubicBezTo>
                  <a:cubicBezTo>
                    <a:pt x="2573" y="2239"/>
                    <a:pt x="2525" y="2192"/>
                    <a:pt x="2477" y="2192"/>
                  </a:cubicBezTo>
                  <a:lnTo>
                    <a:pt x="2477" y="3192"/>
                  </a:lnTo>
                  <a:lnTo>
                    <a:pt x="2644" y="3263"/>
                  </a:lnTo>
                  <a:cubicBezTo>
                    <a:pt x="3168" y="3430"/>
                    <a:pt x="3501" y="3978"/>
                    <a:pt x="3406" y="4526"/>
                  </a:cubicBezTo>
                  <a:cubicBezTo>
                    <a:pt x="3359" y="4811"/>
                    <a:pt x="3216" y="5073"/>
                    <a:pt x="3001" y="5264"/>
                  </a:cubicBezTo>
                  <a:cubicBezTo>
                    <a:pt x="2858" y="5407"/>
                    <a:pt x="2668" y="5502"/>
                    <a:pt x="2477" y="5550"/>
                  </a:cubicBezTo>
                  <a:lnTo>
                    <a:pt x="2477" y="5788"/>
                  </a:lnTo>
                  <a:cubicBezTo>
                    <a:pt x="2454" y="5978"/>
                    <a:pt x="2305" y="6074"/>
                    <a:pt x="2156" y="6074"/>
                  </a:cubicBezTo>
                  <a:cubicBezTo>
                    <a:pt x="2007" y="6074"/>
                    <a:pt x="1858" y="5978"/>
                    <a:pt x="1834" y="5788"/>
                  </a:cubicBezTo>
                  <a:lnTo>
                    <a:pt x="1834" y="5573"/>
                  </a:lnTo>
                  <a:cubicBezTo>
                    <a:pt x="1572" y="5550"/>
                    <a:pt x="1311" y="5454"/>
                    <a:pt x="1072" y="5288"/>
                  </a:cubicBezTo>
                  <a:cubicBezTo>
                    <a:pt x="929" y="5192"/>
                    <a:pt x="882" y="5002"/>
                    <a:pt x="1001" y="4859"/>
                  </a:cubicBezTo>
                  <a:lnTo>
                    <a:pt x="977" y="4835"/>
                  </a:lnTo>
                  <a:cubicBezTo>
                    <a:pt x="1034" y="4749"/>
                    <a:pt x="1126" y="4707"/>
                    <a:pt x="1221" y="4707"/>
                  </a:cubicBezTo>
                  <a:cubicBezTo>
                    <a:pt x="1284" y="4707"/>
                    <a:pt x="1349" y="4726"/>
                    <a:pt x="1406" y="4764"/>
                  </a:cubicBezTo>
                  <a:cubicBezTo>
                    <a:pt x="1549" y="4835"/>
                    <a:pt x="1692" y="4907"/>
                    <a:pt x="1834" y="4930"/>
                  </a:cubicBezTo>
                  <a:lnTo>
                    <a:pt x="1834" y="3597"/>
                  </a:lnTo>
                  <a:cubicBezTo>
                    <a:pt x="1668" y="3525"/>
                    <a:pt x="1501" y="3430"/>
                    <a:pt x="1358" y="3335"/>
                  </a:cubicBezTo>
                  <a:cubicBezTo>
                    <a:pt x="1096" y="3097"/>
                    <a:pt x="977" y="2740"/>
                    <a:pt x="1072" y="2406"/>
                  </a:cubicBezTo>
                  <a:cubicBezTo>
                    <a:pt x="1120" y="2001"/>
                    <a:pt x="1406" y="1692"/>
                    <a:pt x="1787" y="1573"/>
                  </a:cubicBezTo>
                  <a:lnTo>
                    <a:pt x="1858" y="1573"/>
                  </a:lnTo>
                  <a:lnTo>
                    <a:pt x="1858" y="1382"/>
                  </a:lnTo>
                  <a:cubicBezTo>
                    <a:pt x="1870" y="1192"/>
                    <a:pt x="2013" y="1096"/>
                    <a:pt x="2159" y="1096"/>
                  </a:cubicBezTo>
                  <a:close/>
                  <a:moveTo>
                    <a:pt x="4213" y="6810"/>
                  </a:moveTo>
                  <a:cubicBezTo>
                    <a:pt x="4630" y="6810"/>
                    <a:pt x="4630" y="7433"/>
                    <a:pt x="4213" y="7433"/>
                  </a:cubicBezTo>
                  <a:cubicBezTo>
                    <a:pt x="4199" y="7433"/>
                    <a:pt x="4184" y="7433"/>
                    <a:pt x="4168" y="7431"/>
                  </a:cubicBezTo>
                  <a:lnTo>
                    <a:pt x="1239" y="7431"/>
                  </a:lnTo>
                  <a:cubicBezTo>
                    <a:pt x="1224" y="7433"/>
                    <a:pt x="1210" y="7433"/>
                    <a:pt x="1197" y="7433"/>
                  </a:cubicBezTo>
                  <a:cubicBezTo>
                    <a:pt x="801" y="7433"/>
                    <a:pt x="801" y="6810"/>
                    <a:pt x="1197" y="6810"/>
                  </a:cubicBezTo>
                  <a:cubicBezTo>
                    <a:pt x="1210" y="6810"/>
                    <a:pt x="1224" y="6810"/>
                    <a:pt x="1239" y="6812"/>
                  </a:cubicBezTo>
                  <a:lnTo>
                    <a:pt x="4168" y="6812"/>
                  </a:lnTo>
                  <a:cubicBezTo>
                    <a:pt x="4184" y="6810"/>
                    <a:pt x="4199" y="6810"/>
                    <a:pt x="4213" y="6810"/>
                  </a:cubicBezTo>
                  <a:close/>
                  <a:moveTo>
                    <a:pt x="1198" y="8048"/>
                  </a:moveTo>
                  <a:cubicBezTo>
                    <a:pt x="1211" y="8048"/>
                    <a:pt x="1225" y="8049"/>
                    <a:pt x="1239" y="8050"/>
                  </a:cubicBezTo>
                  <a:lnTo>
                    <a:pt x="2501" y="8050"/>
                  </a:lnTo>
                  <a:cubicBezTo>
                    <a:pt x="2882" y="8098"/>
                    <a:pt x="2882" y="8646"/>
                    <a:pt x="2501" y="8693"/>
                  </a:cubicBezTo>
                  <a:lnTo>
                    <a:pt x="1239" y="8693"/>
                  </a:lnTo>
                  <a:cubicBezTo>
                    <a:pt x="1225" y="8695"/>
                    <a:pt x="1211" y="8695"/>
                    <a:pt x="1198" y="8695"/>
                  </a:cubicBezTo>
                  <a:cubicBezTo>
                    <a:pt x="800" y="8695"/>
                    <a:pt x="800" y="8048"/>
                    <a:pt x="1198" y="8048"/>
                  </a:cubicBezTo>
                  <a:close/>
                  <a:moveTo>
                    <a:pt x="310" y="1"/>
                  </a:moveTo>
                  <a:cubicBezTo>
                    <a:pt x="144" y="1"/>
                    <a:pt x="1" y="144"/>
                    <a:pt x="25" y="310"/>
                  </a:cubicBezTo>
                  <a:lnTo>
                    <a:pt x="25" y="9955"/>
                  </a:lnTo>
                  <a:cubicBezTo>
                    <a:pt x="1" y="10122"/>
                    <a:pt x="144" y="10265"/>
                    <a:pt x="310" y="10265"/>
                  </a:cubicBezTo>
                  <a:lnTo>
                    <a:pt x="6597" y="10265"/>
                  </a:lnTo>
                  <a:cubicBezTo>
                    <a:pt x="6764" y="10265"/>
                    <a:pt x="6907" y="10122"/>
                    <a:pt x="6907" y="9955"/>
                  </a:cubicBezTo>
                  <a:lnTo>
                    <a:pt x="6907" y="7598"/>
                  </a:lnTo>
                  <a:cubicBezTo>
                    <a:pt x="6097" y="7598"/>
                    <a:pt x="5311" y="7264"/>
                    <a:pt x="4740" y="6693"/>
                  </a:cubicBezTo>
                  <a:lnTo>
                    <a:pt x="4740" y="6717"/>
                  </a:lnTo>
                  <a:cubicBezTo>
                    <a:pt x="2835" y="4788"/>
                    <a:pt x="4192" y="1525"/>
                    <a:pt x="6907" y="1525"/>
                  </a:cubicBezTo>
                  <a:lnTo>
                    <a:pt x="6907" y="310"/>
                  </a:lnTo>
                  <a:cubicBezTo>
                    <a:pt x="6907" y="144"/>
                    <a:pt x="6764" y="1"/>
                    <a:pt x="659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584" name="Google Shape;584;p27"/>
          <p:cNvSpPr txBox="1"/>
          <p:nvPr/>
        </p:nvSpPr>
        <p:spPr>
          <a:xfrm>
            <a:off x="4760106" y="963875"/>
            <a:ext cx="3926700" cy="3714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chemeClr val="lt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rPr>
              <a:t>Return on investment</a:t>
            </a:r>
            <a:endParaRPr b="1" sz="1800">
              <a:solidFill>
                <a:schemeClr val="lt1"/>
              </a:solidFill>
              <a:latin typeface="Fira Sans Extra Condensed"/>
              <a:ea typeface="Fira Sans Extra Condensed"/>
              <a:cs typeface="Fira Sans Extra Condensed"/>
              <a:sym typeface="Fira Sans Extra Condensed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88" name="Shape 5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89" name="Google Shape;589;p28"/>
          <p:cNvGrpSpPr/>
          <p:nvPr/>
        </p:nvGrpSpPr>
        <p:grpSpPr>
          <a:xfrm>
            <a:off x="6040200" y="1452650"/>
            <a:ext cx="2646600" cy="3279300"/>
            <a:chOff x="6040200" y="1452650"/>
            <a:chExt cx="2646600" cy="3279300"/>
          </a:xfrm>
        </p:grpSpPr>
        <p:sp>
          <p:nvSpPr>
            <p:cNvPr id="590" name="Google Shape;590;p28"/>
            <p:cNvSpPr/>
            <p:nvPr/>
          </p:nvSpPr>
          <p:spPr>
            <a:xfrm>
              <a:off x="6040200" y="1452650"/>
              <a:ext cx="2646600" cy="3279300"/>
            </a:xfrm>
            <a:prstGeom prst="round2SameRect">
              <a:avLst>
                <a:gd fmla="val 0" name="adj1"/>
                <a:gd fmla="val 0" name="adj2"/>
              </a:avLst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0" lIns="180000" spcFirstLastPara="1" rIns="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800">
                <a:solidFill>
                  <a:srgbClr val="7E7F7E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591" name="Google Shape;591;p28"/>
            <p:cNvSpPr/>
            <p:nvPr/>
          </p:nvSpPr>
          <p:spPr>
            <a:xfrm>
              <a:off x="6380700" y="1702900"/>
              <a:ext cx="1965600" cy="1211400"/>
            </a:xfrm>
            <a:prstGeom prst="roundRect">
              <a:avLst>
                <a:gd fmla="val 0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0" lIns="180000" spcFirstLastPara="1" rIns="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592" name="Google Shape;592;p28"/>
            <p:cNvSpPr/>
            <p:nvPr/>
          </p:nvSpPr>
          <p:spPr>
            <a:xfrm>
              <a:off x="6380700" y="3303500"/>
              <a:ext cx="1965600" cy="1211400"/>
            </a:xfrm>
            <a:prstGeom prst="roundRect">
              <a:avLst>
                <a:gd fmla="val 0" name="adj"/>
              </a:avLst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0" lIns="180000" spcFirstLastPara="1" rIns="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grpSp>
        <p:nvGrpSpPr>
          <p:cNvPr id="593" name="Google Shape;593;p28"/>
          <p:cNvGrpSpPr/>
          <p:nvPr/>
        </p:nvGrpSpPr>
        <p:grpSpPr>
          <a:xfrm>
            <a:off x="3248700" y="1452650"/>
            <a:ext cx="2646600" cy="3279300"/>
            <a:chOff x="3248700" y="1452650"/>
            <a:chExt cx="2646600" cy="3279300"/>
          </a:xfrm>
        </p:grpSpPr>
        <p:sp>
          <p:nvSpPr>
            <p:cNvPr id="594" name="Google Shape;594;p28"/>
            <p:cNvSpPr/>
            <p:nvPr/>
          </p:nvSpPr>
          <p:spPr>
            <a:xfrm>
              <a:off x="3248700" y="1452650"/>
              <a:ext cx="2646600" cy="3279300"/>
            </a:xfrm>
            <a:prstGeom prst="round2SameRect">
              <a:avLst>
                <a:gd fmla="val 0" name="adj1"/>
                <a:gd fmla="val 0" name="adj2"/>
              </a:avLst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0" lIns="180000" spcFirstLastPara="1" rIns="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800">
                <a:solidFill>
                  <a:srgbClr val="7E7F7E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595" name="Google Shape;595;p28"/>
            <p:cNvSpPr/>
            <p:nvPr/>
          </p:nvSpPr>
          <p:spPr>
            <a:xfrm>
              <a:off x="3419250" y="3033125"/>
              <a:ext cx="2305500" cy="307200"/>
            </a:xfrm>
            <a:prstGeom prst="roundRect">
              <a:avLst>
                <a:gd fmla="val 0" name="adj"/>
              </a:avLst>
            </a:prstGeom>
            <a:solidFill>
              <a:srgbClr val="EDEDED"/>
            </a:solidFill>
            <a:ln>
              <a:noFill/>
            </a:ln>
          </p:spPr>
          <p:txBody>
            <a:bodyPr anchorCtr="0" anchor="ctr" bIns="0" lIns="180000" spcFirstLastPara="1" rIns="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596" name="Google Shape;596;p28"/>
            <p:cNvSpPr/>
            <p:nvPr/>
          </p:nvSpPr>
          <p:spPr>
            <a:xfrm>
              <a:off x="3419250" y="3420696"/>
              <a:ext cx="2305500" cy="307200"/>
            </a:xfrm>
            <a:prstGeom prst="roundRect">
              <a:avLst>
                <a:gd fmla="val 0" name="adj"/>
              </a:avLst>
            </a:prstGeom>
            <a:solidFill>
              <a:srgbClr val="EDEDED"/>
            </a:solidFill>
            <a:ln>
              <a:noFill/>
            </a:ln>
          </p:spPr>
          <p:txBody>
            <a:bodyPr anchorCtr="0" anchor="ctr" bIns="0" lIns="180000" spcFirstLastPara="1" rIns="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597" name="Google Shape;597;p28"/>
            <p:cNvSpPr/>
            <p:nvPr/>
          </p:nvSpPr>
          <p:spPr>
            <a:xfrm>
              <a:off x="3419250" y="3808268"/>
              <a:ext cx="2305500" cy="307200"/>
            </a:xfrm>
            <a:prstGeom prst="roundRect">
              <a:avLst>
                <a:gd fmla="val 0" name="adj"/>
              </a:avLst>
            </a:prstGeom>
            <a:solidFill>
              <a:srgbClr val="EDEDED"/>
            </a:solidFill>
            <a:ln>
              <a:noFill/>
            </a:ln>
          </p:spPr>
          <p:txBody>
            <a:bodyPr anchorCtr="0" anchor="ctr" bIns="0" lIns="180000" spcFirstLastPara="1" rIns="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sp>
          <p:nvSpPr>
            <p:cNvPr id="598" name="Google Shape;598;p28"/>
            <p:cNvSpPr/>
            <p:nvPr/>
          </p:nvSpPr>
          <p:spPr>
            <a:xfrm>
              <a:off x="3419250" y="4199548"/>
              <a:ext cx="2305500" cy="307200"/>
            </a:xfrm>
            <a:prstGeom prst="roundRect">
              <a:avLst>
                <a:gd fmla="val 0" name="adj"/>
              </a:avLst>
            </a:prstGeom>
            <a:solidFill>
              <a:srgbClr val="EDEDED"/>
            </a:solidFill>
            <a:ln>
              <a:noFill/>
            </a:ln>
          </p:spPr>
          <p:txBody>
            <a:bodyPr anchorCtr="0" anchor="ctr" bIns="0" lIns="180000" spcFirstLastPara="1" rIns="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</p:grpSp>
      <p:grpSp>
        <p:nvGrpSpPr>
          <p:cNvPr id="599" name="Google Shape;599;p28"/>
          <p:cNvGrpSpPr/>
          <p:nvPr/>
        </p:nvGrpSpPr>
        <p:grpSpPr>
          <a:xfrm>
            <a:off x="457200" y="1452650"/>
            <a:ext cx="2646600" cy="3279300"/>
            <a:chOff x="457200" y="1452650"/>
            <a:chExt cx="2646600" cy="3279300"/>
          </a:xfrm>
        </p:grpSpPr>
        <p:sp>
          <p:nvSpPr>
            <p:cNvPr id="600" name="Google Shape;600;p28"/>
            <p:cNvSpPr/>
            <p:nvPr/>
          </p:nvSpPr>
          <p:spPr>
            <a:xfrm>
              <a:off x="457200" y="1452650"/>
              <a:ext cx="2646600" cy="3279300"/>
            </a:xfrm>
            <a:prstGeom prst="round2SameRect">
              <a:avLst>
                <a:gd fmla="val 0" name="adj1"/>
                <a:gd fmla="val 0" name="adj2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0" lIns="180000" spcFirstLastPara="1" rIns="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800">
                <a:solidFill>
                  <a:srgbClr val="7E7F7E"/>
                </a:solidFill>
                <a:latin typeface="Century Gothic"/>
                <a:ea typeface="Century Gothic"/>
                <a:cs typeface="Century Gothic"/>
                <a:sym typeface="Century Gothic"/>
              </a:endParaRPr>
            </a:p>
          </p:txBody>
        </p:sp>
        <p:grpSp>
          <p:nvGrpSpPr>
            <p:cNvPr id="601" name="Google Shape;601;p28"/>
            <p:cNvGrpSpPr/>
            <p:nvPr/>
          </p:nvGrpSpPr>
          <p:grpSpPr>
            <a:xfrm>
              <a:off x="627750" y="3033125"/>
              <a:ext cx="2305500" cy="1473624"/>
              <a:chOff x="627750" y="3033125"/>
              <a:chExt cx="2305500" cy="1473624"/>
            </a:xfrm>
          </p:grpSpPr>
          <p:sp>
            <p:nvSpPr>
              <p:cNvPr id="602" name="Google Shape;602;p28"/>
              <p:cNvSpPr/>
              <p:nvPr/>
            </p:nvSpPr>
            <p:spPr>
              <a:xfrm>
                <a:off x="627750" y="3033125"/>
                <a:ext cx="2305500" cy="307200"/>
              </a:xfrm>
              <a:prstGeom prst="roundRect">
                <a:avLst>
                  <a:gd fmla="val 0" name="adj"/>
                </a:avLst>
              </a:prstGeom>
              <a:solidFill>
                <a:srgbClr val="EDEDED"/>
              </a:solidFill>
              <a:ln>
                <a:noFill/>
              </a:ln>
            </p:spPr>
            <p:txBody>
              <a:bodyPr anchorCtr="0" anchor="ctr" bIns="0" lIns="180000" spcFirstLastPara="1" rIns="0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100">
                  <a:solidFill>
                    <a:srgbClr val="000000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603" name="Google Shape;603;p28"/>
              <p:cNvSpPr/>
              <p:nvPr/>
            </p:nvSpPr>
            <p:spPr>
              <a:xfrm>
                <a:off x="627750" y="3420696"/>
                <a:ext cx="2305500" cy="307200"/>
              </a:xfrm>
              <a:prstGeom prst="roundRect">
                <a:avLst>
                  <a:gd fmla="val 0" name="adj"/>
                </a:avLst>
              </a:prstGeom>
              <a:solidFill>
                <a:srgbClr val="EDEDED"/>
              </a:solidFill>
              <a:ln>
                <a:noFill/>
              </a:ln>
            </p:spPr>
            <p:txBody>
              <a:bodyPr anchorCtr="0" anchor="ctr" bIns="0" lIns="180000" spcFirstLastPara="1" rIns="0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100">
                  <a:solidFill>
                    <a:srgbClr val="000000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604" name="Google Shape;604;p28"/>
              <p:cNvSpPr/>
              <p:nvPr/>
            </p:nvSpPr>
            <p:spPr>
              <a:xfrm>
                <a:off x="627750" y="3808268"/>
                <a:ext cx="2305500" cy="307200"/>
              </a:xfrm>
              <a:prstGeom prst="roundRect">
                <a:avLst>
                  <a:gd fmla="val 0" name="adj"/>
                </a:avLst>
              </a:prstGeom>
              <a:solidFill>
                <a:srgbClr val="EDEDED"/>
              </a:solidFill>
              <a:ln>
                <a:noFill/>
              </a:ln>
            </p:spPr>
            <p:txBody>
              <a:bodyPr anchorCtr="0" anchor="ctr" bIns="0" lIns="180000" spcFirstLastPara="1" rIns="0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100">
                  <a:solidFill>
                    <a:srgbClr val="000000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  <p:sp>
            <p:nvSpPr>
              <p:cNvPr id="605" name="Google Shape;605;p28"/>
              <p:cNvSpPr/>
              <p:nvPr/>
            </p:nvSpPr>
            <p:spPr>
              <a:xfrm>
                <a:off x="627750" y="4199548"/>
                <a:ext cx="2305500" cy="307200"/>
              </a:xfrm>
              <a:prstGeom prst="roundRect">
                <a:avLst>
                  <a:gd fmla="val 0" name="adj"/>
                </a:avLst>
              </a:prstGeom>
              <a:solidFill>
                <a:srgbClr val="EDEDED"/>
              </a:solidFill>
              <a:ln>
                <a:noFill/>
              </a:ln>
            </p:spPr>
            <p:txBody>
              <a:bodyPr anchorCtr="0" anchor="ctr" bIns="0" lIns="180000" spcFirstLastPara="1" rIns="0" wrap="square" tIns="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100">
                  <a:solidFill>
                    <a:srgbClr val="000000"/>
                  </a:solidFill>
                  <a:latin typeface="Century Gothic"/>
                  <a:ea typeface="Century Gothic"/>
                  <a:cs typeface="Century Gothic"/>
                  <a:sym typeface="Century Gothic"/>
                </a:endParaRPr>
              </a:p>
            </p:txBody>
          </p:sp>
        </p:grpSp>
      </p:grpSp>
      <p:sp>
        <p:nvSpPr>
          <p:cNvPr id="606" name="Google Shape;606;p28"/>
          <p:cNvSpPr txBox="1"/>
          <p:nvPr>
            <p:ph type="title"/>
          </p:nvPr>
        </p:nvSpPr>
        <p:spPr>
          <a:xfrm>
            <a:off x="457200" y="411475"/>
            <a:ext cx="8229600" cy="371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Business </a:t>
            </a:r>
            <a:r>
              <a:rPr lang="en"/>
              <a:t>2023</a:t>
            </a:r>
            <a:r>
              <a:rPr lang="en"/>
              <a:t> </a:t>
            </a:r>
            <a:r>
              <a:rPr lang="en"/>
              <a:t>annual report infographics</a:t>
            </a:r>
            <a:endParaRPr/>
          </a:p>
        </p:txBody>
      </p:sp>
      <p:grpSp>
        <p:nvGrpSpPr>
          <p:cNvPr id="607" name="Google Shape;607;p28"/>
          <p:cNvGrpSpPr/>
          <p:nvPr/>
        </p:nvGrpSpPr>
        <p:grpSpPr>
          <a:xfrm>
            <a:off x="457200" y="1013825"/>
            <a:ext cx="2646608" cy="3456131"/>
            <a:chOff x="457200" y="1013825"/>
            <a:chExt cx="2646608" cy="3456131"/>
          </a:xfrm>
        </p:grpSpPr>
        <p:sp>
          <p:nvSpPr>
            <p:cNvPr id="608" name="Google Shape;608;p28"/>
            <p:cNvSpPr/>
            <p:nvPr/>
          </p:nvSpPr>
          <p:spPr>
            <a:xfrm>
              <a:off x="457208" y="1013825"/>
              <a:ext cx="2646600" cy="438900"/>
            </a:xfrm>
            <a:prstGeom prst="rect">
              <a:avLst/>
            </a:prstGeom>
            <a:solidFill>
              <a:srgbClr val="1642C5">
                <a:alpha val="5647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2100">
                  <a:solidFill>
                    <a:schemeClr val="lt1"/>
                  </a:solidFill>
                  <a:latin typeface="Fira Sans Extra Condensed"/>
                  <a:ea typeface="Fira Sans Extra Condensed"/>
                  <a:cs typeface="Fira Sans Extra Condensed"/>
                  <a:sym typeface="Fira Sans Extra Condensed"/>
                </a:rPr>
                <a:t>Campaign A</a:t>
              </a:r>
              <a:endParaRPr sz="2100">
                <a:solidFill>
                  <a:schemeClr val="lt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endParaRPr>
            </a:p>
          </p:txBody>
        </p:sp>
        <p:sp>
          <p:nvSpPr>
            <p:cNvPr id="609" name="Google Shape;609;p28"/>
            <p:cNvSpPr/>
            <p:nvPr/>
          </p:nvSpPr>
          <p:spPr>
            <a:xfrm>
              <a:off x="457200" y="1786601"/>
              <a:ext cx="2646600" cy="354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800">
                  <a:solidFill>
                    <a:schemeClr val="lt1"/>
                  </a:solidFill>
                  <a:latin typeface="Fira Sans Extra Condensed"/>
                  <a:ea typeface="Fira Sans Extra Condensed"/>
                  <a:cs typeface="Fira Sans Extra Condensed"/>
                  <a:sym typeface="Fira Sans Extra Condensed"/>
                </a:rPr>
                <a:t>Followers</a:t>
              </a:r>
              <a:r>
                <a:rPr b="1" lang="en" sz="1800">
                  <a:solidFill>
                    <a:schemeClr val="lt1"/>
                  </a:solidFill>
                  <a:latin typeface="Fira Sans Extra Condensed"/>
                  <a:ea typeface="Fira Sans Extra Condensed"/>
                  <a:cs typeface="Fira Sans Extra Condensed"/>
                  <a:sym typeface="Fira Sans Extra Condensed"/>
                </a:rPr>
                <a:t> growth</a:t>
              </a:r>
              <a:endParaRPr b="1" sz="1800">
                <a:solidFill>
                  <a:schemeClr val="lt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endParaRPr>
            </a:p>
          </p:txBody>
        </p:sp>
        <p:sp>
          <p:nvSpPr>
            <p:cNvPr id="610" name="Google Shape;610;p28"/>
            <p:cNvSpPr/>
            <p:nvPr/>
          </p:nvSpPr>
          <p:spPr>
            <a:xfrm>
              <a:off x="1606350" y="2260338"/>
              <a:ext cx="688800" cy="438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2400">
                  <a:solidFill>
                    <a:schemeClr val="lt1"/>
                  </a:solidFill>
                  <a:latin typeface="Fira Sans Extra Condensed"/>
                  <a:ea typeface="Fira Sans Extra Condensed"/>
                  <a:cs typeface="Fira Sans Extra Condensed"/>
                  <a:sym typeface="Fira Sans Extra Condensed"/>
                </a:rPr>
                <a:t>12</a:t>
              </a:r>
              <a:r>
                <a:rPr b="1" lang="en" sz="2400">
                  <a:solidFill>
                    <a:schemeClr val="lt1"/>
                  </a:solidFill>
                  <a:latin typeface="Fira Sans Extra Condensed"/>
                  <a:ea typeface="Fira Sans Extra Condensed"/>
                  <a:cs typeface="Fira Sans Extra Condensed"/>
                  <a:sym typeface="Fira Sans Extra Condensed"/>
                </a:rPr>
                <a:t>%</a:t>
              </a:r>
              <a:endParaRPr b="1" sz="2400">
                <a:solidFill>
                  <a:schemeClr val="lt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endParaRPr>
            </a:p>
          </p:txBody>
        </p:sp>
        <p:grpSp>
          <p:nvGrpSpPr>
            <p:cNvPr id="611" name="Google Shape;611;p28"/>
            <p:cNvGrpSpPr/>
            <p:nvPr/>
          </p:nvGrpSpPr>
          <p:grpSpPr>
            <a:xfrm>
              <a:off x="701498" y="3069810"/>
              <a:ext cx="2158014" cy="1400146"/>
              <a:chOff x="701498" y="3069810"/>
              <a:chExt cx="2158014" cy="1400146"/>
            </a:xfrm>
          </p:grpSpPr>
          <p:sp>
            <p:nvSpPr>
              <p:cNvPr id="612" name="Google Shape;612;p28"/>
              <p:cNvSpPr/>
              <p:nvPr/>
            </p:nvSpPr>
            <p:spPr>
              <a:xfrm>
                <a:off x="701498" y="3069810"/>
                <a:ext cx="805500" cy="233700"/>
              </a:xfrm>
              <a:prstGeom prst="roundRect">
                <a:avLst>
                  <a:gd fmla="val 0" name="adj"/>
                </a:avLst>
              </a:prstGeom>
              <a:solidFill>
                <a:srgbClr val="EDEDED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200">
                    <a:solidFill>
                      <a:schemeClr val="dk1"/>
                    </a:solidFill>
                    <a:latin typeface="Roboto"/>
                    <a:ea typeface="Roboto"/>
                    <a:cs typeface="Roboto"/>
                    <a:sym typeface="Roboto"/>
                  </a:rPr>
                  <a:t>21</a:t>
                </a:r>
                <a:r>
                  <a:rPr lang="en" sz="1200">
                    <a:solidFill>
                      <a:schemeClr val="dk1"/>
                    </a:solidFill>
                    <a:latin typeface="Roboto"/>
                    <a:ea typeface="Roboto"/>
                    <a:cs typeface="Roboto"/>
                    <a:sym typeface="Roboto"/>
                  </a:rPr>
                  <a:t>,000</a:t>
                </a:r>
                <a:endParaRPr sz="12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endParaRPr>
              </a:p>
            </p:txBody>
          </p:sp>
          <p:sp>
            <p:nvSpPr>
              <p:cNvPr id="613" name="Google Shape;613;p28"/>
              <p:cNvSpPr/>
              <p:nvPr/>
            </p:nvSpPr>
            <p:spPr>
              <a:xfrm>
                <a:off x="1507112" y="3069810"/>
                <a:ext cx="1352400" cy="233700"/>
              </a:xfrm>
              <a:prstGeom prst="roundRect">
                <a:avLst>
                  <a:gd fmla="val 0" name="adj"/>
                </a:avLst>
              </a:prstGeom>
              <a:solidFill>
                <a:srgbClr val="EDEDED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200">
                    <a:solidFill>
                      <a:schemeClr val="dk1"/>
                    </a:solidFill>
                    <a:latin typeface="Roboto"/>
                    <a:ea typeface="Roboto"/>
                    <a:cs typeface="Roboto"/>
                    <a:sym typeface="Roboto"/>
                  </a:rPr>
                  <a:t>New followers</a:t>
                </a:r>
                <a:endParaRPr sz="12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endParaRPr>
              </a:p>
            </p:txBody>
          </p:sp>
          <p:sp>
            <p:nvSpPr>
              <p:cNvPr id="614" name="Google Shape;614;p28"/>
              <p:cNvSpPr/>
              <p:nvPr/>
            </p:nvSpPr>
            <p:spPr>
              <a:xfrm>
                <a:off x="701498" y="3457382"/>
                <a:ext cx="805500" cy="233700"/>
              </a:xfrm>
              <a:prstGeom prst="roundRect">
                <a:avLst>
                  <a:gd fmla="val 0" name="adj"/>
                </a:avLst>
              </a:prstGeom>
              <a:solidFill>
                <a:srgbClr val="EDEDED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200">
                    <a:solidFill>
                      <a:schemeClr val="dk1"/>
                    </a:solidFill>
                    <a:latin typeface="Roboto"/>
                    <a:ea typeface="Roboto"/>
                    <a:cs typeface="Roboto"/>
                    <a:sym typeface="Roboto"/>
                  </a:rPr>
                  <a:t>4</a:t>
                </a:r>
                <a:r>
                  <a:rPr lang="en" sz="1200">
                    <a:solidFill>
                      <a:schemeClr val="dk1"/>
                    </a:solidFill>
                    <a:latin typeface="Roboto"/>
                    <a:ea typeface="Roboto"/>
                    <a:cs typeface="Roboto"/>
                    <a:sym typeface="Roboto"/>
                  </a:rPr>
                  <a:t>,000</a:t>
                </a:r>
                <a:endParaRPr sz="12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endParaRPr>
              </a:p>
            </p:txBody>
          </p:sp>
          <p:sp>
            <p:nvSpPr>
              <p:cNvPr id="615" name="Google Shape;615;p28"/>
              <p:cNvSpPr/>
              <p:nvPr/>
            </p:nvSpPr>
            <p:spPr>
              <a:xfrm>
                <a:off x="1507112" y="3457389"/>
                <a:ext cx="1352400" cy="233700"/>
              </a:xfrm>
              <a:prstGeom prst="roundRect">
                <a:avLst>
                  <a:gd fmla="val 0" name="adj"/>
                </a:avLst>
              </a:prstGeom>
              <a:solidFill>
                <a:srgbClr val="EDEDED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200">
                    <a:solidFill>
                      <a:schemeClr val="dk1"/>
                    </a:solidFill>
                    <a:latin typeface="Roboto"/>
                    <a:ea typeface="Roboto"/>
                    <a:cs typeface="Roboto"/>
                    <a:sym typeface="Roboto"/>
                  </a:rPr>
                  <a:t>Engagements</a:t>
                </a:r>
                <a:endParaRPr sz="12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endParaRPr>
              </a:p>
            </p:txBody>
          </p:sp>
          <p:sp>
            <p:nvSpPr>
              <p:cNvPr id="616" name="Google Shape;616;p28"/>
              <p:cNvSpPr/>
              <p:nvPr/>
            </p:nvSpPr>
            <p:spPr>
              <a:xfrm>
                <a:off x="701498" y="3844953"/>
                <a:ext cx="805500" cy="233700"/>
              </a:xfrm>
              <a:prstGeom prst="roundRect">
                <a:avLst>
                  <a:gd fmla="val 0" name="adj"/>
                </a:avLst>
              </a:prstGeom>
              <a:solidFill>
                <a:srgbClr val="EDEDED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200">
                    <a:solidFill>
                      <a:schemeClr val="dk1"/>
                    </a:solidFill>
                    <a:latin typeface="Roboto"/>
                    <a:ea typeface="Roboto"/>
                    <a:cs typeface="Roboto"/>
                    <a:sym typeface="Roboto"/>
                  </a:rPr>
                  <a:t>67</a:t>
                </a:r>
                <a:endParaRPr sz="12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endParaRPr>
              </a:p>
            </p:txBody>
          </p:sp>
          <p:sp>
            <p:nvSpPr>
              <p:cNvPr id="617" name="Google Shape;617;p28"/>
              <p:cNvSpPr/>
              <p:nvPr/>
            </p:nvSpPr>
            <p:spPr>
              <a:xfrm>
                <a:off x="1507112" y="3844968"/>
                <a:ext cx="1352400" cy="233700"/>
              </a:xfrm>
              <a:prstGeom prst="roundRect">
                <a:avLst>
                  <a:gd fmla="val 0" name="adj"/>
                </a:avLst>
              </a:prstGeom>
              <a:solidFill>
                <a:srgbClr val="EDEDED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200">
                    <a:solidFill>
                      <a:schemeClr val="dk1"/>
                    </a:solidFill>
                    <a:latin typeface="Roboto"/>
                    <a:ea typeface="Roboto"/>
                    <a:cs typeface="Roboto"/>
                    <a:sym typeface="Roboto"/>
                  </a:rPr>
                  <a:t>New </a:t>
                </a:r>
                <a:r>
                  <a:rPr lang="en" sz="1200">
                    <a:solidFill>
                      <a:schemeClr val="dk1"/>
                    </a:solidFill>
                    <a:latin typeface="Roboto"/>
                    <a:ea typeface="Roboto"/>
                    <a:cs typeface="Roboto"/>
                    <a:sym typeface="Roboto"/>
                  </a:rPr>
                  <a:t>posts</a:t>
                </a:r>
                <a:endParaRPr sz="12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endParaRPr>
              </a:p>
            </p:txBody>
          </p:sp>
          <p:sp>
            <p:nvSpPr>
              <p:cNvPr id="618" name="Google Shape;618;p28"/>
              <p:cNvSpPr/>
              <p:nvPr/>
            </p:nvSpPr>
            <p:spPr>
              <a:xfrm>
                <a:off x="701498" y="4236233"/>
                <a:ext cx="805500" cy="233700"/>
              </a:xfrm>
              <a:prstGeom prst="roundRect">
                <a:avLst>
                  <a:gd fmla="val 0" name="adj"/>
                </a:avLst>
              </a:prstGeom>
              <a:solidFill>
                <a:srgbClr val="EDEDED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200">
                    <a:solidFill>
                      <a:schemeClr val="dk1"/>
                    </a:solidFill>
                    <a:latin typeface="Roboto"/>
                    <a:ea typeface="Roboto"/>
                    <a:cs typeface="Roboto"/>
                    <a:sym typeface="Roboto"/>
                  </a:rPr>
                  <a:t>8,7</a:t>
                </a:r>
                <a:r>
                  <a:rPr lang="en" sz="1200">
                    <a:solidFill>
                      <a:schemeClr val="dk1"/>
                    </a:solidFill>
                    <a:latin typeface="Roboto"/>
                    <a:ea typeface="Roboto"/>
                    <a:cs typeface="Roboto"/>
                    <a:sym typeface="Roboto"/>
                  </a:rPr>
                  <a:t>00</a:t>
                </a:r>
                <a:endParaRPr sz="12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endParaRPr>
              </a:p>
            </p:txBody>
          </p:sp>
          <p:sp>
            <p:nvSpPr>
              <p:cNvPr id="619" name="Google Shape;619;p28"/>
              <p:cNvSpPr/>
              <p:nvPr/>
            </p:nvSpPr>
            <p:spPr>
              <a:xfrm>
                <a:off x="1507112" y="4236256"/>
                <a:ext cx="1352400" cy="233700"/>
              </a:xfrm>
              <a:prstGeom prst="roundRect">
                <a:avLst>
                  <a:gd fmla="val 0" name="adj"/>
                </a:avLst>
              </a:prstGeom>
              <a:solidFill>
                <a:srgbClr val="EDEDED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200">
                    <a:solidFill>
                      <a:schemeClr val="dk1"/>
                    </a:solidFill>
                    <a:latin typeface="Roboto"/>
                    <a:ea typeface="Roboto"/>
                    <a:cs typeface="Roboto"/>
                    <a:sym typeface="Roboto"/>
                  </a:rPr>
                  <a:t>Post </a:t>
                </a:r>
                <a:r>
                  <a:rPr lang="en" sz="1200">
                    <a:solidFill>
                      <a:schemeClr val="dk1"/>
                    </a:solidFill>
                    <a:latin typeface="Roboto"/>
                    <a:ea typeface="Roboto"/>
                    <a:cs typeface="Roboto"/>
                    <a:sym typeface="Roboto"/>
                  </a:rPr>
                  <a:t>likes</a:t>
                </a:r>
                <a:endParaRPr sz="12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endParaRPr>
              </a:p>
            </p:txBody>
          </p:sp>
        </p:grpSp>
      </p:grpSp>
      <p:sp>
        <p:nvSpPr>
          <p:cNvPr id="620" name="Google Shape;620;p28"/>
          <p:cNvSpPr/>
          <p:nvPr/>
        </p:nvSpPr>
        <p:spPr>
          <a:xfrm>
            <a:off x="1265850" y="2260338"/>
            <a:ext cx="340500" cy="340500"/>
          </a:xfrm>
          <a:prstGeom prst="upArrow">
            <a:avLst>
              <a:gd fmla="val 50000" name="adj1"/>
              <a:gd fmla="val 50000" name="adj2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21" name="Google Shape;621;p28"/>
          <p:cNvSpPr/>
          <p:nvPr/>
        </p:nvSpPr>
        <p:spPr>
          <a:xfrm>
            <a:off x="6689850" y="2324413"/>
            <a:ext cx="340500" cy="340500"/>
          </a:xfrm>
          <a:prstGeom prst="upArrow">
            <a:avLst>
              <a:gd fmla="val 50000" name="adj1"/>
              <a:gd fmla="val 50000" name="adj2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622" name="Google Shape;622;p28"/>
          <p:cNvGrpSpPr/>
          <p:nvPr/>
        </p:nvGrpSpPr>
        <p:grpSpPr>
          <a:xfrm>
            <a:off x="3248700" y="1013825"/>
            <a:ext cx="2646608" cy="3456131"/>
            <a:chOff x="3248700" y="1013825"/>
            <a:chExt cx="2646608" cy="3456131"/>
          </a:xfrm>
        </p:grpSpPr>
        <p:sp>
          <p:nvSpPr>
            <p:cNvPr id="623" name="Google Shape;623;p28"/>
            <p:cNvSpPr/>
            <p:nvPr/>
          </p:nvSpPr>
          <p:spPr>
            <a:xfrm>
              <a:off x="3248708" y="1013825"/>
              <a:ext cx="2646600" cy="438900"/>
            </a:xfrm>
            <a:prstGeom prst="rect">
              <a:avLst/>
            </a:prstGeom>
            <a:solidFill>
              <a:srgbClr val="155FE5">
                <a:alpha val="5647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2100">
                  <a:solidFill>
                    <a:schemeClr val="lt1"/>
                  </a:solidFill>
                  <a:latin typeface="Fira Sans Extra Condensed"/>
                  <a:ea typeface="Fira Sans Extra Condensed"/>
                  <a:cs typeface="Fira Sans Extra Condensed"/>
                  <a:sym typeface="Fira Sans Extra Condensed"/>
                </a:rPr>
                <a:t>Campaign B</a:t>
              </a:r>
              <a:endParaRPr sz="2100">
                <a:solidFill>
                  <a:schemeClr val="lt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endParaRPr>
            </a:p>
          </p:txBody>
        </p:sp>
        <p:sp>
          <p:nvSpPr>
            <p:cNvPr id="624" name="Google Shape;624;p28"/>
            <p:cNvSpPr/>
            <p:nvPr/>
          </p:nvSpPr>
          <p:spPr>
            <a:xfrm>
              <a:off x="3248700" y="1786601"/>
              <a:ext cx="2646600" cy="354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800">
                  <a:solidFill>
                    <a:schemeClr val="lt1"/>
                  </a:solidFill>
                  <a:latin typeface="Fira Sans Extra Condensed"/>
                  <a:ea typeface="Fira Sans Extra Condensed"/>
                  <a:cs typeface="Fira Sans Extra Condensed"/>
                  <a:sym typeface="Fira Sans Extra Condensed"/>
                </a:rPr>
                <a:t>Followers growth</a:t>
              </a:r>
              <a:endParaRPr b="1" sz="1800">
                <a:solidFill>
                  <a:schemeClr val="lt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endParaRPr>
            </a:p>
          </p:txBody>
        </p:sp>
        <p:sp>
          <p:nvSpPr>
            <p:cNvPr id="625" name="Google Shape;625;p28"/>
            <p:cNvSpPr/>
            <p:nvPr/>
          </p:nvSpPr>
          <p:spPr>
            <a:xfrm>
              <a:off x="4397850" y="2260338"/>
              <a:ext cx="688800" cy="438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2400">
                  <a:solidFill>
                    <a:schemeClr val="lt1"/>
                  </a:solidFill>
                  <a:latin typeface="Fira Sans Extra Condensed"/>
                  <a:ea typeface="Fira Sans Extra Condensed"/>
                  <a:cs typeface="Fira Sans Extra Condensed"/>
                  <a:sym typeface="Fira Sans Extra Condensed"/>
                </a:rPr>
                <a:t>36</a:t>
              </a:r>
              <a:r>
                <a:rPr b="1" lang="en" sz="2400">
                  <a:solidFill>
                    <a:schemeClr val="lt1"/>
                  </a:solidFill>
                  <a:latin typeface="Fira Sans Extra Condensed"/>
                  <a:ea typeface="Fira Sans Extra Condensed"/>
                  <a:cs typeface="Fira Sans Extra Condensed"/>
                  <a:sym typeface="Fira Sans Extra Condensed"/>
                </a:rPr>
                <a:t>%</a:t>
              </a:r>
              <a:endParaRPr b="1" sz="2400">
                <a:solidFill>
                  <a:schemeClr val="lt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endParaRPr>
            </a:p>
          </p:txBody>
        </p:sp>
        <p:grpSp>
          <p:nvGrpSpPr>
            <p:cNvPr id="626" name="Google Shape;626;p28"/>
            <p:cNvGrpSpPr/>
            <p:nvPr/>
          </p:nvGrpSpPr>
          <p:grpSpPr>
            <a:xfrm>
              <a:off x="3492998" y="3069810"/>
              <a:ext cx="2158014" cy="1400146"/>
              <a:chOff x="3492998" y="3069810"/>
              <a:chExt cx="2158014" cy="1400146"/>
            </a:xfrm>
          </p:grpSpPr>
          <p:sp>
            <p:nvSpPr>
              <p:cNvPr id="627" name="Google Shape;627;p28"/>
              <p:cNvSpPr/>
              <p:nvPr/>
            </p:nvSpPr>
            <p:spPr>
              <a:xfrm>
                <a:off x="3492998" y="3069810"/>
                <a:ext cx="805500" cy="233700"/>
              </a:xfrm>
              <a:prstGeom prst="roundRect">
                <a:avLst>
                  <a:gd fmla="val 0" name="adj"/>
                </a:avLst>
              </a:prstGeom>
              <a:solidFill>
                <a:srgbClr val="EDEDED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200">
                    <a:solidFill>
                      <a:schemeClr val="dk1"/>
                    </a:solidFill>
                    <a:latin typeface="Roboto"/>
                    <a:ea typeface="Roboto"/>
                    <a:cs typeface="Roboto"/>
                    <a:sym typeface="Roboto"/>
                  </a:rPr>
                  <a:t>16</a:t>
                </a:r>
                <a:r>
                  <a:rPr lang="en" sz="1200">
                    <a:solidFill>
                      <a:schemeClr val="dk1"/>
                    </a:solidFill>
                    <a:latin typeface="Roboto"/>
                    <a:ea typeface="Roboto"/>
                    <a:cs typeface="Roboto"/>
                    <a:sym typeface="Roboto"/>
                  </a:rPr>
                  <a:t>,000</a:t>
                </a:r>
                <a:endParaRPr sz="12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endParaRPr>
              </a:p>
            </p:txBody>
          </p:sp>
          <p:sp>
            <p:nvSpPr>
              <p:cNvPr id="628" name="Google Shape;628;p28"/>
              <p:cNvSpPr/>
              <p:nvPr/>
            </p:nvSpPr>
            <p:spPr>
              <a:xfrm>
                <a:off x="4298612" y="3069810"/>
                <a:ext cx="1352400" cy="233700"/>
              </a:xfrm>
              <a:prstGeom prst="roundRect">
                <a:avLst>
                  <a:gd fmla="val 0" name="adj"/>
                </a:avLst>
              </a:prstGeom>
              <a:solidFill>
                <a:srgbClr val="EDEDED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200">
                    <a:solidFill>
                      <a:schemeClr val="dk1"/>
                    </a:solidFill>
                    <a:latin typeface="Roboto"/>
                    <a:ea typeface="Roboto"/>
                    <a:cs typeface="Roboto"/>
                    <a:sym typeface="Roboto"/>
                  </a:rPr>
                  <a:t>New followers</a:t>
                </a:r>
                <a:endParaRPr sz="12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endParaRPr>
              </a:p>
            </p:txBody>
          </p:sp>
          <p:sp>
            <p:nvSpPr>
              <p:cNvPr id="629" name="Google Shape;629;p28"/>
              <p:cNvSpPr/>
              <p:nvPr/>
            </p:nvSpPr>
            <p:spPr>
              <a:xfrm>
                <a:off x="3492998" y="3457382"/>
                <a:ext cx="805500" cy="233700"/>
              </a:xfrm>
              <a:prstGeom prst="roundRect">
                <a:avLst>
                  <a:gd fmla="val 0" name="adj"/>
                </a:avLst>
              </a:prstGeom>
              <a:solidFill>
                <a:srgbClr val="EDEDED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200">
                    <a:solidFill>
                      <a:schemeClr val="dk1"/>
                    </a:solidFill>
                    <a:latin typeface="Roboto"/>
                    <a:ea typeface="Roboto"/>
                    <a:cs typeface="Roboto"/>
                    <a:sym typeface="Roboto"/>
                  </a:rPr>
                  <a:t>3</a:t>
                </a:r>
                <a:r>
                  <a:rPr lang="en" sz="1200">
                    <a:solidFill>
                      <a:schemeClr val="dk1"/>
                    </a:solidFill>
                    <a:latin typeface="Roboto"/>
                    <a:ea typeface="Roboto"/>
                    <a:cs typeface="Roboto"/>
                    <a:sym typeface="Roboto"/>
                  </a:rPr>
                  <a:t>,000</a:t>
                </a:r>
                <a:endParaRPr sz="12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endParaRPr>
              </a:p>
            </p:txBody>
          </p:sp>
          <p:sp>
            <p:nvSpPr>
              <p:cNvPr id="630" name="Google Shape;630;p28"/>
              <p:cNvSpPr/>
              <p:nvPr/>
            </p:nvSpPr>
            <p:spPr>
              <a:xfrm>
                <a:off x="4298612" y="3457389"/>
                <a:ext cx="1352400" cy="233700"/>
              </a:xfrm>
              <a:prstGeom prst="roundRect">
                <a:avLst>
                  <a:gd fmla="val 0" name="adj"/>
                </a:avLst>
              </a:prstGeom>
              <a:solidFill>
                <a:srgbClr val="EDEDED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200">
                    <a:solidFill>
                      <a:schemeClr val="dk1"/>
                    </a:solidFill>
                    <a:latin typeface="Roboto"/>
                    <a:ea typeface="Roboto"/>
                    <a:cs typeface="Roboto"/>
                    <a:sym typeface="Roboto"/>
                  </a:rPr>
                  <a:t>Engagements</a:t>
                </a:r>
                <a:endParaRPr sz="12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endParaRPr>
              </a:p>
            </p:txBody>
          </p:sp>
          <p:sp>
            <p:nvSpPr>
              <p:cNvPr id="631" name="Google Shape;631;p28"/>
              <p:cNvSpPr/>
              <p:nvPr/>
            </p:nvSpPr>
            <p:spPr>
              <a:xfrm>
                <a:off x="3492998" y="3844953"/>
                <a:ext cx="805500" cy="233700"/>
              </a:xfrm>
              <a:prstGeom prst="roundRect">
                <a:avLst>
                  <a:gd fmla="val 0" name="adj"/>
                </a:avLst>
              </a:prstGeom>
              <a:solidFill>
                <a:srgbClr val="EDEDED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200">
                    <a:solidFill>
                      <a:schemeClr val="dk1"/>
                    </a:solidFill>
                    <a:latin typeface="Roboto"/>
                    <a:ea typeface="Roboto"/>
                    <a:cs typeface="Roboto"/>
                    <a:sym typeface="Roboto"/>
                  </a:rPr>
                  <a:t>54</a:t>
                </a:r>
                <a:endParaRPr sz="12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endParaRPr>
              </a:p>
            </p:txBody>
          </p:sp>
          <p:sp>
            <p:nvSpPr>
              <p:cNvPr id="632" name="Google Shape;632;p28"/>
              <p:cNvSpPr/>
              <p:nvPr/>
            </p:nvSpPr>
            <p:spPr>
              <a:xfrm>
                <a:off x="4298612" y="3844968"/>
                <a:ext cx="1352400" cy="233700"/>
              </a:xfrm>
              <a:prstGeom prst="roundRect">
                <a:avLst>
                  <a:gd fmla="val 0" name="adj"/>
                </a:avLst>
              </a:prstGeom>
              <a:solidFill>
                <a:srgbClr val="EDEDED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200">
                    <a:solidFill>
                      <a:schemeClr val="dk1"/>
                    </a:solidFill>
                    <a:latin typeface="Roboto"/>
                    <a:ea typeface="Roboto"/>
                    <a:cs typeface="Roboto"/>
                    <a:sym typeface="Roboto"/>
                  </a:rPr>
                  <a:t>New posts</a:t>
                </a:r>
                <a:endParaRPr sz="12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endParaRPr>
              </a:p>
            </p:txBody>
          </p:sp>
          <p:sp>
            <p:nvSpPr>
              <p:cNvPr id="633" name="Google Shape;633;p28"/>
              <p:cNvSpPr/>
              <p:nvPr/>
            </p:nvSpPr>
            <p:spPr>
              <a:xfrm>
                <a:off x="3492998" y="4236233"/>
                <a:ext cx="805500" cy="233700"/>
              </a:xfrm>
              <a:prstGeom prst="roundRect">
                <a:avLst>
                  <a:gd fmla="val 0" name="adj"/>
                </a:avLst>
              </a:prstGeom>
              <a:solidFill>
                <a:srgbClr val="EDEDED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200">
                    <a:solidFill>
                      <a:schemeClr val="dk1"/>
                    </a:solidFill>
                    <a:latin typeface="Roboto"/>
                    <a:ea typeface="Roboto"/>
                    <a:cs typeface="Roboto"/>
                    <a:sym typeface="Roboto"/>
                  </a:rPr>
                  <a:t>6</a:t>
                </a:r>
                <a:r>
                  <a:rPr lang="en" sz="1200">
                    <a:solidFill>
                      <a:schemeClr val="dk1"/>
                    </a:solidFill>
                    <a:latin typeface="Roboto"/>
                    <a:ea typeface="Roboto"/>
                    <a:cs typeface="Roboto"/>
                    <a:sym typeface="Roboto"/>
                  </a:rPr>
                  <a:t>,200</a:t>
                </a:r>
                <a:endParaRPr sz="12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endParaRPr>
              </a:p>
            </p:txBody>
          </p:sp>
          <p:sp>
            <p:nvSpPr>
              <p:cNvPr id="634" name="Google Shape;634;p28"/>
              <p:cNvSpPr/>
              <p:nvPr/>
            </p:nvSpPr>
            <p:spPr>
              <a:xfrm>
                <a:off x="4298612" y="4236256"/>
                <a:ext cx="1352400" cy="233700"/>
              </a:xfrm>
              <a:prstGeom prst="roundRect">
                <a:avLst>
                  <a:gd fmla="val 0" name="adj"/>
                </a:avLst>
              </a:prstGeom>
              <a:solidFill>
                <a:srgbClr val="EDEDED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200">
                    <a:solidFill>
                      <a:schemeClr val="dk1"/>
                    </a:solidFill>
                    <a:latin typeface="Roboto"/>
                    <a:ea typeface="Roboto"/>
                    <a:cs typeface="Roboto"/>
                    <a:sym typeface="Roboto"/>
                  </a:rPr>
                  <a:t>Post likes</a:t>
                </a:r>
                <a:endParaRPr sz="12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endParaRPr>
              </a:p>
            </p:txBody>
          </p:sp>
        </p:grpSp>
      </p:grpSp>
      <p:sp>
        <p:nvSpPr>
          <p:cNvPr id="635" name="Google Shape;635;p28"/>
          <p:cNvSpPr/>
          <p:nvPr/>
        </p:nvSpPr>
        <p:spPr>
          <a:xfrm>
            <a:off x="4057350" y="2260338"/>
            <a:ext cx="340500" cy="340500"/>
          </a:xfrm>
          <a:prstGeom prst="upArrow">
            <a:avLst>
              <a:gd fmla="val 50000" name="adj1"/>
              <a:gd fmla="val 50000" name="adj2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636" name="Google Shape;636;p28"/>
          <p:cNvGrpSpPr/>
          <p:nvPr/>
        </p:nvGrpSpPr>
        <p:grpSpPr>
          <a:xfrm>
            <a:off x="6040208" y="1013825"/>
            <a:ext cx="2646600" cy="3286025"/>
            <a:chOff x="6040208" y="1013825"/>
            <a:chExt cx="2646600" cy="3286025"/>
          </a:xfrm>
        </p:grpSpPr>
        <p:sp>
          <p:nvSpPr>
            <p:cNvPr id="637" name="Google Shape;637;p28"/>
            <p:cNvSpPr/>
            <p:nvPr/>
          </p:nvSpPr>
          <p:spPr>
            <a:xfrm>
              <a:off x="6040208" y="1013825"/>
              <a:ext cx="2646600" cy="438900"/>
            </a:xfrm>
            <a:prstGeom prst="rect">
              <a:avLst/>
            </a:prstGeom>
            <a:solidFill>
              <a:srgbClr val="2A8BFD">
                <a:alpha val="5647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SzPts val="1100"/>
                <a:buNone/>
              </a:pPr>
              <a:r>
                <a:rPr b="1" lang="en" sz="1800">
                  <a:solidFill>
                    <a:schemeClr val="lt1"/>
                  </a:solidFill>
                  <a:latin typeface="Fira Sans Extra Condensed"/>
                  <a:ea typeface="Fira Sans Extra Condensed"/>
                  <a:cs typeface="Fira Sans Extra Condensed"/>
                  <a:sym typeface="Fira Sans Extra Condensed"/>
                </a:rPr>
                <a:t>Share of engagement</a:t>
              </a:r>
              <a:endParaRPr b="1" sz="1800">
                <a:solidFill>
                  <a:schemeClr val="lt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endParaRPr>
            </a:p>
          </p:txBody>
        </p:sp>
        <p:sp>
          <p:nvSpPr>
            <p:cNvPr id="638" name="Google Shape;638;p28"/>
            <p:cNvSpPr/>
            <p:nvPr/>
          </p:nvSpPr>
          <p:spPr>
            <a:xfrm>
              <a:off x="6687300" y="1831200"/>
              <a:ext cx="1352400" cy="354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800">
                  <a:solidFill>
                    <a:schemeClr val="lt1"/>
                  </a:solidFill>
                  <a:latin typeface="Fira Sans Extra Condensed"/>
                  <a:ea typeface="Fira Sans Extra Condensed"/>
                  <a:cs typeface="Fira Sans Extra Condensed"/>
                  <a:sym typeface="Fira Sans Extra Condensed"/>
                </a:rPr>
                <a:t>Campaign A</a:t>
              </a:r>
              <a:endParaRPr b="1" sz="1800">
                <a:solidFill>
                  <a:schemeClr val="lt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endParaRPr>
            </a:p>
          </p:txBody>
        </p:sp>
        <p:sp>
          <p:nvSpPr>
            <p:cNvPr id="639" name="Google Shape;639;p28"/>
            <p:cNvSpPr/>
            <p:nvPr/>
          </p:nvSpPr>
          <p:spPr>
            <a:xfrm>
              <a:off x="7030350" y="2260350"/>
              <a:ext cx="1006800" cy="438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4000">
                  <a:solidFill>
                    <a:schemeClr val="lt1"/>
                  </a:solidFill>
                  <a:latin typeface="Fira Sans Extra Condensed"/>
                  <a:ea typeface="Fira Sans Extra Condensed"/>
                  <a:cs typeface="Fira Sans Extra Condensed"/>
                  <a:sym typeface="Fira Sans Extra Condensed"/>
                </a:rPr>
                <a:t>17%</a:t>
              </a:r>
              <a:endParaRPr b="1" sz="4000">
                <a:solidFill>
                  <a:schemeClr val="lt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endParaRPr>
            </a:p>
          </p:txBody>
        </p:sp>
        <p:sp>
          <p:nvSpPr>
            <p:cNvPr id="640" name="Google Shape;640;p28"/>
            <p:cNvSpPr/>
            <p:nvPr/>
          </p:nvSpPr>
          <p:spPr>
            <a:xfrm>
              <a:off x="6687300" y="3431800"/>
              <a:ext cx="1352400" cy="354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800">
                  <a:solidFill>
                    <a:schemeClr val="lt1"/>
                  </a:solidFill>
                  <a:latin typeface="Fira Sans Extra Condensed"/>
                  <a:ea typeface="Fira Sans Extra Condensed"/>
                  <a:cs typeface="Fira Sans Extra Condensed"/>
                  <a:sym typeface="Fira Sans Extra Condensed"/>
                </a:rPr>
                <a:t>Campaign B</a:t>
              </a:r>
              <a:endParaRPr b="1" sz="1800">
                <a:solidFill>
                  <a:schemeClr val="lt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endParaRPr>
            </a:p>
          </p:txBody>
        </p:sp>
        <p:sp>
          <p:nvSpPr>
            <p:cNvPr id="641" name="Google Shape;641;p28"/>
            <p:cNvSpPr/>
            <p:nvPr/>
          </p:nvSpPr>
          <p:spPr>
            <a:xfrm>
              <a:off x="7030350" y="3860950"/>
              <a:ext cx="1006800" cy="438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4000">
                  <a:solidFill>
                    <a:schemeClr val="lt1"/>
                  </a:solidFill>
                  <a:latin typeface="Fira Sans Extra Condensed"/>
                  <a:ea typeface="Fira Sans Extra Condensed"/>
                  <a:cs typeface="Fira Sans Extra Condensed"/>
                  <a:sym typeface="Fira Sans Extra Condensed"/>
                </a:rPr>
                <a:t>14%</a:t>
              </a:r>
              <a:endParaRPr b="1" sz="4000">
                <a:solidFill>
                  <a:schemeClr val="lt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endParaRPr>
            </a:p>
          </p:txBody>
        </p:sp>
      </p:grpSp>
      <p:sp>
        <p:nvSpPr>
          <p:cNvPr id="642" name="Google Shape;642;p28"/>
          <p:cNvSpPr/>
          <p:nvPr/>
        </p:nvSpPr>
        <p:spPr>
          <a:xfrm>
            <a:off x="6689850" y="3925013"/>
            <a:ext cx="340500" cy="340500"/>
          </a:xfrm>
          <a:prstGeom prst="upArrow">
            <a:avLst>
              <a:gd fmla="val 50000" name="adj1"/>
              <a:gd fmla="val 50000" name="adj2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46" name="Shape 6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7" name="Google Shape;647;p29"/>
          <p:cNvSpPr txBox="1"/>
          <p:nvPr>
            <p:ph type="title"/>
          </p:nvPr>
        </p:nvSpPr>
        <p:spPr>
          <a:xfrm>
            <a:off x="457200" y="411475"/>
            <a:ext cx="8229600" cy="371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Business </a:t>
            </a:r>
            <a:r>
              <a:rPr lang="en"/>
              <a:t>2023</a:t>
            </a:r>
            <a:r>
              <a:rPr lang="en"/>
              <a:t> </a:t>
            </a:r>
            <a:r>
              <a:rPr lang="en"/>
              <a:t>annual report infographics</a:t>
            </a:r>
            <a:endParaRPr/>
          </a:p>
        </p:txBody>
      </p:sp>
      <p:graphicFrame>
        <p:nvGraphicFramePr>
          <p:cNvPr id="648" name="Google Shape;648;p29"/>
          <p:cNvGraphicFramePr/>
          <p:nvPr/>
        </p:nvGraphicFramePr>
        <p:xfrm>
          <a:off x="457200" y="99637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{3C68BBBC-44E5-4AFA-A33B-BD5948D1133F}</a:tableStyleId>
              </a:tblPr>
              <a:tblGrid>
                <a:gridCol w="1645925"/>
                <a:gridCol w="1645925"/>
                <a:gridCol w="1645925"/>
                <a:gridCol w="1645925"/>
                <a:gridCol w="1645925"/>
              </a:tblGrid>
              <a:tr h="510525">
                <a:tc gridSpan="5"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2100">
                          <a:solidFill>
                            <a:schemeClr val="lt1"/>
                          </a:solidFill>
                          <a:latin typeface="Fira Sans Extra Condensed"/>
                          <a:ea typeface="Fira Sans Extra Condensed"/>
                          <a:cs typeface="Fira Sans Extra Condensed"/>
                          <a:sym typeface="Fira Sans Extra Condensed"/>
                        </a:rPr>
                        <a:t>Corporate responsibility</a:t>
                      </a:r>
                      <a:endParaRPr b="1" sz="2100">
                        <a:solidFill>
                          <a:schemeClr val="lt1"/>
                        </a:solidFill>
                        <a:latin typeface="Fira Sans Extra Condensed"/>
                        <a:ea typeface="Fira Sans Extra Condensed"/>
                        <a:cs typeface="Fira Sans Extra Condensed"/>
                        <a:sym typeface="Fira Sans Extra Condensed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 hMerge="1"/>
                <a:tc hMerge="1"/>
                <a:tc hMerge="1"/>
                <a:tc hMerge="1"/>
              </a:tr>
              <a:tr h="556950">
                <a:tc rowSpan="3"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800">
                          <a:solidFill>
                            <a:schemeClr val="lt1"/>
                          </a:solidFill>
                          <a:latin typeface="Fira Sans Extra Condensed"/>
                          <a:ea typeface="Fira Sans Extra Condensed"/>
                          <a:cs typeface="Fira Sans Extra Condensed"/>
                          <a:sym typeface="Fira Sans Extra Condensed"/>
                        </a:rPr>
                        <a:t>Citizens</a:t>
                      </a:r>
                      <a:endParaRPr b="1" sz="1800">
                        <a:solidFill>
                          <a:schemeClr val="lt1"/>
                        </a:solidFill>
                        <a:latin typeface="Fira Sans Extra Condensed"/>
                        <a:ea typeface="Fira Sans Extra Condensed"/>
                        <a:cs typeface="Fira Sans Extra Condensed"/>
                        <a:sym typeface="Fira Sans Extra Condensed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2400">
                          <a:solidFill>
                            <a:schemeClr val="lt1"/>
                          </a:solidFill>
                          <a:latin typeface="Fira Sans Extra Condensed"/>
                          <a:ea typeface="Fira Sans Extra Condensed"/>
                          <a:cs typeface="Fira Sans Extra Condensed"/>
                          <a:sym typeface="Fira Sans Extra Condensed"/>
                        </a:rPr>
                        <a:t>$30.152M</a:t>
                      </a:r>
                      <a:endParaRPr b="1" sz="2400">
                        <a:solidFill>
                          <a:schemeClr val="lt1"/>
                        </a:solidFill>
                        <a:latin typeface="Fira Sans Extra Condensed"/>
                        <a:ea typeface="Fira Sans Extra Condensed"/>
                        <a:cs typeface="Fira Sans Extra Condensed"/>
                        <a:sym typeface="Fira Sans Extra Condensed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155FE5">
                        <a:alpha val="5647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2400">
                          <a:solidFill>
                            <a:schemeClr val="lt1"/>
                          </a:solidFill>
                          <a:latin typeface="Fira Sans Extra Condensed"/>
                          <a:ea typeface="Fira Sans Extra Condensed"/>
                          <a:cs typeface="Fira Sans Extra Condensed"/>
                          <a:sym typeface="Fira Sans Extra Condensed"/>
                        </a:rPr>
                        <a:t>$58M</a:t>
                      </a:r>
                      <a:endParaRPr b="1" sz="2400">
                        <a:solidFill>
                          <a:schemeClr val="lt1"/>
                        </a:solidFill>
                        <a:latin typeface="Fira Sans Extra Condensed"/>
                        <a:ea typeface="Fira Sans Extra Condensed"/>
                        <a:cs typeface="Fira Sans Extra Condensed"/>
                        <a:sym typeface="Fira Sans Extra Condensed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2400">
                          <a:solidFill>
                            <a:schemeClr val="lt1"/>
                          </a:solidFill>
                          <a:latin typeface="Fira Sans Extra Condensed"/>
                          <a:ea typeface="Fira Sans Extra Condensed"/>
                          <a:cs typeface="Fira Sans Extra Condensed"/>
                          <a:sym typeface="Fira Sans Extra Condensed"/>
                        </a:rPr>
                        <a:t>12%</a:t>
                      </a:r>
                      <a:endParaRPr b="1" sz="2400">
                        <a:solidFill>
                          <a:schemeClr val="lt1"/>
                        </a:solidFill>
                        <a:latin typeface="Fira Sans Extra Condensed"/>
                        <a:ea typeface="Fira Sans Extra Condensed"/>
                        <a:cs typeface="Fira Sans Extra Condensed"/>
                        <a:sym typeface="Fira Sans Extra Condensed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155FE5">
                        <a:alpha val="5647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2400">
                          <a:solidFill>
                            <a:schemeClr val="lt1"/>
                          </a:solidFill>
                          <a:latin typeface="Fira Sans Extra Condensed"/>
                          <a:ea typeface="Fira Sans Extra Condensed"/>
                          <a:cs typeface="Fira Sans Extra Condensed"/>
                          <a:sym typeface="Fira Sans Extra Condensed"/>
                        </a:rPr>
                        <a:t>1.5M</a:t>
                      </a:r>
                      <a:endParaRPr b="1" sz="2400">
                        <a:solidFill>
                          <a:schemeClr val="lt1"/>
                        </a:solidFill>
                        <a:latin typeface="Fira Sans Extra Condensed"/>
                        <a:ea typeface="Fira Sans Extra Condensed"/>
                        <a:cs typeface="Fira Sans Extra Condensed"/>
                        <a:sym typeface="Fira Sans Extra Condensed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2"/>
                    </a:solidFill>
                  </a:tcPr>
                </a:tc>
              </a:tr>
              <a:tr h="441050">
                <a:tc vMerge="1"/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>
                          <a:solidFill>
                            <a:schemeClr val="accent2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Distribution</a:t>
                      </a:r>
                      <a:endParaRPr b="1">
                        <a:solidFill>
                          <a:schemeClr val="accent2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>
                          <a:solidFill>
                            <a:schemeClr val="accent2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Investment</a:t>
                      </a:r>
                      <a:endParaRPr b="1">
                        <a:solidFill>
                          <a:schemeClr val="accent2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>
                          <a:solidFill>
                            <a:schemeClr val="accent2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Performance</a:t>
                      </a:r>
                      <a:endParaRPr b="1">
                        <a:solidFill>
                          <a:schemeClr val="accent2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>
                          <a:solidFill>
                            <a:schemeClr val="accent2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Training</a:t>
                      </a:r>
                      <a:endParaRPr b="1">
                        <a:solidFill>
                          <a:schemeClr val="accent2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</a:tr>
              <a:tr h="618825">
                <a:tc vMerge="1"/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Venus has very high temperatures</a:t>
                      </a:r>
                      <a:endParaRPr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Jupiter is the biggest one</a:t>
                      </a:r>
                      <a:endParaRPr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Earth is the only planet with rings</a:t>
                      </a:r>
                      <a:endParaRPr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Ceres is a </a:t>
                      </a:r>
                      <a:endParaRPr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famous asteroid</a:t>
                      </a:r>
                      <a:endParaRPr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556950">
                <a:tc rowSpan="3"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800">
                          <a:solidFill>
                            <a:schemeClr val="lt1"/>
                          </a:solidFill>
                          <a:latin typeface="Fira Sans Extra Condensed"/>
                          <a:ea typeface="Fira Sans Extra Condensed"/>
                          <a:cs typeface="Fira Sans Extra Condensed"/>
                          <a:sym typeface="Fira Sans Extra Condensed"/>
                        </a:rPr>
                        <a:t>Environment</a:t>
                      </a:r>
                      <a:endParaRPr b="1" sz="1800">
                        <a:solidFill>
                          <a:schemeClr val="lt1"/>
                        </a:solidFill>
                        <a:latin typeface="Fira Sans Extra Condensed"/>
                        <a:ea typeface="Fira Sans Extra Condensed"/>
                        <a:cs typeface="Fira Sans Extra Condensed"/>
                        <a:sym typeface="Fira Sans Extra Condensed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2400">
                          <a:solidFill>
                            <a:schemeClr val="lt1"/>
                          </a:solidFill>
                          <a:latin typeface="Fira Sans Extra Condensed"/>
                          <a:ea typeface="Fira Sans Extra Condensed"/>
                          <a:cs typeface="Fira Sans Extra Condensed"/>
                          <a:sym typeface="Fira Sans Extra Condensed"/>
                        </a:rPr>
                        <a:t>-21%</a:t>
                      </a:r>
                      <a:endParaRPr b="1" sz="2400">
                        <a:solidFill>
                          <a:schemeClr val="lt1"/>
                        </a:solidFill>
                        <a:latin typeface="Fira Sans Extra Condensed"/>
                        <a:ea typeface="Fira Sans Extra Condensed"/>
                        <a:cs typeface="Fira Sans Extra Condensed"/>
                        <a:sym typeface="Fira Sans Extra Condensed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2A8BFD">
                        <a:alpha val="5647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2400">
                          <a:solidFill>
                            <a:schemeClr val="lt1"/>
                          </a:solidFill>
                          <a:latin typeface="Fira Sans Extra Condensed"/>
                          <a:ea typeface="Fira Sans Extra Condensed"/>
                          <a:cs typeface="Fira Sans Extra Condensed"/>
                          <a:sym typeface="Fira Sans Extra Condensed"/>
                        </a:rPr>
                        <a:t>A+</a:t>
                      </a:r>
                      <a:endParaRPr b="1" sz="2400">
                        <a:solidFill>
                          <a:schemeClr val="lt1"/>
                        </a:solidFill>
                        <a:latin typeface="Fira Sans Extra Condensed"/>
                        <a:ea typeface="Fira Sans Extra Condensed"/>
                        <a:cs typeface="Fira Sans Extra Condensed"/>
                        <a:sym typeface="Fira Sans Extra Condensed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2400">
                          <a:solidFill>
                            <a:schemeClr val="lt1"/>
                          </a:solidFill>
                          <a:latin typeface="Fira Sans Extra Condensed"/>
                          <a:ea typeface="Fira Sans Extra Condensed"/>
                          <a:cs typeface="Fira Sans Extra Condensed"/>
                          <a:sym typeface="Fira Sans Extra Condensed"/>
                        </a:rPr>
                        <a:t>A</a:t>
                      </a:r>
                      <a:endParaRPr b="1" sz="2400">
                        <a:solidFill>
                          <a:schemeClr val="lt1"/>
                        </a:solidFill>
                        <a:latin typeface="Fira Sans Extra Condensed"/>
                        <a:ea typeface="Fira Sans Extra Condensed"/>
                        <a:cs typeface="Fira Sans Extra Condensed"/>
                        <a:sym typeface="Fira Sans Extra Condensed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2A8BFD">
                        <a:alpha val="5647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2400">
                          <a:solidFill>
                            <a:schemeClr val="lt1"/>
                          </a:solidFill>
                          <a:latin typeface="Fira Sans Extra Condensed"/>
                          <a:ea typeface="Fira Sans Extra Condensed"/>
                          <a:cs typeface="Fira Sans Extra Condensed"/>
                          <a:sym typeface="Fira Sans Extra Condensed"/>
                        </a:rPr>
                        <a:t>-3%</a:t>
                      </a:r>
                      <a:endParaRPr b="1" sz="2400">
                        <a:solidFill>
                          <a:schemeClr val="lt1"/>
                        </a:solidFill>
                        <a:latin typeface="Fira Sans Extra Condensed"/>
                        <a:ea typeface="Fira Sans Extra Condensed"/>
                        <a:cs typeface="Fira Sans Extra Condensed"/>
                        <a:sym typeface="Fira Sans Extra Condensed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3"/>
                    </a:solidFill>
                  </a:tcPr>
                </a:tc>
              </a:tr>
              <a:tr h="441050">
                <a:tc vMerge="1"/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>
                          <a:solidFill>
                            <a:schemeClr val="accent3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Emissions</a:t>
                      </a:r>
                      <a:endParaRPr b="1">
                        <a:solidFill>
                          <a:schemeClr val="accent3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>
                          <a:solidFill>
                            <a:schemeClr val="accent3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Water score</a:t>
                      </a:r>
                      <a:endParaRPr b="1">
                        <a:solidFill>
                          <a:schemeClr val="accent3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>
                          <a:solidFill>
                            <a:schemeClr val="accent3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Climate score</a:t>
                      </a:r>
                      <a:endParaRPr b="1">
                        <a:solidFill>
                          <a:schemeClr val="accent3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>
                          <a:solidFill>
                            <a:schemeClr val="accent3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Water use</a:t>
                      </a:r>
                      <a:endParaRPr b="1">
                        <a:solidFill>
                          <a:schemeClr val="accent3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618825">
                <a:tc vMerge="1"/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Despite being red, Mars is cold</a:t>
                      </a:r>
                      <a:endParaRPr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Mercury is the smallest planet</a:t>
                      </a:r>
                      <a:endParaRPr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Saturn is a big gas giant with rings</a:t>
                      </a:r>
                      <a:endParaRPr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Pluto is a very small planet</a:t>
                      </a:r>
                      <a:endParaRPr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52" name="Shape 6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3" name="Google Shape;653;p30"/>
          <p:cNvSpPr txBox="1"/>
          <p:nvPr>
            <p:ph type="title"/>
          </p:nvPr>
        </p:nvSpPr>
        <p:spPr>
          <a:xfrm>
            <a:off x="457200" y="411475"/>
            <a:ext cx="8229600" cy="371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Business </a:t>
            </a:r>
            <a:r>
              <a:rPr lang="en"/>
              <a:t>2023</a:t>
            </a:r>
            <a:r>
              <a:rPr lang="en"/>
              <a:t> </a:t>
            </a:r>
            <a:r>
              <a:rPr lang="en"/>
              <a:t>annual report infographics</a:t>
            </a:r>
            <a:endParaRPr/>
          </a:p>
        </p:txBody>
      </p:sp>
      <p:grpSp>
        <p:nvGrpSpPr>
          <p:cNvPr id="654" name="Google Shape;654;p30"/>
          <p:cNvGrpSpPr/>
          <p:nvPr/>
        </p:nvGrpSpPr>
        <p:grpSpPr>
          <a:xfrm>
            <a:off x="457200" y="1758531"/>
            <a:ext cx="8229600" cy="642000"/>
            <a:chOff x="457200" y="1758531"/>
            <a:chExt cx="8229600" cy="642000"/>
          </a:xfrm>
        </p:grpSpPr>
        <p:sp>
          <p:nvSpPr>
            <p:cNvPr id="655" name="Google Shape;655;p30"/>
            <p:cNvSpPr txBox="1"/>
            <p:nvPr/>
          </p:nvSpPr>
          <p:spPr>
            <a:xfrm>
              <a:off x="3455550" y="1758531"/>
              <a:ext cx="2232900" cy="642000"/>
            </a:xfrm>
            <a:prstGeom prst="rect">
              <a:avLst/>
            </a:prstGeom>
            <a:solidFill>
              <a:srgbClr val="1642C5">
                <a:alpha val="12549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solidFill>
                    <a:srgbClr val="000000"/>
                  </a:solidFill>
                  <a:latin typeface="Roboto"/>
                  <a:ea typeface="Roboto"/>
                  <a:cs typeface="Roboto"/>
                  <a:sym typeface="Roboto"/>
                </a:rPr>
                <a:t>Mercury is the closest planet to the Sun</a:t>
              </a:r>
              <a:endParaRPr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656" name="Google Shape;656;p30"/>
            <p:cNvSpPr txBox="1"/>
            <p:nvPr/>
          </p:nvSpPr>
          <p:spPr>
            <a:xfrm>
              <a:off x="6453900" y="1758531"/>
              <a:ext cx="2232900" cy="642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-317500" lvl="0" marL="457200" rtl="0" algn="l">
                <a:spcBef>
                  <a:spcPts val="0"/>
                </a:spcBef>
                <a:spcAft>
                  <a:spcPts val="0"/>
                </a:spcAft>
                <a:buClr>
                  <a:schemeClr val="accent1"/>
                </a:buClr>
                <a:buSzPts val="1400"/>
                <a:buFont typeface="Roboto"/>
                <a:buChar char="●"/>
              </a:pPr>
              <a:r>
                <a:rPr lang="en">
                  <a:latin typeface="Roboto"/>
                  <a:ea typeface="Roboto"/>
                  <a:cs typeface="Roboto"/>
                  <a:sym typeface="Roboto"/>
                </a:rPr>
                <a:t>Key action 1</a:t>
              </a:r>
              <a:endParaRPr>
                <a:latin typeface="Roboto"/>
                <a:ea typeface="Roboto"/>
                <a:cs typeface="Roboto"/>
                <a:sym typeface="Roboto"/>
              </a:endParaRPr>
            </a:p>
            <a:p>
              <a:pPr indent="-317500" lvl="0" marL="457200" rtl="0" algn="l">
                <a:spcBef>
                  <a:spcPts val="0"/>
                </a:spcBef>
                <a:spcAft>
                  <a:spcPts val="0"/>
                </a:spcAft>
                <a:buClr>
                  <a:schemeClr val="accent1"/>
                </a:buClr>
                <a:buSzPts val="1400"/>
                <a:buFont typeface="Roboto"/>
                <a:buChar char="●"/>
              </a:pPr>
              <a:r>
                <a:rPr lang="en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Key a</a:t>
              </a:r>
              <a:r>
                <a:rPr lang="en">
                  <a:latin typeface="Roboto"/>
                  <a:ea typeface="Roboto"/>
                  <a:cs typeface="Roboto"/>
                  <a:sym typeface="Roboto"/>
                </a:rPr>
                <a:t>ction 2</a:t>
              </a:r>
              <a:endParaRPr>
                <a:latin typeface="Roboto"/>
                <a:ea typeface="Roboto"/>
                <a:cs typeface="Roboto"/>
                <a:sym typeface="Roboto"/>
              </a:endParaRPr>
            </a:p>
            <a:p>
              <a:pPr indent="-317500" lvl="0" marL="457200" rtl="0" algn="l">
                <a:spcBef>
                  <a:spcPts val="0"/>
                </a:spcBef>
                <a:spcAft>
                  <a:spcPts val="0"/>
                </a:spcAft>
                <a:buClr>
                  <a:schemeClr val="accent1"/>
                </a:buClr>
                <a:buSzPts val="1400"/>
                <a:buFont typeface="Roboto"/>
                <a:buChar char="●"/>
              </a:pPr>
              <a:r>
                <a:rPr lang="en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Key a</a:t>
              </a:r>
              <a:r>
                <a:rPr lang="en">
                  <a:latin typeface="Roboto"/>
                  <a:ea typeface="Roboto"/>
                  <a:cs typeface="Roboto"/>
                  <a:sym typeface="Roboto"/>
                </a:rPr>
                <a:t>ction 3</a:t>
              </a:r>
              <a:endParaRPr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657" name="Google Shape;657;p30"/>
            <p:cNvSpPr txBox="1"/>
            <p:nvPr/>
          </p:nvSpPr>
          <p:spPr>
            <a:xfrm>
              <a:off x="457200" y="1758531"/>
              <a:ext cx="2232900" cy="6420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800">
                  <a:solidFill>
                    <a:schemeClr val="lt1"/>
                  </a:solidFill>
                  <a:latin typeface="Fira Sans Extra Condensed"/>
                  <a:ea typeface="Fira Sans Extra Condensed"/>
                  <a:cs typeface="Fira Sans Extra Condensed"/>
                  <a:sym typeface="Fira Sans Extra Condensed"/>
                </a:rPr>
                <a:t>Optimize raw materials</a:t>
              </a:r>
              <a:endParaRPr b="1" sz="1800">
                <a:solidFill>
                  <a:schemeClr val="lt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endParaRPr>
            </a:p>
          </p:txBody>
        </p:sp>
      </p:grpSp>
      <p:grpSp>
        <p:nvGrpSpPr>
          <p:cNvPr id="658" name="Google Shape;658;p30"/>
          <p:cNvGrpSpPr/>
          <p:nvPr/>
        </p:nvGrpSpPr>
        <p:grpSpPr>
          <a:xfrm>
            <a:off x="2909538" y="1896520"/>
            <a:ext cx="326573" cy="365860"/>
            <a:chOff x="850813" y="2867647"/>
            <a:chExt cx="326573" cy="365860"/>
          </a:xfrm>
        </p:grpSpPr>
        <p:sp>
          <p:nvSpPr>
            <p:cNvPr id="659" name="Google Shape;659;p30"/>
            <p:cNvSpPr/>
            <p:nvPr/>
          </p:nvSpPr>
          <p:spPr>
            <a:xfrm>
              <a:off x="977051" y="2867647"/>
              <a:ext cx="152293" cy="249434"/>
            </a:xfrm>
            <a:custGeom>
              <a:rect b="b" l="l" r="r" t="t"/>
              <a:pathLst>
                <a:path extrusionOk="0" h="7295" w="4454">
                  <a:moveTo>
                    <a:pt x="379" y="1"/>
                  </a:moveTo>
                  <a:cubicBezTo>
                    <a:pt x="307" y="1"/>
                    <a:pt x="249" y="40"/>
                    <a:pt x="191" y="79"/>
                  </a:cubicBezTo>
                  <a:cubicBezTo>
                    <a:pt x="119" y="150"/>
                    <a:pt x="95" y="245"/>
                    <a:pt x="95" y="317"/>
                  </a:cubicBezTo>
                  <a:cubicBezTo>
                    <a:pt x="95" y="793"/>
                    <a:pt x="286" y="1246"/>
                    <a:pt x="596" y="1603"/>
                  </a:cubicBezTo>
                  <a:cubicBezTo>
                    <a:pt x="905" y="1889"/>
                    <a:pt x="1334" y="2055"/>
                    <a:pt x="1786" y="2079"/>
                  </a:cubicBezTo>
                  <a:lnTo>
                    <a:pt x="1786" y="3079"/>
                  </a:lnTo>
                  <a:lnTo>
                    <a:pt x="1715" y="3008"/>
                  </a:lnTo>
                  <a:cubicBezTo>
                    <a:pt x="1358" y="2698"/>
                    <a:pt x="905" y="2508"/>
                    <a:pt x="429" y="2508"/>
                  </a:cubicBezTo>
                  <a:cubicBezTo>
                    <a:pt x="357" y="2508"/>
                    <a:pt x="262" y="2532"/>
                    <a:pt x="191" y="2603"/>
                  </a:cubicBezTo>
                  <a:cubicBezTo>
                    <a:pt x="143" y="2651"/>
                    <a:pt x="95" y="2746"/>
                    <a:pt x="95" y="2841"/>
                  </a:cubicBezTo>
                  <a:cubicBezTo>
                    <a:pt x="119" y="3317"/>
                    <a:pt x="286" y="3746"/>
                    <a:pt x="596" y="4103"/>
                  </a:cubicBezTo>
                  <a:cubicBezTo>
                    <a:pt x="929" y="4389"/>
                    <a:pt x="1334" y="4580"/>
                    <a:pt x="1786" y="4580"/>
                  </a:cubicBezTo>
                  <a:lnTo>
                    <a:pt x="1786" y="5389"/>
                  </a:lnTo>
                  <a:cubicBezTo>
                    <a:pt x="1119" y="5461"/>
                    <a:pt x="500" y="5699"/>
                    <a:pt x="0" y="6128"/>
                  </a:cubicBezTo>
                  <a:lnTo>
                    <a:pt x="1500" y="6128"/>
                  </a:lnTo>
                  <a:cubicBezTo>
                    <a:pt x="2167" y="6128"/>
                    <a:pt x="2763" y="6628"/>
                    <a:pt x="2882" y="7294"/>
                  </a:cubicBezTo>
                  <a:lnTo>
                    <a:pt x="4215" y="6532"/>
                  </a:lnTo>
                  <a:cubicBezTo>
                    <a:pt x="4287" y="6485"/>
                    <a:pt x="4382" y="6437"/>
                    <a:pt x="4453" y="6413"/>
                  </a:cubicBezTo>
                  <a:cubicBezTo>
                    <a:pt x="3906" y="5842"/>
                    <a:pt x="3167" y="5461"/>
                    <a:pt x="2382" y="5389"/>
                  </a:cubicBezTo>
                  <a:lnTo>
                    <a:pt x="2382" y="4580"/>
                  </a:lnTo>
                  <a:cubicBezTo>
                    <a:pt x="2810" y="4580"/>
                    <a:pt x="3239" y="4389"/>
                    <a:pt x="3572" y="4103"/>
                  </a:cubicBezTo>
                  <a:cubicBezTo>
                    <a:pt x="3882" y="3746"/>
                    <a:pt x="4049" y="3317"/>
                    <a:pt x="4049" y="2841"/>
                  </a:cubicBezTo>
                  <a:cubicBezTo>
                    <a:pt x="4072" y="2746"/>
                    <a:pt x="4025" y="2651"/>
                    <a:pt x="3977" y="2603"/>
                  </a:cubicBezTo>
                  <a:cubicBezTo>
                    <a:pt x="3906" y="2532"/>
                    <a:pt x="3810" y="2508"/>
                    <a:pt x="3739" y="2508"/>
                  </a:cubicBezTo>
                  <a:cubicBezTo>
                    <a:pt x="3263" y="2508"/>
                    <a:pt x="2810" y="2698"/>
                    <a:pt x="2453" y="3008"/>
                  </a:cubicBezTo>
                  <a:lnTo>
                    <a:pt x="2382" y="3079"/>
                  </a:lnTo>
                  <a:lnTo>
                    <a:pt x="2382" y="2079"/>
                  </a:lnTo>
                  <a:cubicBezTo>
                    <a:pt x="2834" y="2055"/>
                    <a:pt x="3239" y="1889"/>
                    <a:pt x="3572" y="1603"/>
                  </a:cubicBezTo>
                  <a:cubicBezTo>
                    <a:pt x="3882" y="1246"/>
                    <a:pt x="4049" y="793"/>
                    <a:pt x="4072" y="341"/>
                  </a:cubicBezTo>
                  <a:cubicBezTo>
                    <a:pt x="4072" y="245"/>
                    <a:pt x="4049" y="150"/>
                    <a:pt x="3977" y="103"/>
                  </a:cubicBezTo>
                  <a:cubicBezTo>
                    <a:pt x="3918" y="44"/>
                    <a:pt x="3860" y="1"/>
                    <a:pt x="3788" y="1"/>
                  </a:cubicBezTo>
                  <a:cubicBezTo>
                    <a:pt x="3772" y="1"/>
                    <a:pt x="3756" y="3"/>
                    <a:pt x="3739" y="7"/>
                  </a:cubicBezTo>
                  <a:cubicBezTo>
                    <a:pt x="3263" y="7"/>
                    <a:pt x="2810" y="174"/>
                    <a:pt x="2477" y="484"/>
                  </a:cubicBezTo>
                  <a:cubicBezTo>
                    <a:pt x="2286" y="674"/>
                    <a:pt x="2143" y="912"/>
                    <a:pt x="2072" y="1150"/>
                  </a:cubicBezTo>
                  <a:cubicBezTo>
                    <a:pt x="2001" y="912"/>
                    <a:pt x="1881" y="674"/>
                    <a:pt x="1691" y="484"/>
                  </a:cubicBezTo>
                  <a:cubicBezTo>
                    <a:pt x="1358" y="174"/>
                    <a:pt x="905" y="7"/>
                    <a:pt x="429" y="7"/>
                  </a:cubicBezTo>
                  <a:cubicBezTo>
                    <a:pt x="411" y="3"/>
                    <a:pt x="395" y="1"/>
                    <a:pt x="37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60" name="Google Shape;660;p30"/>
            <p:cNvSpPr/>
            <p:nvPr/>
          </p:nvSpPr>
          <p:spPr>
            <a:xfrm>
              <a:off x="850813" y="3099062"/>
              <a:ext cx="326573" cy="134445"/>
            </a:xfrm>
            <a:custGeom>
              <a:rect b="b" l="l" r="r" t="t"/>
              <a:pathLst>
                <a:path extrusionOk="0" h="3932" w="9551">
                  <a:moveTo>
                    <a:pt x="5261" y="0"/>
                  </a:moveTo>
                  <a:cubicBezTo>
                    <a:pt x="5238" y="0"/>
                    <a:pt x="5216" y="1"/>
                    <a:pt x="5192" y="3"/>
                  </a:cubicBezTo>
                  <a:lnTo>
                    <a:pt x="3097" y="3"/>
                  </a:lnTo>
                  <a:cubicBezTo>
                    <a:pt x="2573" y="3"/>
                    <a:pt x="2073" y="217"/>
                    <a:pt x="1692" y="598"/>
                  </a:cubicBezTo>
                  <a:lnTo>
                    <a:pt x="96" y="2170"/>
                  </a:lnTo>
                  <a:cubicBezTo>
                    <a:pt x="25" y="2217"/>
                    <a:pt x="1" y="2336"/>
                    <a:pt x="1" y="2432"/>
                  </a:cubicBezTo>
                  <a:cubicBezTo>
                    <a:pt x="25" y="2527"/>
                    <a:pt x="72" y="2622"/>
                    <a:pt x="168" y="2646"/>
                  </a:cubicBezTo>
                  <a:lnTo>
                    <a:pt x="2478" y="3884"/>
                  </a:lnTo>
                  <a:cubicBezTo>
                    <a:pt x="2525" y="3908"/>
                    <a:pt x="2573" y="3932"/>
                    <a:pt x="2644" y="3932"/>
                  </a:cubicBezTo>
                  <a:cubicBezTo>
                    <a:pt x="2716" y="3932"/>
                    <a:pt x="2787" y="3908"/>
                    <a:pt x="2859" y="3837"/>
                  </a:cubicBezTo>
                  <a:lnTo>
                    <a:pt x="3430" y="3265"/>
                  </a:lnTo>
                  <a:cubicBezTo>
                    <a:pt x="3525" y="3170"/>
                    <a:pt x="3668" y="3122"/>
                    <a:pt x="3787" y="3122"/>
                  </a:cubicBezTo>
                  <a:lnTo>
                    <a:pt x="6121" y="3122"/>
                  </a:lnTo>
                  <a:cubicBezTo>
                    <a:pt x="6407" y="3122"/>
                    <a:pt x="6669" y="3051"/>
                    <a:pt x="6907" y="2908"/>
                  </a:cubicBezTo>
                  <a:lnTo>
                    <a:pt x="9027" y="1693"/>
                  </a:lnTo>
                  <a:cubicBezTo>
                    <a:pt x="9431" y="1431"/>
                    <a:pt x="9551" y="884"/>
                    <a:pt x="9241" y="503"/>
                  </a:cubicBezTo>
                  <a:cubicBezTo>
                    <a:pt x="9090" y="307"/>
                    <a:pt x="8853" y="197"/>
                    <a:pt x="8615" y="197"/>
                  </a:cubicBezTo>
                  <a:cubicBezTo>
                    <a:pt x="8478" y="197"/>
                    <a:pt x="8339" y="233"/>
                    <a:pt x="8217" y="312"/>
                  </a:cubicBezTo>
                  <a:lnTo>
                    <a:pt x="6502" y="1289"/>
                  </a:lnTo>
                  <a:cubicBezTo>
                    <a:pt x="6288" y="1836"/>
                    <a:pt x="5764" y="2193"/>
                    <a:pt x="5192" y="2193"/>
                  </a:cubicBezTo>
                  <a:lnTo>
                    <a:pt x="3978" y="2193"/>
                  </a:lnTo>
                  <a:cubicBezTo>
                    <a:pt x="3963" y="2195"/>
                    <a:pt x="3949" y="2196"/>
                    <a:pt x="3935" y="2196"/>
                  </a:cubicBezTo>
                  <a:cubicBezTo>
                    <a:pt x="3516" y="2196"/>
                    <a:pt x="3516" y="1548"/>
                    <a:pt x="3935" y="1548"/>
                  </a:cubicBezTo>
                  <a:cubicBezTo>
                    <a:pt x="3949" y="1548"/>
                    <a:pt x="3963" y="1549"/>
                    <a:pt x="3978" y="1550"/>
                  </a:cubicBezTo>
                  <a:lnTo>
                    <a:pt x="5192" y="1550"/>
                  </a:lnTo>
                  <a:cubicBezTo>
                    <a:pt x="5216" y="1552"/>
                    <a:pt x="5238" y="1553"/>
                    <a:pt x="5261" y="1553"/>
                  </a:cubicBezTo>
                  <a:cubicBezTo>
                    <a:pt x="6289" y="1553"/>
                    <a:pt x="6289" y="0"/>
                    <a:pt x="526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cxnSp>
        <p:nvCxnSpPr>
          <p:cNvPr id="661" name="Google Shape;661;p30"/>
          <p:cNvCxnSpPr>
            <a:stCxn id="655" idx="3"/>
            <a:endCxn id="656" idx="1"/>
          </p:cNvCxnSpPr>
          <p:nvPr/>
        </p:nvCxnSpPr>
        <p:spPr>
          <a:xfrm>
            <a:off x="5688450" y="2079531"/>
            <a:ext cx="765600" cy="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grpSp>
        <p:nvGrpSpPr>
          <p:cNvPr id="662" name="Google Shape;662;p30"/>
          <p:cNvGrpSpPr/>
          <p:nvPr/>
        </p:nvGrpSpPr>
        <p:grpSpPr>
          <a:xfrm>
            <a:off x="457200" y="2542738"/>
            <a:ext cx="8229600" cy="642000"/>
            <a:chOff x="457200" y="2542738"/>
            <a:chExt cx="8229600" cy="642000"/>
          </a:xfrm>
        </p:grpSpPr>
        <p:sp>
          <p:nvSpPr>
            <p:cNvPr id="663" name="Google Shape;663;p30"/>
            <p:cNvSpPr txBox="1"/>
            <p:nvPr/>
          </p:nvSpPr>
          <p:spPr>
            <a:xfrm>
              <a:off x="3455550" y="2542738"/>
              <a:ext cx="2232900" cy="642000"/>
            </a:xfrm>
            <a:prstGeom prst="rect">
              <a:avLst/>
            </a:prstGeom>
            <a:solidFill>
              <a:srgbClr val="155FE5">
                <a:alpha val="12549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latin typeface="Roboto"/>
                  <a:ea typeface="Roboto"/>
                  <a:cs typeface="Roboto"/>
                  <a:sym typeface="Roboto"/>
                </a:rPr>
                <a:t>Jupiter is a gas giant and the biggest planet</a:t>
              </a:r>
              <a:endParaRPr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664" name="Google Shape;664;p30"/>
            <p:cNvSpPr txBox="1"/>
            <p:nvPr/>
          </p:nvSpPr>
          <p:spPr>
            <a:xfrm>
              <a:off x="6453900" y="2542738"/>
              <a:ext cx="2232900" cy="642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-317500" lvl="0" marL="457200" rtl="0" algn="l">
                <a:spcBef>
                  <a:spcPts val="0"/>
                </a:spcBef>
                <a:spcAft>
                  <a:spcPts val="0"/>
                </a:spcAft>
                <a:buClr>
                  <a:schemeClr val="accent2"/>
                </a:buClr>
                <a:buSzPts val="1400"/>
                <a:buFont typeface="Roboto"/>
                <a:buChar char="●"/>
              </a:pPr>
              <a:r>
                <a:rPr lang="en">
                  <a:latin typeface="Roboto"/>
                  <a:ea typeface="Roboto"/>
                  <a:cs typeface="Roboto"/>
                  <a:sym typeface="Roboto"/>
                </a:rPr>
                <a:t>Key action 1</a:t>
              </a:r>
              <a:endParaRPr>
                <a:latin typeface="Roboto"/>
                <a:ea typeface="Roboto"/>
                <a:cs typeface="Roboto"/>
                <a:sym typeface="Roboto"/>
              </a:endParaRPr>
            </a:p>
            <a:p>
              <a:pPr indent="-317500" lvl="0" marL="457200" rtl="0" algn="l">
                <a:spcBef>
                  <a:spcPts val="0"/>
                </a:spcBef>
                <a:spcAft>
                  <a:spcPts val="0"/>
                </a:spcAft>
                <a:buClr>
                  <a:schemeClr val="accent2"/>
                </a:buClr>
                <a:buSzPts val="1400"/>
                <a:buFont typeface="Roboto"/>
                <a:buChar char="●"/>
              </a:pPr>
              <a:r>
                <a:rPr lang="en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Key a</a:t>
              </a:r>
              <a:r>
                <a:rPr lang="en">
                  <a:latin typeface="Roboto"/>
                  <a:ea typeface="Roboto"/>
                  <a:cs typeface="Roboto"/>
                  <a:sym typeface="Roboto"/>
                </a:rPr>
                <a:t>ction 2</a:t>
              </a:r>
              <a:endParaRPr>
                <a:latin typeface="Roboto"/>
                <a:ea typeface="Roboto"/>
                <a:cs typeface="Roboto"/>
                <a:sym typeface="Roboto"/>
              </a:endParaRPr>
            </a:p>
            <a:p>
              <a:pPr indent="-317500" lvl="0" marL="457200" rtl="0" algn="l">
                <a:spcBef>
                  <a:spcPts val="0"/>
                </a:spcBef>
                <a:spcAft>
                  <a:spcPts val="0"/>
                </a:spcAft>
                <a:buClr>
                  <a:schemeClr val="accent2"/>
                </a:buClr>
                <a:buSzPts val="1400"/>
                <a:buFont typeface="Roboto"/>
                <a:buChar char="●"/>
              </a:pPr>
              <a:r>
                <a:rPr lang="en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Key a</a:t>
              </a:r>
              <a:r>
                <a:rPr lang="en">
                  <a:latin typeface="Roboto"/>
                  <a:ea typeface="Roboto"/>
                  <a:cs typeface="Roboto"/>
                  <a:sym typeface="Roboto"/>
                </a:rPr>
                <a:t>ction 3</a:t>
              </a:r>
              <a:endParaRPr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665" name="Google Shape;665;p30"/>
            <p:cNvSpPr txBox="1"/>
            <p:nvPr/>
          </p:nvSpPr>
          <p:spPr>
            <a:xfrm>
              <a:off x="457200" y="2542738"/>
              <a:ext cx="2232900" cy="6420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800">
                  <a:solidFill>
                    <a:schemeClr val="lt1"/>
                  </a:solidFill>
                  <a:latin typeface="Fira Sans Extra Condensed"/>
                  <a:ea typeface="Fira Sans Extra Condensed"/>
                  <a:cs typeface="Fira Sans Extra Condensed"/>
                  <a:sym typeface="Fira Sans Extra Condensed"/>
                </a:rPr>
                <a:t>Culture of innovation</a:t>
              </a:r>
              <a:endParaRPr b="1" sz="1800">
                <a:solidFill>
                  <a:schemeClr val="lt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endParaRPr>
            </a:p>
          </p:txBody>
        </p:sp>
      </p:grpSp>
      <p:cxnSp>
        <p:nvCxnSpPr>
          <p:cNvPr id="666" name="Google Shape;666;p30"/>
          <p:cNvCxnSpPr>
            <a:stCxn id="663" idx="3"/>
            <a:endCxn id="664" idx="1"/>
          </p:cNvCxnSpPr>
          <p:nvPr/>
        </p:nvCxnSpPr>
        <p:spPr>
          <a:xfrm>
            <a:off x="5688450" y="2863738"/>
            <a:ext cx="765600" cy="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grpSp>
        <p:nvGrpSpPr>
          <p:cNvPr id="667" name="Google Shape;667;p30"/>
          <p:cNvGrpSpPr/>
          <p:nvPr/>
        </p:nvGrpSpPr>
        <p:grpSpPr>
          <a:xfrm>
            <a:off x="457200" y="3326944"/>
            <a:ext cx="8229600" cy="642000"/>
            <a:chOff x="457200" y="3326944"/>
            <a:chExt cx="8229600" cy="642000"/>
          </a:xfrm>
        </p:grpSpPr>
        <p:sp>
          <p:nvSpPr>
            <p:cNvPr id="668" name="Google Shape;668;p30"/>
            <p:cNvSpPr txBox="1"/>
            <p:nvPr/>
          </p:nvSpPr>
          <p:spPr>
            <a:xfrm>
              <a:off x="3455550" y="3326944"/>
              <a:ext cx="2232900" cy="642000"/>
            </a:xfrm>
            <a:prstGeom prst="rect">
              <a:avLst/>
            </a:prstGeom>
            <a:solidFill>
              <a:srgbClr val="2A8BFD">
                <a:alpha val="12549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latin typeface="Roboto"/>
                  <a:ea typeface="Roboto"/>
                  <a:cs typeface="Roboto"/>
                  <a:sym typeface="Roboto"/>
                </a:rPr>
                <a:t>Despite being red, Mars is a cold place</a:t>
              </a:r>
              <a:endParaRPr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669" name="Google Shape;669;p30"/>
            <p:cNvSpPr txBox="1"/>
            <p:nvPr/>
          </p:nvSpPr>
          <p:spPr>
            <a:xfrm>
              <a:off x="6453900" y="3326944"/>
              <a:ext cx="2232900" cy="642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-317500" lvl="0" marL="457200" rtl="0" algn="l">
                <a:spcBef>
                  <a:spcPts val="0"/>
                </a:spcBef>
                <a:spcAft>
                  <a:spcPts val="0"/>
                </a:spcAft>
                <a:buClr>
                  <a:schemeClr val="accent3"/>
                </a:buClr>
                <a:buSzPts val="1400"/>
                <a:buFont typeface="Roboto"/>
                <a:buChar char="●"/>
              </a:pPr>
              <a:r>
                <a:rPr lang="en">
                  <a:latin typeface="Roboto"/>
                  <a:ea typeface="Roboto"/>
                  <a:cs typeface="Roboto"/>
                  <a:sym typeface="Roboto"/>
                </a:rPr>
                <a:t>Key action 1</a:t>
              </a:r>
              <a:endParaRPr>
                <a:latin typeface="Roboto"/>
                <a:ea typeface="Roboto"/>
                <a:cs typeface="Roboto"/>
                <a:sym typeface="Roboto"/>
              </a:endParaRPr>
            </a:p>
            <a:p>
              <a:pPr indent="-317500" lvl="0" marL="457200" rtl="0" algn="l">
                <a:spcBef>
                  <a:spcPts val="0"/>
                </a:spcBef>
                <a:spcAft>
                  <a:spcPts val="0"/>
                </a:spcAft>
                <a:buClr>
                  <a:schemeClr val="accent3"/>
                </a:buClr>
                <a:buSzPts val="1400"/>
                <a:buFont typeface="Roboto"/>
                <a:buChar char="●"/>
              </a:pPr>
              <a:r>
                <a:rPr lang="en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Key a</a:t>
              </a:r>
              <a:r>
                <a:rPr lang="en">
                  <a:latin typeface="Roboto"/>
                  <a:ea typeface="Roboto"/>
                  <a:cs typeface="Roboto"/>
                  <a:sym typeface="Roboto"/>
                </a:rPr>
                <a:t>ction 2</a:t>
              </a:r>
              <a:endParaRPr>
                <a:latin typeface="Roboto"/>
                <a:ea typeface="Roboto"/>
                <a:cs typeface="Roboto"/>
                <a:sym typeface="Roboto"/>
              </a:endParaRPr>
            </a:p>
            <a:p>
              <a:pPr indent="-317500" lvl="0" marL="457200" rtl="0" algn="l">
                <a:spcBef>
                  <a:spcPts val="0"/>
                </a:spcBef>
                <a:spcAft>
                  <a:spcPts val="0"/>
                </a:spcAft>
                <a:buClr>
                  <a:schemeClr val="accent3"/>
                </a:buClr>
                <a:buSzPts val="1400"/>
                <a:buFont typeface="Roboto"/>
                <a:buChar char="●"/>
              </a:pPr>
              <a:r>
                <a:rPr lang="en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Key a</a:t>
              </a:r>
              <a:r>
                <a:rPr lang="en">
                  <a:latin typeface="Roboto"/>
                  <a:ea typeface="Roboto"/>
                  <a:cs typeface="Roboto"/>
                  <a:sym typeface="Roboto"/>
                </a:rPr>
                <a:t>ction 3</a:t>
              </a:r>
              <a:endParaRPr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670" name="Google Shape;670;p30"/>
            <p:cNvSpPr txBox="1"/>
            <p:nvPr/>
          </p:nvSpPr>
          <p:spPr>
            <a:xfrm>
              <a:off x="457200" y="3326944"/>
              <a:ext cx="2232900" cy="6420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800">
                  <a:solidFill>
                    <a:schemeClr val="lt1"/>
                  </a:solidFill>
                  <a:latin typeface="Fira Sans Extra Condensed"/>
                  <a:ea typeface="Fira Sans Extra Condensed"/>
                  <a:cs typeface="Fira Sans Extra Condensed"/>
                  <a:sym typeface="Fira Sans Extra Condensed"/>
                </a:rPr>
                <a:t>Quality products</a:t>
              </a:r>
              <a:endParaRPr b="1" sz="1800">
                <a:solidFill>
                  <a:schemeClr val="lt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endParaRPr>
            </a:p>
          </p:txBody>
        </p:sp>
      </p:grpSp>
      <p:cxnSp>
        <p:nvCxnSpPr>
          <p:cNvPr id="671" name="Google Shape;671;p30"/>
          <p:cNvCxnSpPr>
            <a:stCxn id="668" idx="3"/>
            <a:endCxn id="669" idx="1"/>
          </p:cNvCxnSpPr>
          <p:nvPr/>
        </p:nvCxnSpPr>
        <p:spPr>
          <a:xfrm>
            <a:off x="5688450" y="3647944"/>
            <a:ext cx="765600" cy="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grpSp>
        <p:nvGrpSpPr>
          <p:cNvPr id="672" name="Google Shape;672;p30"/>
          <p:cNvGrpSpPr/>
          <p:nvPr/>
        </p:nvGrpSpPr>
        <p:grpSpPr>
          <a:xfrm>
            <a:off x="457200" y="4111150"/>
            <a:ext cx="8229600" cy="642000"/>
            <a:chOff x="457200" y="4111150"/>
            <a:chExt cx="8229600" cy="642000"/>
          </a:xfrm>
        </p:grpSpPr>
        <p:sp>
          <p:nvSpPr>
            <p:cNvPr id="673" name="Google Shape;673;p30"/>
            <p:cNvSpPr txBox="1"/>
            <p:nvPr/>
          </p:nvSpPr>
          <p:spPr>
            <a:xfrm>
              <a:off x="3455550" y="4111150"/>
              <a:ext cx="2232900" cy="642000"/>
            </a:xfrm>
            <a:prstGeom prst="rect">
              <a:avLst/>
            </a:prstGeom>
            <a:solidFill>
              <a:srgbClr val="434343">
                <a:alpha val="12549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latin typeface="Roboto"/>
                  <a:ea typeface="Roboto"/>
                  <a:cs typeface="Roboto"/>
                  <a:sym typeface="Roboto"/>
                </a:rPr>
                <a:t>Venus has a beautiful name, but it’s hot</a:t>
              </a:r>
              <a:endParaRPr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674" name="Google Shape;674;p30"/>
            <p:cNvSpPr txBox="1"/>
            <p:nvPr/>
          </p:nvSpPr>
          <p:spPr>
            <a:xfrm>
              <a:off x="6453900" y="4111150"/>
              <a:ext cx="2232900" cy="642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-317500" lvl="0" marL="457200" rtl="0" algn="l">
                <a:spcBef>
                  <a:spcPts val="0"/>
                </a:spcBef>
                <a:spcAft>
                  <a:spcPts val="0"/>
                </a:spcAft>
                <a:buClr>
                  <a:schemeClr val="accent4"/>
                </a:buClr>
                <a:buSzPts val="1400"/>
                <a:buFont typeface="Roboto"/>
                <a:buChar char="●"/>
              </a:pPr>
              <a:r>
                <a:rPr lang="en">
                  <a:latin typeface="Roboto"/>
                  <a:ea typeface="Roboto"/>
                  <a:cs typeface="Roboto"/>
                  <a:sym typeface="Roboto"/>
                </a:rPr>
                <a:t>Key action 1</a:t>
              </a:r>
              <a:endParaRPr>
                <a:latin typeface="Roboto"/>
                <a:ea typeface="Roboto"/>
                <a:cs typeface="Roboto"/>
                <a:sym typeface="Roboto"/>
              </a:endParaRPr>
            </a:p>
            <a:p>
              <a:pPr indent="-317500" lvl="0" marL="457200" rtl="0" algn="l">
                <a:spcBef>
                  <a:spcPts val="0"/>
                </a:spcBef>
                <a:spcAft>
                  <a:spcPts val="0"/>
                </a:spcAft>
                <a:buClr>
                  <a:schemeClr val="accent4"/>
                </a:buClr>
                <a:buSzPts val="1400"/>
                <a:buFont typeface="Roboto"/>
                <a:buChar char="●"/>
              </a:pPr>
              <a:r>
                <a:rPr lang="en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Key a</a:t>
              </a:r>
              <a:r>
                <a:rPr lang="en">
                  <a:latin typeface="Roboto"/>
                  <a:ea typeface="Roboto"/>
                  <a:cs typeface="Roboto"/>
                  <a:sym typeface="Roboto"/>
                </a:rPr>
                <a:t>ction 2</a:t>
              </a:r>
              <a:endParaRPr>
                <a:latin typeface="Roboto"/>
                <a:ea typeface="Roboto"/>
                <a:cs typeface="Roboto"/>
                <a:sym typeface="Roboto"/>
              </a:endParaRPr>
            </a:p>
            <a:p>
              <a:pPr indent="-317500" lvl="0" marL="457200" rtl="0" algn="l">
                <a:spcBef>
                  <a:spcPts val="0"/>
                </a:spcBef>
                <a:spcAft>
                  <a:spcPts val="0"/>
                </a:spcAft>
                <a:buClr>
                  <a:schemeClr val="accent4"/>
                </a:buClr>
                <a:buSzPts val="1400"/>
                <a:buFont typeface="Roboto"/>
                <a:buChar char="●"/>
              </a:pPr>
              <a:r>
                <a:rPr lang="en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Key a</a:t>
              </a:r>
              <a:r>
                <a:rPr lang="en">
                  <a:latin typeface="Roboto"/>
                  <a:ea typeface="Roboto"/>
                  <a:cs typeface="Roboto"/>
                  <a:sym typeface="Roboto"/>
                </a:rPr>
                <a:t>ction 3</a:t>
              </a:r>
              <a:endParaRPr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675" name="Google Shape;675;p30"/>
            <p:cNvSpPr txBox="1"/>
            <p:nvPr/>
          </p:nvSpPr>
          <p:spPr>
            <a:xfrm>
              <a:off x="457200" y="4111150"/>
              <a:ext cx="2232900" cy="6420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800">
                  <a:solidFill>
                    <a:schemeClr val="lt1"/>
                  </a:solidFill>
                  <a:latin typeface="Fira Sans Extra Condensed"/>
                  <a:ea typeface="Fira Sans Extra Condensed"/>
                  <a:cs typeface="Fira Sans Extra Condensed"/>
                  <a:sym typeface="Fira Sans Extra Condensed"/>
                </a:rPr>
                <a:t>Enhance brand</a:t>
              </a:r>
              <a:endParaRPr b="1" sz="1800">
                <a:solidFill>
                  <a:schemeClr val="lt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endParaRPr>
            </a:p>
          </p:txBody>
        </p:sp>
      </p:grpSp>
      <p:cxnSp>
        <p:nvCxnSpPr>
          <p:cNvPr id="676" name="Google Shape;676;p30"/>
          <p:cNvCxnSpPr>
            <a:stCxn id="673" idx="3"/>
            <a:endCxn id="674" idx="1"/>
          </p:cNvCxnSpPr>
          <p:nvPr/>
        </p:nvCxnSpPr>
        <p:spPr>
          <a:xfrm>
            <a:off x="5688450" y="4432150"/>
            <a:ext cx="765600" cy="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grpSp>
        <p:nvGrpSpPr>
          <p:cNvPr id="677" name="Google Shape;677;p30"/>
          <p:cNvGrpSpPr/>
          <p:nvPr/>
        </p:nvGrpSpPr>
        <p:grpSpPr>
          <a:xfrm>
            <a:off x="457200" y="974325"/>
            <a:ext cx="8229600" cy="642000"/>
            <a:chOff x="457200" y="974325"/>
            <a:chExt cx="8229600" cy="642000"/>
          </a:xfrm>
        </p:grpSpPr>
        <p:sp>
          <p:nvSpPr>
            <p:cNvPr id="678" name="Google Shape;678;p30"/>
            <p:cNvSpPr/>
            <p:nvPr/>
          </p:nvSpPr>
          <p:spPr>
            <a:xfrm>
              <a:off x="457200" y="974325"/>
              <a:ext cx="2232900" cy="6420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2100">
                  <a:solidFill>
                    <a:schemeClr val="lt1"/>
                  </a:solidFill>
                  <a:latin typeface="Fira Sans Extra Condensed"/>
                  <a:ea typeface="Fira Sans Extra Condensed"/>
                  <a:cs typeface="Fira Sans Extra Condensed"/>
                  <a:sym typeface="Fira Sans Extra Condensed"/>
                </a:rPr>
                <a:t>Goals</a:t>
              </a:r>
              <a:endParaRPr sz="2100">
                <a:solidFill>
                  <a:schemeClr val="lt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endParaRPr>
            </a:p>
          </p:txBody>
        </p:sp>
        <p:sp>
          <p:nvSpPr>
            <p:cNvPr id="679" name="Google Shape;679;p30"/>
            <p:cNvSpPr/>
            <p:nvPr/>
          </p:nvSpPr>
          <p:spPr>
            <a:xfrm>
              <a:off x="3455561" y="974325"/>
              <a:ext cx="2232900" cy="6420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2100">
                  <a:solidFill>
                    <a:schemeClr val="lt1"/>
                  </a:solidFill>
                  <a:latin typeface="Fira Sans Extra Condensed"/>
                  <a:ea typeface="Fira Sans Extra Condensed"/>
                  <a:cs typeface="Fira Sans Extra Condensed"/>
                  <a:sym typeface="Fira Sans Extra Condensed"/>
                </a:rPr>
                <a:t>Vision</a:t>
              </a:r>
              <a:endParaRPr sz="2100">
                <a:solidFill>
                  <a:schemeClr val="lt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endParaRPr>
            </a:p>
          </p:txBody>
        </p:sp>
        <p:sp>
          <p:nvSpPr>
            <p:cNvPr id="680" name="Google Shape;680;p30"/>
            <p:cNvSpPr/>
            <p:nvPr/>
          </p:nvSpPr>
          <p:spPr>
            <a:xfrm>
              <a:off x="6453900" y="974325"/>
              <a:ext cx="2232900" cy="6420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SzPts val="1100"/>
                <a:buNone/>
              </a:pPr>
              <a:r>
                <a:rPr b="1" lang="en" sz="2100">
                  <a:solidFill>
                    <a:schemeClr val="lt1"/>
                  </a:solidFill>
                  <a:latin typeface="Fira Sans Extra Condensed"/>
                  <a:ea typeface="Fira Sans Extra Condensed"/>
                  <a:cs typeface="Fira Sans Extra Condensed"/>
                  <a:sym typeface="Fira Sans Extra Condensed"/>
                </a:rPr>
                <a:t>Key actions</a:t>
              </a:r>
              <a:endParaRPr b="1" sz="2100">
                <a:solidFill>
                  <a:schemeClr val="lt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endParaRPr>
            </a:p>
          </p:txBody>
        </p:sp>
      </p:grpSp>
      <p:sp>
        <p:nvSpPr>
          <p:cNvPr id="681" name="Google Shape;681;p30"/>
          <p:cNvSpPr/>
          <p:nvPr/>
        </p:nvSpPr>
        <p:spPr>
          <a:xfrm>
            <a:off x="2909475" y="1154000"/>
            <a:ext cx="326700" cy="371400"/>
          </a:xfrm>
          <a:prstGeom prst="rightArrow">
            <a:avLst>
              <a:gd fmla="val 50000" name="adj1"/>
              <a:gd fmla="val 50000" name="adj2"/>
            </a:avLst>
          </a:prstGeom>
          <a:solidFill>
            <a:schemeClr val="accent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82" name="Google Shape;682;p30"/>
          <p:cNvSpPr/>
          <p:nvPr/>
        </p:nvSpPr>
        <p:spPr>
          <a:xfrm>
            <a:off x="5907825" y="1109625"/>
            <a:ext cx="326700" cy="371400"/>
          </a:xfrm>
          <a:prstGeom prst="rightArrow">
            <a:avLst>
              <a:gd fmla="val 50000" name="adj1"/>
              <a:gd fmla="val 50000" name="adj2"/>
            </a:avLst>
          </a:prstGeom>
          <a:solidFill>
            <a:schemeClr val="accent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683" name="Google Shape;683;p30"/>
          <p:cNvGrpSpPr/>
          <p:nvPr/>
        </p:nvGrpSpPr>
        <p:grpSpPr>
          <a:xfrm>
            <a:off x="2879816" y="2683000"/>
            <a:ext cx="385999" cy="361278"/>
            <a:chOff x="7943978" y="4047938"/>
            <a:chExt cx="385999" cy="361278"/>
          </a:xfrm>
        </p:grpSpPr>
        <p:sp>
          <p:nvSpPr>
            <p:cNvPr id="684" name="Google Shape;684;p30"/>
            <p:cNvSpPr/>
            <p:nvPr/>
          </p:nvSpPr>
          <p:spPr>
            <a:xfrm>
              <a:off x="8005867" y="4331599"/>
              <a:ext cx="229671" cy="77617"/>
            </a:xfrm>
            <a:custGeom>
              <a:rect b="b" l="l" r="r" t="t"/>
              <a:pathLst>
                <a:path extrusionOk="0" h="2270" w="6717">
                  <a:moveTo>
                    <a:pt x="1205" y="0"/>
                  </a:moveTo>
                  <a:cubicBezTo>
                    <a:pt x="1178" y="0"/>
                    <a:pt x="1150" y="3"/>
                    <a:pt x="1120" y="10"/>
                  </a:cubicBezTo>
                  <a:lnTo>
                    <a:pt x="263" y="225"/>
                  </a:lnTo>
                  <a:cubicBezTo>
                    <a:pt x="120" y="249"/>
                    <a:pt x="1" y="368"/>
                    <a:pt x="25" y="511"/>
                  </a:cubicBezTo>
                  <a:lnTo>
                    <a:pt x="25" y="1392"/>
                  </a:lnTo>
                  <a:cubicBezTo>
                    <a:pt x="25" y="1594"/>
                    <a:pt x="179" y="1695"/>
                    <a:pt x="334" y="1695"/>
                  </a:cubicBezTo>
                  <a:cubicBezTo>
                    <a:pt x="489" y="1695"/>
                    <a:pt x="644" y="1594"/>
                    <a:pt x="644" y="1392"/>
                  </a:cubicBezTo>
                  <a:lnTo>
                    <a:pt x="644" y="1201"/>
                  </a:lnTo>
                  <a:cubicBezTo>
                    <a:pt x="1574" y="1908"/>
                    <a:pt x="2698" y="2270"/>
                    <a:pt x="3830" y="2270"/>
                  </a:cubicBezTo>
                  <a:cubicBezTo>
                    <a:pt x="4757" y="2270"/>
                    <a:pt x="5690" y="2028"/>
                    <a:pt x="6526" y="1535"/>
                  </a:cubicBezTo>
                  <a:cubicBezTo>
                    <a:pt x="6669" y="1463"/>
                    <a:pt x="6716" y="1249"/>
                    <a:pt x="6621" y="1106"/>
                  </a:cubicBezTo>
                  <a:lnTo>
                    <a:pt x="6621" y="1106"/>
                  </a:lnTo>
                  <a:lnTo>
                    <a:pt x="6645" y="1130"/>
                  </a:lnTo>
                  <a:cubicBezTo>
                    <a:pt x="6582" y="1020"/>
                    <a:pt x="6479" y="962"/>
                    <a:pt x="6375" y="962"/>
                  </a:cubicBezTo>
                  <a:cubicBezTo>
                    <a:pt x="6320" y="962"/>
                    <a:pt x="6265" y="978"/>
                    <a:pt x="6216" y="1011"/>
                  </a:cubicBezTo>
                  <a:cubicBezTo>
                    <a:pt x="5475" y="1445"/>
                    <a:pt x="4654" y="1658"/>
                    <a:pt x="3839" y="1658"/>
                  </a:cubicBezTo>
                  <a:cubicBezTo>
                    <a:pt x="2820" y="1658"/>
                    <a:pt x="1810" y="1325"/>
                    <a:pt x="977" y="677"/>
                  </a:cubicBezTo>
                  <a:lnTo>
                    <a:pt x="1263" y="606"/>
                  </a:lnTo>
                  <a:cubicBezTo>
                    <a:pt x="1638" y="518"/>
                    <a:pt x="1543" y="0"/>
                    <a:pt x="120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85" name="Google Shape;685;p30"/>
            <p:cNvSpPr/>
            <p:nvPr/>
          </p:nvSpPr>
          <p:spPr>
            <a:xfrm>
              <a:off x="7943978" y="4098235"/>
              <a:ext cx="92354" cy="228064"/>
            </a:xfrm>
            <a:custGeom>
              <a:rect b="b" l="l" r="r" t="t"/>
              <a:pathLst>
                <a:path extrusionOk="0" h="6670" w="2701">
                  <a:moveTo>
                    <a:pt x="1263" y="1"/>
                  </a:moveTo>
                  <a:cubicBezTo>
                    <a:pt x="834" y="1"/>
                    <a:pt x="834" y="620"/>
                    <a:pt x="1263" y="620"/>
                  </a:cubicBezTo>
                  <a:lnTo>
                    <a:pt x="1454" y="620"/>
                  </a:lnTo>
                  <a:cubicBezTo>
                    <a:pt x="144" y="2311"/>
                    <a:pt x="1" y="4645"/>
                    <a:pt x="1096" y="6502"/>
                  </a:cubicBezTo>
                  <a:cubicBezTo>
                    <a:pt x="1159" y="6612"/>
                    <a:pt x="1263" y="6670"/>
                    <a:pt x="1367" y="6670"/>
                  </a:cubicBezTo>
                  <a:cubicBezTo>
                    <a:pt x="1421" y="6670"/>
                    <a:pt x="1476" y="6654"/>
                    <a:pt x="1525" y="6621"/>
                  </a:cubicBezTo>
                  <a:cubicBezTo>
                    <a:pt x="1668" y="6526"/>
                    <a:pt x="1739" y="6335"/>
                    <a:pt x="1644" y="6192"/>
                  </a:cubicBezTo>
                  <a:cubicBezTo>
                    <a:pt x="668" y="4549"/>
                    <a:pt x="787" y="2477"/>
                    <a:pt x="1977" y="953"/>
                  </a:cubicBezTo>
                  <a:lnTo>
                    <a:pt x="2049" y="1263"/>
                  </a:lnTo>
                  <a:cubicBezTo>
                    <a:pt x="2088" y="1419"/>
                    <a:pt x="2211" y="1487"/>
                    <a:pt x="2336" y="1487"/>
                  </a:cubicBezTo>
                  <a:cubicBezTo>
                    <a:pt x="2516" y="1487"/>
                    <a:pt x="2701" y="1345"/>
                    <a:pt x="2644" y="1120"/>
                  </a:cubicBezTo>
                  <a:lnTo>
                    <a:pt x="2430" y="239"/>
                  </a:lnTo>
                  <a:cubicBezTo>
                    <a:pt x="2406" y="96"/>
                    <a:pt x="2287" y="1"/>
                    <a:pt x="214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86" name="Google Shape;686;p30"/>
            <p:cNvSpPr/>
            <p:nvPr/>
          </p:nvSpPr>
          <p:spPr>
            <a:xfrm>
              <a:off x="8038452" y="4047938"/>
              <a:ext cx="229671" cy="78369"/>
            </a:xfrm>
            <a:custGeom>
              <a:rect b="b" l="l" r="r" t="t"/>
              <a:pathLst>
                <a:path extrusionOk="0" h="2292" w="6717">
                  <a:moveTo>
                    <a:pt x="2880" y="0"/>
                  </a:moveTo>
                  <a:cubicBezTo>
                    <a:pt x="1958" y="0"/>
                    <a:pt x="1036" y="243"/>
                    <a:pt x="215" y="734"/>
                  </a:cubicBezTo>
                  <a:cubicBezTo>
                    <a:pt x="48" y="829"/>
                    <a:pt x="0" y="1019"/>
                    <a:pt x="96" y="1162"/>
                  </a:cubicBezTo>
                  <a:cubicBezTo>
                    <a:pt x="143" y="1272"/>
                    <a:pt x="251" y="1330"/>
                    <a:pt x="361" y="1330"/>
                  </a:cubicBezTo>
                  <a:cubicBezTo>
                    <a:pt x="418" y="1330"/>
                    <a:pt x="475" y="1314"/>
                    <a:pt x="524" y="1281"/>
                  </a:cubicBezTo>
                  <a:cubicBezTo>
                    <a:pt x="1260" y="844"/>
                    <a:pt x="2082" y="626"/>
                    <a:pt x="2902" y="626"/>
                  </a:cubicBezTo>
                  <a:cubicBezTo>
                    <a:pt x="3913" y="626"/>
                    <a:pt x="4922" y="957"/>
                    <a:pt x="5763" y="1615"/>
                  </a:cubicBezTo>
                  <a:lnTo>
                    <a:pt x="5454" y="1686"/>
                  </a:lnTo>
                  <a:cubicBezTo>
                    <a:pt x="5079" y="1774"/>
                    <a:pt x="5174" y="2292"/>
                    <a:pt x="5512" y="2292"/>
                  </a:cubicBezTo>
                  <a:cubicBezTo>
                    <a:pt x="5539" y="2292"/>
                    <a:pt x="5567" y="2288"/>
                    <a:pt x="5597" y="2281"/>
                  </a:cubicBezTo>
                  <a:lnTo>
                    <a:pt x="6478" y="2067"/>
                  </a:lnTo>
                  <a:cubicBezTo>
                    <a:pt x="6621" y="2043"/>
                    <a:pt x="6716" y="1924"/>
                    <a:pt x="6716" y="1781"/>
                  </a:cubicBezTo>
                  <a:lnTo>
                    <a:pt x="6716" y="900"/>
                  </a:lnTo>
                  <a:cubicBezTo>
                    <a:pt x="6716" y="734"/>
                    <a:pt x="6573" y="614"/>
                    <a:pt x="6406" y="614"/>
                  </a:cubicBezTo>
                  <a:cubicBezTo>
                    <a:pt x="6240" y="614"/>
                    <a:pt x="6097" y="734"/>
                    <a:pt x="6097" y="900"/>
                  </a:cubicBezTo>
                  <a:lnTo>
                    <a:pt x="6097" y="1091"/>
                  </a:lnTo>
                  <a:cubicBezTo>
                    <a:pt x="5151" y="368"/>
                    <a:pt x="4016" y="0"/>
                    <a:pt x="288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87" name="Google Shape;687;p30"/>
            <p:cNvSpPr/>
            <p:nvPr/>
          </p:nvSpPr>
          <p:spPr>
            <a:xfrm>
              <a:off x="8238478" y="4131607"/>
              <a:ext cx="91499" cy="228064"/>
            </a:xfrm>
            <a:custGeom>
              <a:rect b="b" l="l" r="r" t="t"/>
              <a:pathLst>
                <a:path extrusionOk="0" h="6670" w="2676">
                  <a:moveTo>
                    <a:pt x="1315" y="0"/>
                  </a:moveTo>
                  <a:cubicBezTo>
                    <a:pt x="1258" y="0"/>
                    <a:pt x="1201" y="16"/>
                    <a:pt x="1152" y="49"/>
                  </a:cubicBezTo>
                  <a:cubicBezTo>
                    <a:pt x="1009" y="120"/>
                    <a:pt x="961" y="335"/>
                    <a:pt x="1057" y="477"/>
                  </a:cubicBezTo>
                  <a:cubicBezTo>
                    <a:pt x="2033" y="2121"/>
                    <a:pt x="1890" y="4192"/>
                    <a:pt x="723" y="5717"/>
                  </a:cubicBezTo>
                  <a:lnTo>
                    <a:pt x="652" y="5407"/>
                  </a:lnTo>
                  <a:cubicBezTo>
                    <a:pt x="612" y="5239"/>
                    <a:pt x="487" y="5166"/>
                    <a:pt x="360" y="5166"/>
                  </a:cubicBezTo>
                  <a:cubicBezTo>
                    <a:pt x="182" y="5166"/>
                    <a:pt x="1" y="5313"/>
                    <a:pt x="56" y="5550"/>
                  </a:cubicBezTo>
                  <a:lnTo>
                    <a:pt x="247" y="6431"/>
                  </a:lnTo>
                  <a:cubicBezTo>
                    <a:pt x="271" y="6574"/>
                    <a:pt x="414" y="6669"/>
                    <a:pt x="556" y="6669"/>
                  </a:cubicBezTo>
                  <a:lnTo>
                    <a:pt x="1438" y="6669"/>
                  </a:lnTo>
                  <a:cubicBezTo>
                    <a:pt x="1842" y="6669"/>
                    <a:pt x="1842" y="6050"/>
                    <a:pt x="1438" y="6050"/>
                  </a:cubicBezTo>
                  <a:lnTo>
                    <a:pt x="1223" y="6050"/>
                  </a:lnTo>
                  <a:cubicBezTo>
                    <a:pt x="2533" y="4335"/>
                    <a:pt x="2676" y="2002"/>
                    <a:pt x="1580" y="168"/>
                  </a:cubicBezTo>
                  <a:cubicBezTo>
                    <a:pt x="1534" y="58"/>
                    <a:pt x="1425" y="0"/>
                    <a:pt x="131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88" name="Google Shape;688;p30"/>
            <p:cNvSpPr/>
            <p:nvPr/>
          </p:nvSpPr>
          <p:spPr>
            <a:xfrm>
              <a:off x="8021356" y="4112083"/>
              <a:ext cx="232099" cy="232919"/>
            </a:xfrm>
            <a:custGeom>
              <a:rect b="b" l="l" r="r" t="t"/>
              <a:pathLst>
                <a:path extrusionOk="0" h="6812" w="6788">
                  <a:moveTo>
                    <a:pt x="3379" y="2178"/>
                  </a:moveTo>
                  <a:cubicBezTo>
                    <a:pt x="4014" y="2178"/>
                    <a:pt x="4620" y="2668"/>
                    <a:pt x="4620" y="3406"/>
                  </a:cubicBezTo>
                  <a:cubicBezTo>
                    <a:pt x="4620" y="4097"/>
                    <a:pt x="4073" y="4644"/>
                    <a:pt x="3382" y="4644"/>
                  </a:cubicBezTo>
                  <a:cubicBezTo>
                    <a:pt x="2286" y="4644"/>
                    <a:pt x="1715" y="3311"/>
                    <a:pt x="2501" y="2549"/>
                  </a:cubicBezTo>
                  <a:cubicBezTo>
                    <a:pt x="2757" y="2293"/>
                    <a:pt x="3071" y="2178"/>
                    <a:pt x="3379" y="2178"/>
                  </a:cubicBezTo>
                  <a:close/>
                  <a:moveTo>
                    <a:pt x="2977" y="1"/>
                  </a:moveTo>
                  <a:cubicBezTo>
                    <a:pt x="2810" y="1"/>
                    <a:pt x="2667" y="143"/>
                    <a:pt x="2667" y="310"/>
                  </a:cubicBezTo>
                  <a:lnTo>
                    <a:pt x="2667" y="525"/>
                  </a:lnTo>
                  <a:cubicBezTo>
                    <a:pt x="2382" y="596"/>
                    <a:pt x="2096" y="691"/>
                    <a:pt x="1858" y="858"/>
                  </a:cubicBezTo>
                  <a:lnTo>
                    <a:pt x="1715" y="715"/>
                  </a:lnTo>
                  <a:cubicBezTo>
                    <a:pt x="1655" y="656"/>
                    <a:pt x="1578" y="626"/>
                    <a:pt x="1501" y="626"/>
                  </a:cubicBezTo>
                  <a:cubicBezTo>
                    <a:pt x="1423" y="626"/>
                    <a:pt x="1346" y="656"/>
                    <a:pt x="1286" y="715"/>
                  </a:cubicBezTo>
                  <a:lnTo>
                    <a:pt x="691" y="1310"/>
                  </a:lnTo>
                  <a:cubicBezTo>
                    <a:pt x="548" y="1429"/>
                    <a:pt x="548" y="1644"/>
                    <a:pt x="691" y="1763"/>
                  </a:cubicBezTo>
                  <a:lnTo>
                    <a:pt x="810" y="1882"/>
                  </a:lnTo>
                  <a:cubicBezTo>
                    <a:pt x="667" y="2144"/>
                    <a:pt x="548" y="2430"/>
                    <a:pt x="477" y="2715"/>
                  </a:cubicBezTo>
                  <a:lnTo>
                    <a:pt x="286" y="2715"/>
                  </a:lnTo>
                  <a:cubicBezTo>
                    <a:pt x="119" y="2715"/>
                    <a:pt x="0" y="2835"/>
                    <a:pt x="0" y="3001"/>
                  </a:cubicBezTo>
                  <a:lnTo>
                    <a:pt x="0" y="3835"/>
                  </a:lnTo>
                  <a:cubicBezTo>
                    <a:pt x="0" y="4001"/>
                    <a:pt x="119" y="4120"/>
                    <a:pt x="286" y="4120"/>
                  </a:cubicBezTo>
                  <a:lnTo>
                    <a:pt x="477" y="4120"/>
                  </a:lnTo>
                  <a:cubicBezTo>
                    <a:pt x="548" y="4406"/>
                    <a:pt x="667" y="4692"/>
                    <a:pt x="810" y="4954"/>
                  </a:cubicBezTo>
                  <a:lnTo>
                    <a:pt x="691" y="5073"/>
                  </a:lnTo>
                  <a:cubicBezTo>
                    <a:pt x="548" y="5192"/>
                    <a:pt x="548" y="5406"/>
                    <a:pt x="691" y="5526"/>
                  </a:cubicBezTo>
                  <a:lnTo>
                    <a:pt x="1286" y="6121"/>
                  </a:lnTo>
                  <a:cubicBezTo>
                    <a:pt x="1346" y="6180"/>
                    <a:pt x="1423" y="6210"/>
                    <a:pt x="1501" y="6210"/>
                  </a:cubicBezTo>
                  <a:cubicBezTo>
                    <a:pt x="1578" y="6210"/>
                    <a:pt x="1655" y="6180"/>
                    <a:pt x="1715" y="6121"/>
                  </a:cubicBezTo>
                  <a:lnTo>
                    <a:pt x="1858" y="5978"/>
                  </a:lnTo>
                  <a:cubicBezTo>
                    <a:pt x="2096" y="6145"/>
                    <a:pt x="2382" y="6240"/>
                    <a:pt x="2667" y="6335"/>
                  </a:cubicBezTo>
                  <a:lnTo>
                    <a:pt x="2667" y="6526"/>
                  </a:lnTo>
                  <a:cubicBezTo>
                    <a:pt x="2667" y="6669"/>
                    <a:pt x="2810" y="6812"/>
                    <a:pt x="2977" y="6812"/>
                  </a:cubicBezTo>
                  <a:lnTo>
                    <a:pt x="3787" y="6812"/>
                  </a:lnTo>
                  <a:cubicBezTo>
                    <a:pt x="3953" y="6812"/>
                    <a:pt x="4096" y="6669"/>
                    <a:pt x="4096" y="6526"/>
                  </a:cubicBezTo>
                  <a:lnTo>
                    <a:pt x="4096" y="6335"/>
                  </a:lnTo>
                  <a:cubicBezTo>
                    <a:pt x="4382" y="6240"/>
                    <a:pt x="4668" y="6145"/>
                    <a:pt x="4906" y="5978"/>
                  </a:cubicBezTo>
                  <a:lnTo>
                    <a:pt x="5049" y="6121"/>
                  </a:lnTo>
                  <a:cubicBezTo>
                    <a:pt x="5108" y="6180"/>
                    <a:pt x="5186" y="6210"/>
                    <a:pt x="5263" y="6210"/>
                  </a:cubicBezTo>
                  <a:cubicBezTo>
                    <a:pt x="5341" y="6210"/>
                    <a:pt x="5418" y="6180"/>
                    <a:pt x="5478" y="6121"/>
                  </a:cubicBezTo>
                  <a:lnTo>
                    <a:pt x="6073" y="5526"/>
                  </a:lnTo>
                  <a:cubicBezTo>
                    <a:pt x="6216" y="5406"/>
                    <a:pt x="6216" y="5192"/>
                    <a:pt x="6073" y="5073"/>
                  </a:cubicBezTo>
                  <a:lnTo>
                    <a:pt x="5954" y="4954"/>
                  </a:lnTo>
                  <a:cubicBezTo>
                    <a:pt x="6097" y="4692"/>
                    <a:pt x="6216" y="4406"/>
                    <a:pt x="6287" y="4120"/>
                  </a:cubicBezTo>
                  <a:lnTo>
                    <a:pt x="6478" y="4120"/>
                  </a:lnTo>
                  <a:cubicBezTo>
                    <a:pt x="6645" y="4120"/>
                    <a:pt x="6787" y="4001"/>
                    <a:pt x="6787" y="3835"/>
                  </a:cubicBezTo>
                  <a:lnTo>
                    <a:pt x="6787" y="3001"/>
                  </a:lnTo>
                  <a:cubicBezTo>
                    <a:pt x="6787" y="2835"/>
                    <a:pt x="6645" y="2715"/>
                    <a:pt x="6478" y="2715"/>
                  </a:cubicBezTo>
                  <a:lnTo>
                    <a:pt x="6478" y="2692"/>
                  </a:lnTo>
                  <a:lnTo>
                    <a:pt x="6287" y="2692"/>
                  </a:lnTo>
                  <a:cubicBezTo>
                    <a:pt x="6216" y="2406"/>
                    <a:pt x="6097" y="2120"/>
                    <a:pt x="5954" y="1882"/>
                  </a:cubicBezTo>
                  <a:lnTo>
                    <a:pt x="6073" y="1739"/>
                  </a:lnTo>
                  <a:cubicBezTo>
                    <a:pt x="6216" y="1620"/>
                    <a:pt x="6216" y="1406"/>
                    <a:pt x="6073" y="1310"/>
                  </a:cubicBezTo>
                  <a:lnTo>
                    <a:pt x="5478" y="715"/>
                  </a:lnTo>
                  <a:cubicBezTo>
                    <a:pt x="5418" y="644"/>
                    <a:pt x="5341" y="608"/>
                    <a:pt x="5263" y="608"/>
                  </a:cubicBezTo>
                  <a:cubicBezTo>
                    <a:pt x="5186" y="608"/>
                    <a:pt x="5108" y="644"/>
                    <a:pt x="5049" y="715"/>
                  </a:cubicBezTo>
                  <a:lnTo>
                    <a:pt x="4906" y="834"/>
                  </a:lnTo>
                  <a:cubicBezTo>
                    <a:pt x="4668" y="691"/>
                    <a:pt x="4382" y="572"/>
                    <a:pt x="4096" y="501"/>
                  </a:cubicBezTo>
                  <a:lnTo>
                    <a:pt x="4096" y="310"/>
                  </a:lnTo>
                  <a:cubicBezTo>
                    <a:pt x="4096" y="143"/>
                    <a:pt x="3953" y="1"/>
                    <a:pt x="378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689" name="Google Shape;689;p30"/>
          <p:cNvGrpSpPr/>
          <p:nvPr/>
        </p:nvGrpSpPr>
        <p:grpSpPr>
          <a:xfrm>
            <a:off x="2933161" y="3463876"/>
            <a:ext cx="279319" cy="365655"/>
            <a:chOff x="5625761" y="4046126"/>
            <a:chExt cx="279319" cy="365655"/>
          </a:xfrm>
        </p:grpSpPr>
        <p:sp>
          <p:nvSpPr>
            <p:cNvPr id="690" name="Google Shape;690;p30"/>
            <p:cNvSpPr/>
            <p:nvPr/>
          </p:nvSpPr>
          <p:spPr>
            <a:xfrm>
              <a:off x="5625761" y="4110442"/>
              <a:ext cx="279319" cy="232133"/>
            </a:xfrm>
            <a:custGeom>
              <a:rect b="b" l="l" r="r" t="t"/>
              <a:pathLst>
                <a:path extrusionOk="0" h="6789" w="8169">
                  <a:moveTo>
                    <a:pt x="3673" y="832"/>
                  </a:moveTo>
                  <a:cubicBezTo>
                    <a:pt x="3686" y="832"/>
                    <a:pt x="3701" y="833"/>
                    <a:pt x="3715" y="834"/>
                  </a:cubicBezTo>
                  <a:lnTo>
                    <a:pt x="4096" y="834"/>
                  </a:lnTo>
                  <a:cubicBezTo>
                    <a:pt x="4263" y="834"/>
                    <a:pt x="4382" y="977"/>
                    <a:pt x="4382" y="1144"/>
                  </a:cubicBezTo>
                  <a:lnTo>
                    <a:pt x="4406" y="2811"/>
                  </a:lnTo>
                  <a:cubicBezTo>
                    <a:pt x="4406" y="3025"/>
                    <a:pt x="4245" y="3133"/>
                    <a:pt x="4084" y="3133"/>
                  </a:cubicBezTo>
                  <a:cubicBezTo>
                    <a:pt x="3923" y="3133"/>
                    <a:pt x="3763" y="3025"/>
                    <a:pt x="3763" y="2811"/>
                  </a:cubicBezTo>
                  <a:lnTo>
                    <a:pt x="3763" y="1454"/>
                  </a:lnTo>
                  <a:lnTo>
                    <a:pt x="3715" y="1454"/>
                  </a:lnTo>
                  <a:cubicBezTo>
                    <a:pt x="3701" y="1455"/>
                    <a:pt x="3686" y="1456"/>
                    <a:pt x="3673" y="1456"/>
                  </a:cubicBezTo>
                  <a:cubicBezTo>
                    <a:pt x="3277" y="1456"/>
                    <a:pt x="3277" y="832"/>
                    <a:pt x="3673" y="832"/>
                  </a:cubicBezTo>
                  <a:close/>
                  <a:moveTo>
                    <a:pt x="7002" y="1025"/>
                  </a:moveTo>
                  <a:cubicBezTo>
                    <a:pt x="7311" y="1025"/>
                    <a:pt x="7525" y="1263"/>
                    <a:pt x="7525" y="1549"/>
                  </a:cubicBezTo>
                  <a:lnTo>
                    <a:pt x="7525" y="2192"/>
                  </a:lnTo>
                  <a:cubicBezTo>
                    <a:pt x="7525" y="2811"/>
                    <a:pt x="7049" y="3311"/>
                    <a:pt x="6430" y="3335"/>
                  </a:cubicBezTo>
                  <a:cubicBezTo>
                    <a:pt x="6478" y="3168"/>
                    <a:pt x="6501" y="3002"/>
                    <a:pt x="6501" y="2811"/>
                  </a:cubicBezTo>
                  <a:lnTo>
                    <a:pt x="6501" y="1025"/>
                  </a:lnTo>
                  <a:close/>
                  <a:moveTo>
                    <a:pt x="1667" y="1049"/>
                  </a:moveTo>
                  <a:lnTo>
                    <a:pt x="1667" y="2835"/>
                  </a:lnTo>
                  <a:cubicBezTo>
                    <a:pt x="1667" y="3002"/>
                    <a:pt x="1691" y="3168"/>
                    <a:pt x="1739" y="3359"/>
                  </a:cubicBezTo>
                  <a:cubicBezTo>
                    <a:pt x="1119" y="3311"/>
                    <a:pt x="643" y="2811"/>
                    <a:pt x="643" y="2192"/>
                  </a:cubicBezTo>
                  <a:lnTo>
                    <a:pt x="643" y="1573"/>
                  </a:lnTo>
                  <a:cubicBezTo>
                    <a:pt x="643" y="1263"/>
                    <a:pt x="857" y="1049"/>
                    <a:pt x="1167" y="1049"/>
                  </a:cubicBezTo>
                  <a:close/>
                  <a:moveTo>
                    <a:pt x="1667" y="1"/>
                  </a:moveTo>
                  <a:lnTo>
                    <a:pt x="1667" y="406"/>
                  </a:lnTo>
                  <a:lnTo>
                    <a:pt x="1167" y="406"/>
                  </a:lnTo>
                  <a:cubicBezTo>
                    <a:pt x="524" y="406"/>
                    <a:pt x="0" y="930"/>
                    <a:pt x="0" y="1549"/>
                  </a:cubicBezTo>
                  <a:lnTo>
                    <a:pt x="0" y="2192"/>
                  </a:lnTo>
                  <a:cubicBezTo>
                    <a:pt x="0" y="3168"/>
                    <a:pt x="810" y="3978"/>
                    <a:pt x="1786" y="3978"/>
                  </a:cubicBezTo>
                  <a:lnTo>
                    <a:pt x="1977" y="3978"/>
                  </a:lnTo>
                  <a:cubicBezTo>
                    <a:pt x="2286" y="4526"/>
                    <a:pt x="2810" y="4954"/>
                    <a:pt x="3429" y="5145"/>
                  </a:cubicBezTo>
                  <a:cubicBezTo>
                    <a:pt x="3334" y="5716"/>
                    <a:pt x="3144" y="6288"/>
                    <a:pt x="2834" y="6788"/>
                  </a:cubicBezTo>
                  <a:lnTo>
                    <a:pt x="5334" y="6788"/>
                  </a:lnTo>
                  <a:cubicBezTo>
                    <a:pt x="5025" y="6288"/>
                    <a:pt x="4834" y="5716"/>
                    <a:pt x="4739" y="5145"/>
                  </a:cubicBezTo>
                  <a:cubicBezTo>
                    <a:pt x="5358" y="4954"/>
                    <a:pt x="5882" y="4526"/>
                    <a:pt x="6192" y="3978"/>
                  </a:cubicBezTo>
                  <a:lnTo>
                    <a:pt x="6382" y="3978"/>
                  </a:lnTo>
                  <a:cubicBezTo>
                    <a:pt x="7359" y="3978"/>
                    <a:pt x="8168" y="3168"/>
                    <a:pt x="8168" y="2192"/>
                  </a:cubicBezTo>
                  <a:lnTo>
                    <a:pt x="8168" y="1549"/>
                  </a:lnTo>
                  <a:cubicBezTo>
                    <a:pt x="8168" y="930"/>
                    <a:pt x="7645" y="406"/>
                    <a:pt x="7002" y="406"/>
                  </a:cubicBezTo>
                  <a:lnTo>
                    <a:pt x="6501" y="406"/>
                  </a:lnTo>
                  <a:lnTo>
                    <a:pt x="650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91" name="Google Shape;691;p30"/>
            <p:cNvSpPr/>
            <p:nvPr/>
          </p:nvSpPr>
          <p:spPr>
            <a:xfrm>
              <a:off x="5654244" y="4046126"/>
              <a:ext cx="222320" cy="43185"/>
            </a:xfrm>
            <a:custGeom>
              <a:rect b="b" l="l" r="r" t="t"/>
              <a:pathLst>
                <a:path extrusionOk="0" h="1263" w="6502">
                  <a:moveTo>
                    <a:pt x="834" y="1"/>
                  </a:moveTo>
                  <a:cubicBezTo>
                    <a:pt x="1" y="1"/>
                    <a:pt x="1" y="1263"/>
                    <a:pt x="834" y="1263"/>
                  </a:cubicBezTo>
                  <a:lnTo>
                    <a:pt x="5668" y="1263"/>
                  </a:lnTo>
                  <a:cubicBezTo>
                    <a:pt x="6502" y="1263"/>
                    <a:pt x="6502" y="1"/>
                    <a:pt x="566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92" name="Google Shape;692;p30"/>
            <p:cNvSpPr/>
            <p:nvPr/>
          </p:nvSpPr>
          <p:spPr>
            <a:xfrm>
              <a:off x="5661561" y="4363706"/>
              <a:ext cx="207685" cy="48075"/>
            </a:xfrm>
            <a:custGeom>
              <a:rect b="b" l="l" r="r" t="t"/>
              <a:pathLst>
                <a:path extrusionOk="0" h="1406" w="6074">
                  <a:moveTo>
                    <a:pt x="1096" y="0"/>
                  </a:moveTo>
                  <a:cubicBezTo>
                    <a:pt x="477" y="0"/>
                    <a:pt x="1" y="477"/>
                    <a:pt x="1" y="1096"/>
                  </a:cubicBezTo>
                  <a:cubicBezTo>
                    <a:pt x="1" y="1262"/>
                    <a:pt x="144" y="1405"/>
                    <a:pt x="310" y="1405"/>
                  </a:cubicBezTo>
                  <a:lnTo>
                    <a:pt x="5764" y="1405"/>
                  </a:lnTo>
                  <a:cubicBezTo>
                    <a:pt x="5931" y="1405"/>
                    <a:pt x="6074" y="1262"/>
                    <a:pt x="6074" y="1096"/>
                  </a:cubicBezTo>
                  <a:cubicBezTo>
                    <a:pt x="6074" y="477"/>
                    <a:pt x="5597" y="0"/>
                    <a:pt x="497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693" name="Google Shape;693;p30"/>
          <p:cNvSpPr/>
          <p:nvPr/>
        </p:nvSpPr>
        <p:spPr>
          <a:xfrm>
            <a:off x="2944029" y="4249125"/>
            <a:ext cx="257574" cy="372040"/>
          </a:xfrm>
          <a:custGeom>
            <a:rect b="b" l="l" r="r" t="t"/>
            <a:pathLst>
              <a:path extrusionOk="0" h="10872" w="7527">
                <a:moveTo>
                  <a:pt x="3394" y="1370"/>
                </a:moveTo>
                <a:cubicBezTo>
                  <a:pt x="3555" y="1370"/>
                  <a:pt x="3716" y="1477"/>
                  <a:pt x="3716" y="1691"/>
                </a:cubicBezTo>
                <a:lnTo>
                  <a:pt x="3716" y="2072"/>
                </a:lnTo>
                <a:cubicBezTo>
                  <a:pt x="3978" y="2120"/>
                  <a:pt x="4216" y="2239"/>
                  <a:pt x="4406" y="2430"/>
                </a:cubicBezTo>
                <a:lnTo>
                  <a:pt x="4454" y="2477"/>
                </a:lnTo>
                <a:cubicBezTo>
                  <a:pt x="4690" y="2714"/>
                  <a:pt x="4482" y="3034"/>
                  <a:pt x="4233" y="3034"/>
                </a:cubicBezTo>
                <a:cubicBezTo>
                  <a:pt x="4156" y="3034"/>
                  <a:pt x="4075" y="3003"/>
                  <a:pt x="4001" y="2930"/>
                </a:cubicBezTo>
                <a:lnTo>
                  <a:pt x="3954" y="2882"/>
                </a:lnTo>
                <a:cubicBezTo>
                  <a:pt x="3835" y="2763"/>
                  <a:pt x="3668" y="2692"/>
                  <a:pt x="3478" y="2692"/>
                </a:cubicBezTo>
                <a:lnTo>
                  <a:pt x="3216" y="2692"/>
                </a:lnTo>
                <a:cubicBezTo>
                  <a:pt x="2882" y="2692"/>
                  <a:pt x="2716" y="3073"/>
                  <a:pt x="2954" y="3311"/>
                </a:cubicBezTo>
                <a:cubicBezTo>
                  <a:pt x="3025" y="3382"/>
                  <a:pt x="3120" y="3406"/>
                  <a:pt x="3216" y="3406"/>
                </a:cubicBezTo>
                <a:lnTo>
                  <a:pt x="3740" y="3406"/>
                </a:lnTo>
                <a:cubicBezTo>
                  <a:pt x="4621" y="3430"/>
                  <a:pt x="5049" y="4502"/>
                  <a:pt x="4430" y="5121"/>
                </a:cubicBezTo>
                <a:lnTo>
                  <a:pt x="4454" y="5121"/>
                </a:lnTo>
                <a:cubicBezTo>
                  <a:pt x="4263" y="5311"/>
                  <a:pt x="4001" y="5406"/>
                  <a:pt x="3740" y="5406"/>
                </a:cubicBezTo>
                <a:lnTo>
                  <a:pt x="3716" y="5406"/>
                </a:lnTo>
                <a:lnTo>
                  <a:pt x="3716" y="5788"/>
                </a:lnTo>
                <a:cubicBezTo>
                  <a:pt x="3716" y="6002"/>
                  <a:pt x="3555" y="6109"/>
                  <a:pt x="3394" y="6109"/>
                </a:cubicBezTo>
                <a:cubicBezTo>
                  <a:pt x="3233" y="6109"/>
                  <a:pt x="3073" y="6002"/>
                  <a:pt x="3073" y="5788"/>
                </a:cubicBezTo>
                <a:lnTo>
                  <a:pt x="3073" y="5383"/>
                </a:lnTo>
                <a:cubicBezTo>
                  <a:pt x="2787" y="5335"/>
                  <a:pt x="2525" y="5192"/>
                  <a:pt x="2311" y="4978"/>
                </a:cubicBezTo>
                <a:cubicBezTo>
                  <a:pt x="2089" y="4756"/>
                  <a:pt x="2297" y="4434"/>
                  <a:pt x="2546" y="4434"/>
                </a:cubicBezTo>
                <a:cubicBezTo>
                  <a:pt x="2618" y="4434"/>
                  <a:pt x="2694" y="4461"/>
                  <a:pt x="2763" y="4525"/>
                </a:cubicBezTo>
                <a:cubicBezTo>
                  <a:pt x="2930" y="4692"/>
                  <a:pt x="3144" y="4787"/>
                  <a:pt x="3359" y="4787"/>
                </a:cubicBezTo>
                <a:lnTo>
                  <a:pt x="3740" y="4787"/>
                </a:lnTo>
                <a:cubicBezTo>
                  <a:pt x="3835" y="4787"/>
                  <a:pt x="3930" y="4740"/>
                  <a:pt x="4001" y="4668"/>
                </a:cubicBezTo>
                <a:cubicBezTo>
                  <a:pt x="4216" y="4454"/>
                  <a:pt x="4049" y="4049"/>
                  <a:pt x="3740" y="4049"/>
                </a:cubicBezTo>
                <a:lnTo>
                  <a:pt x="3216" y="4049"/>
                </a:lnTo>
                <a:cubicBezTo>
                  <a:pt x="1977" y="4049"/>
                  <a:pt x="1858" y="2263"/>
                  <a:pt x="3073" y="2072"/>
                </a:cubicBezTo>
                <a:lnTo>
                  <a:pt x="3073" y="1691"/>
                </a:lnTo>
                <a:cubicBezTo>
                  <a:pt x="3073" y="1477"/>
                  <a:pt x="3233" y="1370"/>
                  <a:pt x="3394" y="1370"/>
                </a:cubicBezTo>
                <a:close/>
                <a:moveTo>
                  <a:pt x="310" y="1"/>
                </a:moveTo>
                <a:cubicBezTo>
                  <a:pt x="144" y="1"/>
                  <a:pt x="1" y="144"/>
                  <a:pt x="1" y="310"/>
                </a:cubicBezTo>
                <a:lnTo>
                  <a:pt x="1" y="10550"/>
                </a:lnTo>
                <a:cubicBezTo>
                  <a:pt x="1" y="10765"/>
                  <a:pt x="161" y="10872"/>
                  <a:pt x="322" y="10872"/>
                </a:cubicBezTo>
                <a:cubicBezTo>
                  <a:pt x="483" y="10872"/>
                  <a:pt x="644" y="10765"/>
                  <a:pt x="644" y="10550"/>
                </a:cubicBezTo>
                <a:lnTo>
                  <a:pt x="644" y="7455"/>
                </a:lnTo>
                <a:lnTo>
                  <a:pt x="7145" y="7455"/>
                </a:lnTo>
                <a:cubicBezTo>
                  <a:pt x="7240" y="7455"/>
                  <a:pt x="7336" y="7407"/>
                  <a:pt x="7407" y="7312"/>
                </a:cubicBezTo>
                <a:cubicBezTo>
                  <a:pt x="7455" y="7240"/>
                  <a:pt x="7478" y="7121"/>
                  <a:pt x="7455" y="7026"/>
                </a:cubicBezTo>
                <a:lnTo>
                  <a:pt x="6121" y="3406"/>
                </a:lnTo>
                <a:lnTo>
                  <a:pt x="7431" y="453"/>
                </a:lnTo>
                <a:cubicBezTo>
                  <a:pt x="7526" y="239"/>
                  <a:pt x="7359" y="1"/>
                  <a:pt x="7145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97" name="Shape 6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8" name="Google Shape;698;p31"/>
          <p:cNvSpPr txBox="1"/>
          <p:nvPr>
            <p:ph type="title"/>
          </p:nvPr>
        </p:nvSpPr>
        <p:spPr>
          <a:xfrm>
            <a:off x="457200" y="411475"/>
            <a:ext cx="8229600" cy="371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Business </a:t>
            </a:r>
            <a:r>
              <a:rPr lang="en"/>
              <a:t>2023</a:t>
            </a:r>
            <a:r>
              <a:rPr lang="en"/>
              <a:t> </a:t>
            </a:r>
            <a:r>
              <a:rPr lang="en"/>
              <a:t>annual report infographics</a:t>
            </a:r>
            <a:endParaRPr/>
          </a:p>
        </p:txBody>
      </p:sp>
      <p:grpSp>
        <p:nvGrpSpPr>
          <p:cNvPr id="699" name="Google Shape;699;p31"/>
          <p:cNvGrpSpPr/>
          <p:nvPr/>
        </p:nvGrpSpPr>
        <p:grpSpPr>
          <a:xfrm rot="-5400000">
            <a:off x="-1027417" y="2469109"/>
            <a:ext cx="3748020" cy="778799"/>
            <a:chOff x="457187" y="3491279"/>
            <a:chExt cx="1485600" cy="778799"/>
          </a:xfrm>
        </p:grpSpPr>
        <p:sp>
          <p:nvSpPr>
            <p:cNvPr id="700" name="Google Shape;700;p31"/>
            <p:cNvSpPr txBox="1"/>
            <p:nvPr/>
          </p:nvSpPr>
          <p:spPr>
            <a:xfrm>
              <a:off x="457187" y="3491279"/>
              <a:ext cx="1485600" cy="5049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2400">
                  <a:solidFill>
                    <a:schemeClr val="lt1"/>
                  </a:solidFill>
                  <a:latin typeface="Fira Sans Extra Condensed"/>
                  <a:ea typeface="Fira Sans Extra Condensed"/>
                  <a:cs typeface="Fira Sans Extra Condensed"/>
                  <a:sym typeface="Fira Sans Extra Condensed"/>
                </a:rPr>
                <a:t>12 Month</a:t>
              </a:r>
              <a:endParaRPr b="1" sz="2400">
                <a:solidFill>
                  <a:schemeClr val="lt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endParaRPr>
            </a:p>
          </p:txBody>
        </p:sp>
        <p:sp>
          <p:nvSpPr>
            <p:cNvPr id="701" name="Google Shape;701;p31"/>
            <p:cNvSpPr txBox="1"/>
            <p:nvPr/>
          </p:nvSpPr>
          <p:spPr>
            <a:xfrm>
              <a:off x="457187" y="3996178"/>
              <a:ext cx="1485600" cy="273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2023</a:t>
              </a:r>
              <a:r>
                <a:rPr lang="en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 timeline</a:t>
              </a:r>
              <a:endPara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cxnSp>
        <p:nvCxnSpPr>
          <p:cNvPr id="702" name="Google Shape;702;p31"/>
          <p:cNvCxnSpPr>
            <a:stCxn id="703" idx="6"/>
            <a:endCxn id="704" idx="2"/>
          </p:cNvCxnSpPr>
          <p:nvPr/>
        </p:nvCxnSpPr>
        <p:spPr>
          <a:xfrm>
            <a:off x="2589275" y="2826925"/>
            <a:ext cx="503400" cy="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705" name="Google Shape;705;p31"/>
          <p:cNvCxnSpPr>
            <a:stCxn id="704" idx="6"/>
            <a:endCxn id="706" idx="2"/>
          </p:cNvCxnSpPr>
          <p:nvPr/>
        </p:nvCxnSpPr>
        <p:spPr>
          <a:xfrm>
            <a:off x="3740500" y="2826925"/>
            <a:ext cx="503400" cy="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707" name="Google Shape;707;p31"/>
          <p:cNvCxnSpPr>
            <a:stCxn id="706" idx="6"/>
            <a:endCxn id="708" idx="2"/>
          </p:cNvCxnSpPr>
          <p:nvPr/>
        </p:nvCxnSpPr>
        <p:spPr>
          <a:xfrm>
            <a:off x="4891700" y="2826925"/>
            <a:ext cx="503400" cy="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709" name="Google Shape;709;p31"/>
          <p:cNvCxnSpPr>
            <a:stCxn id="708" idx="6"/>
            <a:endCxn id="710" idx="2"/>
          </p:cNvCxnSpPr>
          <p:nvPr/>
        </p:nvCxnSpPr>
        <p:spPr>
          <a:xfrm>
            <a:off x="6042925" y="2826925"/>
            <a:ext cx="503400" cy="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711" name="Google Shape;711;p31"/>
          <p:cNvCxnSpPr>
            <a:stCxn id="710" idx="6"/>
            <a:endCxn id="712" idx="2"/>
          </p:cNvCxnSpPr>
          <p:nvPr/>
        </p:nvCxnSpPr>
        <p:spPr>
          <a:xfrm>
            <a:off x="7194125" y="2826925"/>
            <a:ext cx="503400" cy="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713" name="Google Shape;713;p31"/>
          <p:cNvCxnSpPr>
            <a:stCxn id="712" idx="6"/>
          </p:cNvCxnSpPr>
          <p:nvPr/>
        </p:nvCxnSpPr>
        <p:spPr>
          <a:xfrm>
            <a:off x="8345350" y="2826925"/>
            <a:ext cx="820800" cy="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714" name="Google Shape;714;p31"/>
          <p:cNvCxnSpPr>
            <a:stCxn id="715" idx="1"/>
            <a:endCxn id="703" idx="4"/>
          </p:cNvCxnSpPr>
          <p:nvPr/>
        </p:nvCxnSpPr>
        <p:spPr>
          <a:xfrm flipH="1" rot="10800000">
            <a:off x="1600187" y="3150923"/>
            <a:ext cx="665100" cy="670200"/>
          </a:xfrm>
          <a:prstGeom prst="bentConnector4">
            <a:avLst>
              <a:gd fmla="val -35803" name="adj1"/>
              <a:gd fmla="val 60228" name="adj2"/>
            </a:avLst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oval"/>
            <a:tailEnd len="med" w="med" type="none"/>
          </a:ln>
        </p:spPr>
      </p:cxnSp>
      <p:cxnSp>
        <p:nvCxnSpPr>
          <p:cNvPr id="716" name="Google Shape;716;p31"/>
          <p:cNvCxnSpPr>
            <a:stCxn id="704" idx="0"/>
            <a:endCxn id="717" idx="1"/>
          </p:cNvCxnSpPr>
          <p:nvPr/>
        </p:nvCxnSpPr>
        <p:spPr>
          <a:xfrm flipH="1" rot="5400000">
            <a:off x="2645650" y="1732075"/>
            <a:ext cx="876600" cy="665400"/>
          </a:xfrm>
          <a:prstGeom prst="bentConnector4">
            <a:avLst>
              <a:gd fmla="val 29014" name="adj1"/>
              <a:gd fmla="val 135765" name="adj2"/>
            </a:avLst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oval"/>
          </a:ln>
        </p:spPr>
      </p:cxnSp>
      <p:cxnSp>
        <p:nvCxnSpPr>
          <p:cNvPr id="718" name="Google Shape;718;p31"/>
          <p:cNvCxnSpPr>
            <a:stCxn id="706" idx="4"/>
            <a:endCxn id="719" idx="1"/>
          </p:cNvCxnSpPr>
          <p:nvPr/>
        </p:nvCxnSpPr>
        <p:spPr>
          <a:xfrm rot="5400000">
            <a:off x="3900200" y="3153325"/>
            <a:ext cx="670200" cy="665100"/>
          </a:xfrm>
          <a:prstGeom prst="bentConnector4">
            <a:avLst>
              <a:gd fmla="val 39794" name="adj1"/>
              <a:gd fmla="val 135824" name="adj2"/>
            </a:avLst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oval"/>
          </a:ln>
        </p:spPr>
      </p:cxnSp>
      <p:cxnSp>
        <p:nvCxnSpPr>
          <p:cNvPr id="720" name="Google Shape;720;p31"/>
          <p:cNvCxnSpPr>
            <a:stCxn id="710" idx="4"/>
            <a:endCxn id="721" idx="1"/>
          </p:cNvCxnSpPr>
          <p:nvPr/>
        </p:nvCxnSpPr>
        <p:spPr>
          <a:xfrm rot="5400000">
            <a:off x="6202625" y="3153325"/>
            <a:ext cx="670200" cy="665100"/>
          </a:xfrm>
          <a:prstGeom prst="bentConnector4">
            <a:avLst>
              <a:gd fmla="val 39794" name="adj1"/>
              <a:gd fmla="val 135825" name="adj2"/>
            </a:avLst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oval"/>
          </a:ln>
        </p:spPr>
      </p:cxnSp>
      <p:cxnSp>
        <p:nvCxnSpPr>
          <p:cNvPr id="722" name="Google Shape;722;p31"/>
          <p:cNvCxnSpPr>
            <a:stCxn id="708" idx="0"/>
            <a:endCxn id="723" idx="1"/>
          </p:cNvCxnSpPr>
          <p:nvPr/>
        </p:nvCxnSpPr>
        <p:spPr>
          <a:xfrm flipH="1" rot="5400000">
            <a:off x="4948075" y="1732075"/>
            <a:ext cx="876600" cy="665400"/>
          </a:xfrm>
          <a:prstGeom prst="bentConnector4">
            <a:avLst>
              <a:gd fmla="val 29014" name="adj1"/>
              <a:gd fmla="val 135765" name="adj2"/>
            </a:avLst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oval"/>
          </a:ln>
        </p:spPr>
      </p:cxnSp>
      <p:cxnSp>
        <p:nvCxnSpPr>
          <p:cNvPr id="724" name="Google Shape;724;p31"/>
          <p:cNvCxnSpPr>
            <a:stCxn id="712" idx="0"/>
            <a:endCxn id="725" idx="1"/>
          </p:cNvCxnSpPr>
          <p:nvPr/>
        </p:nvCxnSpPr>
        <p:spPr>
          <a:xfrm flipH="1" rot="5400000">
            <a:off x="7250500" y="1732075"/>
            <a:ext cx="876600" cy="665400"/>
          </a:xfrm>
          <a:prstGeom prst="bentConnector4">
            <a:avLst>
              <a:gd fmla="val 29014" name="adj1"/>
              <a:gd fmla="val 135766" name="adj2"/>
            </a:avLst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oval"/>
          </a:ln>
        </p:spPr>
      </p:cxnSp>
      <p:grpSp>
        <p:nvGrpSpPr>
          <p:cNvPr id="726" name="Google Shape;726;p31"/>
          <p:cNvGrpSpPr/>
          <p:nvPr/>
        </p:nvGrpSpPr>
        <p:grpSpPr>
          <a:xfrm>
            <a:off x="1600187" y="2503075"/>
            <a:ext cx="1479888" cy="2190897"/>
            <a:chOff x="1600187" y="2503075"/>
            <a:chExt cx="1479888" cy="2190897"/>
          </a:xfrm>
        </p:grpSpPr>
        <p:grpSp>
          <p:nvGrpSpPr>
            <p:cNvPr id="727" name="Google Shape;727;p31"/>
            <p:cNvGrpSpPr/>
            <p:nvPr/>
          </p:nvGrpSpPr>
          <p:grpSpPr>
            <a:xfrm>
              <a:off x="1600187" y="2503075"/>
              <a:ext cx="1330503" cy="2190897"/>
              <a:chOff x="1600187" y="2503075"/>
              <a:chExt cx="1330503" cy="2190897"/>
            </a:xfrm>
          </p:grpSpPr>
          <p:grpSp>
            <p:nvGrpSpPr>
              <p:cNvPr id="728" name="Google Shape;728;p31"/>
              <p:cNvGrpSpPr/>
              <p:nvPr/>
            </p:nvGrpSpPr>
            <p:grpSpPr>
              <a:xfrm>
                <a:off x="1600187" y="3684173"/>
                <a:ext cx="1330503" cy="1009799"/>
                <a:chOff x="457200" y="3722275"/>
                <a:chExt cx="1485600" cy="1009799"/>
              </a:xfrm>
            </p:grpSpPr>
            <p:sp>
              <p:nvSpPr>
                <p:cNvPr id="715" name="Google Shape;715;p31"/>
                <p:cNvSpPr txBox="1"/>
                <p:nvPr/>
              </p:nvSpPr>
              <p:spPr>
                <a:xfrm>
                  <a:off x="457200" y="3722275"/>
                  <a:ext cx="1485600" cy="27390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rPr b="1" lang="en" sz="1800">
                      <a:solidFill>
                        <a:schemeClr val="dk1"/>
                      </a:solidFill>
                      <a:latin typeface="Fira Sans Extra Condensed"/>
                      <a:ea typeface="Fira Sans Extra Condensed"/>
                      <a:cs typeface="Fira Sans Extra Condensed"/>
                      <a:sym typeface="Fira Sans Extra Condensed"/>
                    </a:rPr>
                    <a:t>January</a:t>
                  </a:r>
                  <a:endParaRPr b="1" sz="1800">
                    <a:solidFill>
                      <a:schemeClr val="dk1"/>
                    </a:solidFill>
                    <a:latin typeface="Fira Sans Extra Condensed"/>
                    <a:ea typeface="Fira Sans Extra Condensed"/>
                    <a:cs typeface="Fira Sans Extra Condensed"/>
                    <a:sym typeface="Fira Sans Extra Condensed"/>
                  </a:endParaRPr>
                </a:p>
              </p:txBody>
            </p:sp>
            <p:sp>
              <p:nvSpPr>
                <p:cNvPr id="729" name="Google Shape;729;p31"/>
                <p:cNvSpPr txBox="1"/>
                <p:nvPr/>
              </p:nvSpPr>
              <p:spPr>
                <a:xfrm>
                  <a:off x="457200" y="3996174"/>
                  <a:ext cx="1485600" cy="73590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rPr lang="en">
                      <a:solidFill>
                        <a:schemeClr val="dk1"/>
                      </a:solidFill>
                      <a:latin typeface="Roboto"/>
                      <a:ea typeface="Roboto"/>
                      <a:cs typeface="Roboto"/>
                      <a:sym typeface="Roboto"/>
                    </a:rPr>
                    <a:t>Jupiter is the biggest planet of them all</a:t>
                  </a:r>
                  <a:endParaRPr>
                    <a:solidFill>
                      <a:schemeClr val="dk1"/>
                    </a:solidFill>
                    <a:latin typeface="Roboto"/>
                    <a:ea typeface="Roboto"/>
                    <a:cs typeface="Roboto"/>
                    <a:sym typeface="Roboto"/>
                  </a:endParaRPr>
                </a:p>
              </p:txBody>
            </p:sp>
          </p:grpSp>
          <p:sp>
            <p:nvSpPr>
              <p:cNvPr id="703" name="Google Shape;703;p31"/>
              <p:cNvSpPr/>
              <p:nvPr/>
            </p:nvSpPr>
            <p:spPr>
              <a:xfrm>
                <a:off x="1941575" y="2503075"/>
                <a:ext cx="647700" cy="6477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lang="en" sz="1800">
                    <a:solidFill>
                      <a:schemeClr val="lt1"/>
                    </a:solidFill>
                    <a:latin typeface="Fira Sans Extra Condensed"/>
                    <a:ea typeface="Fira Sans Extra Condensed"/>
                    <a:cs typeface="Fira Sans Extra Condensed"/>
                    <a:sym typeface="Fira Sans Extra Condensed"/>
                  </a:rPr>
                  <a:t>01</a:t>
                </a:r>
                <a:endParaRPr b="1" sz="1800">
                  <a:solidFill>
                    <a:schemeClr val="lt1"/>
                  </a:solidFill>
                  <a:latin typeface="Fira Sans Extra Condensed"/>
                  <a:ea typeface="Fira Sans Extra Condensed"/>
                  <a:cs typeface="Fira Sans Extra Condensed"/>
                  <a:sym typeface="Fira Sans Extra Condensed"/>
                </a:endParaRPr>
              </a:p>
            </p:txBody>
          </p:sp>
        </p:grpSp>
        <p:sp>
          <p:nvSpPr>
            <p:cNvPr id="730" name="Google Shape;730;p31"/>
            <p:cNvSpPr/>
            <p:nvPr/>
          </p:nvSpPr>
          <p:spPr>
            <a:xfrm>
              <a:off x="2341475" y="3181763"/>
              <a:ext cx="738600" cy="2343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500">
                  <a:solidFill>
                    <a:schemeClr val="lt1"/>
                  </a:solidFill>
                  <a:latin typeface="Fira Sans Extra Condensed"/>
                  <a:ea typeface="Fira Sans Extra Condensed"/>
                  <a:cs typeface="Fira Sans Extra Condensed"/>
                  <a:sym typeface="Fira Sans Extra Condensed"/>
                </a:rPr>
                <a:t>$23,760</a:t>
              </a:r>
              <a:endParaRPr b="1" sz="1500">
                <a:solidFill>
                  <a:schemeClr val="lt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endParaRPr>
            </a:p>
          </p:txBody>
        </p:sp>
      </p:grpSp>
      <p:grpSp>
        <p:nvGrpSpPr>
          <p:cNvPr id="731" name="Google Shape;731;p31"/>
          <p:cNvGrpSpPr/>
          <p:nvPr/>
        </p:nvGrpSpPr>
        <p:grpSpPr>
          <a:xfrm>
            <a:off x="2751397" y="984598"/>
            <a:ext cx="1480053" cy="2166177"/>
            <a:chOff x="2751397" y="984598"/>
            <a:chExt cx="1480053" cy="2166177"/>
          </a:xfrm>
        </p:grpSpPr>
        <p:grpSp>
          <p:nvGrpSpPr>
            <p:cNvPr id="732" name="Google Shape;732;p31"/>
            <p:cNvGrpSpPr/>
            <p:nvPr/>
          </p:nvGrpSpPr>
          <p:grpSpPr>
            <a:xfrm>
              <a:off x="2751397" y="984598"/>
              <a:ext cx="1330503" cy="2166177"/>
              <a:chOff x="2751397" y="984598"/>
              <a:chExt cx="1330503" cy="2166177"/>
            </a:xfrm>
          </p:grpSpPr>
          <p:grpSp>
            <p:nvGrpSpPr>
              <p:cNvPr id="733" name="Google Shape;733;p31"/>
              <p:cNvGrpSpPr/>
              <p:nvPr/>
            </p:nvGrpSpPr>
            <p:grpSpPr>
              <a:xfrm>
                <a:off x="2751397" y="984598"/>
                <a:ext cx="1330503" cy="1009799"/>
                <a:chOff x="457200" y="3722275"/>
                <a:chExt cx="1485600" cy="1009799"/>
              </a:xfrm>
            </p:grpSpPr>
            <p:sp>
              <p:nvSpPr>
                <p:cNvPr id="734" name="Google Shape;734;p31"/>
                <p:cNvSpPr txBox="1"/>
                <p:nvPr/>
              </p:nvSpPr>
              <p:spPr>
                <a:xfrm>
                  <a:off x="457200" y="3722275"/>
                  <a:ext cx="1485600" cy="27390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rPr b="1" lang="en" sz="1800">
                      <a:solidFill>
                        <a:schemeClr val="dk1"/>
                      </a:solidFill>
                      <a:latin typeface="Fira Sans Extra Condensed"/>
                      <a:ea typeface="Fira Sans Extra Condensed"/>
                      <a:cs typeface="Fira Sans Extra Condensed"/>
                      <a:sym typeface="Fira Sans Extra Condensed"/>
                    </a:rPr>
                    <a:t>February</a:t>
                  </a:r>
                  <a:endParaRPr b="1" sz="1800">
                    <a:solidFill>
                      <a:schemeClr val="dk1"/>
                    </a:solidFill>
                    <a:latin typeface="Fira Sans Extra Condensed"/>
                    <a:ea typeface="Fira Sans Extra Condensed"/>
                    <a:cs typeface="Fira Sans Extra Condensed"/>
                    <a:sym typeface="Fira Sans Extra Condensed"/>
                  </a:endParaRPr>
                </a:p>
              </p:txBody>
            </p:sp>
            <p:sp>
              <p:nvSpPr>
                <p:cNvPr id="717" name="Google Shape;717;p31"/>
                <p:cNvSpPr txBox="1"/>
                <p:nvPr/>
              </p:nvSpPr>
              <p:spPr>
                <a:xfrm>
                  <a:off x="457200" y="3996174"/>
                  <a:ext cx="1485600" cy="73590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rPr lang="en">
                      <a:solidFill>
                        <a:schemeClr val="dk1"/>
                      </a:solidFill>
                      <a:latin typeface="Roboto"/>
                      <a:ea typeface="Roboto"/>
                      <a:cs typeface="Roboto"/>
                      <a:sym typeface="Roboto"/>
                    </a:rPr>
                    <a:t>Mercury is the closest planet to the Sun</a:t>
                  </a:r>
                  <a:endParaRPr>
                    <a:solidFill>
                      <a:schemeClr val="dk1"/>
                    </a:solidFill>
                    <a:latin typeface="Roboto"/>
                    <a:ea typeface="Roboto"/>
                    <a:cs typeface="Roboto"/>
                    <a:sym typeface="Roboto"/>
                  </a:endParaRPr>
                </a:p>
              </p:txBody>
            </p:sp>
          </p:grpSp>
          <p:sp>
            <p:nvSpPr>
              <p:cNvPr id="704" name="Google Shape;704;p31"/>
              <p:cNvSpPr/>
              <p:nvPr/>
            </p:nvSpPr>
            <p:spPr>
              <a:xfrm>
                <a:off x="3092800" y="2503075"/>
                <a:ext cx="647700" cy="64770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lang="en" sz="1800">
                    <a:solidFill>
                      <a:schemeClr val="lt1"/>
                    </a:solidFill>
                    <a:latin typeface="Fira Sans Extra Condensed"/>
                    <a:ea typeface="Fira Sans Extra Condensed"/>
                    <a:cs typeface="Fira Sans Extra Condensed"/>
                    <a:sym typeface="Fira Sans Extra Condensed"/>
                  </a:rPr>
                  <a:t>02</a:t>
                </a:r>
                <a:endParaRPr b="1" sz="1800">
                  <a:solidFill>
                    <a:schemeClr val="lt1"/>
                  </a:solidFill>
                  <a:latin typeface="Fira Sans Extra Condensed"/>
                  <a:ea typeface="Fira Sans Extra Condensed"/>
                  <a:cs typeface="Fira Sans Extra Condensed"/>
                  <a:sym typeface="Fira Sans Extra Condensed"/>
                </a:endParaRPr>
              </a:p>
            </p:txBody>
          </p:sp>
        </p:grpSp>
        <p:sp>
          <p:nvSpPr>
            <p:cNvPr id="735" name="Google Shape;735;p31"/>
            <p:cNvSpPr/>
            <p:nvPr/>
          </p:nvSpPr>
          <p:spPr>
            <a:xfrm>
              <a:off x="3492850" y="2237788"/>
              <a:ext cx="738600" cy="2343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500">
                  <a:solidFill>
                    <a:schemeClr val="lt1"/>
                  </a:solidFill>
                  <a:latin typeface="Fira Sans Extra Condensed"/>
                  <a:ea typeface="Fira Sans Extra Condensed"/>
                  <a:cs typeface="Fira Sans Extra Condensed"/>
                  <a:sym typeface="Fira Sans Extra Condensed"/>
                </a:rPr>
                <a:t>$32,760</a:t>
              </a:r>
              <a:endParaRPr b="1" sz="1500">
                <a:solidFill>
                  <a:schemeClr val="lt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endParaRPr>
            </a:p>
          </p:txBody>
        </p:sp>
      </p:grpSp>
      <p:grpSp>
        <p:nvGrpSpPr>
          <p:cNvPr id="736" name="Google Shape;736;p31"/>
          <p:cNvGrpSpPr/>
          <p:nvPr/>
        </p:nvGrpSpPr>
        <p:grpSpPr>
          <a:xfrm>
            <a:off x="3902608" y="2503075"/>
            <a:ext cx="1484192" cy="2190897"/>
            <a:chOff x="3902608" y="2503075"/>
            <a:chExt cx="1484192" cy="2190897"/>
          </a:xfrm>
        </p:grpSpPr>
        <p:grpSp>
          <p:nvGrpSpPr>
            <p:cNvPr id="737" name="Google Shape;737;p31"/>
            <p:cNvGrpSpPr/>
            <p:nvPr/>
          </p:nvGrpSpPr>
          <p:grpSpPr>
            <a:xfrm>
              <a:off x="3902608" y="2503075"/>
              <a:ext cx="1330503" cy="2190897"/>
              <a:chOff x="3902608" y="2503075"/>
              <a:chExt cx="1330503" cy="2190897"/>
            </a:xfrm>
          </p:grpSpPr>
          <p:grpSp>
            <p:nvGrpSpPr>
              <p:cNvPr id="738" name="Google Shape;738;p31"/>
              <p:cNvGrpSpPr/>
              <p:nvPr/>
            </p:nvGrpSpPr>
            <p:grpSpPr>
              <a:xfrm>
                <a:off x="3902608" y="3684173"/>
                <a:ext cx="1330503" cy="1009799"/>
                <a:chOff x="457200" y="3722275"/>
                <a:chExt cx="1485600" cy="1009799"/>
              </a:xfrm>
            </p:grpSpPr>
            <p:sp>
              <p:nvSpPr>
                <p:cNvPr id="719" name="Google Shape;719;p31"/>
                <p:cNvSpPr txBox="1"/>
                <p:nvPr/>
              </p:nvSpPr>
              <p:spPr>
                <a:xfrm>
                  <a:off x="457200" y="3722275"/>
                  <a:ext cx="1485600" cy="27390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rPr b="1" lang="en" sz="1800">
                      <a:solidFill>
                        <a:schemeClr val="dk1"/>
                      </a:solidFill>
                      <a:latin typeface="Fira Sans Extra Condensed"/>
                      <a:ea typeface="Fira Sans Extra Condensed"/>
                      <a:cs typeface="Fira Sans Extra Condensed"/>
                      <a:sym typeface="Fira Sans Extra Condensed"/>
                    </a:rPr>
                    <a:t>March</a:t>
                  </a:r>
                  <a:endParaRPr b="1" sz="1800">
                    <a:solidFill>
                      <a:schemeClr val="dk1"/>
                    </a:solidFill>
                    <a:latin typeface="Fira Sans Extra Condensed"/>
                    <a:ea typeface="Fira Sans Extra Condensed"/>
                    <a:cs typeface="Fira Sans Extra Condensed"/>
                    <a:sym typeface="Fira Sans Extra Condensed"/>
                  </a:endParaRPr>
                </a:p>
              </p:txBody>
            </p:sp>
            <p:sp>
              <p:nvSpPr>
                <p:cNvPr id="739" name="Google Shape;739;p31"/>
                <p:cNvSpPr txBox="1"/>
                <p:nvPr/>
              </p:nvSpPr>
              <p:spPr>
                <a:xfrm>
                  <a:off x="457200" y="3996174"/>
                  <a:ext cx="1485600" cy="73590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rPr lang="en">
                      <a:solidFill>
                        <a:schemeClr val="dk1"/>
                      </a:solidFill>
                      <a:latin typeface="Roboto"/>
                      <a:ea typeface="Roboto"/>
                      <a:cs typeface="Roboto"/>
                      <a:sym typeface="Roboto"/>
                    </a:rPr>
                    <a:t>Venus has a nice name, but it’s hot</a:t>
                  </a:r>
                  <a:endParaRPr>
                    <a:solidFill>
                      <a:schemeClr val="dk1"/>
                    </a:solidFill>
                    <a:latin typeface="Roboto"/>
                    <a:ea typeface="Roboto"/>
                    <a:cs typeface="Roboto"/>
                    <a:sym typeface="Roboto"/>
                  </a:endParaRPr>
                </a:p>
              </p:txBody>
            </p:sp>
          </p:grpSp>
          <p:sp>
            <p:nvSpPr>
              <p:cNvPr id="706" name="Google Shape;706;p31"/>
              <p:cNvSpPr/>
              <p:nvPr/>
            </p:nvSpPr>
            <p:spPr>
              <a:xfrm>
                <a:off x="4244000" y="2503075"/>
                <a:ext cx="647700" cy="647700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lang="en" sz="1800">
                    <a:solidFill>
                      <a:schemeClr val="lt1"/>
                    </a:solidFill>
                    <a:latin typeface="Fira Sans Extra Condensed"/>
                    <a:ea typeface="Fira Sans Extra Condensed"/>
                    <a:cs typeface="Fira Sans Extra Condensed"/>
                    <a:sym typeface="Fira Sans Extra Condensed"/>
                  </a:rPr>
                  <a:t>03</a:t>
                </a:r>
                <a:endParaRPr b="1" sz="1800">
                  <a:solidFill>
                    <a:schemeClr val="lt1"/>
                  </a:solidFill>
                  <a:latin typeface="Fira Sans Extra Condensed"/>
                  <a:ea typeface="Fira Sans Extra Condensed"/>
                  <a:cs typeface="Fira Sans Extra Condensed"/>
                  <a:sym typeface="Fira Sans Extra Condensed"/>
                </a:endParaRPr>
              </a:p>
            </p:txBody>
          </p:sp>
        </p:grpSp>
        <p:sp>
          <p:nvSpPr>
            <p:cNvPr id="740" name="Google Shape;740;p31"/>
            <p:cNvSpPr/>
            <p:nvPr/>
          </p:nvSpPr>
          <p:spPr>
            <a:xfrm>
              <a:off x="4648200" y="3181763"/>
              <a:ext cx="738600" cy="2343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500">
                  <a:solidFill>
                    <a:schemeClr val="lt1"/>
                  </a:solidFill>
                  <a:latin typeface="Fira Sans Extra Condensed"/>
                  <a:ea typeface="Fira Sans Extra Condensed"/>
                  <a:cs typeface="Fira Sans Extra Condensed"/>
                  <a:sym typeface="Fira Sans Extra Condensed"/>
                </a:rPr>
                <a:t>$18,760</a:t>
              </a:r>
              <a:endParaRPr b="1" sz="1500">
                <a:solidFill>
                  <a:schemeClr val="lt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endParaRPr>
            </a:p>
          </p:txBody>
        </p:sp>
      </p:grpSp>
      <p:grpSp>
        <p:nvGrpSpPr>
          <p:cNvPr id="741" name="Google Shape;741;p31"/>
          <p:cNvGrpSpPr/>
          <p:nvPr/>
        </p:nvGrpSpPr>
        <p:grpSpPr>
          <a:xfrm>
            <a:off x="5053819" y="984598"/>
            <a:ext cx="1484356" cy="2166177"/>
            <a:chOff x="5053819" y="984598"/>
            <a:chExt cx="1484356" cy="2166177"/>
          </a:xfrm>
        </p:grpSpPr>
        <p:grpSp>
          <p:nvGrpSpPr>
            <p:cNvPr id="742" name="Google Shape;742;p31"/>
            <p:cNvGrpSpPr/>
            <p:nvPr/>
          </p:nvGrpSpPr>
          <p:grpSpPr>
            <a:xfrm>
              <a:off x="5053819" y="984598"/>
              <a:ext cx="1330503" cy="2166177"/>
              <a:chOff x="5053819" y="984598"/>
              <a:chExt cx="1330503" cy="2166177"/>
            </a:xfrm>
          </p:grpSpPr>
          <p:grpSp>
            <p:nvGrpSpPr>
              <p:cNvPr id="743" name="Google Shape;743;p31"/>
              <p:cNvGrpSpPr/>
              <p:nvPr/>
            </p:nvGrpSpPr>
            <p:grpSpPr>
              <a:xfrm>
                <a:off x="5053819" y="984598"/>
                <a:ext cx="1330503" cy="1009799"/>
                <a:chOff x="457200" y="3722275"/>
                <a:chExt cx="1485600" cy="1009799"/>
              </a:xfrm>
            </p:grpSpPr>
            <p:sp>
              <p:nvSpPr>
                <p:cNvPr id="744" name="Google Shape;744;p31"/>
                <p:cNvSpPr txBox="1"/>
                <p:nvPr/>
              </p:nvSpPr>
              <p:spPr>
                <a:xfrm>
                  <a:off x="457200" y="3722275"/>
                  <a:ext cx="1485600" cy="27390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rPr b="1" lang="en" sz="1800">
                      <a:solidFill>
                        <a:schemeClr val="dk1"/>
                      </a:solidFill>
                      <a:latin typeface="Fira Sans Extra Condensed"/>
                      <a:ea typeface="Fira Sans Extra Condensed"/>
                      <a:cs typeface="Fira Sans Extra Condensed"/>
                      <a:sym typeface="Fira Sans Extra Condensed"/>
                    </a:rPr>
                    <a:t>April</a:t>
                  </a:r>
                  <a:endParaRPr b="1" sz="1800">
                    <a:solidFill>
                      <a:schemeClr val="dk1"/>
                    </a:solidFill>
                    <a:latin typeface="Fira Sans Extra Condensed"/>
                    <a:ea typeface="Fira Sans Extra Condensed"/>
                    <a:cs typeface="Fira Sans Extra Condensed"/>
                    <a:sym typeface="Fira Sans Extra Condensed"/>
                  </a:endParaRPr>
                </a:p>
              </p:txBody>
            </p:sp>
            <p:sp>
              <p:nvSpPr>
                <p:cNvPr id="723" name="Google Shape;723;p31"/>
                <p:cNvSpPr txBox="1"/>
                <p:nvPr/>
              </p:nvSpPr>
              <p:spPr>
                <a:xfrm>
                  <a:off x="457200" y="3996174"/>
                  <a:ext cx="1485600" cy="73590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rPr lang="en">
                      <a:solidFill>
                        <a:schemeClr val="dk1"/>
                      </a:solidFill>
                      <a:latin typeface="Roboto"/>
                      <a:ea typeface="Roboto"/>
                      <a:cs typeface="Roboto"/>
                      <a:sym typeface="Roboto"/>
                    </a:rPr>
                    <a:t>Pluto is considered a dwarf planet</a:t>
                  </a:r>
                  <a:endParaRPr>
                    <a:solidFill>
                      <a:schemeClr val="dk1"/>
                    </a:solidFill>
                    <a:latin typeface="Roboto"/>
                    <a:ea typeface="Roboto"/>
                    <a:cs typeface="Roboto"/>
                    <a:sym typeface="Roboto"/>
                  </a:endParaRPr>
                </a:p>
              </p:txBody>
            </p:sp>
          </p:grpSp>
          <p:sp>
            <p:nvSpPr>
              <p:cNvPr id="708" name="Google Shape;708;p31"/>
              <p:cNvSpPr/>
              <p:nvPr/>
            </p:nvSpPr>
            <p:spPr>
              <a:xfrm>
                <a:off x="5395225" y="2503075"/>
                <a:ext cx="647700" cy="647700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lang="en" sz="1800">
                    <a:solidFill>
                      <a:schemeClr val="lt1"/>
                    </a:solidFill>
                    <a:latin typeface="Fira Sans Extra Condensed"/>
                    <a:ea typeface="Fira Sans Extra Condensed"/>
                    <a:cs typeface="Fira Sans Extra Condensed"/>
                    <a:sym typeface="Fira Sans Extra Condensed"/>
                  </a:rPr>
                  <a:t>04</a:t>
                </a:r>
                <a:endParaRPr b="1" sz="1800">
                  <a:solidFill>
                    <a:schemeClr val="lt1"/>
                  </a:solidFill>
                  <a:latin typeface="Fira Sans Extra Condensed"/>
                  <a:ea typeface="Fira Sans Extra Condensed"/>
                  <a:cs typeface="Fira Sans Extra Condensed"/>
                  <a:sym typeface="Fira Sans Extra Condensed"/>
                </a:endParaRPr>
              </a:p>
            </p:txBody>
          </p:sp>
        </p:grpSp>
        <p:sp>
          <p:nvSpPr>
            <p:cNvPr id="745" name="Google Shape;745;p31"/>
            <p:cNvSpPr/>
            <p:nvPr/>
          </p:nvSpPr>
          <p:spPr>
            <a:xfrm>
              <a:off x="5799575" y="2237788"/>
              <a:ext cx="738600" cy="2343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500">
                  <a:solidFill>
                    <a:schemeClr val="lt1"/>
                  </a:solidFill>
                  <a:latin typeface="Fira Sans Extra Condensed"/>
                  <a:ea typeface="Fira Sans Extra Condensed"/>
                  <a:cs typeface="Fira Sans Extra Condensed"/>
                  <a:sym typeface="Fira Sans Extra Condensed"/>
                </a:rPr>
                <a:t>$12,540</a:t>
              </a:r>
              <a:endParaRPr b="1" sz="1500">
                <a:solidFill>
                  <a:schemeClr val="lt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endParaRPr>
            </a:p>
          </p:txBody>
        </p:sp>
      </p:grpSp>
      <p:grpSp>
        <p:nvGrpSpPr>
          <p:cNvPr id="746" name="Google Shape;746;p31"/>
          <p:cNvGrpSpPr/>
          <p:nvPr/>
        </p:nvGrpSpPr>
        <p:grpSpPr>
          <a:xfrm>
            <a:off x="6205029" y="2503075"/>
            <a:ext cx="1480071" cy="2190897"/>
            <a:chOff x="6205029" y="2503075"/>
            <a:chExt cx="1480071" cy="2190897"/>
          </a:xfrm>
        </p:grpSpPr>
        <p:grpSp>
          <p:nvGrpSpPr>
            <p:cNvPr id="747" name="Google Shape;747;p31"/>
            <p:cNvGrpSpPr/>
            <p:nvPr/>
          </p:nvGrpSpPr>
          <p:grpSpPr>
            <a:xfrm>
              <a:off x="6205029" y="2503075"/>
              <a:ext cx="1330503" cy="2190897"/>
              <a:chOff x="6205029" y="2503075"/>
              <a:chExt cx="1330503" cy="2190897"/>
            </a:xfrm>
          </p:grpSpPr>
          <p:grpSp>
            <p:nvGrpSpPr>
              <p:cNvPr id="748" name="Google Shape;748;p31"/>
              <p:cNvGrpSpPr/>
              <p:nvPr/>
            </p:nvGrpSpPr>
            <p:grpSpPr>
              <a:xfrm>
                <a:off x="6205029" y="3684173"/>
                <a:ext cx="1330503" cy="1009799"/>
                <a:chOff x="457200" y="3722275"/>
                <a:chExt cx="1485600" cy="1009799"/>
              </a:xfrm>
            </p:grpSpPr>
            <p:sp>
              <p:nvSpPr>
                <p:cNvPr id="721" name="Google Shape;721;p31"/>
                <p:cNvSpPr txBox="1"/>
                <p:nvPr/>
              </p:nvSpPr>
              <p:spPr>
                <a:xfrm>
                  <a:off x="457200" y="3722275"/>
                  <a:ext cx="1485600" cy="27390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rPr b="1" lang="en" sz="1800">
                      <a:solidFill>
                        <a:schemeClr val="dk1"/>
                      </a:solidFill>
                      <a:latin typeface="Fira Sans Extra Condensed"/>
                      <a:ea typeface="Fira Sans Extra Condensed"/>
                      <a:cs typeface="Fira Sans Extra Condensed"/>
                      <a:sym typeface="Fira Sans Extra Condensed"/>
                    </a:rPr>
                    <a:t>May</a:t>
                  </a:r>
                  <a:endParaRPr b="1" sz="1800">
                    <a:solidFill>
                      <a:schemeClr val="dk1"/>
                    </a:solidFill>
                    <a:latin typeface="Fira Sans Extra Condensed"/>
                    <a:ea typeface="Fira Sans Extra Condensed"/>
                    <a:cs typeface="Fira Sans Extra Condensed"/>
                    <a:sym typeface="Fira Sans Extra Condensed"/>
                  </a:endParaRPr>
                </a:p>
              </p:txBody>
            </p:sp>
            <p:sp>
              <p:nvSpPr>
                <p:cNvPr id="749" name="Google Shape;749;p31"/>
                <p:cNvSpPr txBox="1"/>
                <p:nvPr/>
              </p:nvSpPr>
              <p:spPr>
                <a:xfrm>
                  <a:off x="457200" y="3996174"/>
                  <a:ext cx="1485600" cy="73590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rPr lang="en">
                      <a:solidFill>
                        <a:schemeClr val="dk1"/>
                      </a:solidFill>
                      <a:latin typeface="Roboto"/>
                      <a:ea typeface="Roboto"/>
                      <a:cs typeface="Roboto"/>
                      <a:sym typeface="Roboto"/>
                    </a:rPr>
                    <a:t>Despite being red, Mars is a cold place</a:t>
                  </a:r>
                  <a:endParaRPr>
                    <a:solidFill>
                      <a:schemeClr val="dk1"/>
                    </a:solidFill>
                    <a:latin typeface="Roboto"/>
                    <a:ea typeface="Roboto"/>
                    <a:cs typeface="Roboto"/>
                    <a:sym typeface="Roboto"/>
                  </a:endParaRPr>
                </a:p>
              </p:txBody>
            </p:sp>
          </p:grpSp>
          <p:sp>
            <p:nvSpPr>
              <p:cNvPr id="710" name="Google Shape;710;p31"/>
              <p:cNvSpPr/>
              <p:nvPr/>
            </p:nvSpPr>
            <p:spPr>
              <a:xfrm>
                <a:off x="6546425" y="2503075"/>
                <a:ext cx="647700" cy="647700"/>
              </a:xfrm>
              <a:prstGeom prst="ellipse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lang="en" sz="1800">
                    <a:solidFill>
                      <a:schemeClr val="lt1"/>
                    </a:solidFill>
                    <a:latin typeface="Fira Sans Extra Condensed"/>
                    <a:ea typeface="Fira Sans Extra Condensed"/>
                    <a:cs typeface="Fira Sans Extra Condensed"/>
                    <a:sym typeface="Fira Sans Extra Condensed"/>
                  </a:rPr>
                  <a:t>05</a:t>
                </a:r>
                <a:endParaRPr b="1" sz="1800">
                  <a:solidFill>
                    <a:schemeClr val="lt1"/>
                  </a:solidFill>
                  <a:latin typeface="Fira Sans Extra Condensed"/>
                  <a:ea typeface="Fira Sans Extra Condensed"/>
                  <a:cs typeface="Fira Sans Extra Condensed"/>
                  <a:sym typeface="Fira Sans Extra Condensed"/>
                </a:endParaRPr>
              </a:p>
            </p:txBody>
          </p:sp>
        </p:grpSp>
        <p:sp>
          <p:nvSpPr>
            <p:cNvPr id="750" name="Google Shape;750;p31"/>
            <p:cNvSpPr/>
            <p:nvPr/>
          </p:nvSpPr>
          <p:spPr>
            <a:xfrm>
              <a:off x="6946500" y="3181763"/>
              <a:ext cx="738600" cy="2343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500">
                  <a:solidFill>
                    <a:schemeClr val="lt1"/>
                  </a:solidFill>
                  <a:latin typeface="Fira Sans Extra Condensed"/>
                  <a:ea typeface="Fira Sans Extra Condensed"/>
                  <a:cs typeface="Fira Sans Extra Condensed"/>
                  <a:sym typeface="Fira Sans Extra Condensed"/>
                </a:rPr>
                <a:t>$23,760</a:t>
              </a:r>
              <a:endParaRPr b="1" sz="1500">
                <a:solidFill>
                  <a:schemeClr val="lt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endParaRPr>
            </a:p>
          </p:txBody>
        </p:sp>
      </p:grpSp>
      <p:grpSp>
        <p:nvGrpSpPr>
          <p:cNvPr id="751" name="Google Shape;751;p31"/>
          <p:cNvGrpSpPr/>
          <p:nvPr/>
        </p:nvGrpSpPr>
        <p:grpSpPr>
          <a:xfrm>
            <a:off x="7356240" y="984598"/>
            <a:ext cx="1480235" cy="2166177"/>
            <a:chOff x="7356240" y="984598"/>
            <a:chExt cx="1480235" cy="2166177"/>
          </a:xfrm>
        </p:grpSpPr>
        <p:grpSp>
          <p:nvGrpSpPr>
            <p:cNvPr id="752" name="Google Shape;752;p31"/>
            <p:cNvGrpSpPr/>
            <p:nvPr/>
          </p:nvGrpSpPr>
          <p:grpSpPr>
            <a:xfrm>
              <a:off x="7356240" y="984598"/>
              <a:ext cx="1330503" cy="2166177"/>
              <a:chOff x="7356240" y="984598"/>
              <a:chExt cx="1330503" cy="2166177"/>
            </a:xfrm>
          </p:grpSpPr>
          <p:grpSp>
            <p:nvGrpSpPr>
              <p:cNvPr id="753" name="Google Shape;753;p31"/>
              <p:cNvGrpSpPr/>
              <p:nvPr/>
            </p:nvGrpSpPr>
            <p:grpSpPr>
              <a:xfrm>
                <a:off x="7356240" y="984598"/>
                <a:ext cx="1330503" cy="1009799"/>
                <a:chOff x="457200" y="3722275"/>
                <a:chExt cx="1485600" cy="1009799"/>
              </a:xfrm>
            </p:grpSpPr>
            <p:sp>
              <p:nvSpPr>
                <p:cNvPr id="754" name="Google Shape;754;p31"/>
                <p:cNvSpPr txBox="1"/>
                <p:nvPr/>
              </p:nvSpPr>
              <p:spPr>
                <a:xfrm>
                  <a:off x="457200" y="3722275"/>
                  <a:ext cx="1485600" cy="27390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rPr b="1" lang="en" sz="1800">
                      <a:solidFill>
                        <a:schemeClr val="dk1"/>
                      </a:solidFill>
                      <a:latin typeface="Fira Sans Extra Condensed"/>
                      <a:ea typeface="Fira Sans Extra Condensed"/>
                      <a:cs typeface="Fira Sans Extra Condensed"/>
                      <a:sym typeface="Fira Sans Extra Condensed"/>
                    </a:rPr>
                    <a:t>June</a:t>
                  </a:r>
                  <a:endParaRPr b="1" sz="1800">
                    <a:solidFill>
                      <a:schemeClr val="dk1"/>
                    </a:solidFill>
                    <a:latin typeface="Fira Sans Extra Condensed"/>
                    <a:ea typeface="Fira Sans Extra Condensed"/>
                    <a:cs typeface="Fira Sans Extra Condensed"/>
                    <a:sym typeface="Fira Sans Extra Condensed"/>
                  </a:endParaRPr>
                </a:p>
              </p:txBody>
            </p:sp>
            <p:sp>
              <p:nvSpPr>
                <p:cNvPr id="725" name="Google Shape;725;p31"/>
                <p:cNvSpPr txBox="1"/>
                <p:nvPr/>
              </p:nvSpPr>
              <p:spPr>
                <a:xfrm>
                  <a:off x="457200" y="3996174"/>
                  <a:ext cx="1485600" cy="73590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rPr lang="en">
                      <a:solidFill>
                        <a:schemeClr val="dk1"/>
                      </a:solidFill>
                      <a:latin typeface="Roboto"/>
                      <a:ea typeface="Roboto"/>
                      <a:cs typeface="Roboto"/>
                      <a:sym typeface="Roboto"/>
                    </a:rPr>
                    <a:t>Neptune is very far from the Sun</a:t>
                  </a:r>
                  <a:endParaRPr>
                    <a:solidFill>
                      <a:schemeClr val="dk1"/>
                    </a:solidFill>
                    <a:latin typeface="Roboto"/>
                    <a:ea typeface="Roboto"/>
                    <a:cs typeface="Roboto"/>
                    <a:sym typeface="Roboto"/>
                  </a:endParaRPr>
                </a:p>
              </p:txBody>
            </p:sp>
          </p:grpSp>
          <p:sp>
            <p:nvSpPr>
              <p:cNvPr id="712" name="Google Shape;712;p31"/>
              <p:cNvSpPr/>
              <p:nvPr/>
            </p:nvSpPr>
            <p:spPr>
              <a:xfrm>
                <a:off x="7697650" y="2503075"/>
                <a:ext cx="647700" cy="647700"/>
              </a:xfrm>
              <a:prstGeom prst="ellipse">
                <a:avLst/>
              </a:pr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lang="en" sz="1800">
                    <a:solidFill>
                      <a:schemeClr val="lt1"/>
                    </a:solidFill>
                    <a:latin typeface="Fira Sans Extra Condensed"/>
                    <a:ea typeface="Fira Sans Extra Condensed"/>
                    <a:cs typeface="Fira Sans Extra Condensed"/>
                    <a:sym typeface="Fira Sans Extra Condensed"/>
                  </a:rPr>
                  <a:t>06</a:t>
                </a:r>
                <a:endParaRPr b="1" sz="1800">
                  <a:solidFill>
                    <a:schemeClr val="lt1"/>
                  </a:solidFill>
                  <a:latin typeface="Fira Sans Extra Condensed"/>
                  <a:ea typeface="Fira Sans Extra Condensed"/>
                  <a:cs typeface="Fira Sans Extra Condensed"/>
                  <a:sym typeface="Fira Sans Extra Condensed"/>
                </a:endParaRPr>
              </a:p>
            </p:txBody>
          </p:sp>
        </p:grpSp>
        <p:sp>
          <p:nvSpPr>
            <p:cNvPr id="755" name="Google Shape;755;p31"/>
            <p:cNvSpPr/>
            <p:nvPr/>
          </p:nvSpPr>
          <p:spPr>
            <a:xfrm>
              <a:off x="8097875" y="2237788"/>
              <a:ext cx="738600" cy="234300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500">
                  <a:solidFill>
                    <a:schemeClr val="lt1"/>
                  </a:solidFill>
                  <a:latin typeface="Fira Sans Extra Condensed"/>
                  <a:ea typeface="Fira Sans Extra Condensed"/>
                  <a:cs typeface="Fira Sans Extra Condensed"/>
                  <a:sym typeface="Fira Sans Extra Condensed"/>
                </a:rPr>
                <a:t>$21,760</a:t>
              </a:r>
              <a:endParaRPr b="1" sz="1500">
                <a:solidFill>
                  <a:schemeClr val="lt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endParaRPr>
            </a:p>
          </p:txBody>
        </p:sp>
      </p:grp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59" name="Shape 7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0" name="Google Shape;760;p32"/>
          <p:cNvSpPr txBox="1"/>
          <p:nvPr>
            <p:ph type="title"/>
          </p:nvPr>
        </p:nvSpPr>
        <p:spPr>
          <a:xfrm>
            <a:off x="457200" y="411475"/>
            <a:ext cx="8229600" cy="371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Business </a:t>
            </a:r>
            <a:r>
              <a:rPr lang="en"/>
              <a:t>2023</a:t>
            </a:r>
            <a:r>
              <a:rPr lang="en"/>
              <a:t> </a:t>
            </a:r>
            <a:r>
              <a:rPr lang="en"/>
              <a:t>annual report infographics</a:t>
            </a:r>
            <a:endParaRPr/>
          </a:p>
        </p:txBody>
      </p:sp>
      <p:cxnSp>
        <p:nvCxnSpPr>
          <p:cNvPr id="761" name="Google Shape;761;p32"/>
          <p:cNvCxnSpPr>
            <a:stCxn id="762" idx="6"/>
            <a:endCxn id="763" idx="2"/>
          </p:cNvCxnSpPr>
          <p:nvPr/>
        </p:nvCxnSpPr>
        <p:spPr>
          <a:xfrm>
            <a:off x="1684425" y="2826925"/>
            <a:ext cx="686100" cy="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764" name="Google Shape;764;p32"/>
          <p:cNvCxnSpPr>
            <a:stCxn id="763" idx="6"/>
            <a:endCxn id="765" idx="2"/>
          </p:cNvCxnSpPr>
          <p:nvPr/>
        </p:nvCxnSpPr>
        <p:spPr>
          <a:xfrm>
            <a:off x="3018265" y="2826925"/>
            <a:ext cx="686100" cy="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766" name="Google Shape;766;p32"/>
          <p:cNvCxnSpPr>
            <a:stCxn id="765" idx="6"/>
            <a:endCxn id="767" idx="2"/>
          </p:cNvCxnSpPr>
          <p:nvPr/>
        </p:nvCxnSpPr>
        <p:spPr>
          <a:xfrm>
            <a:off x="4352080" y="2826925"/>
            <a:ext cx="686100" cy="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768" name="Google Shape;768;p32"/>
          <p:cNvCxnSpPr>
            <a:stCxn id="767" idx="6"/>
            <a:endCxn id="769" idx="2"/>
          </p:cNvCxnSpPr>
          <p:nvPr/>
        </p:nvCxnSpPr>
        <p:spPr>
          <a:xfrm>
            <a:off x="5685920" y="2826925"/>
            <a:ext cx="686100" cy="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770" name="Google Shape;770;p32"/>
          <p:cNvCxnSpPr>
            <a:stCxn id="769" idx="6"/>
            <a:endCxn id="771" idx="2"/>
          </p:cNvCxnSpPr>
          <p:nvPr/>
        </p:nvCxnSpPr>
        <p:spPr>
          <a:xfrm>
            <a:off x="7019735" y="2826925"/>
            <a:ext cx="686100" cy="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772" name="Google Shape;772;p32"/>
          <p:cNvCxnSpPr>
            <a:stCxn id="773" idx="1"/>
            <a:endCxn id="762" idx="4"/>
          </p:cNvCxnSpPr>
          <p:nvPr/>
        </p:nvCxnSpPr>
        <p:spPr>
          <a:xfrm flipH="1" rot="10800000">
            <a:off x="695337" y="3150923"/>
            <a:ext cx="665100" cy="670200"/>
          </a:xfrm>
          <a:prstGeom prst="bentConnector4">
            <a:avLst>
              <a:gd fmla="val -35803" name="adj1"/>
              <a:gd fmla="val 60228" name="adj2"/>
            </a:avLst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oval"/>
            <a:tailEnd len="med" w="med" type="none"/>
          </a:ln>
        </p:spPr>
      </p:cxnSp>
      <p:cxnSp>
        <p:nvCxnSpPr>
          <p:cNvPr id="774" name="Google Shape;774;p32"/>
          <p:cNvCxnSpPr>
            <a:stCxn id="763" idx="0"/>
            <a:endCxn id="775" idx="1"/>
          </p:cNvCxnSpPr>
          <p:nvPr/>
        </p:nvCxnSpPr>
        <p:spPr>
          <a:xfrm flipH="1" rot="5400000">
            <a:off x="1923415" y="1732075"/>
            <a:ext cx="876600" cy="665400"/>
          </a:xfrm>
          <a:prstGeom prst="bentConnector4">
            <a:avLst>
              <a:gd fmla="val 29014" name="adj1"/>
              <a:gd fmla="val 135765" name="adj2"/>
            </a:avLst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oval"/>
          </a:ln>
        </p:spPr>
      </p:cxnSp>
      <p:cxnSp>
        <p:nvCxnSpPr>
          <p:cNvPr id="776" name="Google Shape;776;p32"/>
          <p:cNvCxnSpPr>
            <a:stCxn id="765" idx="4"/>
            <a:endCxn id="777" idx="1"/>
          </p:cNvCxnSpPr>
          <p:nvPr/>
        </p:nvCxnSpPr>
        <p:spPr>
          <a:xfrm rot="5400000">
            <a:off x="3360580" y="3153325"/>
            <a:ext cx="670200" cy="665100"/>
          </a:xfrm>
          <a:prstGeom prst="bentConnector4">
            <a:avLst>
              <a:gd fmla="val 39794" name="adj1"/>
              <a:gd fmla="val 135824" name="adj2"/>
            </a:avLst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oval"/>
          </a:ln>
        </p:spPr>
      </p:cxnSp>
      <p:cxnSp>
        <p:nvCxnSpPr>
          <p:cNvPr id="778" name="Google Shape;778;p32"/>
          <p:cNvCxnSpPr>
            <a:stCxn id="769" idx="4"/>
            <a:endCxn id="779" idx="1"/>
          </p:cNvCxnSpPr>
          <p:nvPr/>
        </p:nvCxnSpPr>
        <p:spPr>
          <a:xfrm rot="5400000">
            <a:off x="6028235" y="3153325"/>
            <a:ext cx="670200" cy="665100"/>
          </a:xfrm>
          <a:prstGeom prst="bentConnector4">
            <a:avLst>
              <a:gd fmla="val 39794" name="adj1"/>
              <a:gd fmla="val 135825" name="adj2"/>
            </a:avLst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oval"/>
          </a:ln>
        </p:spPr>
      </p:cxnSp>
      <p:cxnSp>
        <p:nvCxnSpPr>
          <p:cNvPr id="780" name="Google Shape;780;p32"/>
          <p:cNvCxnSpPr>
            <a:stCxn id="767" idx="0"/>
            <a:endCxn id="781" idx="1"/>
          </p:cNvCxnSpPr>
          <p:nvPr/>
        </p:nvCxnSpPr>
        <p:spPr>
          <a:xfrm flipH="1" rot="5400000">
            <a:off x="4591070" y="1732075"/>
            <a:ext cx="876600" cy="665400"/>
          </a:xfrm>
          <a:prstGeom prst="bentConnector4">
            <a:avLst>
              <a:gd fmla="val 29014" name="adj1"/>
              <a:gd fmla="val 135765" name="adj2"/>
            </a:avLst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oval"/>
          </a:ln>
        </p:spPr>
      </p:cxnSp>
      <p:cxnSp>
        <p:nvCxnSpPr>
          <p:cNvPr id="782" name="Google Shape;782;p32"/>
          <p:cNvCxnSpPr>
            <a:stCxn id="771" idx="0"/>
            <a:endCxn id="783" idx="1"/>
          </p:cNvCxnSpPr>
          <p:nvPr/>
        </p:nvCxnSpPr>
        <p:spPr>
          <a:xfrm flipH="1" rot="5400000">
            <a:off x="7258725" y="1732075"/>
            <a:ext cx="876600" cy="665400"/>
          </a:xfrm>
          <a:prstGeom prst="bentConnector4">
            <a:avLst>
              <a:gd fmla="val 29014" name="adj1"/>
              <a:gd fmla="val 135766" name="adj2"/>
            </a:avLst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oval"/>
          </a:ln>
        </p:spPr>
      </p:cxnSp>
      <p:cxnSp>
        <p:nvCxnSpPr>
          <p:cNvPr id="784" name="Google Shape;784;p32"/>
          <p:cNvCxnSpPr>
            <a:stCxn id="762" idx="2"/>
          </p:cNvCxnSpPr>
          <p:nvPr/>
        </p:nvCxnSpPr>
        <p:spPr>
          <a:xfrm rot="10800000">
            <a:off x="-75" y="2826925"/>
            <a:ext cx="1036800" cy="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grpSp>
        <p:nvGrpSpPr>
          <p:cNvPr id="785" name="Google Shape;785;p32"/>
          <p:cNvGrpSpPr/>
          <p:nvPr/>
        </p:nvGrpSpPr>
        <p:grpSpPr>
          <a:xfrm>
            <a:off x="695337" y="2503075"/>
            <a:ext cx="1479888" cy="2190897"/>
            <a:chOff x="695337" y="2503075"/>
            <a:chExt cx="1479888" cy="2190897"/>
          </a:xfrm>
        </p:grpSpPr>
        <p:grpSp>
          <p:nvGrpSpPr>
            <p:cNvPr id="786" name="Google Shape;786;p32"/>
            <p:cNvGrpSpPr/>
            <p:nvPr/>
          </p:nvGrpSpPr>
          <p:grpSpPr>
            <a:xfrm>
              <a:off x="695337" y="2503075"/>
              <a:ext cx="1330503" cy="2190897"/>
              <a:chOff x="1600187" y="2503075"/>
              <a:chExt cx="1330503" cy="2190897"/>
            </a:xfrm>
          </p:grpSpPr>
          <p:grpSp>
            <p:nvGrpSpPr>
              <p:cNvPr id="787" name="Google Shape;787;p32"/>
              <p:cNvGrpSpPr/>
              <p:nvPr/>
            </p:nvGrpSpPr>
            <p:grpSpPr>
              <a:xfrm>
                <a:off x="1600187" y="3684173"/>
                <a:ext cx="1330503" cy="1009799"/>
                <a:chOff x="457200" y="3722275"/>
                <a:chExt cx="1485600" cy="1009799"/>
              </a:xfrm>
            </p:grpSpPr>
            <p:sp>
              <p:nvSpPr>
                <p:cNvPr id="773" name="Google Shape;773;p32"/>
                <p:cNvSpPr txBox="1"/>
                <p:nvPr/>
              </p:nvSpPr>
              <p:spPr>
                <a:xfrm>
                  <a:off x="457200" y="3722275"/>
                  <a:ext cx="1485600" cy="27390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rPr b="1" lang="en" sz="1800">
                      <a:solidFill>
                        <a:schemeClr val="dk1"/>
                      </a:solidFill>
                      <a:latin typeface="Fira Sans Extra Condensed"/>
                      <a:ea typeface="Fira Sans Extra Condensed"/>
                      <a:cs typeface="Fira Sans Extra Condensed"/>
                      <a:sym typeface="Fira Sans Extra Condensed"/>
                    </a:rPr>
                    <a:t>July</a:t>
                  </a:r>
                  <a:endParaRPr b="1" sz="1800">
                    <a:solidFill>
                      <a:schemeClr val="dk1"/>
                    </a:solidFill>
                    <a:latin typeface="Fira Sans Extra Condensed"/>
                    <a:ea typeface="Fira Sans Extra Condensed"/>
                    <a:cs typeface="Fira Sans Extra Condensed"/>
                    <a:sym typeface="Fira Sans Extra Condensed"/>
                  </a:endParaRPr>
                </a:p>
              </p:txBody>
            </p:sp>
            <p:sp>
              <p:nvSpPr>
                <p:cNvPr id="788" name="Google Shape;788;p32"/>
                <p:cNvSpPr txBox="1"/>
                <p:nvPr/>
              </p:nvSpPr>
              <p:spPr>
                <a:xfrm>
                  <a:off x="457200" y="3996174"/>
                  <a:ext cx="1485600" cy="73590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rPr lang="en">
                      <a:solidFill>
                        <a:schemeClr val="dk1"/>
                      </a:solidFill>
                      <a:latin typeface="Roboto"/>
                      <a:ea typeface="Roboto"/>
                      <a:cs typeface="Roboto"/>
                      <a:sym typeface="Roboto"/>
                    </a:rPr>
                    <a:t>Jupiter is the biggest planet of them all</a:t>
                  </a:r>
                  <a:endParaRPr>
                    <a:solidFill>
                      <a:schemeClr val="dk1"/>
                    </a:solidFill>
                    <a:latin typeface="Roboto"/>
                    <a:ea typeface="Roboto"/>
                    <a:cs typeface="Roboto"/>
                    <a:sym typeface="Roboto"/>
                  </a:endParaRPr>
                </a:p>
              </p:txBody>
            </p:sp>
          </p:grpSp>
          <p:sp>
            <p:nvSpPr>
              <p:cNvPr id="762" name="Google Shape;762;p32"/>
              <p:cNvSpPr/>
              <p:nvPr/>
            </p:nvSpPr>
            <p:spPr>
              <a:xfrm>
                <a:off x="1941575" y="2503075"/>
                <a:ext cx="647700" cy="647700"/>
              </a:xfrm>
              <a:prstGeom prst="ellipse">
                <a:avLst/>
              </a:pr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lang="en" sz="1800">
                    <a:solidFill>
                      <a:schemeClr val="lt1"/>
                    </a:solidFill>
                    <a:latin typeface="Fira Sans Extra Condensed"/>
                    <a:ea typeface="Fira Sans Extra Condensed"/>
                    <a:cs typeface="Fira Sans Extra Condensed"/>
                    <a:sym typeface="Fira Sans Extra Condensed"/>
                  </a:rPr>
                  <a:t>07</a:t>
                </a:r>
                <a:endParaRPr b="1" sz="1800">
                  <a:solidFill>
                    <a:schemeClr val="lt1"/>
                  </a:solidFill>
                  <a:latin typeface="Fira Sans Extra Condensed"/>
                  <a:ea typeface="Fira Sans Extra Condensed"/>
                  <a:cs typeface="Fira Sans Extra Condensed"/>
                  <a:sym typeface="Fira Sans Extra Condensed"/>
                </a:endParaRPr>
              </a:p>
            </p:txBody>
          </p:sp>
        </p:grpSp>
        <p:sp>
          <p:nvSpPr>
            <p:cNvPr id="789" name="Google Shape;789;p32"/>
            <p:cNvSpPr/>
            <p:nvPr/>
          </p:nvSpPr>
          <p:spPr>
            <a:xfrm>
              <a:off x="1436625" y="3181763"/>
              <a:ext cx="738600" cy="234300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500">
                  <a:solidFill>
                    <a:schemeClr val="lt1"/>
                  </a:solidFill>
                  <a:latin typeface="Fira Sans Extra Condensed"/>
                  <a:ea typeface="Fira Sans Extra Condensed"/>
                  <a:cs typeface="Fira Sans Extra Condensed"/>
                  <a:sym typeface="Fira Sans Extra Condensed"/>
                </a:rPr>
                <a:t>$23,760</a:t>
              </a:r>
              <a:endParaRPr b="1" sz="1500">
                <a:solidFill>
                  <a:schemeClr val="lt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endParaRPr>
            </a:p>
          </p:txBody>
        </p:sp>
      </p:grpSp>
      <p:grpSp>
        <p:nvGrpSpPr>
          <p:cNvPr id="790" name="Google Shape;790;p32"/>
          <p:cNvGrpSpPr/>
          <p:nvPr/>
        </p:nvGrpSpPr>
        <p:grpSpPr>
          <a:xfrm>
            <a:off x="2029162" y="984598"/>
            <a:ext cx="1480063" cy="2166177"/>
            <a:chOff x="2029162" y="984598"/>
            <a:chExt cx="1480063" cy="2166177"/>
          </a:xfrm>
        </p:grpSpPr>
        <p:grpSp>
          <p:nvGrpSpPr>
            <p:cNvPr id="791" name="Google Shape;791;p32"/>
            <p:cNvGrpSpPr/>
            <p:nvPr/>
          </p:nvGrpSpPr>
          <p:grpSpPr>
            <a:xfrm>
              <a:off x="2029162" y="984598"/>
              <a:ext cx="1330503" cy="2166177"/>
              <a:chOff x="2751397" y="984598"/>
              <a:chExt cx="1330503" cy="2166177"/>
            </a:xfrm>
          </p:grpSpPr>
          <p:grpSp>
            <p:nvGrpSpPr>
              <p:cNvPr id="792" name="Google Shape;792;p32"/>
              <p:cNvGrpSpPr/>
              <p:nvPr/>
            </p:nvGrpSpPr>
            <p:grpSpPr>
              <a:xfrm>
                <a:off x="2751397" y="984598"/>
                <a:ext cx="1330503" cy="1009799"/>
                <a:chOff x="457200" y="3722275"/>
                <a:chExt cx="1485600" cy="1009799"/>
              </a:xfrm>
            </p:grpSpPr>
            <p:sp>
              <p:nvSpPr>
                <p:cNvPr id="793" name="Google Shape;793;p32"/>
                <p:cNvSpPr txBox="1"/>
                <p:nvPr/>
              </p:nvSpPr>
              <p:spPr>
                <a:xfrm>
                  <a:off x="457200" y="3722275"/>
                  <a:ext cx="1485600" cy="27390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rPr b="1" lang="en" sz="1800">
                      <a:solidFill>
                        <a:schemeClr val="dk1"/>
                      </a:solidFill>
                      <a:latin typeface="Fira Sans Extra Condensed"/>
                      <a:ea typeface="Fira Sans Extra Condensed"/>
                      <a:cs typeface="Fira Sans Extra Condensed"/>
                      <a:sym typeface="Fira Sans Extra Condensed"/>
                    </a:rPr>
                    <a:t>August</a:t>
                  </a:r>
                  <a:endParaRPr b="1" sz="1800">
                    <a:solidFill>
                      <a:schemeClr val="dk1"/>
                    </a:solidFill>
                    <a:latin typeface="Fira Sans Extra Condensed"/>
                    <a:ea typeface="Fira Sans Extra Condensed"/>
                    <a:cs typeface="Fira Sans Extra Condensed"/>
                    <a:sym typeface="Fira Sans Extra Condensed"/>
                  </a:endParaRPr>
                </a:p>
              </p:txBody>
            </p:sp>
            <p:sp>
              <p:nvSpPr>
                <p:cNvPr id="775" name="Google Shape;775;p32"/>
                <p:cNvSpPr txBox="1"/>
                <p:nvPr/>
              </p:nvSpPr>
              <p:spPr>
                <a:xfrm>
                  <a:off x="457200" y="3996174"/>
                  <a:ext cx="1485600" cy="73590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rPr lang="en">
                      <a:solidFill>
                        <a:schemeClr val="dk1"/>
                      </a:solidFill>
                      <a:latin typeface="Roboto"/>
                      <a:ea typeface="Roboto"/>
                      <a:cs typeface="Roboto"/>
                      <a:sym typeface="Roboto"/>
                    </a:rPr>
                    <a:t>Mercury is the closest planet to the Sun</a:t>
                  </a:r>
                  <a:endParaRPr>
                    <a:solidFill>
                      <a:schemeClr val="dk1"/>
                    </a:solidFill>
                    <a:latin typeface="Roboto"/>
                    <a:ea typeface="Roboto"/>
                    <a:cs typeface="Roboto"/>
                    <a:sym typeface="Roboto"/>
                  </a:endParaRPr>
                </a:p>
              </p:txBody>
            </p:sp>
          </p:grpSp>
          <p:sp>
            <p:nvSpPr>
              <p:cNvPr id="763" name="Google Shape;763;p32"/>
              <p:cNvSpPr/>
              <p:nvPr/>
            </p:nvSpPr>
            <p:spPr>
              <a:xfrm>
                <a:off x="3092800" y="2503075"/>
                <a:ext cx="647700" cy="647700"/>
              </a:xfrm>
              <a:prstGeom prst="ellipse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lang="en" sz="1800">
                    <a:solidFill>
                      <a:schemeClr val="lt1"/>
                    </a:solidFill>
                    <a:latin typeface="Fira Sans Extra Condensed"/>
                    <a:ea typeface="Fira Sans Extra Condensed"/>
                    <a:cs typeface="Fira Sans Extra Condensed"/>
                    <a:sym typeface="Fira Sans Extra Condensed"/>
                  </a:rPr>
                  <a:t>08</a:t>
                </a:r>
                <a:endParaRPr b="1" sz="1800">
                  <a:solidFill>
                    <a:schemeClr val="lt1"/>
                  </a:solidFill>
                  <a:latin typeface="Fira Sans Extra Condensed"/>
                  <a:ea typeface="Fira Sans Extra Condensed"/>
                  <a:cs typeface="Fira Sans Extra Condensed"/>
                  <a:sym typeface="Fira Sans Extra Condensed"/>
                </a:endParaRPr>
              </a:p>
            </p:txBody>
          </p:sp>
        </p:grpSp>
        <p:sp>
          <p:nvSpPr>
            <p:cNvPr id="794" name="Google Shape;794;p32"/>
            <p:cNvSpPr/>
            <p:nvPr/>
          </p:nvSpPr>
          <p:spPr>
            <a:xfrm>
              <a:off x="2770625" y="2237788"/>
              <a:ext cx="738600" cy="2343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500">
                  <a:solidFill>
                    <a:schemeClr val="lt1"/>
                  </a:solidFill>
                  <a:latin typeface="Fira Sans Extra Condensed"/>
                  <a:ea typeface="Fira Sans Extra Condensed"/>
                  <a:cs typeface="Fira Sans Extra Condensed"/>
                  <a:sym typeface="Fira Sans Extra Condensed"/>
                </a:rPr>
                <a:t>$32,760</a:t>
              </a:r>
              <a:endParaRPr b="1" sz="1500">
                <a:solidFill>
                  <a:schemeClr val="lt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endParaRPr>
            </a:p>
          </p:txBody>
        </p:sp>
      </p:grpSp>
      <p:grpSp>
        <p:nvGrpSpPr>
          <p:cNvPr id="795" name="Google Shape;795;p32"/>
          <p:cNvGrpSpPr/>
          <p:nvPr/>
        </p:nvGrpSpPr>
        <p:grpSpPr>
          <a:xfrm>
            <a:off x="3362988" y="2503075"/>
            <a:ext cx="1480037" cy="2190897"/>
            <a:chOff x="3362988" y="2503075"/>
            <a:chExt cx="1480037" cy="2190897"/>
          </a:xfrm>
        </p:grpSpPr>
        <p:grpSp>
          <p:nvGrpSpPr>
            <p:cNvPr id="796" name="Google Shape;796;p32"/>
            <p:cNvGrpSpPr/>
            <p:nvPr/>
          </p:nvGrpSpPr>
          <p:grpSpPr>
            <a:xfrm>
              <a:off x="3362988" y="2503075"/>
              <a:ext cx="1330503" cy="2190897"/>
              <a:chOff x="3902608" y="2503075"/>
              <a:chExt cx="1330503" cy="2190897"/>
            </a:xfrm>
          </p:grpSpPr>
          <p:grpSp>
            <p:nvGrpSpPr>
              <p:cNvPr id="797" name="Google Shape;797;p32"/>
              <p:cNvGrpSpPr/>
              <p:nvPr/>
            </p:nvGrpSpPr>
            <p:grpSpPr>
              <a:xfrm>
                <a:off x="3902608" y="3684173"/>
                <a:ext cx="1330503" cy="1009799"/>
                <a:chOff x="457200" y="3722275"/>
                <a:chExt cx="1485600" cy="1009799"/>
              </a:xfrm>
            </p:grpSpPr>
            <p:sp>
              <p:nvSpPr>
                <p:cNvPr id="777" name="Google Shape;777;p32"/>
                <p:cNvSpPr txBox="1"/>
                <p:nvPr/>
              </p:nvSpPr>
              <p:spPr>
                <a:xfrm>
                  <a:off x="457200" y="3722275"/>
                  <a:ext cx="1485600" cy="27390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rPr b="1" lang="en" sz="1800">
                      <a:solidFill>
                        <a:schemeClr val="dk1"/>
                      </a:solidFill>
                      <a:latin typeface="Fira Sans Extra Condensed"/>
                      <a:ea typeface="Fira Sans Extra Condensed"/>
                      <a:cs typeface="Fira Sans Extra Condensed"/>
                      <a:sym typeface="Fira Sans Extra Condensed"/>
                    </a:rPr>
                    <a:t>September</a:t>
                  </a:r>
                  <a:endParaRPr b="1" sz="1800">
                    <a:solidFill>
                      <a:schemeClr val="dk1"/>
                    </a:solidFill>
                    <a:latin typeface="Fira Sans Extra Condensed"/>
                    <a:ea typeface="Fira Sans Extra Condensed"/>
                    <a:cs typeface="Fira Sans Extra Condensed"/>
                    <a:sym typeface="Fira Sans Extra Condensed"/>
                  </a:endParaRPr>
                </a:p>
              </p:txBody>
            </p:sp>
            <p:sp>
              <p:nvSpPr>
                <p:cNvPr id="798" name="Google Shape;798;p32"/>
                <p:cNvSpPr txBox="1"/>
                <p:nvPr/>
              </p:nvSpPr>
              <p:spPr>
                <a:xfrm>
                  <a:off x="457200" y="3996174"/>
                  <a:ext cx="1485600" cy="73590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rPr lang="en">
                      <a:solidFill>
                        <a:schemeClr val="dk1"/>
                      </a:solidFill>
                      <a:latin typeface="Roboto"/>
                      <a:ea typeface="Roboto"/>
                      <a:cs typeface="Roboto"/>
                      <a:sym typeface="Roboto"/>
                    </a:rPr>
                    <a:t>Venus has a nice name, but it’s hot</a:t>
                  </a:r>
                  <a:endParaRPr>
                    <a:solidFill>
                      <a:schemeClr val="dk1"/>
                    </a:solidFill>
                    <a:latin typeface="Roboto"/>
                    <a:ea typeface="Roboto"/>
                    <a:cs typeface="Roboto"/>
                    <a:sym typeface="Roboto"/>
                  </a:endParaRPr>
                </a:p>
              </p:txBody>
            </p:sp>
          </p:grpSp>
          <p:sp>
            <p:nvSpPr>
              <p:cNvPr id="765" name="Google Shape;765;p32"/>
              <p:cNvSpPr/>
              <p:nvPr/>
            </p:nvSpPr>
            <p:spPr>
              <a:xfrm>
                <a:off x="4244000" y="2503075"/>
                <a:ext cx="647700" cy="647700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lang="en" sz="1800">
                    <a:solidFill>
                      <a:schemeClr val="lt1"/>
                    </a:solidFill>
                    <a:latin typeface="Fira Sans Extra Condensed"/>
                    <a:ea typeface="Fira Sans Extra Condensed"/>
                    <a:cs typeface="Fira Sans Extra Condensed"/>
                    <a:sym typeface="Fira Sans Extra Condensed"/>
                  </a:rPr>
                  <a:t>09</a:t>
                </a:r>
                <a:endParaRPr b="1" sz="1800">
                  <a:solidFill>
                    <a:schemeClr val="lt1"/>
                  </a:solidFill>
                  <a:latin typeface="Fira Sans Extra Condensed"/>
                  <a:ea typeface="Fira Sans Extra Condensed"/>
                  <a:cs typeface="Fira Sans Extra Condensed"/>
                  <a:sym typeface="Fira Sans Extra Condensed"/>
                </a:endParaRPr>
              </a:p>
            </p:txBody>
          </p:sp>
        </p:grpSp>
        <p:sp>
          <p:nvSpPr>
            <p:cNvPr id="799" name="Google Shape;799;p32"/>
            <p:cNvSpPr/>
            <p:nvPr/>
          </p:nvSpPr>
          <p:spPr>
            <a:xfrm>
              <a:off x="4104425" y="3181763"/>
              <a:ext cx="738600" cy="2343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500">
                  <a:solidFill>
                    <a:schemeClr val="lt1"/>
                  </a:solidFill>
                  <a:latin typeface="Fira Sans Extra Condensed"/>
                  <a:ea typeface="Fira Sans Extra Condensed"/>
                  <a:cs typeface="Fira Sans Extra Condensed"/>
                  <a:sym typeface="Fira Sans Extra Condensed"/>
                </a:rPr>
                <a:t>$18,760</a:t>
              </a:r>
              <a:endParaRPr b="1" sz="1500">
                <a:solidFill>
                  <a:schemeClr val="lt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endParaRPr>
            </a:p>
          </p:txBody>
        </p:sp>
      </p:grpSp>
      <p:grpSp>
        <p:nvGrpSpPr>
          <p:cNvPr id="800" name="Google Shape;800;p32"/>
          <p:cNvGrpSpPr/>
          <p:nvPr/>
        </p:nvGrpSpPr>
        <p:grpSpPr>
          <a:xfrm>
            <a:off x="4696814" y="984598"/>
            <a:ext cx="1480061" cy="2166177"/>
            <a:chOff x="4696814" y="984598"/>
            <a:chExt cx="1480061" cy="2166177"/>
          </a:xfrm>
        </p:grpSpPr>
        <p:grpSp>
          <p:nvGrpSpPr>
            <p:cNvPr id="801" name="Google Shape;801;p32"/>
            <p:cNvGrpSpPr/>
            <p:nvPr/>
          </p:nvGrpSpPr>
          <p:grpSpPr>
            <a:xfrm>
              <a:off x="4696814" y="984598"/>
              <a:ext cx="1330503" cy="2166177"/>
              <a:chOff x="5053819" y="984598"/>
              <a:chExt cx="1330503" cy="2166177"/>
            </a:xfrm>
          </p:grpSpPr>
          <p:grpSp>
            <p:nvGrpSpPr>
              <p:cNvPr id="802" name="Google Shape;802;p32"/>
              <p:cNvGrpSpPr/>
              <p:nvPr/>
            </p:nvGrpSpPr>
            <p:grpSpPr>
              <a:xfrm>
                <a:off x="5053819" y="984598"/>
                <a:ext cx="1330503" cy="1009799"/>
                <a:chOff x="457200" y="3722275"/>
                <a:chExt cx="1485600" cy="1009799"/>
              </a:xfrm>
            </p:grpSpPr>
            <p:sp>
              <p:nvSpPr>
                <p:cNvPr id="803" name="Google Shape;803;p32"/>
                <p:cNvSpPr txBox="1"/>
                <p:nvPr/>
              </p:nvSpPr>
              <p:spPr>
                <a:xfrm>
                  <a:off x="457200" y="3722275"/>
                  <a:ext cx="1485600" cy="27390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rPr b="1" lang="en" sz="1800">
                      <a:solidFill>
                        <a:schemeClr val="dk1"/>
                      </a:solidFill>
                      <a:latin typeface="Fira Sans Extra Condensed"/>
                      <a:ea typeface="Fira Sans Extra Condensed"/>
                      <a:cs typeface="Fira Sans Extra Condensed"/>
                      <a:sym typeface="Fira Sans Extra Condensed"/>
                    </a:rPr>
                    <a:t>October</a:t>
                  </a:r>
                  <a:endParaRPr b="1" sz="1800">
                    <a:solidFill>
                      <a:schemeClr val="dk1"/>
                    </a:solidFill>
                    <a:latin typeface="Fira Sans Extra Condensed"/>
                    <a:ea typeface="Fira Sans Extra Condensed"/>
                    <a:cs typeface="Fira Sans Extra Condensed"/>
                    <a:sym typeface="Fira Sans Extra Condensed"/>
                  </a:endParaRPr>
                </a:p>
              </p:txBody>
            </p:sp>
            <p:sp>
              <p:nvSpPr>
                <p:cNvPr id="781" name="Google Shape;781;p32"/>
                <p:cNvSpPr txBox="1"/>
                <p:nvPr/>
              </p:nvSpPr>
              <p:spPr>
                <a:xfrm>
                  <a:off x="457200" y="3996174"/>
                  <a:ext cx="1485600" cy="73590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rPr lang="en">
                      <a:solidFill>
                        <a:schemeClr val="dk1"/>
                      </a:solidFill>
                      <a:latin typeface="Roboto"/>
                      <a:ea typeface="Roboto"/>
                      <a:cs typeface="Roboto"/>
                      <a:sym typeface="Roboto"/>
                    </a:rPr>
                    <a:t>Pluto is considered a dwarf planet</a:t>
                  </a:r>
                  <a:endParaRPr>
                    <a:solidFill>
                      <a:schemeClr val="dk1"/>
                    </a:solidFill>
                    <a:latin typeface="Roboto"/>
                    <a:ea typeface="Roboto"/>
                    <a:cs typeface="Roboto"/>
                    <a:sym typeface="Roboto"/>
                  </a:endParaRPr>
                </a:p>
              </p:txBody>
            </p:sp>
          </p:grpSp>
          <p:sp>
            <p:nvSpPr>
              <p:cNvPr id="767" name="Google Shape;767;p32"/>
              <p:cNvSpPr/>
              <p:nvPr/>
            </p:nvSpPr>
            <p:spPr>
              <a:xfrm>
                <a:off x="5395225" y="2503075"/>
                <a:ext cx="647700" cy="647700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lang="en" sz="1800">
                    <a:solidFill>
                      <a:schemeClr val="lt1"/>
                    </a:solidFill>
                    <a:latin typeface="Fira Sans Extra Condensed"/>
                    <a:ea typeface="Fira Sans Extra Condensed"/>
                    <a:cs typeface="Fira Sans Extra Condensed"/>
                    <a:sym typeface="Fira Sans Extra Condensed"/>
                  </a:rPr>
                  <a:t>10</a:t>
                </a:r>
                <a:endParaRPr b="1" sz="1800">
                  <a:solidFill>
                    <a:schemeClr val="lt1"/>
                  </a:solidFill>
                  <a:latin typeface="Fira Sans Extra Condensed"/>
                  <a:ea typeface="Fira Sans Extra Condensed"/>
                  <a:cs typeface="Fira Sans Extra Condensed"/>
                  <a:sym typeface="Fira Sans Extra Condensed"/>
                </a:endParaRPr>
              </a:p>
            </p:txBody>
          </p:sp>
        </p:grpSp>
        <p:sp>
          <p:nvSpPr>
            <p:cNvPr id="804" name="Google Shape;804;p32"/>
            <p:cNvSpPr/>
            <p:nvPr/>
          </p:nvSpPr>
          <p:spPr>
            <a:xfrm>
              <a:off x="5438275" y="2237788"/>
              <a:ext cx="738600" cy="2343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500">
                  <a:solidFill>
                    <a:schemeClr val="lt1"/>
                  </a:solidFill>
                  <a:latin typeface="Fira Sans Extra Condensed"/>
                  <a:ea typeface="Fira Sans Extra Condensed"/>
                  <a:cs typeface="Fira Sans Extra Condensed"/>
                  <a:sym typeface="Fira Sans Extra Condensed"/>
                </a:rPr>
                <a:t>$12,540</a:t>
              </a:r>
              <a:endParaRPr b="1" sz="1500">
                <a:solidFill>
                  <a:schemeClr val="lt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endParaRPr>
            </a:p>
          </p:txBody>
        </p:sp>
      </p:grpSp>
      <p:grpSp>
        <p:nvGrpSpPr>
          <p:cNvPr id="805" name="Google Shape;805;p32"/>
          <p:cNvGrpSpPr/>
          <p:nvPr/>
        </p:nvGrpSpPr>
        <p:grpSpPr>
          <a:xfrm>
            <a:off x="6030639" y="2503075"/>
            <a:ext cx="1480186" cy="2190897"/>
            <a:chOff x="6030639" y="2503075"/>
            <a:chExt cx="1480186" cy="2190897"/>
          </a:xfrm>
        </p:grpSpPr>
        <p:grpSp>
          <p:nvGrpSpPr>
            <p:cNvPr id="806" name="Google Shape;806;p32"/>
            <p:cNvGrpSpPr/>
            <p:nvPr/>
          </p:nvGrpSpPr>
          <p:grpSpPr>
            <a:xfrm>
              <a:off x="6030639" y="2503075"/>
              <a:ext cx="1330503" cy="2190897"/>
              <a:chOff x="6205029" y="2503075"/>
              <a:chExt cx="1330503" cy="2190897"/>
            </a:xfrm>
          </p:grpSpPr>
          <p:grpSp>
            <p:nvGrpSpPr>
              <p:cNvPr id="807" name="Google Shape;807;p32"/>
              <p:cNvGrpSpPr/>
              <p:nvPr/>
            </p:nvGrpSpPr>
            <p:grpSpPr>
              <a:xfrm>
                <a:off x="6205029" y="3684173"/>
                <a:ext cx="1330503" cy="1009799"/>
                <a:chOff x="457200" y="3722275"/>
                <a:chExt cx="1485600" cy="1009799"/>
              </a:xfrm>
            </p:grpSpPr>
            <p:sp>
              <p:nvSpPr>
                <p:cNvPr id="779" name="Google Shape;779;p32"/>
                <p:cNvSpPr txBox="1"/>
                <p:nvPr/>
              </p:nvSpPr>
              <p:spPr>
                <a:xfrm>
                  <a:off x="457200" y="3722275"/>
                  <a:ext cx="1485600" cy="27390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rPr b="1" lang="en" sz="1800">
                      <a:solidFill>
                        <a:schemeClr val="dk1"/>
                      </a:solidFill>
                      <a:latin typeface="Fira Sans Extra Condensed"/>
                      <a:ea typeface="Fira Sans Extra Condensed"/>
                      <a:cs typeface="Fira Sans Extra Condensed"/>
                      <a:sym typeface="Fira Sans Extra Condensed"/>
                    </a:rPr>
                    <a:t>November</a:t>
                  </a:r>
                  <a:endParaRPr b="1" sz="1800">
                    <a:solidFill>
                      <a:schemeClr val="dk1"/>
                    </a:solidFill>
                    <a:latin typeface="Fira Sans Extra Condensed"/>
                    <a:ea typeface="Fira Sans Extra Condensed"/>
                    <a:cs typeface="Fira Sans Extra Condensed"/>
                    <a:sym typeface="Fira Sans Extra Condensed"/>
                  </a:endParaRPr>
                </a:p>
              </p:txBody>
            </p:sp>
            <p:sp>
              <p:nvSpPr>
                <p:cNvPr id="808" name="Google Shape;808;p32"/>
                <p:cNvSpPr txBox="1"/>
                <p:nvPr/>
              </p:nvSpPr>
              <p:spPr>
                <a:xfrm>
                  <a:off x="457200" y="3996174"/>
                  <a:ext cx="1485600" cy="73590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rPr lang="en">
                      <a:solidFill>
                        <a:schemeClr val="dk1"/>
                      </a:solidFill>
                      <a:latin typeface="Roboto"/>
                      <a:ea typeface="Roboto"/>
                      <a:cs typeface="Roboto"/>
                      <a:sym typeface="Roboto"/>
                    </a:rPr>
                    <a:t>Despite being red, Mars is a cold place</a:t>
                  </a:r>
                  <a:endParaRPr>
                    <a:solidFill>
                      <a:schemeClr val="dk1"/>
                    </a:solidFill>
                    <a:latin typeface="Roboto"/>
                    <a:ea typeface="Roboto"/>
                    <a:cs typeface="Roboto"/>
                    <a:sym typeface="Roboto"/>
                  </a:endParaRPr>
                </a:p>
              </p:txBody>
            </p:sp>
          </p:grpSp>
          <p:sp>
            <p:nvSpPr>
              <p:cNvPr id="769" name="Google Shape;769;p32"/>
              <p:cNvSpPr/>
              <p:nvPr/>
            </p:nvSpPr>
            <p:spPr>
              <a:xfrm>
                <a:off x="6546425" y="2503075"/>
                <a:ext cx="647700" cy="64770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lang="en" sz="1800">
                    <a:solidFill>
                      <a:schemeClr val="lt1"/>
                    </a:solidFill>
                    <a:latin typeface="Fira Sans Extra Condensed"/>
                    <a:ea typeface="Fira Sans Extra Condensed"/>
                    <a:cs typeface="Fira Sans Extra Condensed"/>
                    <a:sym typeface="Fira Sans Extra Condensed"/>
                  </a:rPr>
                  <a:t>11</a:t>
                </a:r>
                <a:endParaRPr b="1" sz="1800">
                  <a:solidFill>
                    <a:schemeClr val="lt1"/>
                  </a:solidFill>
                  <a:latin typeface="Fira Sans Extra Condensed"/>
                  <a:ea typeface="Fira Sans Extra Condensed"/>
                  <a:cs typeface="Fira Sans Extra Condensed"/>
                  <a:sym typeface="Fira Sans Extra Condensed"/>
                </a:endParaRPr>
              </a:p>
            </p:txBody>
          </p:sp>
        </p:grpSp>
        <p:sp>
          <p:nvSpPr>
            <p:cNvPr id="809" name="Google Shape;809;p32"/>
            <p:cNvSpPr/>
            <p:nvPr/>
          </p:nvSpPr>
          <p:spPr>
            <a:xfrm>
              <a:off x="6772225" y="3181763"/>
              <a:ext cx="738600" cy="2343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500">
                  <a:solidFill>
                    <a:schemeClr val="lt1"/>
                  </a:solidFill>
                  <a:latin typeface="Fira Sans Extra Condensed"/>
                  <a:ea typeface="Fira Sans Extra Condensed"/>
                  <a:cs typeface="Fira Sans Extra Condensed"/>
                  <a:sym typeface="Fira Sans Extra Condensed"/>
                </a:rPr>
                <a:t>$23,760</a:t>
              </a:r>
              <a:endParaRPr b="1" sz="1500">
                <a:solidFill>
                  <a:schemeClr val="lt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endParaRPr>
            </a:p>
          </p:txBody>
        </p:sp>
      </p:grpSp>
      <p:grpSp>
        <p:nvGrpSpPr>
          <p:cNvPr id="810" name="Google Shape;810;p32"/>
          <p:cNvGrpSpPr/>
          <p:nvPr/>
        </p:nvGrpSpPr>
        <p:grpSpPr>
          <a:xfrm>
            <a:off x="7364465" y="984598"/>
            <a:ext cx="1480060" cy="2166177"/>
            <a:chOff x="7364465" y="984598"/>
            <a:chExt cx="1480060" cy="2166177"/>
          </a:xfrm>
        </p:grpSpPr>
        <p:grpSp>
          <p:nvGrpSpPr>
            <p:cNvPr id="811" name="Google Shape;811;p32"/>
            <p:cNvGrpSpPr/>
            <p:nvPr/>
          </p:nvGrpSpPr>
          <p:grpSpPr>
            <a:xfrm>
              <a:off x="7364465" y="984598"/>
              <a:ext cx="1330503" cy="2166177"/>
              <a:chOff x="7356240" y="984598"/>
              <a:chExt cx="1330503" cy="2166177"/>
            </a:xfrm>
          </p:grpSpPr>
          <p:grpSp>
            <p:nvGrpSpPr>
              <p:cNvPr id="812" name="Google Shape;812;p32"/>
              <p:cNvGrpSpPr/>
              <p:nvPr/>
            </p:nvGrpSpPr>
            <p:grpSpPr>
              <a:xfrm>
                <a:off x="7356240" y="984598"/>
                <a:ext cx="1330503" cy="1009799"/>
                <a:chOff x="457200" y="3722275"/>
                <a:chExt cx="1485600" cy="1009799"/>
              </a:xfrm>
            </p:grpSpPr>
            <p:sp>
              <p:nvSpPr>
                <p:cNvPr id="813" name="Google Shape;813;p32"/>
                <p:cNvSpPr txBox="1"/>
                <p:nvPr/>
              </p:nvSpPr>
              <p:spPr>
                <a:xfrm>
                  <a:off x="457200" y="3722275"/>
                  <a:ext cx="1485600" cy="27390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rPr b="1" lang="en" sz="1800">
                      <a:solidFill>
                        <a:schemeClr val="dk1"/>
                      </a:solidFill>
                      <a:latin typeface="Fira Sans Extra Condensed"/>
                      <a:ea typeface="Fira Sans Extra Condensed"/>
                      <a:cs typeface="Fira Sans Extra Condensed"/>
                      <a:sym typeface="Fira Sans Extra Condensed"/>
                    </a:rPr>
                    <a:t>December</a:t>
                  </a:r>
                  <a:endParaRPr b="1" sz="1800">
                    <a:solidFill>
                      <a:schemeClr val="dk1"/>
                    </a:solidFill>
                    <a:latin typeface="Fira Sans Extra Condensed"/>
                    <a:ea typeface="Fira Sans Extra Condensed"/>
                    <a:cs typeface="Fira Sans Extra Condensed"/>
                    <a:sym typeface="Fira Sans Extra Condensed"/>
                  </a:endParaRPr>
                </a:p>
              </p:txBody>
            </p:sp>
            <p:sp>
              <p:nvSpPr>
                <p:cNvPr id="783" name="Google Shape;783;p32"/>
                <p:cNvSpPr txBox="1"/>
                <p:nvPr/>
              </p:nvSpPr>
              <p:spPr>
                <a:xfrm>
                  <a:off x="457200" y="3996174"/>
                  <a:ext cx="1485600" cy="73590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rPr lang="en">
                      <a:solidFill>
                        <a:schemeClr val="dk1"/>
                      </a:solidFill>
                      <a:latin typeface="Roboto"/>
                      <a:ea typeface="Roboto"/>
                      <a:cs typeface="Roboto"/>
                      <a:sym typeface="Roboto"/>
                    </a:rPr>
                    <a:t>Neptune is very far from the Sun</a:t>
                  </a:r>
                  <a:endParaRPr>
                    <a:solidFill>
                      <a:schemeClr val="dk1"/>
                    </a:solidFill>
                    <a:latin typeface="Roboto"/>
                    <a:ea typeface="Roboto"/>
                    <a:cs typeface="Roboto"/>
                    <a:sym typeface="Roboto"/>
                  </a:endParaRPr>
                </a:p>
              </p:txBody>
            </p:sp>
          </p:grpSp>
          <p:sp>
            <p:nvSpPr>
              <p:cNvPr id="771" name="Google Shape;771;p32"/>
              <p:cNvSpPr/>
              <p:nvPr/>
            </p:nvSpPr>
            <p:spPr>
              <a:xfrm>
                <a:off x="7697650" y="2503075"/>
                <a:ext cx="647700" cy="6477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lang="en" sz="1800">
                    <a:solidFill>
                      <a:schemeClr val="lt1"/>
                    </a:solidFill>
                    <a:latin typeface="Fira Sans Extra Condensed"/>
                    <a:ea typeface="Fira Sans Extra Condensed"/>
                    <a:cs typeface="Fira Sans Extra Condensed"/>
                    <a:sym typeface="Fira Sans Extra Condensed"/>
                  </a:rPr>
                  <a:t>12</a:t>
                </a:r>
                <a:endParaRPr b="1" sz="1800">
                  <a:solidFill>
                    <a:schemeClr val="lt1"/>
                  </a:solidFill>
                  <a:latin typeface="Fira Sans Extra Condensed"/>
                  <a:ea typeface="Fira Sans Extra Condensed"/>
                  <a:cs typeface="Fira Sans Extra Condensed"/>
                  <a:sym typeface="Fira Sans Extra Condensed"/>
                </a:endParaRPr>
              </a:p>
            </p:txBody>
          </p:sp>
        </p:grpSp>
        <p:sp>
          <p:nvSpPr>
            <p:cNvPr id="814" name="Google Shape;814;p32"/>
            <p:cNvSpPr/>
            <p:nvPr/>
          </p:nvSpPr>
          <p:spPr>
            <a:xfrm>
              <a:off x="8105925" y="2237788"/>
              <a:ext cx="738600" cy="2343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500">
                  <a:solidFill>
                    <a:schemeClr val="lt1"/>
                  </a:solidFill>
                  <a:latin typeface="Fira Sans Extra Condensed"/>
                  <a:ea typeface="Fira Sans Extra Condensed"/>
                  <a:cs typeface="Fira Sans Extra Condensed"/>
                  <a:sym typeface="Fira Sans Extra Condensed"/>
                </a:rPr>
                <a:t>$21,760</a:t>
              </a:r>
              <a:endParaRPr b="1" sz="1500">
                <a:solidFill>
                  <a:schemeClr val="lt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endParaRPr>
            </a:p>
          </p:txBody>
        </p:sp>
      </p:grp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18" name="Shape 8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" name="Google Shape;819;p33"/>
          <p:cNvSpPr txBox="1"/>
          <p:nvPr>
            <p:ph type="title"/>
          </p:nvPr>
        </p:nvSpPr>
        <p:spPr>
          <a:xfrm>
            <a:off x="457200" y="411475"/>
            <a:ext cx="8229600" cy="371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Business </a:t>
            </a:r>
            <a:r>
              <a:rPr lang="en"/>
              <a:t>2023</a:t>
            </a:r>
            <a:r>
              <a:rPr lang="en"/>
              <a:t> </a:t>
            </a:r>
            <a:r>
              <a:rPr lang="en"/>
              <a:t>annual report infographics</a:t>
            </a:r>
            <a:endParaRPr/>
          </a:p>
        </p:txBody>
      </p:sp>
      <p:graphicFrame>
        <p:nvGraphicFramePr>
          <p:cNvPr id="820" name="Google Shape;820;p33"/>
          <p:cNvGraphicFramePr/>
          <p:nvPr/>
        </p:nvGraphicFramePr>
        <p:xfrm>
          <a:off x="457200" y="105515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{3C68BBBC-44E5-4AFA-A33B-BD5948D1133F}</a:tableStyleId>
              </a:tblPr>
              <a:tblGrid>
                <a:gridCol w="911125"/>
                <a:gridCol w="2380725"/>
                <a:gridCol w="1645925"/>
                <a:gridCol w="1645925"/>
                <a:gridCol w="1645925"/>
              </a:tblGrid>
              <a:tr h="919225">
                <a:tc gridSpan="2"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4000">
                          <a:solidFill>
                            <a:schemeClr val="lt1"/>
                          </a:solidFill>
                          <a:latin typeface="Fira Sans Extra Condensed"/>
                          <a:ea typeface="Fira Sans Extra Condensed"/>
                          <a:cs typeface="Fira Sans Extra Condensed"/>
                          <a:sym typeface="Fira Sans Extra Condensed"/>
                        </a:rPr>
                        <a:t>2023</a:t>
                      </a:r>
                      <a:endParaRPr b="1" sz="4000">
                        <a:solidFill>
                          <a:schemeClr val="lt1"/>
                        </a:solidFill>
                        <a:latin typeface="Fira Sans Extra Condensed"/>
                        <a:ea typeface="Fira Sans Extra Condensed"/>
                        <a:cs typeface="Fira Sans Extra Condensed"/>
                        <a:sym typeface="Fira Sans Extra Condensed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5"/>
                    </a:solidFill>
                  </a:tcPr>
                </a:tc>
                <a:tc hMerge="1"/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800">
                          <a:solidFill>
                            <a:schemeClr val="lt1"/>
                          </a:solidFill>
                          <a:latin typeface="Fira Sans Extra Condensed"/>
                          <a:ea typeface="Fira Sans Extra Condensed"/>
                          <a:cs typeface="Fira Sans Extra Condensed"/>
                          <a:sym typeface="Fira Sans Extra Condensed"/>
                        </a:rPr>
                        <a:t>Investment</a:t>
                      </a:r>
                      <a:endParaRPr b="1" sz="1800">
                        <a:solidFill>
                          <a:schemeClr val="lt1"/>
                        </a:solidFill>
                        <a:latin typeface="Fira Sans Extra Condensed"/>
                        <a:ea typeface="Fira Sans Extra Condensed"/>
                        <a:cs typeface="Fira Sans Extra Condensed"/>
                        <a:sym typeface="Fira Sans Extra Condensed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800">
                          <a:solidFill>
                            <a:schemeClr val="lt1"/>
                          </a:solidFill>
                          <a:latin typeface="Fira Sans Extra Condensed"/>
                          <a:ea typeface="Fira Sans Extra Condensed"/>
                          <a:cs typeface="Fira Sans Extra Condensed"/>
                          <a:sym typeface="Fira Sans Extra Condensed"/>
                        </a:rPr>
                        <a:t>Benefits</a:t>
                      </a:r>
                      <a:endParaRPr b="1" sz="1800">
                        <a:solidFill>
                          <a:schemeClr val="lt1"/>
                        </a:solidFill>
                        <a:latin typeface="Fira Sans Extra Condensed"/>
                        <a:ea typeface="Fira Sans Extra Condensed"/>
                        <a:cs typeface="Fira Sans Extra Condensed"/>
                        <a:sym typeface="Fira Sans Extra Condensed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800">
                          <a:solidFill>
                            <a:schemeClr val="lt1"/>
                          </a:solidFill>
                          <a:latin typeface="Fira Sans Extra Condensed"/>
                          <a:ea typeface="Fira Sans Extra Condensed"/>
                          <a:cs typeface="Fira Sans Extra Condensed"/>
                          <a:sym typeface="Fira Sans Extra Condensed"/>
                        </a:rPr>
                        <a:t>ROI</a:t>
                      </a:r>
                      <a:endParaRPr b="1" sz="1800">
                        <a:solidFill>
                          <a:schemeClr val="lt1"/>
                        </a:solidFill>
                        <a:latin typeface="Fira Sans Extra Condensed"/>
                        <a:ea typeface="Fira Sans Extra Condensed"/>
                        <a:cs typeface="Fira Sans Extra Condensed"/>
                        <a:sym typeface="Fira Sans Extra Condensed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3"/>
                    </a:solidFill>
                  </a:tcPr>
                </a:tc>
              </a:tr>
              <a:tr h="91922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800">
                        <a:solidFill>
                          <a:schemeClr val="lt1"/>
                        </a:solidFill>
                        <a:latin typeface="Fira Sans Extra Condensed"/>
                        <a:ea typeface="Fira Sans Extra Condensed"/>
                        <a:cs typeface="Fira Sans Extra Condensed"/>
                        <a:sym typeface="Fira Sans Extra Condensed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800">
                          <a:solidFill>
                            <a:schemeClr val="lt1"/>
                          </a:solidFill>
                          <a:latin typeface="Fira Sans Extra Condensed"/>
                          <a:ea typeface="Fira Sans Extra Condensed"/>
                          <a:cs typeface="Fira Sans Extra Condensed"/>
                          <a:sym typeface="Fira Sans Extra Condensed"/>
                        </a:rPr>
                        <a:t>New partners</a:t>
                      </a:r>
                      <a:endParaRPr b="1" sz="1800">
                        <a:solidFill>
                          <a:schemeClr val="lt1"/>
                        </a:solidFill>
                        <a:latin typeface="Fira Sans Extra Condensed"/>
                        <a:ea typeface="Fira Sans Extra Condensed"/>
                        <a:cs typeface="Fira Sans Extra Condensed"/>
                        <a:sym typeface="Fira Sans Extra Condensed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$1,000</a:t>
                      </a:r>
                      <a:endParaRPr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$3,000</a:t>
                      </a:r>
                      <a:endParaRPr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2</a:t>
                      </a:r>
                      <a:endParaRPr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91922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800">
                        <a:solidFill>
                          <a:schemeClr val="lt1"/>
                        </a:solidFill>
                        <a:latin typeface="Fira Sans Extra Condensed"/>
                        <a:ea typeface="Fira Sans Extra Condensed"/>
                        <a:cs typeface="Fira Sans Extra Condensed"/>
                        <a:sym typeface="Fira Sans Extra Condensed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800">
                          <a:solidFill>
                            <a:schemeClr val="lt1"/>
                          </a:solidFill>
                          <a:latin typeface="Fira Sans Extra Condensed"/>
                          <a:ea typeface="Fira Sans Extra Condensed"/>
                          <a:cs typeface="Fira Sans Extra Condensed"/>
                          <a:sym typeface="Fira Sans Extra Condensed"/>
                        </a:rPr>
                        <a:t>New products</a:t>
                      </a:r>
                      <a:endParaRPr b="1" sz="1800">
                        <a:solidFill>
                          <a:schemeClr val="lt1"/>
                        </a:solidFill>
                        <a:latin typeface="Fira Sans Extra Condensed"/>
                        <a:ea typeface="Fira Sans Extra Condensed"/>
                        <a:cs typeface="Fira Sans Extra Condensed"/>
                        <a:sym typeface="Fira Sans Extra Condensed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$1,000</a:t>
                      </a:r>
                      <a:endParaRPr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$1,500</a:t>
                      </a:r>
                      <a:endParaRPr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0.5</a:t>
                      </a:r>
                      <a:endParaRPr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</a:tr>
              <a:tr h="91922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800">
                        <a:solidFill>
                          <a:schemeClr val="lt1"/>
                        </a:solidFill>
                        <a:latin typeface="Fira Sans Extra Condensed"/>
                        <a:ea typeface="Fira Sans Extra Condensed"/>
                        <a:cs typeface="Fira Sans Extra Condensed"/>
                        <a:sym typeface="Fira Sans Extra Condensed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800">
                          <a:solidFill>
                            <a:schemeClr val="lt1"/>
                          </a:solidFill>
                          <a:latin typeface="Fira Sans Extra Condensed"/>
                          <a:ea typeface="Fira Sans Extra Condensed"/>
                          <a:cs typeface="Fira Sans Extra Condensed"/>
                          <a:sym typeface="Fira Sans Extra Condensed"/>
                        </a:rPr>
                        <a:t>Enhanced</a:t>
                      </a:r>
                      <a:r>
                        <a:rPr b="1" lang="en" sz="1800">
                          <a:solidFill>
                            <a:schemeClr val="lt1"/>
                          </a:solidFill>
                          <a:latin typeface="Fira Sans Extra Condensed"/>
                          <a:ea typeface="Fira Sans Extra Condensed"/>
                          <a:cs typeface="Fira Sans Extra Condensed"/>
                          <a:sym typeface="Fira Sans Extra Condensed"/>
                        </a:rPr>
                        <a:t> strategies</a:t>
                      </a:r>
                      <a:endParaRPr b="1" sz="1800">
                        <a:solidFill>
                          <a:schemeClr val="lt1"/>
                        </a:solidFill>
                        <a:latin typeface="Fira Sans Extra Condensed"/>
                        <a:ea typeface="Fira Sans Extra Condensed"/>
                        <a:cs typeface="Fira Sans Extra Condensed"/>
                        <a:sym typeface="Fira Sans Extra Condensed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$2,000</a:t>
                      </a:r>
                      <a:endParaRPr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$4,500</a:t>
                      </a:r>
                      <a:endParaRPr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1.25</a:t>
                      </a:r>
                      <a:endParaRPr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</a:tbl>
          </a:graphicData>
        </a:graphic>
      </p:graphicFrame>
      <p:grpSp>
        <p:nvGrpSpPr>
          <p:cNvPr id="821" name="Google Shape;821;p33"/>
          <p:cNvGrpSpPr/>
          <p:nvPr/>
        </p:nvGrpSpPr>
        <p:grpSpPr>
          <a:xfrm>
            <a:off x="726973" y="4102830"/>
            <a:ext cx="370544" cy="367467"/>
            <a:chOff x="5580148" y="2287092"/>
            <a:chExt cx="370544" cy="367467"/>
          </a:xfrm>
        </p:grpSpPr>
        <p:sp>
          <p:nvSpPr>
            <p:cNvPr id="822" name="Google Shape;822;p33"/>
            <p:cNvSpPr/>
            <p:nvPr/>
          </p:nvSpPr>
          <p:spPr>
            <a:xfrm>
              <a:off x="5808144" y="2364641"/>
              <a:ext cx="142549" cy="95329"/>
            </a:xfrm>
            <a:custGeom>
              <a:rect b="b" l="l" r="r" t="t"/>
              <a:pathLst>
                <a:path extrusionOk="0" h="2788" w="4169">
                  <a:moveTo>
                    <a:pt x="2722" y="0"/>
                  </a:moveTo>
                  <a:cubicBezTo>
                    <a:pt x="2681" y="0"/>
                    <a:pt x="2638" y="8"/>
                    <a:pt x="2596" y="25"/>
                  </a:cubicBezTo>
                  <a:cubicBezTo>
                    <a:pt x="2477" y="72"/>
                    <a:pt x="2406" y="192"/>
                    <a:pt x="2406" y="334"/>
                  </a:cubicBezTo>
                  <a:lnTo>
                    <a:pt x="2406" y="620"/>
                  </a:lnTo>
                  <a:lnTo>
                    <a:pt x="1263" y="620"/>
                  </a:lnTo>
                  <a:cubicBezTo>
                    <a:pt x="572" y="620"/>
                    <a:pt x="0" y="1192"/>
                    <a:pt x="0" y="1882"/>
                  </a:cubicBezTo>
                  <a:lnTo>
                    <a:pt x="0" y="2287"/>
                  </a:lnTo>
                  <a:lnTo>
                    <a:pt x="24" y="2359"/>
                  </a:lnTo>
                  <a:cubicBezTo>
                    <a:pt x="143" y="2311"/>
                    <a:pt x="262" y="2287"/>
                    <a:pt x="382" y="2287"/>
                  </a:cubicBezTo>
                  <a:cubicBezTo>
                    <a:pt x="620" y="2287"/>
                    <a:pt x="858" y="2382"/>
                    <a:pt x="1048" y="2549"/>
                  </a:cubicBezTo>
                  <a:lnTo>
                    <a:pt x="1263" y="2787"/>
                  </a:lnTo>
                  <a:lnTo>
                    <a:pt x="1263" y="1882"/>
                  </a:lnTo>
                  <a:lnTo>
                    <a:pt x="2406" y="1882"/>
                  </a:lnTo>
                  <a:lnTo>
                    <a:pt x="2406" y="2192"/>
                  </a:lnTo>
                  <a:cubicBezTo>
                    <a:pt x="2406" y="2311"/>
                    <a:pt x="2477" y="2430"/>
                    <a:pt x="2596" y="2478"/>
                  </a:cubicBezTo>
                  <a:cubicBezTo>
                    <a:pt x="2644" y="2501"/>
                    <a:pt x="2692" y="2501"/>
                    <a:pt x="2739" y="2501"/>
                  </a:cubicBezTo>
                  <a:cubicBezTo>
                    <a:pt x="2811" y="2501"/>
                    <a:pt x="2882" y="2478"/>
                    <a:pt x="2930" y="2430"/>
                  </a:cubicBezTo>
                  <a:lnTo>
                    <a:pt x="4001" y="1525"/>
                  </a:lnTo>
                  <a:cubicBezTo>
                    <a:pt x="4168" y="1406"/>
                    <a:pt x="4168" y="1168"/>
                    <a:pt x="4001" y="1049"/>
                  </a:cubicBezTo>
                  <a:lnTo>
                    <a:pt x="4001" y="1001"/>
                  </a:lnTo>
                  <a:lnTo>
                    <a:pt x="2930" y="72"/>
                  </a:lnTo>
                  <a:cubicBezTo>
                    <a:pt x="2868" y="26"/>
                    <a:pt x="2797" y="0"/>
                    <a:pt x="272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23" name="Google Shape;823;p33"/>
            <p:cNvSpPr/>
            <p:nvPr/>
          </p:nvSpPr>
          <p:spPr>
            <a:xfrm>
              <a:off x="5580148" y="2363820"/>
              <a:ext cx="142514" cy="93687"/>
            </a:xfrm>
            <a:custGeom>
              <a:rect b="b" l="l" r="r" t="t"/>
              <a:pathLst>
                <a:path extrusionOk="0" h="2740" w="4168">
                  <a:moveTo>
                    <a:pt x="1447" y="0"/>
                  </a:moveTo>
                  <a:cubicBezTo>
                    <a:pt x="1372" y="0"/>
                    <a:pt x="1300" y="26"/>
                    <a:pt x="1239" y="73"/>
                  </a:cubicBezTo>
                  <a:lnTo>
                    <a:pt x="167" y="1001"/>
                  </a:lnTo>
                  <a:cubicBezTo>
                    <a:pt x="0" y="1120"/>
                    <a:pt x="0" y="1359"/>
                    <a:pt x="167" y="1478"/>
                  </a:cubicBezTo>
                  <a:lnTo>
                    <a:pt x="1239" y="2383"/>
                  </a:lnTo>
                  <a:cubicBezTo>
                    <a:pt x="1286" y="2430"/>
                    <a:pt x="1358" y="2454"/>
                    <a:pt x="1453" y="2454"/>
                  </a:cubicBezTo>
                  <a:cubicBezTo>
                    <a:pt x="1477" y="2454"/>
                    <a:pt x="1525" y="2454"/>
                    <a:pt x="1572" y="2430"/>
                  </a:cubicBezTo>
                  <a:cubicBezTo>
                    <a:pt x="1691" y="2383"/>
                    <a:pt x="1763" y="2264"/>
                    <a:pt x="1763" y="2144"/>
                  </a:cubicBezTo>
                  <a:lnTo>
                    <a:pt x="1763" y="1835"/>
                  </a:lnTo>
                  <a:lnTo>
                    <a:pt x="2906" y="1835"/>
                  </a:lnTo>
                  <a:lnTo>
                    <a:pt x="2906" y="2740"/>
                  </a:lnTo>
                  <a:lnTo>
                    <a:pt x="3120" y="2525"/>
                  </a:lnTo>
                  <a:cubicBezTo>
                    <a:pt x="3311" y="2335"/>
                    <a:pt x="3549" y="2240"/>
                    <a:pt x="3787" y="2240"/>
                  </a:cubicBezTo>
                  <a:lnTo>
                    <a:pt x="3787" y="2287"/>
                  </a:lnTo>
                  <a:cubicBezTo>
                    <a:pt x="3906" y="2287"/>
                    <a:pt x="4025" y="2311"/>
                    <a:pt x="4144" y="2359"/>
                  </a:cubicBezTo>
                  <a:lnTo>
                    <a:pt x="4168" y="2287"/>
                  </a:lnTo>
                  <a:lnTo>
                    <a:pt x="4168" y="1883"/>
                  </a:lnTo>
                  <a:cubicBezTo>
                    <a:pt x="4168" y="1192"/>
                    <a:pt x="3596" y="620"/>
                    <a:pt x="2906" y="620"/>
                  </a:cubicBezTo>
                  <a:lnTo>
                    <a:pt x="1763" y="620"/>
                  </a:lnTo>
                  <a:lnTo>
                    <a:pt x="1763" y="335"/>
                  </a:lnTo>
                  <a:cubicBezTo>
                    <a:pt x="1763" y="192"/>
                    <a:pt x="1691" y="73"/>
                    <a:pt x="1572" y="25"/>
                  </a:cubicBezTo>
                  <a:cubicBezTo>
                    <a:pt x="1530" y="8"/>
                    <a:pt x="1488" y="0"/>
                    <a:pt x="144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24" name="Google Shape;824;p33"/>
            <p:cNvSpPr/>
            <p:nvPr/>
          </p:nvSpPr>
          <p:spPr>
            <a:xfrm>
              <a:off x="5722629" y="2287092"/>
              <a:ext cx="86370" cy="138685"/>
            </a:xfrm>
            <a:custGeom>
              <a:rect b="b" l="l" r="r" t="t"/>
              <a:pathLst>
                <a:path extrusionOk="0" h="4056" w="2526">
                  <a:moveTo>
                    <a:pt x="1278" y="1"/>
                  </a:moveTo>
                  <a:cubicBezTo>
                    <a:pt x="1186" y="1"/>
                    <a:pt x="1096" y="42"/>
                    <a:pt x="1049" y="126"/>
                  </a:cubicBezTo>
                  <a:lnTo>
                    <a:pt x="96" y="1197"/>
                  </a:lnTo>
                  <a:cubicBezTo>
                    <a:pt x="25" y="1293"/>
                    <a:pt x="1" y="1412"/>
                    <a:pt x="49" y="1531"/>
                  </a:cubicBezTo>
                  <a:cubicBezTo>
                    <a:pt x="96" y="1650"/>
                    <a:pt x="215" y="1721"/>
                    <a:pt x="358" y="1721"/>
                  </a:cubicBezTo>
                  <a:lnTo>
                    <a:pt x="644" y="1721"/>
                  </a:lnTo>
                  <a:lnTo>
                    <a:pt x="644" y="4055"/>
                  </a:lnTo>
                  <a:cubicBezTo>
                    <a:pt x="715" y="4055"/>
                    <a:pt x="787" y="4031"/>
                    <a:pt x="858" y="4031"/>
                  </a:cubicBezTo>
                  <a:lnTo>
                    <a:pt x="1668" y="4031"/>
                  </a:lnTo>
                  <a:cubicBezTo>
                    <a:pt x="1739" y="4031"/>
                    <a:pt x="1811" y="4031"/>
                    <a:pt x="1882" y="4055"/>
                  </a:cubicBezTo>
                  <a:lnTo>
                    <a:pt x="1882" y="1697"/>
                  </a:lnTo>
                  <a:lnTo>
                    <a:pt x="2168" y="1697"/>
                  </a:lnTo>
                  <a:cubicBezTo>
                    <a:pt x="2183" y="1700"/>
                    <a:pt x="2198" y="1701"/>
                    <a:pt x="2212" y="1701"/>
                  </a:cubicBezTo>
                  <a:cubicBezTo>
                    <a:pt x="2335" y="1701"/>
                    <a:pt x="2435" y="1616"/>
                    <a:pt x="2478" y="1531"/>
                  </a:cubicBezTo>
                  <a:cubicBezTo>
                    <a:pt x="2525" y="1412"/>
                    <a:pt x="2501" y="1269"/>
                    <a:pt x="2430" y="1174"/>
                  </a:cubicBezTo>
                  <a:lnTo>
                    <a:pt x="1525" y="126"/>
                  </a:lnTo>
                  <a:cubicBezTo>
                    <a:pt x="1466" y="42"/>
                    <a:pt x="1370" y="1"/>
                    <a:pt x="127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25" name="Google Shape;825;p33"/>
            <p:cNvSpPr/>
            <p:nvPr/>
          </p:nvSpPr>
          <p:spPr>
            <a:xfrm>
              <a:off x="5661561" y="2446908"/>
              <a:ext cx="207685" cy="207651"/>
            </a:xfrm>
            <a:custGeom>
              <a:rect b="b" l="l" r="r" t="t"/>
              <a:pathLst>
                <a:path extrusionOk="0" h="6073" w="6074">
                  <a:moveTo>
                    <a:pt x="2900" y="1969"/>
                  </a:moveTo>
                  <a:cubicBezTo>
                    <a:pt x="2948" y="1969"/>
                    <a:pt x="2998" y="1971"/>
                    <a:pt x="3049" y="1977"/>
                  </a:cubicBezTo>
                  <a:cubicBezTo>
                    <a:pt x="3089" y="1972"/>
                    <a:pt x="3128" y="1970"/>
                    <a:pt x="3167" y="1970"/>
                  </a:cubicBezTo>
                  <a:cubicBezTo>
                    <a:pt x="3733" y="1970"/>
                    <a:pt x="4192" y="2445"/>
                    <a:pt x="4192" y="3025"/>
                  </a:cubicBezTo>
                  <a:cubicBezTo>
                    <a:pt x="4192" y="3604"/>
                    <a:pt x="3733" y="4079"/>
                    <a:pt x="3167" y="4079"/>
                  </a:cubicBezTo>
                  <a:cubicBezTo>
                    <a:pt x="3128" y="4079"/>
                    <a:pt x="3089" y="4077"/>
                    <a:pt x="3049" y="4072"/>
                  </a:cubicBezTo>
                  <a:cubicBezTo>
                    <a:pt x="2998" y="4078"/>
                    <a:pt x="2948" y="4081"/>
                    <a:pt x="2900" y="4081"/>
                  </a:cubicBezTo>
                  <a:cubicBezTo>
                    <a:pt x="1551" y="4081"/>
                    <a:pt x="1551" y="1969"/>
                    <a:pt x="2900" y="1969"/>
                  </a:cubicBezTo>
                  <a:close/>
                  <a:moveTo>
                    <a:pt x="2620" y="0"/>
                  </a:moveTo>
                  <a:cubicBezTo>
                    <a:pt x="2454" y="0"/>
                    <a:pt x="2311" y="119"/>
                    <a:pt x="2311" y="286"/>
                  </a:cubicBezTo>
                  <a:lnTo>
                    <a:pt x="2311" y="405"/>
                  </a:lnTo>
                  <a:cubicBezTo>
                    <a:pt x="2097" y="453"/>
                    <a:pt x="1906" y="548"/>
                    <a:pt x="1716" y="643"/>
                  </a:cubicBezTo>
                  <a:lnTo>
                    <a:pt x="1644" y="572"/>
                  </a:lnTo>
                  <a:cubicBezTo>
                    <a:pt x="1596" y="524"/>
                    <a:pt x="1501" y="477"/>
                    <a:pt x="1430" y="477"/>
                  </a:cubicBezTo>
                  <a:cubicBezTo>
                    <a:pt x="1335" y="477"/>
                    <a:pt x="1263" y="500"/>
                    <a:pt x="1192" y="572"/>
                  </a:cubicBezTo>
                  <a:lnTo>
                    <a:pt x="596" y="1167"/>
                  </a:lnTo>
                  <a:cubicBezTo>
                    <a:pt x="549" y="1215"/>
                    <a:pt x="525" y="1310"/>
                    <a:pt x="525" y="1381"/>
                  </a:cubicBezTo>
                  <a:cubicBezTo>
                    <a:pt x="525" y="1477"/>
                    <a:pt x="549" y="1548"/>
                    <a:pt x="596" y="1620"/>
                  </a:cubicBezTo>
                  <a:lnTo>
                    <a:pt x="668" y="1691"/>
                  </a:lnTo>
                  <a:cubicBezTo>
                    <a:pt x="572" y="1882"/>
                    <a:pt x="477" y="2072"/>
                    <a:pt x="430" y="2286"/>
                  </a:cubicBezTo>
                  <a:lnTo>
                    <a:pt x="334" y="2286"/>
                  </a:lnTo>
                  <a:cubicBezTo>
                    <a:pt x="144" y="2286"/>
                    <a:pt x="25" y="2429"/>
                    <a:pt x="1" y="2596"/>
                  </a:cubicBezTo>
                  <a:lnTo>
                    <a:pt x="1" y="3430"/>
                  </a:lnTo>
                  <a:cubicBezTo>
                    <a:pt x="25" y="3596"/>
                    <a:pt x="144" y="3739"/>
                    <a:pt x="334" y="3739"/>
                  </a:cubicBezTo>
                  <a:lnTo>
                    <a:pt x="430" y="3739"/>
                  </a:lnTo>
                  <a:cubicBezTo>
                    <a:pt x="477" y="3953"/>
                    <a:pt x="572" y="4144"/>
                    <a:pt x="668" y="4334"/>
                  </a:cubicBezTo>
                  <a:lnTo>
                    <a:pt x="596" y="4406"/>
                  </a:lnTo>
                  <a:cubicBezTo>
                    <a:pt x="549" y="4477"/>
                    <a:pt x="525" y="4549"/>
                    <a:pt x="525" y="4644"/>
                  </a:cubicBezTo>
                  <a:cubicBezTo>
                    <a:pt x="525" y="4715"/>
                    <a:pt x="549" y="4787"/>
                    <a:pt x="596" y="4858"/>
                  </a:cubicBezTo>
                  <a:lnTo>
                    <a:pt x="1192" y="5454"/>
                  </a:lnTo>
                  <a:cubicBezTo>
                    <a:pt x="1263" y="5501"/>
                    <a:pt x="1335" y="5549"/>
                    <a:pt x="1430" y="5549"/>
                  </a:cubicBezTo>
                  <a:cubicBezTo>
                    <a:pt x="1501" y="5549"/>
                    <a:pt x="1596" y="5501"/>
                    <a:pt x="1644" y="5454"/>
                  </a:cubicBezTo>
                  <a:lnTo>
                    <a:pt x="1716" y="5382"/>
                  </a:lnTo>
                  <a:cubicBezTo>
                    <a:pt x="1906" y="5478"/>
                    <a:pt x="2097" y="5573"/>
                    <a:pt x="2311" y="5620"/>
                  </a:cubicBezTo>
                  <a:lnTo>
                    <a:pt x="2311" y="5763"/>
                  </a:lnTo>
                  <a:cubicBezTo>
                    <a:pt x="2311" y="5930"/>
                    <a:pt x="2454" y="6073"/>
                    <a:pt x="2620" y="6073"/>
                  </a:cubicBezTo>
                  <a:lnTo>
                    <a:pt x="3454" y="6073"/>
                  </a:lnTo>
                  <a:cubicBezTo>
                    <a:pt x="3645" y="6073"/>
                    <a:pt x="3787" y="5930"/>
                    <a:pt x="3764" y="5763"/>
                  </a:cubicBezTo>
                  <a:lnTo>
                    <a:pt x="3764" y="5644"/>
                  </a:lnTo>
                  <a:cubicBezTo>
                    <a:pt x="3978" y="5597"/>
                    <a:pt x="4192" y="5501"/>
                    <a:pt x="4359" y="5406"/>
                  </a:cubicBezTo>
                  <a:lnTo>
                    <a:pt x="4430" y="5478"/>
                  </a:lnTo>
                  <a:cubicBezTo>
                    <a:pt x="4502" y="5525"/>
                    <a:pt x="4573" y="5573"/>
                    <a:pt x="4669" y="5573"/>
                  </a:cubicBezTo>
                  <a:cubicBezTo>
                    <a:pt x="4740" y="5573"/>
                    <a:pt x="4835" y="5525"/>
                    <a:pt x="4883" y="5478"/>
                  </a:cubicBezTo>
                  <a:lnTo>
                    <a:pt x="5478" y="4882"/>
                  </a:lnTo>
                  <a:cubicBezTo>
                    <a:pt x="5526" y="4811"/>
                    <a:pt x="5573" y="4739"/>
                    <a:pt x="5573" y="4644"/>
                  </a:cubicBezTo>
                  <a:cubicBezTo>
                    <a:pt x="5573" y="4573"/>
                    <a:pt x="5550" y="4501"/>
                    <a:pt x="5478" y="4430"/>
                  </a:cubicBezTo>
                  <a:lnTo>
                    <a:pt x="5407" y="4358"/>
                  </a:lnTo>
                  <a:cubicBezTo>
                    <a:pt x="5526" y="4168"/>
                    <a:pt x="5597" y="3977"/>
                    <a:pt x="5669" y="3763"/>
                  </a:cubicBezTo>
                  <a:lnTo>
                    <a:pt x="5764" y="3763"/>
                  </a:lnTo>
                  <a:cubicBezTo>
                    <a:pt x="5931" y="3763"/>
                    <a:pt x="6074" y="3620"/>
                    <a:pt x="6074" y="3453"/>
                  </a:cubicBezTo>
                  <a:lnTo>
                    <a:pt x="6074" y="2596"/>
                  </a:lnTo>
                  <a:cubicBezTo>
                    <a:pt x="6074" y="2429"/>
                    <a:pt x="5931" y="2286"/>
                    <a:pt x="5764" y="2286"/>
                  </a:cubicBezTo>
                  <a:lnTo>
                    <a:pt x="5669" y="2286"/>
                  </a:lnTo>
                  <a:cubicBezTo>
                    <a:pt x="5597" y="2072"/>
                    <a:pt x="5526" y="1882"/>
                    <a:pt x="5407" y="1691"/>
                  </a:cubicBezTo>
                  <a:lnTo>
                    <a:pt x="5478" y="1620"/>
                  </a:lnTo>
                  <a:cubicBezTo>
                    <a:pt x="5550" y="1548"/>
                    <a:pt x="5573" y="1477"/>
                    <a:pt x="5573" y="1405"/>
                  </a:cubicBezTo>
                  <a:cubicBezTo>
                    <a:pt x="5573" y="1310"/>
                    <a:pt x="5526" y="1239"/>
                    <a:pt x="5478" y="1167"/>
                  </a:cubicBezTo>
                  <a:lnTo>
                    <a:pt x="4883" y="572"/>
                  </a:lnTo>
                  <a:cubicBezTo>
                    <a:pt x="4835" y="524"/>
                    <a:pt x="4740" y="477"/>
                    <a:pt x="4669" y="477"/>
                  </a:cubicBezTo>
                  <a:cubicBezTo>
                    <a:pt x="4573" y="477"/>
                    <a:pt x="4502" y="524"/>
                    <a:pt x="4430" y="572"/>
                  </a:cubicBezTo>
                  <a:lnTo>
                    <a:pt x="4359" y="643"/>
                  </a:lnTo>
                  <a:cubicBezTo>
                    <a:pt x="4192" y="548"/>
                    <a:pt x="3978" y="453"/>
                    <a:pt x="3764" y="405"/>
                  </a:cubicBezTo>
                  <a:lnTo>
                    <a:pt x="3764" y="286"/>
                  </a:lnTo>
                  <a:cubicBezTo>
                    <a:pt x="3787" y="119"/>
                    <a:pt x="3645" y="0"/>
                    <a:pt x="345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826" name="Google Shape;826;p33"/>
          <p:cNvGrpSpPr/>
          <p:nvPr/>
        </p:nvGrpSpPr>
        <p:grpSpPr>
          <a:xfrm>
            <a:off x="727791" y="3153842"/>
            <a:ext cx="368903" cy="366886"/>
            <a:chOff x="4787053" y="3457604"/>
            <a:chExt cx="368903" cy="366886"/>
          </a:xfrm>
        </p:grpSpPr>
        <p:sp>
          <p:nvSpPr>
            <p:cNvPr id="827" name="Google Shape;827;p33"/>
            <p:cNvSpPr/>
            <p:nvPr/>
          </p:nvSpPr>
          <p:spPr>
            <a:xfrm>
              <a:off x="5032966" y="3580355"/>
              <a:ext cx="49682" cy="58674"/>
            </a:xfrm>
            <a:custGeom>
              <a:rect b="b" l="l" r="r" t="t"/>
              <a:pathLst>
                <a:path extrusionOk="0" h="1716" w="1453">
                  <a:moveTo>
                    <a:pt x="0" y="1"/>
                  </a:moveTo>
                  <a:lnTo>
                    <a:pt x="0" y="1715"/>
                  </a:lnTo>
                  <a:cubicBezTo>
                    <a:pt x="238" y="1692"/>
                    <a:pt x="476" y="1644"/>
                    <a:pt x="738" y="1573"/>
                  </a:cubicBezTo>
                  <a:cubicBezTo>
                    <a:pt x="1167" y="1477"/>
                    <a:pt x="1453" y="1096"/>
                    <a:pt x="1453" y="668"/>
                  </a:cubicBezTo>
                  <a:lnTo>
                    <a:pt x="1453" y="406"/>
                  </a:lnTo>
                  <a:cubicBezTo>
                    <a:pt x="1453" y="168"/>
                    <a:pt x="1262" y="1"/>
                    <a:pt x="102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28" name="Google Shape;828;p33"/>
            <p:cNvSpPr/>
            <p:nvPr/>
          </p:nvSpPr>
          <p:spPr>
            <a:xfrm>
              <a:off x="4860328" y="3580355"/>
              <a:ext cx="50502" cy="59495"/>
            </a:xfrm>
            <a:custGeom>
              <a:rect b="b" l="l" r="r" t="t"/>
              <a:pathLst>
                <a:path extrusionOk="0" h="1740" w="1477">
                  <a:moveTo>
                    <a:pt x="429" y="1"/>
                  </a:moveTo>
                  <a:cubicBezTo>
                    <a:pt x="191" y="1"/>
                    <a:pt x="0" y="168"/>
                    <a:pt x="0" y="406"/>
                  </a:cubicBezTo>
                  <a:lnTo>
                    <a:pt x="0" y="668"/>
                  </a:lnTo>
                  <a:cubicBezTo>
                    <a:pt x="0" y="1096"/>
                    <a:pt x="310" y="1477"/>
                    <a:pt x="739" y="1573"/>
                  </a:cubicBezTo>
                  <a:cubicBezTo>
                    <a:pt x="977" y="1644"/>
                    <a:pt x="1215" y="1692"/>
                    <a:pt x="1477" y="1739"/>
                  </a:cubicBezTo>
                  <a:lnTo>
                    <a:pt x="147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29" name="Google Shape;829;p33"/>
            <p:cNvSpPr/>
            <p:nvPr/>
          </p:nvSpPr>
          <p:spPr>
            <a:xfrm>
              <a:off x="4924644" y="3537204"/>
              <a:ext cx="93687" cy="107535"/>
            </a:xfrm>
            <a:custGeom>
              <a:rect b="b" l="l" r="r" t="t"/>
              <a:pathLst>
                <a:path extrusionOk="0" h="3145" w="2740">
                  <a:moveTo>
                    <a:pt x="2001" y="620"/>
                  </a:moveTo>
                  <a:cubicBezTo>
                    <a:pt x="2049" y="620"/>
                    <a:pt x="2096" y="667"/>
                    <a:pt x="2096" y="739"/>
                  </a:cubicBezTo>
                  <a:lnTo>
                    <a:pt x="2096" y="1263"/>
                  </a:lnTo>
                  <a:lnTo>
                    <a:pt x="644" y="1263"/>
                  </a:lnTo>
                  <a:lnTo>
                    <a:pt x="644" y="739"/>
                  </a:lnTo>
                  <a:cubicBezTo>
                    <a:pt x="644" y="667"/>
                    <a:pt x="691" y="620"/>
                    <a:pt x="739" y="620"/>
                  </a:cubicBezTo>
                  <a:close/>
                  <a:moveTo>
                    <a:pt x="739" y="1"/>
                  </a:moveTo>
                  <a:cubicBezTo>
                    <a:pt x="334" y="1"/>
                    <a:pt x="1" y="334"/>
                    <a:pt x="1" y="739"/>
                  </a:cubicBezTo>
                  <a:lnTo>
                    <a:pt x="1" y="1263"/>
                  </a:lnTo>
                  <a:lnTo>
                    <a:pt x="215" y="1263"/>
                  </a:lnTo>
                  <a:lnTo>
                    <a:pt x="215" y="3073"/>
                  </a:lnTo>
                  <a:cubicBezTo>
                    <a:pt x="596" y="3120"/>
                    <a:pt x="983" y="3144"/>
                    <a:pt x="1370" y="3144"/>
                  </a:cubicBezTo>
                  <a:cubicBezTo>
                    <a:pt x="1757" y="3144"/>
                    <a:pt x="2144" y="3120"/>
                    <a:pt x="2525" y="3073"/>
                  </a:cubicBezTo>
                  <a:lnTo>
                    <a:pt x="2525" y="1263"/>
                  </a:lnTo>
                  <a:lnTo>
                    <a:pt x="2739" y="1263"/>
                  </a:lnTo>
                  <a:lnTo>
                    <a:pt x="2739" y="739"/>
                  </a:lnTo>
                  <a:cubicBezTo>
                    <a:pt x="2739" y="334"/>
                    <a:pt x="2406" y="1"/>
                    <a:pt x="200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30" name="Google Shape;830;p33"/>
            <p:cNvSpPr/>
            <p:nvPr/>
          </p:nvSpPr>
          <p:spPr>
            <a:xfrm>
              <a:off x="4867645" y="3650382"/>
              <a:ext cx="207685" cy="79874"/>
            </a:xfrm>
            <a:custGeom>
              <a:rect b="b" l="l" r="r" t="t"/>
              <a:pathLst>
                <a:path extrusionOk="0" h="2336" w="6074">
                  <a:moveTo>
                    <a:pt x="1" y="1"/>
                  </a:moveTo>
                  <a:lnTo>
                    <a:pt x="1" y="1620"/>
                  </a:lnTo>
                  <a:cubicBezTo>
                    <a:pt x="1" y="2011"/>
                    <a:pt x="312" y="2336"/>
                    <a:pt x="698" y="2336"/>
                  </a:cubicBezTo>
                  <a:cubicBezTo>
                    <a:pt x="712" y="2336"/>
                    <a:pt x="725" y="2335"/>
                    <a:pt x="739" y="2335"/>
                  </a:cubicBezTo>
                  <a:lnTo>
                    <a:pt x="5335" y="2335"/>
                  </a:lnTo>
                  <a:cubicBezTo>
                    <a:pt x="5349" y="2335"/>
                    <a:pt x="5362" y="2336"/>
                    <a:pt x="5376" y="2336"/>
                  </a:cubicBezTo>
                  <a:cubicBezTo>
                    <a:pt x="5762" y="2336"/>
                    <a:pt x="6073" y="2011"/>
                    <a:pt x="6073" y="1620"/>
                  </a:cubicBezTo>
                  <a:lnTo>
                    <a:pt x="6073" y="1"/>
                  </a:lnTo>
                  <a:cubicBezTo>
                    <a:pt x="5954" y="72"/>
                    <a:pt x="5835" y="120"/>
                    <a:pt x="5716" y="144"/>
                  </a:cubicBezTo>
                  <a:cubicBezTo>
                    <a:pt x="5407" y="215"/>
                    <a:pt x="5121" y="287"/>
                    <a:pt x="4811" y="310"/>
                  </a:cubicBezTo>
                  <a:lnTo>
                    <a:pt x="4835" y="334"/>
                  </a:lnTo>
                  <a:lnTo>
                    <a:pt x="4835" y="572"/>
                  </a:lnTo>
                  <a:cubicBezTo>
                    <a:pt x="4847" y="799"/>
                    <a:pt x="4674" y="912"/>
                    <a:pt x="4505" y="912"/>
                  </a:cubicBezTo>
                  <a:cubicBezTo>
                    <a:pt x="4335" y="912"/>
                    <a:pt x="4168" y="799"/>
                    <a:pt x="4192" y="572"/>
                  </a:cubicBezTo>
                  <a:lnTo>
                    <a:pt x="4192" y="406"/>
                  </a:lnTo>
                  <a:cubicBezTo>
                    <a:pt x="3811" y="453"/>
                    <a:pt x="3430" y="453"/>
                    <a:pt x="3049" y="453"/>
                  </a:cubicBezTo>
                  <a:cubicBezTo>
                    <a:pt x="2668" y="453"/>
                    <a:pt x="2263" y="453"/>
                    <a:pt x="1882" y="406"/>
                  </a:cubicBezTo>
                  <a:lnTo>
                    <a:pt x="1882" y="572"/>
                  </a:lnTo>
                  <a:cubicBezTo>
                    <a:pt x="1906" y="799"/>
                    <a:pt x="1739" y="912"/>
                    <a:pt x="1573" y="912"/>
                  </a:cubicBezTo>
                  <a:cubicBezTo>
                    <a:pt x="1406" y="912"/>
                    <a:pt x="1239" y="799"/>
                    <a:pt x="1263" y="572"/>
                  </a:cubicBezTo>
                  <a:lnTo>
                    <a:pt x="1263" y="334"/>
                  </a:lnTo>
                  <a:cubicBezTo>
                    <a:pt x="977" y="287"/>
                    <a:pt x="668" y="215"/>
                    <a:pt x="382" y="144"/>
                  </a:cubicBezTo>
                  <a:cubicBezTo>
                    <a:pt x="239" y="120"/>
                    <a:pt x="120" y="72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31" name="Google Shape;831;p33"/>
            <p:cNvSpPr/>
            <p:nvPr/>
          </p:nvSpPr>
          <p:spPr>
            <a:xfrm>
              <a:off x="5096461" y="3615881"/>
              <a:ext cx="59495" cy="78916"/>
            </a:xfrm>
            <a:custGeom>
              <a:rect b="b" l="l" r="r" t="t"/>
              <a:pathLst>
                <a:path extrusionOk="0" h="2308" w="1740">
                  <a:moveTo>
                    <a:pt x="554" y="1"/>
                  </a:moveTo>
                  <a:cubicBezTo>
                    <a:pt x="305" y="1"/>
                    <a:pt x="98" y="316"/>
                    <a:pt x="334" y="534"/>
                  </a:cubicBezTo>
                  <a:lnTo>
                    <a:pt x="620" y="843"/>
                  </a:lnTo>
                  <a:lnTo>
                    <a:pt x="1" y="843"/>
                  </a:lnTo>
                  <a:lnTo>
                    <a:pt x="1" y="1462"/>
                  </a:lnTo>
                  <a:lnTo>
                    <a:pt x="620" y="1462"/>
                  </a:lnTo>
                  <a:lnTo>
                    <a:pt x="334" y="1772"/>
                  </a:lnTo>
                  <a:cubicBezTo>
                    <a:pt x="215" y="1891"/>
                    <a:pt x="215" y="2082"/>
                    <a:pt x="334" y="2201"/>
                  </a:cubicBezTo>
                  <a:cubicBezTo>
                    <a:pt x="394" y="2272"/>
                    <a:pt x="477" y="2308"/>
                    <a:pt x="560" y="2308"/>
                  </a:cubicBezTo>
                  <a:cubicBezTo>
                    <a:pt x="644" y="2308"/>
                    <a:pt x="727" y="2272"/>
                    <a:pt x="787" y="2201"/>
                  </a:cubicBezTo>
                  <a:lnTo>
                    <a:pt x="1620" y="1367"/>
                  </a:lnTo>
                  <a:cubicBezTo>
                    <a:pt x="1739" y="1248"/>
                    <a:pt x="1739" y="1057"/>
                    <a:pt x="1620" y="938"/>
                  </a:cubicBezTo>
                  <a:lnTo>
                    <a:pt x="787" y="105"/>
                  </a:lnTo>
                  <a:cubicBezTo>
                    <a:pt x="713" y="31"/>
                    <a:pt x="631" y="1"/>
                    <a:pt x="55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32" name="Google Shape;832;p33"/>
            <p:cNvSpPr/>
            <p:nvPr/>
          </p:nvSpPr>
          <p:spPr>
            <a:xfrm>
              <a:off x="4787053" y="3615881"/>
              <a:ext cx="59461" cy="79121"/>
            </a:xfrm>
            <a:custGeom>
              <a:rect b="b" l="l" r="r" t="t"/>
              <a:pathLst>
                <a:path extrusionOk="0" h="2314" w="1739">
                  <a:moveTo>
                    <a:pt x="1196" y="1"/>
                  </a:moveTo>
                  <a:cubicBezTo>
                    <a:pt x="1122" y="1"/>
                    <a:pt x="1044" y="31"/>
                    <a:pt x="977" y="105"/>
                  </a:cubicBezTo>
                  <a:lnTo>
                    <a:pt x="119" y="938"/>
                  </a:lnTo>
                  <a:cubicBezTo>
                    <a:pt x="0" y="1057"/>
                    <a:pt x="0" y="1248"/>
                    <a:pt x="119" y="1367"/>
                  </a:cubicBezTo>
                  <a:lnTo>
                    <a:pt x="977" y="2224"/>
                  </a:lnTo>
                  <a:cubicBezTo>
                    <a:pt x="1024" y="2284"/>
                    <a:pt x="1102" y="2314"/>
                    <a:pt x="1182" y="2314"/>
                  </a:cubicBezTo>
                  <a:cubicBezTo>
                    <a:pt x="1262" y="2314"/>
                    <a:pt x="1346" y="2284"/>
                    <a:pt x="1405" y="2224"/>
                  </a:cubicBezTo>
                  <a:cubicBezTo>
                    <a:pt x="1524" y="2082"/>
                    <a:pt x="1524" y="1891"/>
                    <a:pt x="1405" y="1772"/>
                  </a:cubicBezTo>
                  <a:lnTo>
                    <a:pt x="1119" y="1462"/>
                  </a:lnTo>
                  <a:lnTo>
                    <a:pt x="1739" y="1462"/>
                  </a:lnTo>
                  <a:lnTo>
                    <a:pt x="1739" y="843"/>
                  </a:lnTo>
                  <a:lnTo>
                    <a:pt x="1119" y="843"/>
                  </a:lnTo>
                  <a:lnTo>
                    <a:pt x="1405" y="534"/>
                  </a:lnTo>
                  <a:cubicBezTo>
                    <a:pt x="1641" y="316"/>
                    <a:pt x="1434" y="1"/>
                    <a:pt x="119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33" name="Google Shape;833;p33"/>
            <p:cNvSpPr/>
            <p:nvPr/>
          </p:nvSpPr>
          <p:spPr>
            <a:xfrm>
              <a:off x="4927174" y="3457604"/>
              <a:ext cx="88011" cy="58469"/>
            </a:xfrm>
            <a:custGeom>
              <a:rect b="b" l="l" r="r" t="t"/>
              <a:pathLst>
                <a:path extrusionOk="0" h="1710" w="2574">
                  <a:moveTo>
                    <a:pt x="1284" y="1"/>
                  </a:moveTo>
                  <a:cubicBezTo>
                    <a:pt x="1207" y="1"/>
                    <a:pt x="1129" y="31"/>
                    <a:pt x="1070" y="90"/>
                  </a:cubicBezTo>
                  <a:lnTo>
                    <a:pt x="236" y="947"/>
                  </a:lnTo>
                  <a:cubicBezTo>
                    <a:pt x="0" y="1165"/>
                    <a:pt x="207" y="1480"/>
                    <a:pt x="446" y="1480"/>
                  </a:cubicBezTo>
                  <a:cubicBezTo>
                    <a:pt x="520" y="1480"/>
                    <a:pt x="597" y="1450"/>
                    <a:pt x="665" y="1376"/>
                  </a:cubicBezTo>
                  <a:lnTo>
                    <a:pt x="689" y="1376"/>
                  </a:lnTo>
                  <a:lnTo>
                    <a:pt x="975" y="1090"/>
                  </a:lnTo>
                  <a:lnTo>
                    <a:pt x="975" y="1709"/>
                  </a:lnTo>
                  <a:lnTo>
                    <a:pt x="1594" y="1709"/>
                  </a:lnTo>
                  <a:lnTo>
                    <a:pt x="1594" y="1090"/>
                  </a:lnTo>
                  <a:lnTo>
                    <a:pt x="1903" y="1376"/>
                  </a:lnTo>
                  <a:cubicBezTo>
                    <a:pt x="1971" y="1450"/>
                    <a:pt x="2049" y="1480"/>
                    <a:pt x="2123" y="1480"/>
                  </a:cubicBezTo>
                  <a:cubicBezTo>
                    <a:pt x="2362" y="1480"/>
                    <a:pt x="2574" y="1165"/>
                    <a:pt x="2356" y="947"/>
                  </a:cubicBezTo>
                  <a:lnTo>
                    <a:pt x="1499" y="90"/>
                  </a:lnTo>
                  <a:cubicBezTo>
                    <a:pt x="1439" y="31"/>
                    <a:pt x="1362" y="1"/>
                    <a:pt x="128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34" name="Google Shape;834;p33"/>
            <p:cNvSpPr/>
            <p:nvPr/>
          </p:nvSpPr>
          <p:spPr>
            <a:xfrm>
              <a:off x="4927961" y="3752173"/>
              <a:ext cx="88046" cy="72317"/>
            </a:xfrm>
            <a:custGeom>
              <a:rect b="b" l="l" r="r" t="t"/>
              <a:pathLst>
                <a:path extrusionOk="0" h="2115" w="2575">
                  <a:moveTo>
                    <a:pt x="975" y="1"/>
                  </a:moveTo>
                  <a:lnTo>
                    <a:pt x="975" y="1025"/>
                  </a:lnTo>
                  <a:lnTo>
                    <a:pt x="690" y="739"/>
                  </a:lnTo>
                  <a:cubicBezTo>
                    <a:pt x="617" y="666"/>
                    <a:pt x="535" y="635"/>
                    <a:pt x="458" y="635"/>
                  </a:cubicBezTo>
                  <a:cubicBezTo>
                    <a:pt x="209" y="635"/>
                    <a:pt x="1" y="955"/>
                    <a:pt x="237" y="1191"/>
                  </a:cubicBezTo>
                  <a:lnTo>
                    <a:pt x="1071" y="2025"/>
                  </a:lnTo>
                  <a:cubicBezTo>
                    <a:pt x="1130" y="2084"/>
                    <a:pt x="1214" y="2114"/>
                    <a:pt x="1297" y="2114"/>
                  </a:cubicBezTo>
                  <a:cubicBezTo>
                    <a:pt x="1380" y="2114"/>
                    <a:pt x="1464" y="2084"/>
                    <a:pt x="1523" y="2025"/>
                  </a:cubicBezTo>
                  <a:lnTo>
                    <a:pt x="2357" y="1191"/>
                  </a:lnTo>
                  <a:cubicBezTo>
                    <a:pt x="2575" y="955"/>
                    <a:pt x="2376" y="635"/>
                    <a:pt x="2133" y="635"/>
                  </a:cubicBezTo>
                  <a:cubicBezTo>
                    <a:pt x="2057" y="635"/>
                    <a:pt x="1977" y="666"/>
                    <a:pt x="1904" y="739"/>
                  </a:cubicBezTo>
                  <a:lnTo>
                    <a:pt x="1880" y="739"/>
                  </a:lnTo>
                  <a:lnTo>
                    <a:pt x="1595" y="1025"/>
                  </a:lnTo>
                  <a:lnTo>
                    <a:pt x="159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835" name="Google Shape;835;p33"/>
          <p:cNvGrpSpPr/>
          <p:nvPr/>
        </p:nvGrpSpPr>
        <p:grpSpPr>
          <a:xfrm>
            <a:off x="730642" y="2251707"/>
            <a:ext cx="363193" cy="320042"/>
            <a:chOff x="7159842" y="4068932"/>
            <a:chExt cx="363193" cy="320042"/>
          </a:xfrm>
        </p:grpSpPr>
        <p:sp>
          <p:nvSpPr>
            <p:cNvPr id="836" name="Google Shape;836;p33"/>
            <p:cNvSpPr/>
            <p:nvPr/>
          </p:nvSpPr>
          <p:spPr>
            <a:xfrm>
              <a:off x="7175331" y="4226081"/>
              <a:ext cx="333856" cy="162893"/>
            </a:xfrm>
            <a:custGeom>
              <a:rect b="b" l="l" r="r" t="t"/>
              <a:pathLst>
                <a:path extrusionOk="0" h="4764" w="9764">
                  <a:moveTo>
                    <a:pt x="0" y="1"/>
                  </a:moveTo>
                  <a:lnTo>
                    <a:pt x="0" y="3620"/>
                  </a:lnTo>
                  <a:cubicBezTo>
                    <a:pt x="0" y="4240"/>
                    <a:pt x="500" y="4763"/>
                    <a:pt x="1143" y="4763"/>
                  </a:cubicBezTo>
                  <a:lnTo>
                    <a:pt x="8621" y="4763"/>
                  </a:lnTo>
                  <a:cubicBezTo>
                    <a:pt x="9264" y="4763"/>
                    <a:pt x="9764" y="4240"/>
                    <a:pt x="9764" y="3620"/>
                  </a:cubicBezTo>
                  <a:lnTo>
                    <a:pt x="9764" y="1"/>
                  </a:lnTo>
                  <a:cubicBezTo>
                    <a:pt x="9645" y="72"/>
                    <a:pt x="9502" y="120"/>
                    <a:pt x="9383" y="167"/>
                  </a:cubicBezTo>
                  <a:lnTo>
                    <a:pt x="9026" y="263"/>
                  </a:lnTo>
                  <a:cubicBezTo>
                    <a:pt x="8859" y="310"/>
                    <a:pt x="8692" y="358"/>
                    <a:pt x="8502" y="382"/>
                  </a:cubicBezTo>
                  <a:lnTo>
                    <a:pt x="8502" y="906"/>
                  </a:lnTo>
                  <a:cubicBezTo>
                    <a:pt x="8502" y="1072"/>
                    <a:pt x="8383" y="1215"/>
                    <a:pt x="8216" y="1215"/>
                  </a:cubicBezTo>
                  <a:lnTo>
                    <a:pt x="8097" y="1215"/>
                  </a:lnTo>
                  <a:lnTo>
                    <a:pt x="8097" y="1953"/>
                  </a:lnTo>
                  <a:cubicBezTo>
                    <a:pt x="8097" y="2001"/>
                    <a:pt x="8073" y="2072"/>
                    <a:pt x="8025" y="2120"/>
                  </a:cubicBezTo>
                  <a:lnTo>
                    <a:pt x="7406" y="2954"/>
                  </a:lnTo>
                  <a:cubicBezTo>
                    <a:pt x="7359" y="3049"/>
                    <a:pt x="7263" y="3096"/>
                    <a:pt x="7168" y="3096"/>
                  </a:cubicBezTo>
                  <a:cubicBezTo>
                    <a:pt x="7073" y="3096"/>
                    <a:pt x="6978" y="3049"/>
                    <a:pt x="6906" y="2954"/>
                  </a:cubicBezTo>
                  <a:lnTo>
                    <a:pt x="6287" y="2120"/>
                  </a:lnTo>
                  <a:cubicBezTo>
                    <a:pt x="6239" y="2072"/>
                    <a:pt x="6216" y="2001"/>
                    <a:pt x="6216" y="1953"/>
                  </a:cubicBezTo>
                  <a:lnTo>
                    <a:pt x="6216" y="1215"/>
                  </a:lnTo>
                  <a:lnTo>
                    <a:pt x="6120" y="1215"/>
                  </a:lnTo>
                  <a:cubicBezTo>
                    <a:pt x="5954" y="1215"/>
                    <a:pt x="5811" y="1096"/>
                    <a:pt x="5811" y="906"/>
                  </a:cubicBezTo>
                  <a:lnTo>
                    <a:pt x="5811" y="786"/>
                  </a:lnTo>
                  <a:cubicBezTo>
                    <a:pt x="5549" y="786"/>
                    <a:pt x="5287" y="810"/>
                    <a:pt x="5049" y="810"/>
                  </a:cubicBezTo>
                  <a:lnTo>
                    <a:pt x="4691" y="810"/>
                  </a:lnTo>
                  <a:cubicBezTo>
                    <a:pt x="4453" y="810"/>
                    <a:pt x="4191" y="810"/>
                    <a:pt x="3929" y="786"/>
                  </a:cubicBezTo>
                  <a:lnTo>
                    <a:pt x="3929" y="906"/>
                  </a:lnTo>
                  <a:cubicBezTo>
                    <a:pt x="3929" y="1072"/>
                    <a:pt x="3810" y="1215"/>
                    <a:pt x="3644" y="1215"/>
                  </a:cubicBezTo>
                  <a:lnTo>
                    <a:pt x="3525" y="1215"/>
                  </a:lnTo>
                  <a:lnTo>
                    <a:pt x="3525" y="1953"/>
                  </a:lnTo>
                  <a:cubicBezTo>
                    <a:pt x="3525" y="2001"/>
                    <a:pt x="3501" y="2072"/>
                    <a:pt x="3477" y="2120"/>
                  </a:cubicBezTo>
                  <a:lnTo>
                    <a:pt x="2858" y="2954"/>
                  </a:lnTo>
                  <a:cubicBezTo>
                    <a:pt x="2798" y="3049"/>
                    <a:pt x="2697" y="3096"/>
                    <a:pt x="2599" y="3096"/>
                  </a:cubicBezTo>
                  <a:cubicBezTo>
                    <a:pt x="2501" y="3096"/>
                    <a:pt x="2405" y="3049"/>
                    <a:pt x="2358" y="2954"/>
                  </a:cubicBezTo>
                  <a:lnTo>
                    <a:pt x="1715" y="2120"/>
                  </a:lnTo>
                  <a:cubicBezTo>
                    <a:pt x="1691" y="2072"/>
                    <a:pt x="1667" y="2001"/>
                    <a:pt x="1667" y="1953"/>
                  </a:cubicBezTo>
                  <a:lnTo>
                    <a:pt x="1667" y="1215"/>
                  </a:lnTo>
                  <a:lnTo>
                    <a:pt x="1548" y="1215"/>
                  </a:lnTo>
                  <a:cubicBezTo>
                    <a:pt x="1381" y="1215"/>
                    <a:pt x="1238" y="1096"/>
                    <a:pt x="1238" y="906"/>
                  </a:cubicBezTo>
                  <a:lnTo>
                    <a:pt x="1238" y="382"/>
                  </a:lnTo>
                  <a:cubicBezTo>
                    <a:pt x="1072" y="358"/>
                    <a:pt x="881" y="310"/>
                    <a:pt x="714" y="263"/>
                  </a:cubicBezTo>
                  <a:lnTo>
                    <a:pt x="381" y="167"/>
                  </a:lnTo>
                  <a:cubicBezTo>
                    <a:pt x="238" y="120"/>
                    <a:pt x="119" y="72"/>
                    <a:pt x="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37" name="Google Shape;837;p33"/>
            <p:cNvSpPr/>
            <p:nvPr/>
          </p:nvSpPr>
          <p:spPr>
            <a:xfrm>
              <a:off x="7295005" y="4130000"/>
              <a:ext cx="92867" cy="101825"/>
            </a:xfrm>
            <a:custGeom>
              <a:rect b="b" l="l" r="r" t="t"/>
              <a:pathLst>
                <a:path extrusionOk="0" h="2978" w="2716">
                  <a:moveTo>
                    <a:pt x="1" y="1"/>
                  </a:moveTo>
                  <a:lnTo>
                    <a:pt x="1" y="1763"/>
                  </a:lnTo>
                  <a:lnTo>
                    <a:pt x="120" y="1739"/>
                  </a:lnTo>
                  <a:cubicBezTo>
                    <a:pt x="287" y="1739"/>
                    <a:pt x="429" y="1882"/>
                    <a:pt x="429" y="2049"/>
                  </a:cubicBezTo>
                  <a:lnTo>
                    <a:pt x="429" y="2977"/>
                  </a:lnTo>
                  <a:lnTo>
                    <a:pt x="2287" y="2977"/>
                  </a:lnTo>
                  <a:lnTo>
                    <a:pt x="2287" y="2072"/>
                  </a:lnTo>
                  <a:cubicBezTo>
                    <a:pt x="2287" y="1918"/>
                    <a:pt x="2410" y="1784"/>
                    <a:pt x="2560" y="1784"/>
                  </a:cubicBezTo>
                  <a:cubicBezTo>
                    <a:pt x="2572" y="1784"/>
                    <a:pt x="2584" y="1785"/>
                    <a:pt x="2597" y="1787"/>
                  </a:cubicBezTo>
                  <a:lnTo>
                    <a:pt x="2716" y="1787"/>
                  </a:lnTo>
                  <a:lnTo>
                    <a:pt x="271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38" name="Google Shape;838;p33"/>
            <p:cNvSpPr/>
            <p:nvPr/>
          </p:nvSpPr>
          <p:spPr>
            <a:xfrm>
              <a:off x="7159842" y="4129966"/>
              <a:ext cx="71702" cy="88011"/>
            </a:xfrm>
            <a:custGeom>
              <a:rect b="b" l="l" r="r" t="t"/>
              <a:pathLst>
                <a:path extrusionOk="0" h="2574" w="2097">
                  <a:moveTo>
                    <a:pt x="578" y="0"/>
                  </a:moveTo>
                  <a:cubicBezTo>
                    <a:pt x="242" y="0"/>
                    <a:pt x="1" y="277"/>
                    <a:pt x="1" y="621"/>
                  </a:cubicBezTo>
                  <a:lnTo>
                    <a:pt x="1" y="1073"/>
                  </a:lnTo>
                  <a:cubicBezTo>
                    <a:pt x="1" y="1669"/>
                    <a:pt x="405" y="2216"/>
                    <a:pt x="977" y="2383"/>
                  </a:cubicBezTo>
                  <a:lnTo>
                    <a:pt x="1310" y="2478"/>
                  </a:lnTo>
                  <a:lnTo>
                    <a:pt x="1668" y="2573"/>
                  </a:lnTo>
                  <a:lnTo>
                    <a:pt x="1668" y="2073"/>
                  </a:lnTo>
                  <a:cubicBezTo>
                    <a:pt x="1668" y="1919"/>
                    <a:pt x="1790" y="1785"/>
                    <a:pt x="1941" y="1785"/>
                  </a:cubicBezTo>
                  <a:cubicBezTo>
                    <a:pt x="1953" y="1785"/>
                    <a:pt x="1965" y="1786"/>
                    <a:pt x="1977" y="1788"/>
                  </a:cubicBezTo>
                  <a:lnTo>
                    <a:pt x="2001" y="1740"/>
                  </a:lnTo>
                  <a:lnTo>
                    <a:pt x="2096" y="1740"/>
                  </a:lnTo>
                  <a:lnTo>
                    <a:pt x="2096" y="2"/>
                  </a:lnTo>
                  <a:lnTo>
                    <a:pt x="620" y="2"/>
                  </a:lnTo>
                  <a:cubicBezTo>
                    <a:pt x="606" y="1"/>
                    <a:pt x="592" y="0"/>
                    <a:pt x="57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39" name="Google Shape;839;p33"/>
            <p:cNvSpPr/>
            <p:nvPr/>
          </p:nvSpPr>
          <p:spPr>
            <a:xfrm>
              <a:off x="7452154" y="4129179"/>
              <a:ext cx="70881" cy="87977"/>
            </a:xfrm>
            <a:custGeom>
              <a:rect b="b" l="l" r="r" t="t"/>
              <a:pathLst>
                <a:path extrusionOk="0" h="2573" w="2073">
                  <a:moveTo>
                    <a:pt x="1454" y="1"/>
                  </a:moveTo>
                  <a:lnTo>
                    <a:pt x="1477" y="25"/>
                  </a:lnTo>
                  <a:lnTo>
                    <a:pt x="1" y="25"/>
                  </a:lnTo>
                  <a:lnTo>
                    <a:pt x="1" y="1787"/>
                  </a:lnTo>
                  <a:lnTo>
                    <a:pt x="96" y="1787"/>
                  </a:lnTo>
                  <a:cubicBezTo>
                    <a:pt x="263" y="1787"/>
                    <a:pt x="382" y="1906"/>
                    <a:pt x="382" y="2073"/>
                  </a:cubicBezTo>
                  <a:lnTo>
                    <a:pt x="382" y="2573"/>
                  </a:lnTo>
                  <a:lnTo>
                    <a:pt x="739" y="2477"/>
                  </a:lnTo>
                  <a:lnTo>
                    <a:pt x="1096" y="2382"/>
                  </a:lnTo>
                  <a:cubicBezTo>
                    <a:pt x="1668" y="2215"/>
                    <a:pt x="2073" y="1692"/>
                    <a:pt x="2073" y="1096"/>
                  </a:cubicBezTo>
                  <a:lnTo>
                    <a:pt x="2073" y="620"/>
                  </a:lnTo>
                  <a:cubicBezTo>
                    <a:pt x="2073" y="286"/>
                    <a:pt x="1787" y="1"/>
                    <a:pt x="145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40" name="Google Shape;840;p33"/>
            <p:cNvSpPr/>
            <p:nvPr/>
          </p:nvSpPr>
          <p:spPr>
            <a:xfrm>
              <a:off x="7238827" y="4130000"/>
              <a:ext cx="49716" cy="173459"/>
            </a:xfrm>
            <a:custGeom>
              <a:rect b="b" l="l" r="r" t="t"/>
              <a:pathLst>
                <a:path extrusionOk="0" h="5073" w="1454">
                  <a:moveTo>
                    <a:pt x="405" y="1"/>
                  </a:moveTo>
                  <a:lnTo>
                    <a:pt x="405" y="1763"/>
                  </a:lnTo>
                  <a:lnTo>
                    <a:pt x="1048" y="1763"/>
                  </a:lnTo>
                  <a:lnTo>
                    <a:pt x="1048" y="1"/>
                  </a:lnTo>
                  <a:close/>
                  <a:moveTo>
                    <a:pt x="1" y="2382"/>
                  </a:moveTo>
                  <a:lnTo>
                    <a:pt x="1" y="3430"/>
                  </a:lnTo>
                  <a:lnTo>
                    <a:pt x="1453" y="3430"/>
                  </a:lnTo>
                  <a:lnTo>
                    <a:pt x="1453" y="2382"/>
                  </a:lnTo>
                  <a:close/>
                  <a:moveTo>
                    <a:pt x="429" y="4049"/>
                  </a:moveTo>
                  <a:lnTo>
                    <a:pt x="429" y="4668"/>
                  </a:lnTo>
                  <a:lnTo>
                    <a:pt x="739" y="5073"/>
                  </a:lnTo>
                  <a:lnTo>
                    <a:pt x="1048" y="4668"/>
                  </a:lnTo>
                  <a:lnTo>
                    <a:pt x="1048" y="4049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41" name="Google Shape;841;p33"/>
            <p:cNvSpPr/>
            <p:nvPr/>
          </p:nvSpPr>
          <p:spPr>
            <a:xfrm>
              <a:off x="7395155" y="4130000"/>
              <a:ext cx="49716" cy="173459"/>
            </a:xfrm>
            <a:custGeom>
              <a:rect b="b" l="l" r="r" t="t"/>
              <a:pathLst>
                <a:path extrusionOk="0" h="5073" w="1454">
                  <a:moveTo>
                    <a:pt x="430" y="1"/>
                  </a:moveTo>
                  <a:lnTo>
                    <a:pt x="430" y="1763"/>
                  </a:lnTo>
                  <a:lnTo>
                    <a:pt x="1049" y="1763"/>
                  </a:lnTo>
                  <a:lnTo>
                    <a:pt x="1049" y="1"/>
                  </a:lnTo>
                  <a:close/>
                  <a:moveTo>
                    <a:pt x="1" y="2382"/>
                  </a:moveTo>
                  <a:lnTo>
                    <a:pt x="1" y="3406"/>
                  </a:lnTo>
                  <a:lnTo>
                    <a:pt x="1454" y="3406"/>
                  </a:lnTo>
                  <a:lnTo>
                    <a:pt x="1454" y="2382"/>
                  </a:lnTo>
                  <a:close/>
                  <a:moveTo>
                    <a:pt x="430" y="4025"/>
                  </a:moveTo>
                  <a:lnTo>
                    <a:pt x="430" y="4668"/>
                  </a:lnTo>
                  <a:lnTo>
                    <a:pt x="739" y="5073"/>
                  </a:lnTo>
                  <a:lnTo>
                    <a:pt x="1049" y="4668"/>
                  </a:lnTo>
                  <a:lnTo>
                    <a:pt x="1049" y="4025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42" name="Google Shape;842;p33"/>
            <p:cNvSpPr/>
            <p:nvPr/>
          </p:nvSpPr>
          <p:spPr>
            <a:xfrm>
              <a:off x="7281157" y="4068932"/>
              <a:ext cx="121383" cy="39116"/>
            </a:xfrm>
            <a:custGeom>
              <a:rect b="b" l="l" r="r" t="t"/>
              <a:pathLst>
                <a:path extrusionOk="0" h="1144" w="3550">
                  <a:moveTo>
                    <a:pt x="953" y="0"/>
                  </a:moveTo>
                  <a:cubicBezTo>
                    <a:pt x="430" y="0"/>
                    <a:pt x="1" y="405"/>
                    <a:pt x="1" y="929"/>
                  </a:cubicBezTo>
                  <a:lnTo>
                    <a:pt x="1" y="1144"/>
                  </a:lnTo>
                  <a:lnTo>
                    <a:pt x="644" y="1144"/>
                  </a:lnTo>
                  <a:lnTo>
                    <a:pt x="644" y="929"/>
                  </a:lnTo>
                  <a:cubicBezTo>
                    <a:pt x="620" y="763"/>
                    <a:pt x="763" y="620"/>
                    <a:pt x="930" y="620"/>
                  </a:cubicBezTo>
                  <a:lnTo>
                    <a:pt x="2597" y="620"/>
                  </a:lnTo>
                  <a:cubicBezTo>
                    <a:pt x="2763" y="620"/>
                    <a:pt x="2930" y="763"/>
                    <a:pt x="2906" y="929"/>
                  </a:cubicBezTo>
                  <a:lnTo>
                    <a:pt x="2906" y="1144"/>
                  </a:lnTo>
                  <a:lnTo>
                    <a:pt x="3525" y="1144"/>
                  </a:lnTo>
                  <a:lnTo>
                    <a:pt x="3549" y="929"/>
                  </a:lnTo>
                  <a:cubicBezTo>
                    <a:pt x="3549" y="405"/>
                    <a:pt x="3121" y="0"/>
                    <a:pt x="262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16"/>
          <p:cNvSpPr/>
          <p:nvPr/>
        </p:nvSpPr>
        <p:spPr>
          <a:xfrm>
            <a:off x="2543788" y="1853900"/>
            <a:ext cx="1970700" cy="2877900"/>
          </a:xfrm>
          <a:prstGeom prst="roundRect">
            <a:avLst>
              <a:gd fmla="val 6016" name="adj"/>
            </a:avLst>
          </a:prstGeom>
          <a:solidFill>
            <a:srgbClr val="2A8BFD">
              <a:alpha val="12549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4" name="Google Shape;114;p16"/>
          <p:cNvSpPr/>
          <p:nvPr/>
        </p:nvSpPr>
        <p:spPr>
          <a:xfrm>
            <a:off x="4630225" y="1853900"/>
            <a:ext cx="1970700" cy="2877900"/>
          </a:xfrm>
          <a:prstGeom prst="roundRect">
            <a:avLst>
              <a:gd fmla="val 6240" name="adj"/>
            </a:avLst>
          </a:prstGeom>
          <a:solidFill>
            <a:srgbClr val="434343">
              <a:alpha val="12549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5" name="Google Shape;115;p16"/>
          <p:cNvSpPr/>
          <p:nvPr/>
        </p:nvSpPr>
        <p:spPr>
          <a:xfrm>
            <a:off x="6716650" y="1853900"/>
            <a:ext cx="1970700" cy="2877900"/>
          </a:xfrm>
          <a:prstGeom prst="roundRect">
            <a:avLst>
              <a:gd fmla="val 5758" name="adj"/>
            </a:avLst>
          </a:prstGeom>
          <a:solidFill>
            <a:srgbClr val="888888">
              <a:alpha val="12549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6" name="Google Shape;116;p16"/>
          <p:cNvSpPr/>
          <p:nvPr/>
        </p:nvSpPr>
        <p:spPr>
          <a:xfrm>
            <a:off x="457325" y="1853900"/>
            <a:ext cx="1970700" cy="2877900"/>
          </a:xfrm>
          <a:prstGeom prst="roundRect">
            <a:avLst>
              <a:gd fmla="val 5794" name="adj"/>
            </a:avLst>
          </a:prstGeom>
          <a:solidFill>
            <a:srgbClr val="155FE5">
              <a:alpha val="12549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7" name="Google Shape;117;p16"/>
          <p:cNvSpPr txBox="1"/>
          <p:nvPr>
            <p:ph type="title"/>
          </p:nvPr>
        </p:nvSpPr>
        <p:spPr>
          <a:xfrm>
            <a:off x="457200" y="411475"/>
            <a:ext cx="8229600" cy="371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Business </a:t>
            </a:r>
            <a:r>
              <a:rPr lang="en"/>
              <a:t>2023</a:t>
            </a:r>
            <a:r>
              <a:rPr lang="en"/>
              <a:t> </a:t>
            </a:r>
            <a:r>
              <a:rPr lang="en"/>
              <a:t>annual report infographics</a:t>
            </a:r>
            <a:endParaRPr/>
          </a:p>
        </p:txBody>
      </p:sp>
      <p:grpSp>
        <p:nvGrpSpPr>
          <p:cNvPr id="118" name="Google Shape;118;p16"/>
          <p:cNvGrpSpPr/>
          <p:nvPr/>
        </p:nvGrpSpPr>
        <p:grpSpPr>
          <a:xfrm>
            <a:off x="585452" y="3628700"/>
            <a:ext cx="1714535" cy="824600"/>
            <a:chOff x="361025" y="3907475"/>
            <a:chExt cx="2016625" cy="824600"/>
          </a:xfrm>
        </p:grpSpPr>
        <p:sp>
          <p:nvSpPr>
            <p:cNvPr id="119" name="Google Shape;119;p16"/>
            <p:cNvSpPr txBox="1"/>
            <p:nvPr/>
          </p:nvSpPr>
          <p:spPr>
            <a:xfrm>
              <a:off x="361025" y="3907475"/>
              <a:ext cx="2016600" cy="331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800">
                  <a:solidFill>
                    <a:schemeClr val="dk1"/>
                  </a:solidFill>
                  <a:latin typeface="Fira Sans Extra Condensed"/>
                  <a:ea typeface="Fira Sans Extra Condensed"/>
                  <a:cs typeface="Fira Sans Extra Condensed"/>
                  <a:sym typeface="Fira Sans Extra Condensed"/>
                </a:rPr>
                <a:t>John Doe</a:t>
              </a:r>
              <a:endParaRPr b="1" sz="1800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endParaRPr>
            </a:p>
          </p:txBody>
        </p:sp>
        <p:sp>
          <p:nvSpPr>
            <p:cNvPr id="120" name="Google Shape;120;p16"/>
            <p:cNvSpPr txBox="1"/>
            <p:nvPr/>
          </p:nvSpPr>
          <p:spPr>
            <a:xfrm>
              <a:off x="361050" y="4249075"/>
              <a:ext cx="2016600" cy="483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Mercury is the smallest planet</a:t>
              </a:r>
              <a:endPara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grpSp>
        <p:nvGrpSpPr>
          <p:cNvPr id="121" name="Google Shape;121;p16"/>
          <p:cNvGrpSpPr/>
          <p:nvPr/>
        </p:nvGrpSpPr>
        <p:grpSpPr>
          <a:xfrm>
            <a:off x="2671937" y="3628700"/>
            <a:ext cx="1714513" cy="824600"/>
            <a:chOff x="2503675" y="3907475"/>
            <a:chExt cx="2016600" cy="824600"/>
          </a:xfrm>
        </p:grpSpPr>
        <p:sp>
          <p:nvSpPr>
            <p:cNvPr id="122" name="Google Shape;122;p16"/>
            <p:cNvSpPr txBox="1"/>
            <p:nvPr/>
          </p:nvSpPr>
          <p:spPr>
            <a:xfrm>
              <a:off x="2503675" y="3907475"/>
              <a:ext cx="2016600" cy="331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800">
                  <a:solidFill>
                    <a:schemeClr val="dk1"/>
                  </a:solidFill>
                  <a:latin typeface="Fira Sans Extra Condensed"/>
                  <a:ea typeface="Fira Sans Extra Condensed"/>
                  <a:cs typeface="Fira Sans Extra Condensed"/>
                  <a:sym typeface="Fira Sans Extra Condensed"/>
                </a:rPr>
                <a:t>Helena James</a:t>
              </a:r>
              <a:endParaRPr b="1" sz="1800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endParaRPr>
            </a:p>
          </p:txBody>
        </p:sp>
        <p:sp>
          <p:nvSpPr>
            <p:cNvPr id="123" name="Google Shape;123;p16"/>
            <p:cNvSpPr txBox="1"/>
            <p:nvPr/>
          </p:nvSpPr>
          <p:spPr>
            <a:xfrm>
              <a:off x="2503675" y="4249075"/>
              <a:ext cx="2016600" cy="483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Despite being red, Mars is cold</a:t>
              </a:r>
              <a:endPara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grpSp>
        <p:nvGrpSpPr>
          <p:cNvPr id="124" name="Google Shape;124;p16"/>
          <p:cNvGrpSpPr/>
          <p:nvPr/>
        </p:nvGrpSpPr>
        <p:grpSpPr>
          <a:xfrm>
            <a:off x="6844865" y="3628700"/>
            <a:ext cx="1714535" cy="824600"/>
            <a:chOff x="6766350" y="3907475"/>
            <a:chExt cx="2016625" cy="824600"/>
          </a:xfrm>
        </p:grpSpPr>
        <p:sp>
          <p:nvSpPr>
            <p:cNvPr id="125" name="Google Shape;125;p16"/>
            <p:cNvSpPr txBox="1"/>
            <p:nvPr/>
          </p:nvSpPr>
          <p:spPr>
            <a:xfrm>
              <a:off x="6766375" y="3907475"/>
              <a:ext cx="2016600" cy="331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800">
                  <a:solidFill>
                    <a:schemeClr val="dk1"/>
                  </a:solidFill>
                  <a:latin typeface="Fira Sans Extra Condensed"/>
                  <a:ea typeface="Fira Sans Extra Condensed"/>
                  <a:cs typeface="Fira Sans Extra Condensed"/>
                  <a:sym typeface="Fira Sans Extra Condensed"/>
                </a:rPr>
                <a:t>Jim Smith</a:t>
              </a:r>
              <a:endParaRPr b="1" sz="1800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endParaRPr>
            </a:p>
          </p:txBody>
        </p:sp>
        <p:sp>
          <p:nvSpPr>
            <p:cNvPr id="126" name="Google Shape;126;p16"/>
            <p:cNvSpPr txBox="1"/>
            <p:nvPr/>
          </p:nvSpPr>
          <p:spPr>
            <a:xfrm>
              <a:off x="6766350" y="4249075"/>
              <a:ext cx="2016600" cy="483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Neptune is very far from the Sun</a:t>
              </a:r>
              <a:endPara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grpSp>
        <p:nvGrpSpPr>
          <p:cNvPr id="127" name="Google Shape;127;p16"/>
          <p:cNvGrpSpPr/>
          <p:nvPr/>
        </p:nvGrpSpPr>
        <p:grpSpPr>
          <a:xfrm>
            <a:off x="4758401" y="3628700"/>
            <a:ext cx="1714514" cy="824600"/>
            <a:chOff x="4635012" y="3907475"/>
            <a:chExt cx="2016600" cy="824600"/>
          </a:xfrm>
        </p:grpSpPr>
        <p:sp>
          <p:nvSpPr>
            <p:cNvPr id="128" name="Google Shape;128;p16"/>
            <p:cNvSpPr txBox="1"/>
            <p:nvPr/>
          </p:nvSpPr>
          <p:spPr>
            <a:xfrm>
              <a:off x="4635012" y="3907475"/>
              <a:ext cx="2016600" cy="331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800">
                  <a:solidFill>
                    <a:schemeClr val="dk1"/>
                  </a:solidFill>
                  <a:latin typeface="Fira Sans Extra Condensed"/>
                  <a:ea typeface="Fira Sans Extra Condensed"/>
                  <a:cs typeface="Fira Sans Extra Condensed"/>
                  <a:sym typeface="Fira Sans Extra Condensed"/>
                </a:rPr>
                <a:t>Rita Davies</a:t>
              </a:r>
              <a:endParaRPr b="1" sz="1800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endParaRPr>
            </a:p>
          </p:txBody>
        </p:sp>
        <p:sp>
          <p:nvSpPr>
            <p:cNvPr id="129" name="Google Shape;129;p16"/>
            <p:cNvSpPr txBox="1"/>
            <p:nvPr/>
          </p:nvSpPr>
          <p:spPr>
            <a:xfrm>
              <a:off x="4635013" y="4249075"/>
              <a:ext cx="2016600" cy="483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Jupiter is the biggest planet</a:t>
              </a:r>
              <a:endPara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sp>
        <p:nvSpPr>
          <p:cNvPr id="130" name="Google Shape;130;p16"/>
          <p:cNvSpPr/>
          <p:nvPr/>
        </p:nvSpPr>
        <p:spPr>
          <a:xfrm>
            <a:off x="457200" y="1050363"/>
            <a:ext cx="4057800" cy="545100"/>
          </a:xfrm>
          <a:prstGeom prst="roundRect">
            <a:avLst>
              <a:gd fmla="val 19322" name="adj"/>
            </a:avLst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100">
                <a:solidFill>
                  <a:schemeClr val="lt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rPr>
              <a:t>Core team members</a:t>
            </a:r>
            <a:endParaRPr/>
          </a:p>
        </p:txBody>
      </p:sp>
      <p:sp>
        <p:nvSpPr>
          <p:cNvPr id="131" name="Google Shape;131;p16"/>
          <p:cNvSpPr/>
          <p:nvPr/>
        </p:nvSpPr>
        <p:spPr>
          <a:xfrm>
            <a:off x="864125" y="2202375"/>
            <a:ext cx="1157100" cy="11568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2" name="Google Shape;132;p16"/>
          <p:cNvSpPr/>
          <p:nvPr/>
        </p:nvSpPr>
        <p:spPr>
          <a:xfrm>
            <a:off x="2950575" y="2202375"/>
            <a:ext cx="1157100" cy="11568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3" name="Google Shape;133;p16"/>
          <p:cNvSpPr/>
          <p:nvPr/>
        </p:nvSpPr>
        <p:spPr>
          <a:xfrm>
            <a:off x="5037025" y="2202375"/>
            <a:ext cx="1157100" cy="11568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4" name="Google Shape;134;p16"/>
          <p:cNvSpPr/>
          <p:nvPr/>
        </p:nvSpPr>
        <p:spPr>
          <a:xfrm>
            <a:off x="7123475" y="2202375"/>
            <a:ext cx="1157100" cy="115680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35" name="Google Shape;135;p16"/>
          <p:cNvGrpSpPr/>
          <p:nvPr/>
        </p:nvGrpSpPr>
        <p:grpSpPr>
          <a:xfrm>
            <a:off x="1221800" y="2528946"/>
            <a:ext cx="441752" cy="503988"/>
            <a:chOff x="-57940525" y="3590375"/>
            <a:chExt cx="279625" cy="319000"/>
          </a:xfrm>
        </p:grpSpPr>
        <p:sp>
          <p:nvSpPr>
            <p:cNvPr id="136" name="Google Shape;136;p16"/>
            <p:cNvSpPr/>
            <p:nvPr/>
          </p:nvSpPr>
          <p:spPr>
            <a:xfrm>
              <a:off x="-57940525" y="3727425"/>
              <a:ext cx="18150" cy="63800"/>
            </a:xfrm>
            <a:custGeom>
              <a:rect b="b" l="l" r="r" t="t"/>
              <a:pathLst>
                <a:path extrusionOk="0" h="2552" w="726">
                  <a:moveTo>
                    <a:pt x="725" y="0"/>
                  </a:moveTo>
                  <a:cubicBezTo>
                    <a:pt x="253" y="252"/>
                    <a:pt x="1" y="725"/>
                    <a:pt x="1" y="1260"/>
                  </a:cubicBezTo>
                  <a:cubicBezTo>
                    <a:pt x="1" y="1827"/>
                    <a:pt x="316" y="2300"/>
                    <a:pt x="725" y="2552"/>
                  </a:cubicBezTo>
                  <a:lnTo>
                    <a:pt x="72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7" name="Google Shape;137;p16"/>
            <p:cNvSpPr/>
            <p:nvPr/>
          </p:nvSpPr>
          <p:spPr>
            <a:xfrm>
              <a:off x="-57904300" y="3686450"/>
              <a:ext cx="205600" cy="111075"/>
            </a:xfrm>
            <a:custGeom>
              <a:rect b="b" l="l" r="r" t="t"/>
              <a:pathLst>
                <a:path extrusionOk="0" h="4443" w="8224">
                  <a:moveTo>
                    <a:pt x="2647" y="2143"/>
                  </a:moveTo>
                  <a:cubicBezTo>
                    <a:pt x="2836" y="2143"/>
                    <a:pt x="2994" y="2301"/>
                    <a:pt x="2994" y="2521"/>
                  </a:cubicBezTo>
                  <a:cubicBezTo>
                    <a:pt x="2994" y="2710"/>
                    <a:pt x="2836" y="2868"/>
                    <a:pt x="2647" y="2868"/>
                  </a:cubicBezTo>
                  <a:cubicBezTo>
                    <a:pt x="2427" y="2868"/>
                    <a:pt x="2301" y="2710"/>
                    <a:pt x="2301" y="2521"/>
                  </a:cubicBezTo>
                  <a:cubicBezTo>
                    <a:pt x="2301" y="2301"/>
                    <a:pt x="2427" y="2143"/>
                    <a:pt x="2647" y="2143"/>
                  </a:cubicBezTo>
                  <a:close/>
                  <a:moveTo>
                    <a:pt x="5640" y="2143"/>
                  </a:moveTo>
                  <a:cubicBezTo>
                    <a:pt x="5829" y="2143"/>
                    <a:pt x="5987" y="2301"/>
                    <a:pt x="5987" y="2521"/>
                  </a:cubicBezTo>
                  <a:cubicBezTo>
                    <a:pt x="5987" y="2710"/>
                    <a:pt x="5829" y="2868"/>
                    <a:pt x="5640" y="2868"/>
                  </a:cubicBezTo>
                  <a:cubicBezTo>
                    <a:pt x="5420" y="2868"/>
                    <a:pt x="5262" y="2710"/>
                    <a:pt x="5262" y="2521"/>
                  </a:cubicBezTo>
                  <a:cubicBezTo>
                    <a:pt x="5262" y="2301"/>
                    <a:pt x="5420" y="2143"/>
                    <a:pt x="5640" y="2143"/>
                  </a:cubicBezTo>
                  <a:close/>
                  <a:moveTo>
                    <a:pt x="1923" y="1"/>
                  </a:moveTo>
                  <a:lnTo>
                    <a:pt x="1" y="1923"/>
                  </a:lnTo>
                  <a:lnTo>
                    <a:pt x="1" y="4443"/>
                  </a:lnTo>
                  <a:lnTo>
                    <a:pt x="1765" y="4443"/>
                  </a:lnTo>
                  <a:cubicBezTo>
                    <a:pt x="2490" y="3986"/>
                    <a:pt x="3309" y="3758"/>
                    <a:pt x="4124" y="3758"/>
                  </a:cubicBezTo>
                  <a:cubicBezTo>
                    <a:pt x="4939" y="3758"/>
                    <a:pt x="5751" y="3986"/>
                    <a:pt x="6459" y="4443"/>
                  </a:cubicBezTo>
                  <a:lnTo>
                    <a:pt x="8224" y="4443"/>
                  </a:lnTo>
                  <a:lnTo>
                    <a:pt x="8224" y="1923"/>
                  </a:lnTo>
                  <a:lnTo>
                    <a:pt x="6302" y="1"/>
                  </a:lnTo>
                  <a:cubicBezTo>
                    <a:pt x="5625" y="395"/>
                    <a:pt x="4876" y="592"/>
                    <a:pt x="4124" y="592"/>
                  </a:cubicBezTo>
                  <a:cubicBezTo>
                    <a:pt x="3372" y="592"/>
                    <a:pt x="2616" y="395"/>
                    <a:pt x="192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8" name="Google Shape;138;p16"/>
            <p:cNvSpPr/>
            <p:nvPr/>
          </p:nvSpPr>
          <p:spPr>
            <a:xfrm>
              <a:off x="-57903500" y="3590375"/>
              <a:ext cx="205575" cy="117375"/>
            </a:xfrm>
            <a:custGeom>
              <a:rect b="b" l="l" r="r" t="t"/>
              <a:pathLst>
                <a:path extrusionOk="0" h="4695" w="8223">
                  <a:moveTo>
                    <a:pt x="4096" y="0"/>
                  </a:moveTo>
                  <a:cubicBezTo>
                    <a:pt x="3560" y="0"/>
                    <a:pt x="3088" y="315"/>
                    <a:pt x="2804" y="756"/>
                  </a:cubicBezTo>
                  <a:cubicBezTo>
                    <a:pt x="2753" y="751"/>
                    <a:pt x="2702" y="748"/>
                    <a:pt x="2651" y="748"/>
                  </a:cubicBezTo>
                  <a:cubicBezTo>
                    <a:pt x="2101" y="748"/>
                    <a:pt x="1551" y="1051"/>
                    <a:pt x="1292" y="1512"/>
                  </a:cubicBezTo>
                  <a:cubicBezTo>
                    <a:pt x="567" y="1638"/>
                    <a:pt x="0" y="2269"/>
                    <a:pt x="0" y="3056"/>
                  </a:cubicBezTo>
                  <a:lnTo>
                    <a:pt x="0" y="4694"/>
                  </a:lnTo>
                  <a:lnTo>
                    <a:pt x="1607" y="3088"/>
                  </a:lnTo>
                  <a:cubicBezTo>
                    <a:pt x="1683" y="3011"/>
                    <a:pt x="1783" y="2970"/>
                    <a:pt x="1884" y="2970"/>
                  </a:cubicBezTo>
                  <a:cubicBezTo>
                    <a:pt x="1951" y="2970"/>
                    <a:pt x="2018" y="2987"/>
                    <a:pt x="2080" y="3025"/>
                  </a:cubicBezTo>
                  <a:cubicBezTo>
                    <a:pt x="2694" y="3450"/>
                    <a:pt x="3403" y="3663"/>
                    <a:pt x="4112" y="3663"/>
                  </a:cubicBezTo>
                  <a:cubicBezTo>
                    <a:pt x="4821" y="3663"/>
                    <a:pt x="5529" y="3450"/>
                    <a:pt x="6144" y="3025"/>
                  </a:cubicBezTo>
                  <a:cubicBezTo>
                    <a:pt x="6206" y="2987"/>
                    <a:pt x="6273" y="2970"/>
                    <a:pt x="6339" y="2970"/>
                  </a:cubicBezTo>
                  <a:cubicBezTo>
                    <a:pt x="6441" y="2970"/>
                    <a:pt x="6540" y="3011"/>
                    <a:pt x="6616" y="3088"/>
                  </a:cubicBezTo>
                  <a:lnTo>
                    <a:pt x="8223" y="4694"/>
                  </a:lnTo>
                  <a:lnTo>
                    <a:pt x="8223" y="3056"/>
                  </a:lnTo>
                  <a:cubicBezTo>
                    <a:pt x="8192" y="2300"/>
                    <a:pt x="7656" y="1638"/>
                    <a:pt x="6900" y="1512"/>
                  </a:cubicBezTo>
                  <a:cubicBezTo>
                    <a:pt x="6641" y="1051"/>
                    <a:pt x="6091" y="748"/>
                    <a:pt x="5541" y="748"/>
                  </a:cubicBezTo>
                  <a:cubicBezTo>
                    <a:pt x="5490" y="748"/>
                    <a:pt x="5439" y="751"/>
                    <a:pt x="5388" y="756"/>
                  </a:cubicBezTo>
                  <a:cubicBezTo>
                    <a:pt x="5136" y="284"/>
                    <a:pt x="4663" y="0"/>
                    <a:pt x="409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9" name="Google Shape;139;p16"/>
            <p:cNvSpPr/>
            <p:nvPr/>
          </p:nvSpPr>
          <p:spPr>
            <a:xfrm>
              <a:off x="-57903500" y="3798700"/>
              <a:ext cx="204800" cy="110675"/>
            </a:xfrm>
            <a:custGeom>
              <a:rect b="b" l="l" r="r" t="t"/>
              <a:pathLst>
                <a:path extrusionOk="0" h="4427" w="8192">
                  <a:moveTo>
                    <a:pt x="5159" y="1001"/>
                  </a:moveTo>
                  <a:cubicBezTo>
                    <a:pt x="5254" y="1001"/>
                    <a:pt x="5340" y="1040"/>
                    <a:pt x="5388" y="1119"/>
                  </a:cubicBezTo>
                  <a:cubicBezTo>
                    <a:pt x="5545" y="1245"/>
                    <a:pt x="5545" y="1465"/>
                    <a:pt x="5388" y="1654"/>
                  </a:cubicBezTo>
                  <a:cubicBezTo>
                    <a:pt x="5041" y="2001"/>
                    <a:pt x="4569" y="2190"/>
                    <a:pt x="4096" y="2190"/>
                  </a:cubicBezTo>
                  <a:cubicBezTo>
                    <a:pt x="3623" y="2190"/>
                    <a:pt x="3119" y="2001"/>
                    <a:pt x="2804" y="1654"/>
                  </a:cubicBezTo>
                  <a:cubicBezTo>
                    <a:pt x="2647" y="1497"/>
                    <a:pt x="2647" y="1245"/>
                    <a:pt x="2804" y="1119"/>
                  </a:cubicBezTo>
                  <a:cubicBezTo>
                    <a:pt x="2883" y="1040"/>
                    <a:pt x="2978" y="1001"/>
                    <a:pt x="3068" y="1001"/>
                  </a:cubicBezTo>
                  <a:cubicBezTo>
                    <a:pt x="3159" y="1001"/>
                    <a:pt x="3245" y="1040"/>
                    <a:pt x="3308" y="1119"/>
                  </a:cubicBezTo>
                  <a:cubicBezTo>
                    <a:pt x="3529" y="1339"/>
                    <a:pt x="3812" y="1449"/>
                    <a:pt x="4096" y="1449"/>
                  </a:cubicBezTo>
                  <a:cubicBezTo>
                    <a:pt x="4380" y="1449"/>
                    <a:pt x="4663" y="1339"/>
                    <a:pt x="4884" y="1119"/>
                  </a:cubicBezTo>
                  <a:cubicBezTo>
                    <a:pt x="4962" y="1040"/>
                    <a:pt x="5065" y="1001"/>
                    <a:pt x="5159" y="1001"/>
                  </a:cubicBezTo>
                  <a:close/>
                  <a:moveTo>
                    <a:pt x="4080" y="0"/>
                  </a:moveTo>
                  <a:cubicBezTo>
                    <a:pt x="3371" y="0"/>
                    <a:pt x="2663" y="205"/>
                    <a:pt x="2048" y="615"/>
                  </a:cubicBezTo>
                  <a:cubicBezTo>
                    <a:pt x="1985" y="646"/>
                    <a:pt x="1922" y="678"/>
                    <a:pt x="1859" y="678"/>
                  </a:cubicBezTo>
                  <a:lnTo>
                    <a:pt x="0" y="678"/>
                  </a:lnTo>
                  <a:cubicBezTo>
                    <a:pt x="189" y="2788"/>
                    <a:pt x="1922" y="4427"/>
                    <a:pt x="4096" y="4427"/>
                  </a:cubicBezTo>
                  <a:cubicBezTo>
                    <a:pt x="6270" y="4427"/>
                    <a:pt x="8003" y="2788"/>
                    <a:pt x="8192" y="678"/>
                  </a:cubicBezTo>
                  <a:lnTo>
                    <a:pt x="6333" y="678"/>
                  </a:lnTo>
                  <a:cubicBezTo>
                    <a:pt x="6270" y="678"/>
                    <a:pt x="6175" y="646"/>
                    <a:pt x="6112" y="615"/>
                  </a:cubicBezTo>
                  <a:cubicBezTo>
                    <a:pt x="5498" y="205"/>
                    <a:pt x="4789" y="0"/>
                    <a:pt x="408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0" name="Google Shape;140;p16"/>
            <p:cNvSpPr/>
            <p:nvPr/>
          </p:nvSpPr>
          <p:spPr>
            <a:xfrm>
              <a:off x="-57679825" y="3726625"/>
              <a:ext cx="18925" cy="63825"/>
            </a:xfrm>
            <a:custGeom>
              <a:rect b="b" l="l" r="r" t="t"/>
              <a:pathLst>
                <a:path extrusionOk="0" h="2553" w="757">
                  <a:moveTo>
                    <a:pt x="1" y="1"/>
                  </a:moveTo>
                  <a:lnTo>
                    <a:pt x="1" y="2552"/>
                  </a:lnTo>
                  <a:cubicBezTo>
                    <a:pt x="442" y="2269"/>
                    <a:pt x="757" y="1796"/>
                    <a:pt x="757" y="1261"/>
                  </a:cubicBezTo>
                  <a:cubicBezTo>
                    <a:pt x="757" y="757"/>
                    <a:pt x="442" y="284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41" name="Google Shape;141;p16"/>
          <p:cNvGrpSpPr/>
          <p:nvPr/>
        </p:nvGrpSpPr>
        <p:grpSpPr>
          <a:xfrm>
            <a:off x="3256760" y="2508236"/>
            <a:ext cx="544735" cy="545087"/>
            <a:chOff x="-55595775" y="3982375"/>
            <a:chExt cx="319025" cy="319250"/>
          </a:xfrm>
        </p:grpSpPr>
        <p:sp>
          <p:nvSpPr>
            <p:cNvPr id="142" name="Google Shape;142;p16"/>
            <p:cNvSpPr/>
            <p:nvPr/>
          </p:nvSpPr>
          <p:spPr>
            <a:xfrm>
              <a:off x="-55441400" y="3982375"/>
              <a:ext cx="125250" cy="145175"/>
            </a:xfrm>
            <a:custGeom>
              <a:rect b="b" l="l" r="r" t="t"/>
              <a:pathLst>
                <a:path extrusionOk="0" h="5807" w="5010">
                  <a:moveTo>
                    <a:pt x="2038" y="1"/>
                  </a:moveTo>
                  <a:cubicBezTo>
                    <a:pt x="1277" y="1"/>
                    <a:pt x="574" y="302"/>
                    <a:pt x="1" y="797"/>
                  </a:cubicBezTo>
                  <a:cubicBezTo>
                    <a:pt x="2332" y="1081"/>
                    <a:pt x="4160" y="3003"/>
                    <a:pt x="4254" y="5365"/>
                  </a:cubicBezTo>
                  <a:cubicBezTo>
                    <a:pt x="4538" y="5491"/>
                    <a:pt x="4821" y="5586"/>
                    <a:pt x="5010" y="5807"/>
                  </a:cubicBezTo>
                  <a:lnTo>
                    <a:pt x="5010" y="3066"/>
                  </a:lnTo>
                  <a:cubicBezTo>
                    <a:pt x="5010" y="1585"/>
                    <a:pt x="3939" y="293"/>
                    <a:pt x="2521" y="41"/>
                  </a:cubicBezTo>
                  <a:cubicBezTo>
                    <a:pt x="2358" y="14"/>
                    <a:pt x="2197" y="1"/>
                    <a:pt x="203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3" name="Google Shape;143;p16"/>
            <p:cNvSpPr/>
            <p:nvPr/>
          </p:nvSpPr>
          <p:spPr>
            <a:xfrm>
              <a:off x="-55343725" y="4203125"/>
              <a:ext cx="66975" cy="41000"/>
            </a:xfrm>
            <a:custGeom>
              <a:rect b="b" l="l" r="r" t="t"/>
              <a:pathLst>
                <a:path extrusionOk="0" h="1640" w="2679">
                  <a:moveTo>
                    <a:pt x="1418" y="1"/>
                  </a:moveTo>
                  <a:cubicBezTo>
                    <a:pt x="1135" y="379"/>
                    <a:pt x="757" y="663"/>
                    <a:pt x="284" y="789"/>
                  </a:cubicBezTo>
                  <a:cubicBezTo>
                    <a:pt x="190" y="1072"/>
                    <a:pt x="127" y="1387"/>
                    <a:pt x="1" y="1639"/>
                  </a:cubicBezTo>
                  <a:lnTo>
                    <a:pt x="2300" y="1639"/>
                  </a:lnTo>
                  <a:cubicBezTo>
                    <a:pt x="2458" y="1639"/>
                    <a:pt x="2615" y="1545"/>
                    <a:pt x="2647" y="1387"/>
                  </a:cubicBezTo>
                  <a:cubicBezTo>
                    <a:pt x="2678" y="1167"/>
                    <a:pt x="2615" y="1009"/>
                    <a:pt x="2458" y="946"/>
                  </a:cubicBezTo>
                  <a:cubicBezTo>
                    <a:pt x="2017" y="757"/>
                    <a:pt x="1670" y="379"/>
                    <a:pt x="141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4" name="Google Shape;144;p16"/>
            <p:cNvSpPr/>
            <p:nvPr/>
          </p:nvSpPr>
          <p:spPr>
            <a:xfrm>
              <a:off x="-55557950" y="4019625"/>
              <a:ext cx="147300" cy="94525"/>
            </a:xfrm>
            <a:custGeom>
              <a:rect b="b" l="l" r="r" t="t"/>
              <a:pathLst>
                <a:path extrusionOk="0" h="3781" w="5892">
                  <a:moveTo>
                    <a:pt x="4064" y="0"/>
                  </a:moveTo>
                  <a:cubicBezTo>
                    <a:pt x="1922" y="63"/>
                    <a:pt x="189" y="1702"/>
                    <a:pt x="0" y="3781"/>
                  </a:cubicBezTo>
                  <a:lnTo>
                    <a:pt x="2584" y="3749"/>
                  </a:lnTo>
                  <a:cubicBezTo>
                    <a:pt x="3938" y="3749"/>
                    <a:pt x="5135" y="2930"/>
                    <a:pt x="5671" y="1670"/>
                  </a:cubicBezTo>
                  <a:cubicBezTo>
                    <a:pt x="5829" y="1261"/>
                    <a:pt x="5892" y="882"/>
                    <a:pt x="5892" y="441"/>
                  </a:cubicBezTo>
                  <a:cubicBezTo>
                    <a:pt x="5356" y="158"/>
                    <a:pt x="4726" y="0"/>
                    <a:pt x="406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5" name="Google Shape;145;p16"/>
            <p:cNvSpPr/>
            <p:nvPr/>
          </p:nvSpPr>
          <p:spPr>
            <a:xfrm>
              <a:off x="-55557950" y="4042450"/>
              <a:ext cx="206375" cy="259175"/>
            </a:xfrm>
            <a:custGeom>
              <a:rect b="b" l="l" r="r" t="t"/>
              <a:pathLst>
                <a:path extrusionOk="0" h="10367" w="8255">
                  <a:moveTo>
                    <a:pt x="2584" y="4349"/>
                  </a:moveTo>
                  <a:cubicBezTo>
                    <a:pt x="2773" y="4349"/>
                    <a:pt x="2993" y="4475"/>
                    <a:pt x="2993" y="4695"/>
                  </a:cubicBezTo>
                  <a:cubicBezTo>
                    <a:pt x="2993" y="4884"/>
                    <a:pt x="2836" y="5073"/>
                    <a:pt x="2615" y="5073"/>
                  </a:cubicBezTo>
                  <a:cubicBezTo>
                    <a:pt x="2395" y="5073"/>
                    <a:pt x="2237" y="4916"/>
                    <a:pt x="2237" y="4727"/>
                  </a:cubicBezTo>
                  <a:cubicBezTo>
                    <a:pt x="2237" y="4538"/>
                    <a:pt x="2395" y="4349"/>
                    <a:pt x="2584" y="4349"/>
                  </a:cubicBezTo>
                  <a:close/>
                  <a:moveTo>
                    <a:pt x="5545" y="4349"/>
                  </a:moveTo>
                  <a:cubicBezTo>
                    <a:pt x="5734" y="4349"/>
                    <a:pt x="5923" y="4506"/>
                    <a:pt x="5923" y="4695"/>
                  </a:cubicBezTo>
                  <a:cubicBezTo>
                    <a:pt x="5986" y="4884"/>
                    <a:pt x="5829" y="5042"/>
                    <a:pt x="5577" y="5073"/>
                  </a:cubicBezTo>
                  <a:cubicBezTo>
                    <a:pt x="5388" y="5073"/>
                    <a:pt x="5198" y="4916"/>
                    <a:pt x="5198" y="4727"/>
                  </a:cubicBezTo>
                  <a:cubicBezTo>
                    <a:pt x="5198" y="4538"/>
                    <a:pt x="5356" y="4349"/>
                    <a:pt x="5545" y="4349"/>
                  </a:cubicBezTo>
                  <a:close/>
                  <a:moveTo>
                    <a:pt x="5191" y="6908"/>
                  </a:moveTo>
                  <a:cubicBezTo>
                    <a:pt x="5285" y="6908"/>
                    <a:pt x="5372" y="6948"/>
                    <a:pt x="5419" y="7027"/>
                  </a:cubicBezTo>
                  <a:cubicBezTo>
                    <a:pt x="5577" y="7121"/>
                    <a:pt x="5577" y="7373"/>
                    <a:pt x="5451" y="7531"/>
                  </a:cubicBezTo>
                  <a:cubicBezTo>
                    <a:pt x="5104" y="7877"/>
                    <a:pt x="4631" y="8066"/>
                    <a:pt x="4159" y="8066"/>
                  </a:cubicBezTo>
                  <a:cubicBezTo>
                    <a:pt x="3655" y="8066"/>
                    <a:pt x="3182" y="7877"/>
                    <a:pt x="2836" y="7531"/>
                  </a:cubicBezTo>
                  <a:cubicBezTo>
                    <a:pt x="2678" y="7373"/>
                    <a:pt x="2678" y="7121"/>
                    <a:pt x="2836" y="7027"/>
                  </a:cubicBezTo>
                  <a:cubicBezTo>
                    <a:pt x="2914" y="6948"/>
                    <a:pt x="3009" y="6908"/>
                    <a:pt x="3099" y="6908"/>
                  </a:cubicBezTo>
                  <a:cubicBezTo>
                    <a:pt x="3190" y="6908"/>
                    <a:pt x="3277" y="6948"/>
                    <a:pt x="3340" y="7027"/>
                  </a:cubicBezTo>
                  <a:cubicBezTo>
                    <a:pt x="3556" y="7227"/>
                    <a:pt x="3848" y="7322"/>
                    <a:pt x="4133" y="7322"/>
                  </a:cubicBezTo>
                  <a:cubicBezTo>
                    <a:pt x="4431" y="7322"/>
                    <a:pt x="4722" y="7219"/>
                    <a:pt x="4915" y="7027"/>
                  </a:cubicBezTo>
                  <a:cubicBezTo>
                    <a:pt x="4994" y="6948"/>
                    <a:pt x="5096" y="6908"/>
                    <a:pt x="5191" y="6908"/>
                  </a:cubicBezTo>
                  <a:close/>
                  <a:moveTo>
                    <a:pt x="6616" y="1"/>
                  </a:moveTo>
                  <a:cubicBezTo>
                    <a:pt x="6553" y="348"/>
                    <a:pt x="6490" y="726"/>
                    <a:pt x="6333" y="1072"/>
                  </a:cubicBezTo>
                  <a:cubicBezTo>
                    <a:pt x="5703" y="2584"/>
                    <a:pt x="4253" y="3624"/>
                    <a:pt x="2584" y="3624"/>
                  </a:cubicBezTo>
                  <a:lnTo>
                    <a:pt x="0" y="3656"/>
                  </a:lnTo>
                  <a:lnTo>
                    <a:pt x="32" y="6302"/>
                  </a:lnTo>
                  <a:cubicBezTo>
                    <a:pt x="63" y="8520"/>
                    <a:pt x="1891" y="10366"/>
                    <a:pt x="4103" y="10366"/>
                  </a:cubicBezTo>
                  <a:cubicBezTo>
                    <a:pt x="4121" y="10366"/>
                    <a:pt x="4140" y="10366"/>
                    <a:pt x="4159" y="10366"/>
                  </a:cubicBezTo>
                  <a:cubicBezTo>
                    <a:pt x="6396" y="10335"/>
                    <a:pt x="8254" y="8476"/>
                    <a:pt x="8223" y="6239"/>
                  </a:cubicBezTo>
                  <a:lnTo>
                    <a:pt x="8191" y="3246"/>
                  </a:lnTo>
                  <a:cubicBezTo>
                    <a:pt x="8191" y="1891"/>
                    <a:pt x="7561" y="757"/>
                    <a:pt x="661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6" name="Google Shape;146;p16"/>
            <p:cNvSpPr/>
            <p:nvPr/>
          </p:nvSpPr>
          <p:spPr>
            <a:xfrm>
              <a:off x="-55335050" y="4136200"/>
              <a:ext cx="18900" cy="64600"/>
            </a:xfrm>
            <a:custGeom>
              <a:rect b="b" l="l" r="r" t="t"/>
              <a:pathLst>
                <a:path extrusionOk="0" h="2584" w="756">
                  <a:moveTo>
                    <a:pt x="0" y="0"/>
                  </a:moveTo>
                  <a:lnTo>
                    <a:pt x="0" y="2426"/>
                  </a:lnTo>
                  <a:lnTo>
                    <a:pt x="0" y="2583"/>
                  </a:lnTo>
                  <a:cubicBezTo>
                    <a:pt x="441" y="2331"/>
                    <a:pt x="756" y="1859"/>
                    <a:pt x="756" y="1292"/>
                  </a:cubicBezTo>
                  <a:cubicBezTo>
                    <a:pt x="756" y="756"/>
                    <a:pt x="441" y="284"/>
                    <a:pt x="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7" name="Google Shape;147;p16"/>
            <p:cNvSpPr/>
            <p:nvPr/>
          </p:nvSpPr>
          <p:spPr>
            <a:xfrm>
              <a:off x="-55595775" y="4136975"/>
              <a:ext cx="18925" cy="65400"/>
            </a:xfrm>
            <a:custGeom>
              <a:rect b="b" l="l" r="r" t="t"/>
              <a:pathLst>
                <a:path extrusionOk="0" h="2616" w="757">
                  <a:moveTo>
                    <a:pt x="757" y="1"/>
                  </a:moveTo>
                  <a:cubicBezTo>
                    <a:pt x="284" y="284"/>
                    <a:pt x="1" y="757"/>
                    <a:pt x="1" y="1292"/>
                  </a:cubicBezTo>
                  <a:cubicBezTo>
                    <a:pt x="1" y="1859"/>
                    <a:pt x="316" y="2332"/>
                    <a:pt x="757" y="2615"/>
                  </a:cubicBezTo>
                  <a:lnTo>
                    <a:pt x="75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48" name="Google Shape;148;p16"/>
          <p:cNvGrpSpPr/>
          <p:nvPr/>
        </p:nvGrpSpPr>
        <p:grpSpPr>
          <a:xfrm>
            <a:off x="5362316" y="2529058"/>
            <a:ext cx="506519" cy="504012"/>
            <a:chOff x="-55202750" y="3198925"/>
            <a:chExt cx="318225" cy="316650"/>
          </a:xfrm>
        </p:grpSpPr>
        <p:sp>
          <p:nvSpPr>
            <p:cNvPr id="149" name="Google Shape;149;p16"/>
            <p:cNvSpPr/>
            <p:nvPr/>
          </p:nvSpPr>
          <p:spPr>
            <a:xfrm>
              <a:off x="-55130275" y="3293425"/>
              <a:ext cx="167775" cy="168575"/>
            </a:xfrm>
            <a:custGeom>
              <a:rect b="b" l="l" r="r" t="t"/>
              <a:pathLst>
                <a:path extrusionOk="0" h="6743" w="6711">
                  <a:moveTo>
                    <a:pt x="1891" y="2238"/>
                  </a:moveTo>
                  <a:cubicBezTo>
                    <a:pt x="2111" y="2238"/>
                    <a:pt x="2269" y="2395"/>
                    <a:pt x="2269" y="2584"/>
                  </a:cubicBezTo>
                  <a:cubicBezTo>
                    <a:pt x="2269" y="2805"/>
                    <a:pt x="2111" y="2962"/>
                    <a:pt x="1891" y="2962"/>
                  </a:cubicBezTo>
                  <a:cubicBezTo>
                    <a:pt x="1702" y="2962"/>
                    <a:pt x="1544" y="2836"/>
                    <a:pt x="1544" y="2584"/>
                  </a:cubicBezTo>
                  <a:cubicBezTo>
                    <a:pt x="1544" y="2395"/>
                    <a:pt x="1702" y="2238"/>
                    <a:pt x="1891" y="2238"/>
                  </a:cubicBezTo>
                  <a:close/>
                  <a:moveTo>
                    <a:pt x="4884" y="2269"/>
                  </a:moveTo>
                  <a:cubicBezTo>
                    <a:pt x="5104" y="2269"/>
                    <a:pt x="5262" y="2427"/>
                    <a:pt x="5262" y="2647"/>
                  </a:cubicBezTo>
                  <a:cubicBezTo>
                    <a:pt x="5262" y="2836"/>
                    <a:pt x="5104" y="2994"/>
                    <a:pt x="4884" y="2994"/>
                  </a:cubicBezTo>
                  <a:cubicBezTo>
                    <a:pt x="4695" y="2994"/>
                    <a:pt x="4537" y="2836"/>
                    <a:pt x="4537" y="2647"/>
                  </a:cubicBezTo>
                  <a:cubicBezTo>
                    <a:pt x="4537" y="2427"/>
                    <a:pt x="4695" y="2269"/>
                    <a:pt x="4884" y="2269"/>
                  </a:cubicBezTo>
                  <a:close/>
                  <a:moveTo>
                    <a:pt x="4454" y="4798"/>
                  </a:moveTo>
                  <a:cubicBezTo>
                    <a:pt x="4545" y="4798"/>
                    <a:pt x="4632" y="4837"/>
                    <a:pt x="4695" y="4916"/>
                  </a:cubicBezTo>
                  <a:cubicBezTo>
                    <a:pt x="4852" y="5042"/>
                    <a:pt x="4852" y="5262"/>
                    <a:pt x="4726" y="5420"/>
                  </a:cubicBezTo>
                  <a:cubicBezTo>
                    <a:pt x="4380" y="5798"/>
                    <a:pt x="3907" y="5987"/>
                    <a:pt x="3403" y="5987"/>
                  </a:cubicBezTo>
                  <a:cubicBezTo>
                    <a:pt x="2899" y="5987"/>
                    <a:pt x="2426" y="5798"/>
                    <a:pt x="2111" y="5420"/>
                  </a:cubicBezTo>
                  <a:cubicBezTo>
                    <a:pt x="1954" y="5262"/>
                    <a:pt x="1954" y="5042"/>
                    <a:pt x="2111" y="4916"/>
                  </a:cubicBezTo>
                  <a:cubicBezTo>
                    <a:pt x="2190" y="4837"/>
                    <a:pt x="2284" y="4798"/>
                    <a:pt x="2375" y="4798"/>
                  </a:cubicBezTo>
                  <a:cubicBezTo>
                    <a:pt x="2466" y="4798"/>
                    <a:pt x="2552" y="4837"/>
                    <a:pt x="2615" y="4916"/>
                  </a:cubicBezTo>
                  <a:cubicBezTo>
                    <a:pt x="2836" y="5136"/>
                    <a:pt x="3119" y="5246"/>
                    <a:pt x="3403" y="5246"/>
                  </a:cubicBezTo>
                  <a:cubicBezTo>
                    <a:pt x="3686" y="5246"/>
                    <a:pt x="3970" y="5136"/>
                    <a:pt x="4191" y="4916"/>
                  </a:cubicBezTo>
                  <a:cubicBezTo>
                    <a:pt x="4269" y="4837"/>
                    <a:pt x="4364" y="4798"/>
                    <a:pt x="4454" y="4798"/>
                  </a:cubicBezTo>
                  <a:close/>
                  <a:moveTo>
                    <a:pt x="3403" y="1"/>
                  </a:moveTo>
                  <a:cubicBezTo>
                    <a:pt x="2773" y="1261"/>
                    <a:pt x="1513" y="2112"/>
                    <a:pt x="63" y="2238"/>
                  </a:cubicBezTo>
                  <a:cubicBezTo>
                    <a:pt x="63" y="2364"/>
                    <a:pt x="0" y="2521"/>
                    <a:pt x="0" y="2647"/>
                  </a:cubicBezTo>
                  <a:lnTo>
                    <a:pt x="0" y="4128"/>
                  </a:lnTo>
                  <a:cubicBezTo>
                    <a:pt x="0" y="5577"/>
                    <a:pt x="1198" y="6743"/>
                    <a:pt x="2615" y="6743"/>
                  </a:cubicBezTo>
                  <a:lnTo>
                    <a:pt x="4096" y="6743"/>
                  </a:lnTo>
                  <a:cubicBezTo>
                    <a:pt x="5577" y="6743"/>
                    <a:pt x="6711" y="5546"/>
                    <a:pt x="6711" y="4128"/>
                  </a:cubicBezTo>
                  <a:lnTo>
                    <a:pt x="6711" y="2647"/>
                  </a:lnTo>
                  <a:cubicBezTo>
                    <a:pt x="6711" y="2521"/>
                    <a:pt x="6711" y="2364"/>
                    <a:pt x="6679" y="2238"/>
                  </a:cubicBezTo>
                  <a:cubicBezTo>
                    <a:pt x="5293" y="2112"/>
                    <a:pt x="4033" y="1261"/>
                    <a:pt x="340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0" name="Google Shape;150;p16"/>
            <p:cNvSpPr/>
            <p:nvPr/>
          </p:nvSpPr>
          <p:spPr>
            <a:xfrm>
              <a:off x="-55202750" y="3198925"/>
              <a:ext cx="318225" cy="316650"/>
            </a:xfrm>
            <a:custGeom>
              <a:rect b="b" l="l" r="r" t="t"/>
              <a:pathLst>
                <a:path extrusionOk="0" h="12666" w="12729">
                  <a:moveTo>
                    <a:pt x="6302" y="2221"/>
                  </a:moveTo>
                  <a:cubicBezTo>
                    <a:pt x="6459" y="2221"/>
                    <a:pt x="6617" y="2300"/>
                    <a:pt x="6648" y="2458"/>
                  </a:cubicBezTo>
                  <a:lnTo>
                    <a:pt x="6680" y="2615"/>
                  </a:lnTo>
                  <a:cubicBezTo>
                    <a:pt x="7058" y="4127"/>
                    <a:pt x="8381" y="5230"/>
                    <a:pt x="9956" y="5230"/>
                  </a:cubicBezTo>
                  <a:cubicBezTo>
                    <a:pt x="10145" y="5230"/>
                    <a:pt x="10272" y="5356"/>
                    <a:pt x="10303" y="5545"/>
                  </a:cubicBezTo>
                  <a:cubicBezTo>
                    <a:pt x="10366" y="5829"/>
                    <a:pt x="10398" y="6112"/>
                    <a:pt x="10398" y="6364"/>
                  </a:cubicBezTo>
                  <a:lnTo>
                    <a:pt x="10398" y="7877"/>
                  </a:lnTo>
                  <a:cubicBezTo>
                    <a:pt x="10398" y="9704"/>
                    <a:pt x="8885" y="11216"/>
                    <a:pt x="7058" y="11216"/>
                  </a:cubicBezTo>
                  <a:lnTo>
                    <a:pt x="5546" y="11216"/>
                  </a:lnTo>
                  <a:cubicBezTo>
                    <a:pt x="3687" y="11216"/>
                    <a:pt x="2206" y="9704"/>
                    <a:pt x="2206" y="7877"/>
                  </a:cubicBezTo>
                  <a:lnTo>
                    <a:pt x="2206" y="6364"/>
                  </a:lnTo>
                  <a:cubicBezTo>
                    <a:pt x="2206" y="6112"/>
                    <a:pt x="2238" y="5829"/>
                    <a:pt x="2269" y="5545"/>
                  </a:cubicBezTo>
                  <a:cubicBezTo>
                    <a:pt x="2332" y="5388"/>
                    <a:pt x="2490" y="5230"/>
                    <a:pt x="2647" y="5230"/>
                  </a:cubicBezTo>
                  <a:cubicBezTo>
                    <a:pt x="4160" y="5230"/>
                    <a:pt x="5514" y="4127"/>
                    <a:pt x="5892" y="2615"/>
                  </a:cubicBezTo>
                  <a:lnTo>
                    <a:pt x="5955" y="2458"/>
                  </a:lnTo>
                  <a:cubicBezTo>
                    <a:pt x="5987" y="2300"/>
                    <a:pt x="6144" y="2221"/>
                    <a:pt x="6302" y="2221"/>
                  </a:cubicBezTo>
                  <a:close/>
                  <a:moveTo>
                    <a:pt x="6333" y="0"/>
                  </a:moveTo>
                  <a:cubicBezTo>
                    <a:pt x="3529" y="0"/>
                    <a:pt x="1135" y="2111"/>
                    <a:pt x="789" y="4884"/>
                  </a:cubicBezTo>
                  <a:cubicBezTo>
                    <a:pt x="284" y="5230"/>
                    <a:pt x="1" y="5797"/>
                    <a:pt x="1" y="6427"/>
                  </a:cubicBezTo>
                  <a:cubicBezTo>
                    <a:pt x="1" y="6805"/>
                    <a:pt x="127" y="7215"/>
                    <a:pt x="379" y="7530"/>
                  </a:cubicBezTo>
                  <a:cubicBezTo>
                    <a:pt x="158" y="7845"/>
                    <a:pt x="1" y="8223"/>
                    <a:pt x="1" y="8633"/>
                  </a:cubicBezTo>
                  <a:cubicBezTo>
                    <a:pt x="1" y="9011"/>
                    <a:pt x="127" y="9420"/>
                    <a:pt x="379" y="9735"/>
                  </a:cubicBezTo>
                  <a:cubicBezTo>
                    <a:pt x="158" y="10050"/>
                    <a:pt x="1" y="10428"/>
                    <a:pt x="1" y="10838"/>
                  </a:cubicBezTo>
                  <a:cubicBezTo>
                    <a:pt x="1" y="11846"/>
                    <a:pt x="852" y="12665"/>
                    <a:pt x="1891" y="12665"/>
                  </a:cubicBezTo>
                  <a:lnTo>
                    <a:pt x="10839" y="12665"/>
                  </a:lnTo>
                  <a:cubicBezTo>
                    <a:pt x="11847" y="12665"/>
                    <a:pt x="12729" y="11846"/>
                    <a:pt x="12729" y="10838"/>
                  </a:cubicBezTo>
                  <a:cubicBezTo>
                    <a:pt x="12729" y="10428"/>
                    <a:pt x="12603" y="10050"/>
                    <a:pt x="12319" y="9735"/>
                  </a:cubicBezTo>
                  <a:cubicBezTo>
                    <a:pt x="12571" y="9420"/>
                    <a:pt x="12729" y="9011"/>
                    <a:pt x="12729" y="8633"/>
                  </a:cubicBezTo>
                  <a:cubicBezTo>
                    <a:pt x="12666" y="8223"/>
                    <a:pt x="12508" y="7845"/>
                    <a:pt x="12288" y="7530"/>
                  </a:cubicBezTo>
                  <a:cubicBezTo>
                    <a:pt x="12508" y="7215"/>
                    <a:pt x="12666" y="6805"/>
                    <a:pt x="12666" y="6427"/>
                  </a:cubicBezTo>
                  <a:cubicBezTo>
                    <a:pt x="12666" y="5829"/>
                    <a:pt x="12351" y="5230"/>
                    <a:pt x="11878" y="4884"/>
                  </a:cubicBezTo>
                  <a:cubicBezTo>
                    <a:pt x="11500" y="2111"/>
                    <a:pt x="9137" y="0"/>
                    <a:pt x="633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51" name="Google Shape;151;p16"/>
          <p:cNvGrpSpPr/>
          <p:nvPr/>
        </p:nvGrpSpPr>
        <p:grpSpPr>
          <a:xfrm>
            <a:off x="7481268" y="2529170"/>
            <a:ext cx="441752" cy="503988"/>
            <a:chOff x="-56766175" y="3198925"/>
            <a:chExt cx="279625" cy="319000"/>
          </a:xfrm>
        </p:grpSpPr>
        <p:sp>
          <p:nvSpPr>
            <p:cNvPr id="152" name="Google Shape;152;p16"/>
            <p:cNvSpPr/>
            <p:nvPr/>
          </p:nvSpPr>
          <p:spPr>
            <a:xfrm>
              <a:off x="-56766175" y="3335975"/>
              <a:ext cx="18925" cy="63825"/>
            </a:xfrm>
            <a:custGeom>
              <a:rect b="b" l="l" r="r" t="t"/>
              <a:pathLst>
                <a:path extrusionOk="0" h="2553" w="757">
                  <a:moveTo>
                    <a:pt x="757" y="0"/>
                  </a:moveTo>
                  <a:cubicBezTo>
                    <a:pt x="316" y="221"/>
                    <a:pt x="1" y="693"/>
                    <a:pt x="1" y="1260"/>
                  </a:cubicBezTo>
                  <a:cubicBezTo>
                    <a:pt x="1" y="1796"/>
                    <a:pt x="316" y="2269"/>
                    <a:pt x="757" y="2552"/>
                  </a:cubicBezTo>
                  <a:lnTo>
                    <a:pt x="757" y="158"/>
                  </a:lnTo>
                  <a:lnTo>
                    <a:pt x="75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3" name="Google Shape;153;p16"/>
            <p:cNvSpPr/>
            <p:nvPr/>
          </p:nvSpPr>
          <p:spPr>
            <a:xfrm>
              <a:off x="-56747275" y="3198925"/>
              <a:ext cx="222925" cy="93750"/>
            </a:xfrm>
            <a:custGeom>
              <a:rect b="b" l="l" r="r" t="t"/>
              <a:pathLst>
                <a:path extrusionOk="0" h="3750" w="8917">
                  <a:moveTo>
                    <a:pt x="347" y="0"/>
                  </a:moveTo>
                  <a:cubicBezTo>
                    <a:pt x="158" y="0"/>
                    <a:pt x="1" y="158"/>
                    <a:pt x="32" y="347"/>
                  </a:cubicBezTo>
                  <a:cubicBezTo>
                    <a:pt x="410" y="2269"/>
                    <a:pt x="2080" y="3749"/>
                    <a:pt x="4096" y="3749"/>
                  </a:cubicBezTo>
                  <a:lnTo>
                    <a:pt x="8917" y="3749"/>
                  </a:lnTo>
                  <a:cubicBezTo>
                    <a:pt x="8728" y="1639"/>
                    <a:pt x="6995" y="0"/>
                    <a:pt x="485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4" name="Google Shape;154;p16"/>
            <p:cNvSpPr/>
            <p:nvPr/>
          </p:nvSpPr>
          <p:spPr>
            <a:xfrm>
              <a:off x="-56710250" y="3348575"/>
              <a:ext cx="55150" cy="55150"/>
            </a:xfrm>
            <a:custGeom>
              <a:rect b="b" l="l" r="r" t="t"/>
              <a:pathLst>
                <a:path extrusionOk="0" h="2206" w="2206">
                  <a:moveTo>
                    <a:pt x="1103" y="0"/>
                  </a:moveTo>
                  <a:cubicBezTo>
                    <a:pt x="473" y="0"/>
                    <a:pt x="0" y="504"/>
                    <a:pt x="0" y="1103"/>
                  </a:cubicBezTo>
                  <a:cubicBezTo>
                    <a:pt x="0" y="1670"/>
                    <a:pt x="504" y="2206"/>
                    <a:pt x="1103" y="2206"/>
                  </a:cubicBezTo>
                  <a:cubicBezTo>
                    <a:pt x="1733" y="2206"/>
                    <a:pt x="2206" y="1702"/>
                    <a:pt x="2206" y="1103"/>
                  </a:cubicBezTo>
                  <a:cubicBezTo>
                    <a:pt x="2206" y="504"/>
                    <a:pt x="1733" y="0"/>
                    <a:pt x="110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5" name="Google Shape;155;p16"/>
            <p:cNvSpPr/>
            <p:nvPr/>
          </p:nvSpPr>
          <p:spPr>
            <a:xfrm>
              <a:off x="-56597625" y="3349350"/>
              <a:ext cx="55150" cy="55175"/>
            </a:xfrm>
            <a:custGeom>
              <a:rect b="b" l="l" r="r" t="t"/>
              <a:pathLst>
                <a:path extrusionOk="0" h="2207" w="2206">
                  <a:moveTo>
                    <a:pt x="1103" y="1"/>
                  </a:moveTo>
                  <a:cubicBezTo>
                    <a:pt x="473" y="1"/>
                    <a:pt x="1" y="505"/>
                    <a:pt x="1" y="1103"/>
                  </a:cubicBezTo>
                  <a:cubicBezTo>
                    <a:pt x="1" y="1702"/>
                    <a:pt x="473" y="2206"/>
                    <a:pt x="1103" y="2206"/>
                  </a:cubicBezTo>
                  <a:cubicBezTo>
                    <a:pt x="1702" y="2206"/>
                    <a:pt x="2206" y="1702"/>
                    <a:pt x="2206" y="1103"/>
                  </a:cubicBezTo>
                  <a:cubicBezTo>
                    <a:pt x="2206" y="505"/>
                    <a:pt x="1702" y="1"/>
                    <a:pt x="110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6" name="Google Shape;156;p16"/>
            <p:cNvSpPr/>
            <p:nvPr/>
          </p:nvSpPr>
          <p:spPr>
            <a:xfrm>
              <a:off x="-56727575" y="3376925"/>
              <a:ext cx="204800" cy="141000"/>
            </a:xfrm>
            <a:custGeom>
              <a:rect b="b" l="l" r="r" t="t"/>
              <a:pathLst>
                <a:path extrusionOk="0" h="5640" w="8192">
                  <a:moveTo>
                    <a:pt x="5104" y="2174"/>
                  </a:moveTo>
                  <a:cubicBezTo>
                    <a:pt x="5199" y="2174"/>
                    <a:pt x="5293" y="2206"/>
                    <a:pt x="5356" y="2269"/>
                  </a:cubicBezTo>
                  <a:cubicBezTo>
                    <a:pt x="5545" y="2395"/>
                    <a:pt x="5545" y="2647"/>
                    <a:pt x="5388" y="2804"/>
                  </a:cubicBezTo>
                  <a:cubicBezTo>
                    <a:pt x="5041" y="3151"/>
                    <a:pt x="4569" y="3340"/>
                    <a:pt x="4096" y="3340"/>
                  </a:cubicBezTo>
                  <a:cubicBezTo>
                    <a:pt x="3560" y="3340"/>
                    <a:pt x="3088" y="3151"/>
                    <a:pt x="2741" y="2804"/>
                  </a:cubicBezTo>
                  <a:cubicBezTo>
                    <a:pt x="2584" y="2647"/>
                    <a:pt x="2584" y="2395"/>
                    <a:pt x="2741" y="2269"/>
                  </a:cubicBezTo>
                  <a:cubicBezTo>
                    <a:pt x="2820" y="2206"/>
                    <a:pt x="2922" y="2174"/>
                    <a:pt x="3021" y="2174"/>
                  </a:cubicBezTo>
                  <a:cubicBezTo>
                    <a:pt x="3119" y="2174"/>
                    <a:pt x="3214" y="2206"/>
                    <a:pt x="3277" y="2269"/>
                  </a:cubicBezTo>
                  <a:cubicBezTo>
                    <a:pt x="3482" y="2489"/>
                    <a:pt x="3765" y="2600"/>
                    <a:pt x="4053" y="2600"/>
                  </a:cubicBezTo>
                  <a:cubicBezTo>
                    <a:pt x="4340" y="2600"/>
                    <a:pt x="4632" y="2489"/>
                    <a:pt x="4852" y="2269"/>
                  </a:cubicBezTo>
                  <a:cubicBezTo>
                    <a:pt x="4915" y="2206"/>
                    <a:pt x="5010" y="2174"/>
                    <a:pt x="5104" y="2174"/>
                  </a:cubicBezTo>
                  <a:close/>
                  <a:moveTo>
                    <a:pt x="0" y="0"/>
                  </a:moveTo>
                  <a:lnTo>
                    <a:pt x="0" y="1513"/>
                  </a:lnTo>
                  <a:cubicBezTo>
                    <a:pt x="0" y="3623"/>
                    <a:pt x="1639" y="5451"/>
                    <a:pt x="3718" y="5640"/>
                  </a:cubicBezTo>
                  <a:lnTo>
                    <a:pt x="3718" y="4537"/>
                  </a:lnTo>
                  <a:cubicBezTo>
                    <a:pt x="3718" y="4348"/>
                    <a:pt x="3875" y="4191"/>
                    <a:pt x="4096" y="4191"/>
                  </a:cubicBezTo>
                  <a:cubicBezTo>
                    <a:pt x="4285" y="4191"/>
                    <a:pt x="4442" y="4348"/>
                    <a:pt x="4442" y="4537"/>
                  </a:cubicBezTo>
                  <a:lnTo>
                    <a:pt x="4442" y="5640"/>
                  </a:lnTo>
                  <a:cubicBezTo>
                    <a:pt x="6522" y="5451"/>
                    <a:pt x="8192" y="3623"/>
                    <a:pt x="8192" y="1513"/>
                  </a:cubicBezTo>
                  <a:lnTo>
                    <a:pt x="8192" y="0"/>
                  </a:lnTo>
                  <a:cubicBezTo>
                    <a:pt x="8192" y="1009"/>
                    <a:pt x="7309" y="1859"/>
                    <a:pt x="6301" y="1859"/>
                  </a:cubicBezTo>
                  <a:cubicBezTo>
                    <a:pt x="5388" y="1859"/>
                    <a:pt x="4632" y="1229"/>
                    <a:pt x="4474" y="347"/>
                  </a:cubicBezTo>
                  <a:lnTo>
                    <a:pt x="3655" y="347"/>
                  </a:lnTo>
                  <a:cubicBezTo>
                    <a:pt x="3497" y="1229"/>
                    <a:pt x="2710" y="1859"/>
                    <a:pt x="1828" y="1859"/>
                  </a:cubicBezTo>
                  <a:cubicBezTo>
                    <a:pt x="819" y="1859"/>
                    <a:pt x="0" y="1009"/>
                    <a:pt x="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7" name="Google Shape;157;p16"/>
            <p:cNvSpPr/>
            <p:nvPr/>
          </p:nvSpPr>
          <p:spPr>
            <a:xfrm>
              <a:off x="-56729150" y="3289500"/>
              <a:ext cx="204000" cy="87450"/>
            </a:xfrm>
            <a:custGeom>
              <a:rect b="b" l="l" r="r" t="t"/>
              <a:pathLst>
                <a:path extrusionOk="0" h="3498" w="8160">
                  <a:moveTo>
                    <a:pt x="567" y="0"/>
                  </a:moveTo>
                  <a:cubicBezTo>
                    <a:pt x="221" y="630"/>
                    <a:pt x="0" y="1292"/>
                    <a:pt x="0" y="2017"/>
                  </a:cubicBezTo>
                  <a:lnTo>
                    <a:pt x="0" y="3497"/>
                  </a:lnTo>
                  <a:cubicBezTo>
                    <a:pt x="0" y="2489"/>
                    <a:pt x="851" y="1639"/>
                    <a:pt x="1859" y="1639"/>
                  </a:cubicBezTo>
                  <a:cubicBezTo>
                    <a:pt x="2773" y="1639"/>
                    <a:pt x="3529" y="2269"/>
                    <a:pt x="3686" y="3151"/>
                  </a:cubicBezTo>
                  <a:lnTo>
                    <a:pt x="4505" y="3151"/>
                  </a:lnTo>
                  <a:cubicBezTo>
                    <a:pt x="4663" y="2269"/>
                    <a:pt x="5451" y="1639"/>
                    <a:pt x="6333" y="1639"/>
                  </a:cubicBezTo>
                  <a:cubicBezTo>
                    <a:pt x="7341" y="1639"/>
                    <a:pt x="8160" y="2489"/>
                    <a:pt x="8160" y="3497"/>
                  </a:cubicBezTo>
                  <a:lnTo>
                    <a:pt x="8160" y="914"/>
                  </a:lnTo>
                  <a:lnTo>
                    <a:pt x="3340" y="914"/>
                  </a:lnTo>
                  <a:cubicBezTo>
                    <a:pt x="2332" y="851"/>
                    <a:pt x="1355" y="536"/>
                    <a:pt x="56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8" name="Google Shape;158;p16"/>
            <p:cNvSpPr/>
            <p:nvPr/>
          </p:nvSpPr>
          <p:spPr>
            <a:xfrm>
              <a:off x="-56505475" y="3335975"/>
              <a:ext cx="18925" cy="63825"/>
            </a:xfrm>
            <a:custGeom>
              <a:rect b="b" l="l" r="r" t="t"/>
              <a:pathLst>
                <a:path extrusionOk="0" h="2553" w="757">
                  <a:moveTo>
                    <a:pt x="1" y="0"/>
                  </a:moveTo>
                  <a:lnTo>
                    <a:pt x="1" y="2552"/>
                  </a:lnTo>
                  <a:cubicBezTo>
                    <a:pt x="442" y="2269"/>
                    <a:pt x="757" y="1796"/>
                    <a:pt x="757" y="1260"/>
                  </a:cubicBezTo>
                  <a:cubicBezTo>
                    <a:pt x="757" y="693"/>
                    <a:pt x="473" y="221"/>
                    <a:pt x="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59" name="Google Shape;159;p16"/>
          <p:cNvSpPr/>
          <p:nvPr/>
        </p:nvSpPr>
        <p:spPr>
          <a:xfrm>
            <a:off x="4630225" y="1050363"/>
            <a:ext cx="4057800" cy="545100"/>
          </a:xfrm>
          <a:prstGeom prst="roundRect">
            <a:avLst>
              <a:gd fmla="val 19322" name="adj"/>
            </a:avLst>
          </a:pr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000">
                <a:solidFill>
                  <a:schemeClr val="lt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rPr>
              <a:t>2023</a:t>
            </a:r>
            <a:endParaRPr sz="3000">
              <a:solidFill>
                <a:schemeClr val="lt1"/>
              </a:solidFill>
              <a:latin typeface="Fira Sans Extra Condensed"/>
              <a:ea typeface="Fira Sans Extra Condensed"/>
              <a:cs typeface="Fira Sans Extra Condensed"/>
              <a:sym typeface="Fira Sans Extra Condensed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46" name="Shape 8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7" name="Google Shape;847;p34"/>
          <p:cNvSpPr txBox="1"/>
          <p:nvPr>
            <p:ph type="title"/>
          </p:nvPr>
        </p:nvSpPr>
        <p:spPr>
          <a:xfrm>
            <a:off x="457200" y="411475"/>
            <a:ext cx="8229600" cy="371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Business </a:t>
            </a:r>
            <a:r>
              <a:rPr lang="en"/>
              <a:t>2023</a:t>
            </a:r>
            <a:r>
              <a:rPr lang="en"/>
              <a:t> </a:t>
            </a:r>
            <a:r>
              <a:rPr lang="en"/>
              <a:t>annual report infographics</a:t>
            </a:r>
            <a:endParaRPr/>
          </a:p>
        </p:txBody>
      </p:sp>
      <p:sp>
        <p:nvSpPr>
          <p:cNvPr id="848" name="Google Shape;848;p34"/>
          <p:cNvSpPr txBox="1"/>
          <p:nvPr/>
        </p:nvSpPr>
        <p:spPr>
          <a:xfrm>
            <a:off x="457200" y="2283875"/>
            <a:ext cx="3072000" cy="1983900"/>
          </a:xfrm>
          <a:prstGeom prst="rect">
            <a:avLst/>
          </a:prstGeom>
          <a:solidFill>
            <a:srgbClr val="1642C5">
              <a:alpha val="25099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5000">
                <a:solidFill>
                  <a:schemeClr val="accent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rPr>
              <a:t>$850,000</a:t>
            </a:r>
            <a:endParaRPr b="1" sz="5000">
              <a:solidFill>
                <a:schemeClr val="accent1"/>
              </a:solidFill>
              <a:latin typeface="Fira Sans Extra Condensed"/>
              <a:ea typeface="Fira Sans Extra Condensed"/>
              <a:cs typeface="Fira Sans Extra Condensed"/>
              <a:sym typeface="Fira Sans Extra Condensed"/>
            </a:endParaRPr>
          </a:p>
        </p:txBody>
      </p:sp>
      <p:grpSp>
        <p:nvGrpSpPr>
          <p:cNvPr id="849" name="Google Shape;849;p34"/>
          <p:cNvGrpSpPr/>
          <p:nvPr/>
        </p:nvGrpSpPr>
        <p:grpSpPr>
          <a:xfrm>
            <a:off x="3895650" y="996775"/>
            <a:ext cx="1352700" cy="1666014"/>
            <a:chOff x="3895650" y="996775"/>
            <a:chExt cx="1352700" cy="1666014"/>
          </a:xfrm>
        </p:grpSpPr>
        <p:sp>
          <p:nvSpPr>
            <p:cNvPr id="850" name="Google Shape;850;p34"/>
            <p:cNvSpPr txBox="1"/>
            <p:nvPr/>
          </p:nvSpPr>
          <p:spPr>
            <a:xfrm>
              <a:off x="3895650" y="2107489"/>
              <a:ext cx="1352700" cy="5553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1800">
                <a:solidFill>
                  <a:schemeClr val="lt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endParaRPr>
            </a:p>
          </p:txBody>
        </p:sp>
        <p:sp>
          <p:nvSpPr>
            <p:cNvPr id="851" name="Google Shape;851;p34"/>
            <p:cNvSpPr txBox="1"/>
            <p:nvPr/>
          </p:nvSpPr>
          <p:spPr>
            <a:xfrm>
              <a:off x="3895650" y="1552132"/>
              <a:ext cx="1352700" cy="555300"/>
            </a:xfrm>
            <a:prstGeom prst="rect">
              <a:avLst/>
            </a:prstGeom>
            <a:solidFill>
              <a:srgbClr val="155FE5">
                <a:alpha val="12549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800">
                  <a:solidFill>
                    <a:schemeClr val="accent1"/>
                  </a:solidFill>
                  <a:latin typeface="Fira Sans Extra Condensed"/>
                  <a:ea typeface="Fira Sans Extra Condensed"/>
                  <a:cs typeface="Fira Sans Extra Condensed"/>
                  <a:sym typeface="Fira Sans Extra Condensed"/>
                </a:rPr>
                <a:t>Design</a:t>
              </a:r>
              <a:endParaRPr b="1" sz="1800">
                <a:solidFill>
                  <a:schemeClr val="accent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endParaRPr>
            </a:p>
          </p:txBody>
        </p:sp>
        <p:sp>
          <p:nvSpPr>
            <p:cNvPr id="852" name="Google Shape;852;p34"/>
            <p:cNvSpPr txBox="1"/>
            <p:nvPr/>
          </p:nvSpPr>
          <p:spPr>
            <a:xfrm>
              <a:off x="3895650" y="996775"/>
              <a:ext cx="1352700" cy="5553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2100">
                  <a:solidFill>
                    <a:schemeClr val="lt1"/>
                  </a:solidFill>
                  <a:latin typeface="Fira Sans Extra Condensed"/>
                  <a:ea typeface="Fira Sans Extra Condensed"/>
                  <a:cs typeface="Fira Sans Extra Condensed"/>
                  <a:sym typeface="Fira Sans Extra Condensed"/>
                </a:rPr>
                <a:t>$70,000</a:t>
              </a:r>
              <a:endParaRPr b="1" sz="2100">
                <a:solidFill>
                  <a:schemeClr val="lt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endParaRPr>
            </a:p>
          </p:txBody>
        </p:sp>
      </p:grpSp>
      <p:sp>
        <p:nvSpPr>
          <p:cNvPr id="853" name="Google Shape;853;p34"/>
          <p:cNvSpPr txBox="1"/>
          <p:nvPr/>
        </p:nvSpPr>
        <p:spPr>
          <a:xfrm>
            <a:off x="457200" y="996775"/>
            <a:ext cx="3072000" cy="4644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chemeClr val="lt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rPr>
              <a:t>Financial budget</a:t>
            </a:r>
            <a:endParaRPr b="1" sz="1800">
              <a:solidFill>
                <a:schemeClr val="lt1"/>
              </a:solidFill>
              <a:latin typeface="Fira Sans Extra Condensed"/>
              <a:ea typeface="Fira Sans Extra Condensed"/>
              <a:cs typeface="Fira Sans Extra Condensed"/>
              <a:sym typeface="Fira Sans Extra Condensed"/>
            </a:endParaRPr>
          </a:p>
        </p:txBody>
      </p:sp>
      <p:sp>
        <p:nvSpPr>
          <p:cNvPr id="854" name="Google Shape;854;p34"/>
          <p:cNvSpPr txBox="1"/>
          <p:nvPr/>
        </p:nvSpPr>
        <p:spPr>
          <a:xfrm>
            <a:off x="457200" y="1461175"/>
            <a:ext cx="3072000" cy="822600"/>
          </a:xfrm>
          <a:prstGeom prst="rect">
            <a:avLst/>
          </a:prstGeom>
          <a:solidFill>
            <a:srgbClr val="1642C5">
              <a:alpha val="12549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Mercury is the closest planet to the Sun and the smallest one</a:t>
            </a:r>
            <a:endParaRPr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grpSp>
        <p:nvGrpSpPr>
          <p:cNvPr id="855" name="Google Shape;855;p34"/>
          <p:cNvGrpSpPr/>
          <p:nvPr/>
        </p:nvGrpSpPr>
        <p:grpSpPr>
          <a:xfrm>
            <a:off x="4390298" y="2202809"/>
            <a:ext cx="373656" cy="364701"/>
            <a:chOff x="4791285" y="2868030"/>
            <a:chExt cx="373656" cy="364701"/>
          </a:xfrm>
        </p:grpSpPr>
        <p:sp>
          <p:nvSpPr>
            <p:cNvPr id="856" name="Google Shape;856;p34"/>
            <p:cNvSpPr/>
            <p:nvPr/>
          </p:nvSpPr>
          <p:spPr>
            <a:xfrm>
              <a:off x="4992332" y="2906482"/>
              <a:ext cx="133541" cy="129064"/>
            </a:xfrm>
            <a:custGeom>
              <a:rect b="b" l="l" r="r" t="t"/>
              <a:pathLst>
                <a:path extrusionOk="0" h="3776" w="3907">
                  <a:moveTo>
                    <a:pt x="2189" y="0"/>
                  </a:moveTo>
                  <a:cubicBezTo>
                    <a:pt x="1787" y="0"/>
                    <a:pt x="1382" y="155"/>
                    <a:pt x="1072" y="465"/>
                  </a:cubicBezTo>
                  <a:lnTo>
                    <a:pt x="1" y="1560"/>
                  </a:lnTo>
                  <a:lnTo>
                    <a:pt x="2215" y="3775"/>
                  </a:lnTo>
                  <a:lnTo>
                    <a:pt x="3287" y="2680"/>
                  </a:lnTo>
                  <a:cubicBezTo>
                    <a:pt x="3906" y="2060"/>
                    <a:pt x="3906" y="1060"/>
                    <a:pt x="3287" y="465"/>
                  </a:cubicBezTo>
                  <a:cubicBezTo>
                    <a:pt x="2989" y="155"/>
                    <a:pt x="2591" y="0"/>
                    <a:pt x="218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57" name="Google Shape;857;p34"/>
            <p:cNvSpPr/>
            <p:nvPr/>
          </p:nvSpPr>
          <p:spPr>
            <a:xfrm>
              <a:off x="4791285" y="2868440"/>
              <a:ext cx="372015" cy="364290"/>
            </a:xfrm>
            <a:custGeom>
              <a:rect b="b" l="l" r="r" t="t"/>
              <a:pathLst>
                <a:path extrusionOk="0" h="10658" w="10884">
                  <a:moveTo>
                    <a:pt x="1921" y="0"/>
                  </a:moveTo>
                  <a:cubicBezTo>
                    <a:pt x="1679" y="0"/>
                    <a:pt x="1441" y="89"/>
                    <a:pt x="1263" y="268"/>
                  </a:cubicBezTo>
                  <a:lnTo>
                    <a:pt x="358" y="1173"/>
                  </a:lnTo>
                  <a:cubicBezTo>
                    <a:pt x="1" y="1530"/>
                    <a:pt x="1" y="2126"/>
                    <a:pt x="358" y="2483"/>
                  </a:cubicBezTo>
                  <a:lnTo>
                    <a:pt x="572" y="2697"/>
                  </a:lnTo>
                  <a:lnTo>
                    <a:pt x="1668" y="1578"/>
                  </a:lnTo>
                  <a:cubicBezTo>
                    <a:pt x="1727" y="1518"/>
                    <a:pt x="1810" y="1489"/>
                    <a:pt x="1894" y="1489"/>
                  </a:cubicBezTo>
                  <a:cubicBezTo>
                    <a:pt x="1977" y="1489"/>
                    <a:pt x="2060" y="1518"/>
                    <a:pt x="2120" y="1578"/>
                  </a:cubicBezTo>
                  <a:cubicBezTo>
                    <a:pt x="2239" y="1697"/>
                    <a:pt x="2239" y="1911"/>
                    <a:pt x="2120" y="2030"/>
                  </a:cubicBezTo>
                  <a:lnTo>
                    <a:pt x="1001" y="3126"/>
                  </a:lnTo>
                  <a:lnTo>
                    <a:pt x="1453" y="3578"/>
                  </a:lnTo>
                  <a:lnTo>
                    <a:pt x="2120" y="2911"/>
                  </a:lnTo>
                  <a:cubicBezTo>
                    <a:pt x="2180" y="2840"/>
                    <a:pt x="2257" y="2804"/>
                    <a:pt x="2334" y="2804"/>
                  </a:cubicBezTo>
                  <a:cubicBezTo>
                    <a:pt x="2412" y="2804"/>
                    <a:pt x="2489" y="2840"/>
                    <a:pt x="2549" y="2911"/>
                  </a:cubicBezTo>
                  <a:cubicBezTo>
                    <a:pt x="2668" y="3030"/>
                    <a:pt x="2668" y="3221"/>
                    <a:pt x="2549" y="3340"/>
                  </a:cubicBezTo>
                  <a:lnTo>
                    <a:pt x="1882" y="4007"/>
                  </a:lnTo>
                  <a:lnTo>
                    <a:pt x="2334" y="4459"/>
                  </a:lnTo>
                  <a:lnTo>
                    <a:pt x="3430" y="3364"/>
                  </a:lnTo>
                  <a:cubicBezTo>
                    <a:pt x="3503" y="3290"/>
                    <a:pt x="3584" y="3260"/>
                    <a:pt x="3659" y="3260"/>
                  </a:cubicBezTo>
                  <a:cubicBezTo>
                    <a:pt x="3903" y="3260"/>
                    <a:pt x="4100" y="3575"/>
                    <a:pt x="3882" y="3793"/>
                  </a:cubicBezTo>
                  <a:lnTo>
                    <a:pt x="2763" y="4912"/>
                  </a:lnTo>
                  <a:lnTo>
                    <a:pt x="3215" y="5340"/>
                  </a:lnTo>
                  <a:lnTo>
                    <a:pt x="3882" y="4674"/>
                  </a:lnTo>
                  <a:cubicBezTo>
                    <a:pt x="3948" y="4608"/>
                    <a:pt x="4023" y="4580"/>
                    <a:pt x="4096" y="4580"/>
                  </a:cubicBezTo>
                  <a:cubicBezTo>
                    <a:pt x="4338" y="4580"/>
                    <a:pt x="4554" y="4888"/>
                    <a:pt x="4335" y="5126"/>
                  </a:cubicBezTo>
                  <a:lnTo>
                    <a:pt x="3668" y="5769"/>
                  </a:lnTo>
                  <a:lnTo>
                    <a:pt x="4097" y="6198"/>
                  </a:lnTo>
                  <a:lnTo>
                    <a:pt x="5216" y="5102"/>
                  </a:lnTo>
                  <a:cubicBezTo>
                    <a:pt x="5284" y="5029"/>
                    <a:pt x="5361" y="4998"/>
                    <a:pt x="5435" y="4998"/>
                  </a:cubicBezTo>
                  <a:cubicBezTo>
                    <a:pt x="5674" y="4998"/>
                    <a:pt x="5881" y="5313"/>
                    <a:pt x="5645" y="5531"/>
                  </a:cubicBezTo>
                  <a:lnTo>
                    <a:pt x="4549" y="6650"/>
                  </a:lnTo>
                  <a:lnTo>
                    <a:pt x="5002" y="7103"/>
                  </a:lnTo>
                  <a:lnTo>
                    <a:pt x="5668" y="6436"/>
                  </a:lnTo>
                  <a:cubicBezTo>
                    <a:pt x="5716" y="6365"/>
                    <a:pt x="5793" y="6329"/>
                    <a:pt x="5874" y="6329"/>
                  </a:cubicBezTo>
                  <a:cubicBezTo>
                    <a:pt x="5954" y="6329"/>
                    <a:pt x="6037" y="6365"/>
                    <a:pt x="6097" y="6436"/>
                  </a:cubicBezTo>
                  <a:cubicBezTo>
                    <a:pt x="6216" y="6555"/>
                    <a:pt x="6216" y="6746"/>
                    <a:pt x="6097" y="6865"/>
                  </a:cubicBezTo>
                  <a:lnTo>
                    <a:pt x="5454" y="7531"/>
                  </a:lnTo>
                  <a:lnTo>
                    <a:pt x="5883" y="7984"/>
                  </a:lnTo>
                  <a:lnTo>
                    <a:pt x="7002" y="6865"/>
                  </a:lnTo>
                  <a:cubicBezTo>
                    <a:pt x="7068" y="6799"/>
                    <a:pt x="7142" y="6771"/>
                    <a:pt x="7212" y="6771"/>
                  </a:cubicBezTo>
                  <a:cubicBezTo>
                    <a:pt x="7448" y="6771"/>
                    <a:pt x="7650" y="7079"/>
                    <a:pt x="7431" y="7317"/>
                  </a:cubicBezTo>
                  <a:lnTo>
                    <a:pt x="6335" y="8413"/>
                  </a:lnTo>
                  <a:lnTo>
                    <a:pt x="6788" y="8865"/>
                  </a:lnTo>
                  <a:lnTo>
                    <a:pt x="7431" y="8198"/>
                  </a:lnTo>
                  <a:cubicBezTo>
                    <a:pt x="7502" y="8139"/>
                    <a:pt x="7585" y="8109"/>
                    <a:pt x="7666" y="8109"/>
                  </a:cubicBezTo>
                  <a:cubicBezTo>
                    <a:pt x="7746" y="8109"/>
                    <a:pt x="7824" y="8139"/>
                    <a:pt x="7883" y="8198"/>
                  </a:cubicBezTo>
                  <a:cubicBezTo>
                    <a:pt x="8002" y="8317"/>
                    <a:pt x="8002" y="8532"/>
                    <a:pt x="7883" y="8651"/>
                  </a:cubicBezTo>
                  <a:lnTo>
                    <a:pt x="7216" y="9294"/>
                  </a:lnTo>
                  <a:lnTo>
                    <a:pt x="7669" y="9746"/>
                  </a:lnTo>
                  <a:lnTo>
                    <a:pt x="8764" y="8651"/>
                  </a:lnTo>
                  <a:cubicBezTo>
                    <a:pt x="8838" y="8577"/>
                    <a:pt x="8918" y="8547"/>
                    <a:pt x="8994" y="8547"/>
                  </a:cubicBezTo>
                  <a:cubicBezTo>
                    <a:pt x="9237" y="8547"/>
                    <a:pt x="9435" y="8861"/>
                    <a:pt x="9217" y="9079"/>
                  </a:cubicBezTo>
                  <a:lnTo>
                    <a:pt x="8097" y="10199"/>
                  </a:lnTo>
                  <a:lnTo>
                    <a:pt x="8312" y="10389"/>
                  </a:lnTo>
                  <a:cubicBezTo>
                    <a:pt x="8490" y="10568"/>
                    <a:pt x="8729" y="10657"/>
                    <a:pt x="8967" y="10657"/>
                  </a:cubicBezTo>
                  <a:cubicBezTo>
                    <a:pt x="9205" y="10657"/>
                    <a:pt x="9443" y="10568"/>
                    <a:pt x="9622" y="10389"/>
                  </a:cubicBezTo>
                  <a:lnTo>
                    <a:pt x="10527" y="9484"/>
                  </a:lnTo>
                  <a:cubicBezTo>
                    <a:pt x="10884" y="9127"/>
                    <a:pt x="10884" y="8532"/>
                    <a:pt x="10527" y="8174"/>
                  </a:cubicBezTo>
                  <a:lnTo>
                    <a:pt x="10503" y="8174"/>
                  </a:lnTo>
                  <a:lnTo>
                    <a:pt x="2596" y="268"/>
                  </a:lnTo>
                  <a:cubicBezTo>
                    <a:pt x="2406" y="89"/>
                    <a:pt x="2162" y="0"/>
                    <a:pt x="192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58" name="Google Shape;858;p34"/>
            <p:cNvSpPr/>
            <p:nvPr/>
          </p:nvSpPr>
          <p:spPr>
            <a:xfrm>
              <a:off x="5066400" y="2868030"/>
              <a:ext cx="98541" cy="92628"/>
            </a:xfrm>
            <a:custGeom>
              <a:rect b="b" l="l" r="r" t="t"/>
              <a:pathLst>
                <a:path extrusionOk="0" h="2710" w="2883">
                  <a:moveTo>
                    <a:pt x="1156" y="0"/>
                  </a:moveTo>
                  <a:cubicBezTo>
                    <a:pt x="757" y="0"/>
                    <a:pt x="358" y="149"/>
                    <a:pt x="48" y="447"/>
                  </a:cubicBezTo>
                  <a:lnTo>
                    <a:pt x="1" y="494"/>
                  </a:lnTo>
                  <a:lnTo>
                    <a:pt x="25" y="494"/>
                  </a:lnTo>
                  <a:cubicBezTo>
                    <a:pt x="1239" y="494"/>
                    <a:pt x="2216" y="1495"/>
                    <a:pt x="2216" y="2709"/>
                  </a:cubicBezTo>
                  <a:lnTo>
                    <a:pt x="2263" y="2661"/>
                  </a:lnTo>
                  <a:cubicBezTo>
                    <a:pt x="2882" y="2042"/>
                    <a:pt x="2882" y="1042"/>
                    <a:pt x="2263" y="447"/>
                  </a:cubicBezTo>
                  <a:cubicBezTo>
                    <a:pt x="1954" y="149"/>
                    <a:pt x="1555" y="0"/>
                    <a:pt x="115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59" name="Google Shape;859;p34"/>
            <p:cNvSpPr/>
            <p:nvPr/>
          </p:nvSpPr>
          <p:spPr>
            <a:xfrm>
              <a:off x="4814904" y="3142256"/>
              <a:ext cx="72462" cy="70718"/>
            </a:xfrm>
            <a:custGeom>
              <a:rect b="b" l="l" r="r" t="t"/>
              <a:pathLst>
                <a:path extrusionOk="0" h="2069" w="2120">
                  <a:moveTo>
                    <a:pt x="862" y="0"/>
                  </a:moveTo>
                  <a:cubicBezTo>
                    <a:pt x="789" y="0"/>
                    <a:pt x="715" y="7"/>
                    <a:pt x="643" y="21"/>
                  </a:cubicBezTo>
                  <a:lnTo>
                    <a:pt x="119" y="116"/>
                  </a:lnTo>
                  <a:lnTo>
                    <a:pt x="0" y="497"/>
                  </a:lnTo>
                  <a:cubicBezTo>
                    <a:pt x="857" y="497"/>
                    <a:pt x="1572" y="1187"/>
                    <a:pt x="1572" y="2069"/>
                  </a:cubicBezTo>
                  <a:lnTo>
                    <a:pt x="1929" y="1949"/>
                  </a:lnTo>
                  <a:lnTo>
                    <a:pt x="2048" y="1426"/>
                  </a:lnTo>
                  <a:cubicBezTo>
                    <a:pt x="2120" y="1021"/>
                    <a:pt x="2001" y="616"/>
                    <a:pt x="1715" y="354"/>
                  </a:cubicBezTo>
                  <a:cubicBezTo>
                    <a:pt x="1483" y="122"/>
                    <a:pt x="1173" y="0"/>
                    <a:pt x="86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60" name="Google Shape;860;p34"/>
            <p:cNvSpPr/>
            <p:nvPr/>
          </p:nvSpPr>
          <p:spPr>
            <a:xfrm>
              <a:off x="4829533" y="3065624"/>
              <a:ext cx="132721" cy="132687"/>
            </a:xfrm>
            <a:custGeom>
              <a:rect b="b" l="l" r="r" t="t"/>
              <a:pathLst>
                <a:path extrusionOk="0" h="3882" w="3883">
                  <a:moveTo>
                    <a:pt x="1668" y="0"/>
                  </a:moveTo>
                  <a:lnTo>
                    <a:pt x="1" y="1667"/>
                  </a:lnTo>
                  <a:cubicBezTo>
                    <a:pt x="152" y="1629"/>
                    <a:pt x="302" y="1611"/>
                    <a:pt x="449" y="1611"/>
                  </a:cubicBezTo>
                  <a:cubicBezTo>
                    <a:pt x="1590" y="1611"/>
                    <a:pt x="2511" y="2700"/>
                    <a:pt x="2216" y="3882"/>
                  </a:cubicBezTo>
                  <a:lnTo>
                    <a:pt x="3883" y="2215"/>
                  </a:lnTo>
                  <a:lnTo>
                    <a:pt x="166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61" name="Google Shape;861;p34"/>
            <p:cNvSpPr/>
            <p:nvPr/>
          </p:nvSpPr>
          <p:spPr>
            <a:xfrm>
              <a:off x="4793712" y="3180401"/>
              <a:ext cx="55406" cy="51954"/>
            </a:xfrm>
            <a:custGeom>
              <a:rect b="b" l="l" r="r" t="t"/>
              <a:pathLst>
                <a:path extrusionOk="0" h="1520" w="1621">
                  <a:moveTo>
                    <a:pt x="645" y="1"/>
                  </a:moveTo>
                  <a:cubicBezTo>
                    <a:pt x="580" y="1"/>
                    <a:pt x="516" y="8"/>
                    <a:pt x="453" y="24"/>
                  </a:cubicBezTo>
                  <a:lnTo>
                    <a:pt x="406" y="24"/>
                  </a:lnTo>
                  <a:lnTo>
                    <a:pt x="49" y="1119"/>
                  </a:lnTo>
                  <a:cubicBezTo>
                    <a:pt x="1" y="1215"/>
                    <a:pt x="25" y="1357"/>
                    <a:pt x="120" y="1429"/>
                  </a:cubicBezTo>
                  <a:cubicBezTo>
                    <a:pt x="172" y="1480"/>
                    <a:pt x="260" y="1519"/>
                    <a:pt x="341" y="1519"/>
                  </a:cubicBezTo>
                  <a:cubicBezTo>
                    <a:pt x="373" y="1519"/>
                    <a:pt x="403" y="1514"/>
                    <a:pt x="430" y="1500"/>
                  </a:cubicBezTo>
                  <a:lnTo>
                    <a:pt x="1525" y="1143"/>
                  </a:lnTo>
                  <a:cubicBezTo>
                    <a:pt x="1620" y="833"/>
                    <a:pt x="1525" y="500"/>
                    <a:pt x="1287" y="262"/>
                  </a:cubicBezTo>
                  <a:lnTo>
                    <a:pt x="1287" y="286"/>
                  </a:lnTo>
                  <a:cubicBezTo>
                    <a:pt x="1119" y="99"/>
                    <a:pt x="879" y="1"/>
                    <a:pt x="64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862" name="Google Shape;862;p34"/>
          <p:cNvSpPr txBox="1"/>
          <p:nvPr/>
        </p:nvSpPr>
        <p:spPr>
          <a:xfrm>
            <a:off x="457200" y="4267675"/>
            <a:ext cx="3072000" cy="4644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chemeClr val="lt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rPr>
              <a:t>Per year</a:t>
            </a:r>
            <a:endParaRPr b="1" sz="1800">
              <a:solidFill>
                <a:schemeClr val="lt1"/>
              </a:solidFill>
              <a:latin typeface="Fira Sans Extra Condensed"/>
              <a:ea typeface="Fira Sans Extra Condensed"/>
              <a:cs typeface="Fira Sans Extra Condensed"/>
              <a:sym typeface="Fira Sans Extra Condensed"/>
            </a:endParaRPr>
          </a:p>
        </p:txBody>
      </p:sp>
      <p:grpSp>
        <p:nvGrpSpPr>
          <p:cNvPr id="863" name="Google Shape;863;p34"/>
          <p:cNvGrpSpPr/>
          <p:nvPr/>
        </p:nvGrpSpPr>
        <p:grpSpPr>
          <a:xfrm>
            <a:off x="4755225" y="3066050"/>
            <a:ext cx="1352700" cy="1666014"/>
            <a:chOff x="4755225" y="3066050"/>
            <a:chExt cx="1352700" cy="1666014"/>
          </a:xfrm>
        </p:grpSpPr>
        <p:sp>
          <p:nvSpPr>
            <p:cNvPr id="864" name="Google Shape;864;p34"/>
            <p:cNvSpPr txBox="1"/>
            <p:nvPr/>
          </p:nvSpPr>
          <p:spPr>
            <a:xfrm>
              <a:off x="4755225" y="4176764"/>
              <a:ext cx="1352700" cy="5553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1800">
                <a:solidFill>
                  <a:schemeClr val="lt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endParaRPr>
            </a:p>
          </p:txBody>
        </p:sp>
        <p:sp>
          <p:nvSpPr>
            <p:cNvPr id="865" name="Google Shape;865;p34"/>
            <p:cNvSpPr txBox="1"/>
            <p:nvPr/>
          </p:nvSpPr>
          <p:spPr>
            <a:xfrm>
              <a:off x="4755225" y="3621407"/>
              <a:ext cx="1352700" cy="555300"/>
            </a:xfrm>
            <a:prstGeom prst="rect">
              <a:avLst/>
            </a:prstGeom>
            <a:solidFill>
              <a:srgbClr val="888888">
                <a:alpha val="12549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800">
                  <a:solidFill>
                    <a:schemeClr val="accent5"/>
                  </a:solidFill>
                  <a:latin typeface="Fira Sans Extra Condensed"/>
                  <a:ea typeface="Fira Sans Extra Condensed"/>
                  <a:cs typeface="Fira Sans Extra Condensed"/>
                  <a:sym typeface="Fira Sans Extra Condensed"/>
                </a:rPr>
                <a:t>Maintenance</a:t>
              </a:r>
              <a:endParaRPr b="1" sz="1800">
                <a:solidFill>
                  <a:schemeClr val="accent5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endParaRPr>
            </a:p>
          </p:txBody>
        </p:sp>
        <p:sp>
          <p:nvSpPr>
            <p:cNvPr id="866" name="Google Shape;866;p34"/>
            <p:cNvSpPr txBox="1"/>
            <p:nvPr/>
          </p:nvSpPr>
          <p:spPr>
            <a:xfrm>
              <a:off x="4755225" y="3066050"/>
              <a:ext cx="1352700" cy="5553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2100">
                  <a:solidFill>
                    <a:schemeClr val="lt1"/>
                  </a:solidFill>
                  <a:latin typeface="Fira Sans Extra Condensed"/>
                  <a:ea typeface="Fira Sans Extra Condensed"/>
                  <a:cs typeface="Fira Sans Extra Condensed"/>
                  <a:sym typeface="Fira Sans Extra Condensed"/>
                </a:rPr>
                <a:t>$80,000</a:t>
              </a:r>
              <a:endParaRPr b="1" sz="2100">
                <a:solidFill>
                  <a:schemeClr val="lt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endParaRPr>
            </a:p>
          </p:txBody>
        </p:sp>
      </p:grpSp>
      <p:grpSp>
        <p:nvGrpSpPr>
          <p:cNvPr id="867" name="Google Shape;867;p34"/>
          <p:cNvGrpSpPr/>
          <p:nvPr/>
        </p:nvGrpSpPr>
        <p:grpSpPr>
          <a:xfrm>
            <a:off x="5614800" y="996775"/>
            <a:ext cx="1352700" cy="1666014"/>
            <a:chOff x="5614800" y="996775"/>
            <a:chExt cx="1352700" cy="1666014"/>
          </a:xfrm>
        </p:grpSpPr>
        <p:sp>
          <p:nvSpPr>
            <p:cNvPr id="868" name="Google Shape;868;p34"/>
            <p:cNvSpPr txBox="1"/>
            <p:nvPr/>
          </p:nvSpPr>
          <p:spPr>
            <a:xfrm>
              <a:off x="5614800" y="2107489"/>
              <a:ext cx="1352700" cy="5553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1800">
                <a:solidFill>
                  <a:schemeClr val="lt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endParaRPr>
            </a:p>
          </p:txBody>
        </p:sp>
        <p:sp>
          <p:nvSpPr>
            <p:cNvPr id="869" name="Google Shape;869;p34"/>
            <p:cNvSpPr txBox="1"/>
            <p:nvPr/>
          </p:nvSpPr>
          <p:spPr>
            <a:xfrm>
              <a:off x="5614800" y="1552132"/>
              <a:ext cx="1352700" cy="555300"/>
            </a:xfrm>
            <a:prstGeom prst="rect">
              <a:avLst/>
            </a:prstGeom>
            <a:solidFill>
              <a:srgbClr val="2A8BFD">
                <a:alpha val="12549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800">
                  <a:solidFill>
                    <a:schemeClr val="accent3"/>
                  </a:solidFill>
                  <a:latin typeface="Fira Sans Extra Condensed"/>
                  <a:ea typeface="Fira Sans Extra Condensed"/>
                  <a:cs typeface="Fira Sans Extra Condensed"/>
                  <a:sym typeface="Fira Sans Extra Condensed"/>
                </a:rPr>
                <a:t>Software</a:t>
              </a:r>
              <a:endParaRPr b="1" sz="1800">
                <a:solidFill>
                  <a:schemeClr val="accent3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endParaRPr>
            </a:p>
          </p:txBody>
        </p:sp>
        <p:sp>
          <p:nvSpPr>
            <p:cNvPr id="870" name="Google Shape;870;p34"/>
            <p:cNvSpPr txBox="1"/>
            <p:nvPr/>
          </p:nvSpPr>
          <p:spPr>
            <a:xfrm>
              <a:off x="5614800" y="996775"/>
              <a:ext cx="1352700" cy="5553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2100">
                  <a:solidFill>
                    <a:schemeClr val="lt1"/>
                  </a:solidFill>
                  <a:latin typeface="Fira Sans Extra Condensed"/>
                  <a:ea typeface="Fira Sans Extra Condensed"/>
                  <a:cs typeface="Fira Sans Extra Condensed"/>
                  <a:sym typeface="Fira Sans Extra Condensed"/>
                </a:rPr>
                <a:t>$120,000</a:t>
              </a:r>
              <a:endParaRPr b="1" sz="2100">
                <a:solidFill>
                  <a:schemeClr val="lt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endParaRPr>
            </a:p>
          </p:txBody>
        </p:sp>
      </p:grpSp>
      <p:grpSp>
        <p:nvGrpSpPr>
          <p:cNvPr id="871" name="Google Shape;871;p34"/>
          <p:cNvGrpSpPr/>
          <p:nvPr/>
        </p:nvGrpSpPr>
        <p:grpSpPr>
          <a:xfrm>
            <a:off x="6474375" y="3066050"/>
            <a:ext cx="1352700" cy="1666014"/>
            <a:chOff x="6474375" y="3066050"/>
            <a:chExt cx="1352700" cy="1666014"/>
          </a:xfrm>
        </p:grpSpPr>
        <p:sp>
          <p:nvSpPr>
            <p:cNvPr id="872" name="Google Shape;872;p34"/>
            <p:cNvSpPr txBox="1"/>
            <p:nvPr/>
          </p:nvSpPr>
          <p:spPr>
            <a:xfrm>
              <a:off x="6474375" y="4176764"/>
              <a:ext cx="1352700" cy="555300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1800">
                <a:solidFill>
                  <a:schemeClr val="lt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endParaRPr>
            </a:p>
          </p:txBody>
        </p:sp>
        <p:sp>
          <p:nvSpPr>
            <p:cNvPr id="873" name="Google Shape;873;p34"/>
            <p:cNvSpPr txBox="1"/>
            <p:nvPr/>
          </p:nvSpPr>
          <p:spPr>
            <a:xfrm>
              <a:off x="6474375" y="3621407"/>
              <a:ext cx="1352700" cy="555300"/>
            </a:xfrm>
            <a:prstGeom prst="rect">
              <a:avLst/>
            </a:prstGeom>
            <a:solidFill>
              <a:srgbClr val="CCCCCC">
                <a:alpha val="12549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800">
                  <a:solidFill>
                    <a:schemeClr val="accent6"/>
                  </a:solidFill>
                  <a:latin typeface="Fira Sans Extra Condensed"/>
                  <a:ea typeface="Fira Sans Extra Condensed"/>
                  <a:cs typeface="Fira Sans Extra Condensed"/>
                  <a:sym typeface="Fira Sans Extra Condensed"/>
                </a:rPr>
                <a:t>Employees</a:t>
              </a:r>
              <a:endParaRPr b="1" sz="1800">
                <a:solidFill>
                  <a:schemeClr val="accent6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endParaRPr>
            </a:p>
          </p:txBody>
        </p:sp>
        <p:sp>
          <p:nvSpPr>
            <p:cNvPr id="874" name="Google Shape;874;p34"/>
            <p:cNvSpPr txBox="1"/>
            <p:nvPr/>
          </p:nvSpPr>
          <p:spPr>
            <a:xfrm>
              <a:off x="6474375" y="3066050"/>
              <a:ext cx="1352700" cy="555300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2100">
                  <a:solidFill>
                    <a:schemeClr val="lt1"/>
                  </a:solidFill>
                  <a:latin typeface="Fira Sans Extra Condensed"/>
                  <a:ea typeface="Fira Sans Extra Condensed"/>
                  <a:cs typeface="Fira Sans Extra Condensed"/>
                  <a:sym typeface="Fira Sans Extra Condensed"/>
                </a:rPr>
                <a:t>$800,000</a:t>
              </a:r>
              <a:endParaRPr b="1" sz="2100">
                <a:solidFill>
                  <a:schemeClr val="lt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endParaRPr>
            </a:p>
          </p:txBody>
        </p:sp>
      </p:grpSp>
      <p:grpSp>
        <p:nvGrpSpPr>
          <p:cNvPr id="875" name="Google Shape;875;p34"/>
          <p:cNvGrpSpPr/>
          <p:nvPr/>
        </p:nvGrpSpPr>
        <p:grpSpPr>
          <a:xfrm>
            <a:off x="7333950" y="996775"/>
            <a:ext cx="1352700" cy="1666014"/>
            <a:chOff x="7333950" y="996775"/>
            <a:chExt cx="1352700" cy="1666014"/>
          </a:xfrm>
        </p:grpSpPr>
        <p:sp>
          <p:nvSpPr>
            <p:cNvPr id="876" name="Google Shape;876;p34"/>
            <p:cNvSpPr txBox="1"/>
            <p:nvPr/>
          </p:nvSpPr>
          <p:spPr>
            <a:xfrm>
              <a:off x="7333950" y="2107489"/>
              <a:ext cx="1352700" cy="5553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1800">
                <a:solidFill>
                  <a:schemeClr val="lt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endParaRPr>
            </a:p>
          </p:txBody>
        </p:sp>
        <p:sp>
          <p:nvSpPr>
            <p:cNvPr id="877" name="Google Shape;877;p34"/>
            <p:cNvSpPr txBox="1"/>
            <p:nvPr/>
          </p:nvSpPr>
          <p:spPr>
            <a:xfrm>
              <a:off x="7333950" y="1552132"/>
              <a:ext cx="1352700" cy="555300"/>
            </a:xfrm>
            <a:prstGeom prst="rect">
              <a:avLst/>
            </a:prstGeom>
            <a:solidFill>
              <a:srgbClr val="434343">
                <a:alpha val="12549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800">
                  <a:solidFill>
                    <a:schemeClr val="accent4"/>
                  </a:solidFill>
                  <a:latin typeface="Fira Sans Extra Condensed"/>
                  <a:ea typeface="Fira Sans Extra Condensed"/>
                  <a:cs typeface="Fira Sans Extra Condensed"/>
                  <a:sym typeface="Fira Sans Extra Condensed"/>
                </a:rPr>
                <a:t>Rent</a:t>
              </a:r>
              <a:endParaRPr b="1" sz="1800">
                <a:solidFill>
                  <a:schemeClr val="accent4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endParaRPr>
            </a:p>
          </p:txBody>
        </p:sp>
        <p:sp>
          <p:nvSpPr>
            <p:cNvPr id="878" name="Google Shape;878;p34"/>
            <p:cNvSpPr txBox="1"/>
            <p:nvPr/>
          </p:nvSpPr>
          <p:spPr>
            <a:xfrm>
              <a:off x="7333950" y="996775"/>
              <a:ext cx="1352700" cy="5553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2100">
                  <a:solidFill>
                    <a:schemeClr val="lt1"/>
                  </a:solidFill>
                  <a:latin typeface="Fira Sans Extra Condensed"/>
                  <a:ea typeface="Fira Sans Extra Condensed"/>
                  <a:cs typeface="Fira Sans Extra Condensed"/>
                  <a:sym typeface="Fira Sans Extra Condensed"/>
                </a:rPr>
                <a:t>$200,000</a:t>
              </a:r>
              <a:endParaRPr b="1" sz="2100">
                <a:solidFill>
                  <a:schemeClr val="lt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endParaRPr>
            </a:p>
          </p:txBody>
        </p:sp>
      </p:grpSp>
      <p:grpSp>
        <p:nvGrpSpPr>
          <p:cNvPr id="879" name="Google Shape;879;p34"/>
          <p:cNvGrpSpPr/>
          <p:nvPr/>
        </p:nvGrpSpPr>
        <p:grpSpPr>
          <a:xfrm>
            <a:off x="6107948" y="2242740"/>
            <a:ext cx="366422" cy="267893"/>
            <a:chOff x="4797923" y="3504390"/>
            <a:chExt cx="366422" cy="267893"/>
          </a:xfrm>
        </p:grpSpPr>
        <p:sp>
          <p:nvSpPr>
            <p:cNvPr id="880" name="Google Shape;880;p34"/>
            <p:cNvSpPr/>
            <p:nvPr/>
          </p:nvSpPr>
          <p:spPr>
            <a:xfrm>
              <a:off x="4909476" y="3549962"/>
              <a:ext cx="125400" cy="107656"/>
            </a:xfrm>
            <a:custGeom>
              <a:rect b="b" l="l" r="r" t="t"/>
              <a:pathLst>
                <a:path extrusionOk="0" h="3149" w="3668">
                  <a:moveTo>
                    <a:pt x="2099" y="239"/>
                  </a:moveTo>
                  <a:cubicBezTo>
                    <a:pt x="2251" y="239"/>
                    <a:pt x="2406" y="334"/>
                    <a:pt x="2430" y="525"/>
                  </a:cubicBezTo>
                  <a:cubicBezTo>
                    <a:pt x="2811" y="572"/>
                    <a:pt x="2811" y="1120"/>
                    <a:pt x="2430" y="1168"/>
                  </a:cubicBezTo>
                  <a:lnTo>
                    <a:pt x="2120" y="1168"/>
                  </a:lnTo>
                  <a:cubicBezTo>
                    <a:pt x="2096" y="1168"/>
                    <a:pt x="2096" y="1191"/>
                    <a:pt x="2096" y="1215"/>
                  </a:cubicBezTo>
                  <a:cubicBezTo>
                    <a:pt x="2096" y="1215"/>
                    <a:pt x="2096" y="1239"/>
                    <a:pt x="2120" y="1239"/>
                  </a:cubicBezTo>
                  <a:lnTo>
                    <a:pt x="2096" y="1239"/>
                  </a:lnTo>
                  <a:cubicBezTo>
                    <a:pt x="2453" y="1263"/>
                    <a:pt x="2739" y="1572"/>
                    <a:pt x="2739" y="1930"/>
                  </a:cubicBezTo>
                  <a:cubicBezTo>
                    <a:pt x="2739" y="2168"/>
                    <a:pt x="2620" y="2406"/>
                    <a:pt x="2406" y="2525"/>
                  </a:cubicBezTo>
                  <a:lnTo>
                    <a:pt x="2406" y="2620"/>
                  </a:lnTo>
                  <a:cubicBezTo>
                    <a:pt x="2382" y="2811"/>
                    <a:pt x="2233" y="2906"/>
                    <a:pt x="2084" y="2906"/>
                  </a:cubicBezTo>
                  <a:cubicBezTo>
                    <a:pt x="1935" y="2906"/>
                    <a:pt x="1787" y="2811"/>
                    <a:pt x="1763" y="2620"/>
                  </a:cubicBezTo>
                  <a:cubicBezTo>
                    <a:pt x="1755" y="2621"/>
                    <a:pt x="1747" y="2621"/>
                    <a:pt x="1740" y="2621"/>
                  </a:cubicBezTo>
                  <a:cubicBezTo>
                    <a:pt x="1302" y="2621"/>
                    <a:pt x="1294" y="1975"/>
                    <a:pt x="1718" y="1975"/>
                  </a:cubicBezTo>
                  <a:cubicBezTo>
                    <a:pt x="1733" y="1975"/>
                    <a:pt x="1747" y="1976"/>
                    <a:pt x="1763" y="1977"/>
                  </a:cubicBezTo>
                  <a:lnTo>
                    <a:pt x="2096" y="1977"/>
                  </a:lnTo>
                  <a:cubicBezTo>
                    <a:pt x="2096" y="1953"/>
                    <a:pt x="2096" y="1953"/>
                    <a:pt x="2120" y="1930"/>
                  </a:cubicBezTo>
                  <a:cubicBezTo>
                    <a:pt x="2120" y="1906"/>
                    <a:pt x="2096" y="1906"/>
                    <a:pt x="2096" y="1882"/>
                  </a:cubicBezTo>
                  <a:cubicBezTo>
                    <a:pt x="1715" y="1882"/>
                    <a:pt x="1429" y="1572"/>
                    <a:pt x="1453" y="1191"/>
                  </a:cubicBezTo>
                  <a:cubicBezTo>
                    <a:pt x="1453" y="953"/>
                    <a:pt x="1572" y="739"/>
                    <a:pt x="1787" y="596"/>
                  </a:cubicBezTo>
                  <a:lnTo>
                    <a:pt x="1787" y="525"/>
                  </a:lnTo>
                  <a:cubicBezTo>
                    <a:pt x="1799" y="334"/>
                    <a:pt x="1947" y="239"/>
                    <a:pt x="2099" y="239"/>
                  </a:cubicBezTo>
                  <a:close/>
                  <a:moveTo>
                    <a:pt x="2096" y="1"/>
                  </a:moveTo>
                  <a:cubicBezTo>
                    <a:pt x="691" y="1"/>
                    <a:pt x="1" y="1692"/>
                    <a:pt x="977" y="2692"/>
                  </a:cubicBezTo>
                  <a:cubicBezTo>
                    <a:pt x="1300" y="3007"/>
                    <a:pt x="1694" y="3148"/>
                    <a:pt x="2081" y="3148"/>
                  </a:cubicBezTo>
                  <a:cubicBezTo>
                    <a:pt x="2892" y="3148"/>
                    <a:pt x="3668" y="2524"/>
                    <a:pt x="3668" y="1572"/>
                  </a:cubicBezTo>
                  <a:cubicBezTo>
                    <a:pt x="3668" y="691"/>
                    <a:pt x="2954" y="1"/>
                    <a:pt x="209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81" name="Google Shape;881;p34"/>
            <p:cNvSpPr/>
            <p:nvPr/>
          </p:nvSpPr>
          <p:spPr>
            <a:xfrm>
              <a:off x="4815051" y="3504390"/>
              <a:ext cx="332200" cy="197843"/>
            </a:xfrm>
            <a:custGeom>
              <a:rect b="b" l="l" r="r" t="t"/>
              <a:pathLst>
                <a:path extrusionOk="0" h="5787" w="9717">
                  <a:moveTo>
                    <a:pt x="4840" y="687"/>
                  </a:moveTo>
                  <a:cubicBezTo>
                    <a:pt x="5981" y="687"/>
                    <a:pt x="7073" y="1567"/>
                    <a:pt x="7073" y="2905"/>
                  </a:cubicBezTo>
                  <a:cubicBezTo>
                    <a:pt x="7073" y="4120"/>
                    <a:pt x="6073" y="5120"/>
                    <a:pt x="4858" y="5120"/>
                  </a:cubicBezTo>
                  <a:cubicBezTo>
                    <a:pt x="2882" y="5120"/>
                    <a:pt x="1905" y="2739"/>
                    <a:pt x="3286" y="1334"/>
                  </a:cubicBezTo>
                  <a:cubicBezTo>
                    <a:pt x="3740" y="888"/>
                    <a:pt x="4296" y="687"/>
                    <a:pt x="4840" y="687"/>
                  </a:cubicBezTo>
                  <a:close/>
                  <a:moveTo>
                    <a:pt x="834" y="0"/>
                  </a:moveTo>
                  <a:cubicBezTo>
                    <a:pt x="381" y="0"/>
                    <a:pt x="0" y="381"/>
                    <a:pt x="0" y="834"/>
                  </a:cubicBezTo>
                  <a:lnTo>
                    <a:pt x="0" y="5787"/>
                  </a:lnTo>
                  <a:lnTo>
                    <a:pt x="9716" y="5787"/>
                  </a:lnTo>
                  <a:lnTo>
                    <a:pt x="9716" y="834"/>
                  </a:lnTo>
                  <a:cubicBezTo>
                    <a:pt x="9716" y="381"/>
                    <a:pt x="9335" y="0"/>
                    <a:pt x="888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82" name="Google Shape;882;p34"/>
            <p:cNvSpPr/>
            <p:nvPr/>
          </p:nvSpPr>
          <p:spPr>
            <a:xfrm>
              <a:off x="4797923" y="3723395"/>
              <a:ext cx="366422" cy="48888"/>
            </a:xfrm>
            <a:custGeom>
              <a:rect b="b" l="l" r="r" t="t"/>
              <a:pathLst>
                <a:path extrusionOk="0" h="1430" w="10718">
                  <a:moveTo>
                    <a:pt x="1" y="0"/>
                  </a:moveTo>
                  <a:lnTo>
                    <a:pt x="1" y="167"/>
                  </a:lnTo>
                  <a:cubicBezTo>
                    <a:pt x="1" y="857"/>
                    <a:pt x="572" y="1429"/>
                    <a:pt x="1263" y="1429"/>
                  </a:cubicBezTo>
                  <a:lnTo>
                    <a:pt x="9455" y="1429"/>
                  </a:lnTo>
                  <a:cubicBezTo>
                    <a:pt x="10146" y="1429"/>
                    <a:pt x="10717" y="857"/>
                    <a:pt x="10717" y="167"/>
                  </a:cubicBezTo>
                  <a:lnTo>
                    <a:pt x="1071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883" name="Google Shape;883;p34"/>
          <p:cNvGrpSpPr/>
          <p:nvPr/>
        </p:nvGrpSpPr>
        <p:grpSpPr>
          <a:xfrm>
            <a:off x="7832601" y="2201520"/>
            <a:ext cx="365655" cy="367262"/>
            <a:chOff x="6365926" y="2287298"/>
            <a:chExt cx="365655" cy="367262"/>
          </a:xfrm>
        </p:grpSpPr>
        <p:sp>
          <p:nvSpPr>
            <p:cNvPr id="884" name="Google Shape;884;p34"/>
            <p:cNvSpPr/>
            <p:nvPr/>
          </p:nvSpPr>
          <p:spPr>
            <a:xfrm>
              <a:off x="6365926" y="2402116"/>
              <a:ext cx="76557" cy="252443"/>
            </a:xfrm>
            <a:custGeom>
              <a:rect b="b" l="l" r="r" t="t"/>
              <a:pathLst>
                <a:path extrusionOk="0" h="7383" w="2239">
                  <a:moveTo>
                    <a:pt x="1132" y="1953"/>
                  </a:moveTo>
                  <a:cubicBezTo>
                    <a:pt x="1280" y="1953"/>
                    <a:pt x="1429" y="2048"/>
                    <a:pt x="1453" y="2239"/>
                  </a:cubicBezTo>
                  <a:lnTo>
                    <a:pt x="1453" y="2858"/>
                  </a:lnTo>
                  <a:cubicBezTo>
                    <a:pt x="1477" y="3084"/>
                    <a:pt x="1304" y="3198"/>
                    <a:pt x="1132" y="3198"/>
                  </a:cubicBezTo>
                  <a:cubicBezTo>
                    <a:pt x="959" y="3198"/>
                    <a:pt x="786" y="3084"/>
                    <a:pt x="810" y="2858"/>
                  </a:cubicBezTo>
                  <a:lnTo>
                    <a:pt x="810" y="2239"/>
                  </a:lnTo>
                  <a:cubicBezTo>
                    <a:pt x="834" y="2048"/>
                    <a:pt x="983" y="1953"/>
                    <a:pt x="1132" y="1953"/>
                  </a:cubicBezTo>
                  <a:close/>
                  <a:moveTo>
                    <a:pt x="1132" y="3835"/>
                  </a:moveTo>
                  <a:cubicBezTo>
                    <a:pt x="1280" y="3835"/>
                    <a:pt x="1429" y="3930"/>
                    <a:pt x="1453" y="4120"/>
                  </a:cubicBezTo>
                  <a:lnTo>
                    <a:pt x="1453" y="4740"/>
                  </a:lnTo>
                  <a:cubicBezTo>
                    <a:pt x="1477" y="4978"/>
                    <a:pt x="1304" y="5097"/>
                    <a:pt x="1132" y="5097"/>
                  </a:cubicBezTo>
                  <a:cubicBezTo>
                    <a:pt x="959" y="5097"/>
                    <a:pt x="786" y="4978"/>
                    <a:pt x="810" y="4740"/>
                  </a:cubicBezTo>
                  <a:lnTo>
                    <a:pt x="810" y="4120"/>
                  </a:lnTo>
                  <a:cubicBezTo>
                    <a:pt x="834" y="3930"/>
                    <a:pt x="983" y="3835"/>
                    <a:pt x="1132" y="3835"/>
                  </a:cubicBezTo>
                  <a:close/>
                  <a:moveTo>
                    <a:pt x="334" y="0"/>
                  </a:moveTo>
                  <a:cubicBezTo>
                    <a:pt x="167" y="0"/>
                    <a:pt x="0" y="120"/>
                    <a:pt x="24" y="358"/>
                  </a:cubicBezTo>
                  <a:lnTo>
                    <a:pt x="24" y="7073"/>
                  </a:lnTo>
                  <a:cubicBezTo>
                    <a:pt x="24" y="7240"/>
                    <a:pt x="167" y="7383"/>
                    <a:pt x="334" y="7383"/>
                  </a:cubicBezTo>
                  <a:lnTo>
                    <a:pt x="810" y="7383"/>
                  </a:lnTo>
                  <a:lnTo>
                    <a:pt x="810" y="6025"/>
                  </a:lnTo>
                  <a:cubicBezTo>
                    <a:pt x="786" y="5787"/>
                    <a:pt x="959" y="5668"/>
                    <a:pt x="1132" y="5668"/>
                  </a:cubicBezTo>
                  <a:cubicBezTo>
                    <a:pt x="1304" y="5668"/>
                    <a:pt x="1477" y="5787"/>
                    <a:pt x="1453" y="6025"/>
                  </a:cubicBezTo>
                  <a:lnTo>
                    <a:pt x="1453" y="7359"/>
                  </a:lnTo>
                  <a:lnTo>
                    <a:pt x="2239" y="7359"/>
                  </a:lnTo>
                  <a:lnTo>
                    <a:pt x="2239" y="215"/>
                  </a:lnTo>
                  <a:lnTo>
                    <a:pt x="643" y="739"/>
                  </a:lnTo>
                  <a:lnTo>
                    <a:pt x="643" y="358"/>
                  </a:lnTo>
                  <a:cubicBezTo>
                    <a:pt x="667" y="120"/>
                    <a:pt x="501" y="0"/>
                    <a:pt x="33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85" name="Google Shape;885;p34"/>
            <p:cNvSpPr/>
            <p:nvPr/>
          </p:nvSpPr>
          <p:spPr>
            <a:xfrm>
              <a:off x="6657451" y="2402937"/>
              <a:ext cx="74129" cy="250836"/>
            </a:xfrm>
            <a:custGeom>
              <a:rect b="b" l="l" r="r" t="t"/>
              <a:pathLst>
                <a:path extrusionOk="0" h="7336" w="2168">
                  <a:moveTo>
                    <a:pt x="1084" y="1929"/>
                  </a:moveTo>
                  <a:cubicBezTo>
                    <a:pt x="1232" y="1929"/>
                    <a:pt x="1381" y="2024"/>
                    <a:pt x="1405" y="2215"/>
                  </a:cubicBezTo>
                  <a:lnTo>
                    <a:pt x="1405" y="2834"/>
                  </a:lnTo>
                  <a:cubicBezTo>
                    <a:pt x="1429" y="3060"/>
                    <a:pt x="1256" y="3174"/>
                    <a:pt x="1084" y="3174"/>
                  </a:cubicBezTo>
                  <a:cubicBezTo>
                    <a:pt x="911" y="3174"/>
                    <a:pt x="738" y="3060"/>
                    <a:pt x="762" y="2834"/>
                  </a:cubicBezTo>
                  <a:lnTo>
                    <a:pt x="762" y="2215"/>
                  </a:lnTo>
                  <a:cubicBezTo>
                    <a:pt x="786" y="2024"/>
                    <a:pt x="935" y="1929"/>
                    <a:pt x="1084" y="1929"/>
                  </a:cubicBezTo>
                  <a:close/>
                  <a:moveTo>
                    <a:pt x="1084" y="3811"/>
                  </a:moveTo>
                  <a:cubicBezTo>
                    <a:pt x="1232" y="3811"/>
                    <a:pt x="1381" y="3906"/>
                    <a:pt x="1405" y="4096"/>
                  </a:cubicBezTo>
                  <a:lnTo>
                    <a:pt x="1405" y="4716"/>
                  </a:lnTo>
                  <a:cubicBezTo>
                    <a:pt x="1429" y="4954"/>
                    <a:pt x="1256" y="5073"/>
                    <a:pt x="1084" y="5073"/>
                  </a:cubicBezTo>
                  <a:cubicBezTo>
                    <a:pt x="911" y="5073"/>
                    <a:pt x="738" y="4954"/>
                    <a:pt x="762" y="4716"/>
                  </a:cubicBezTo>
                  <a:lnTo>
                    <a:pt x="762" y="4096"/>
                  </a:lnTo>
                  <a:cubicBezTo>
                    <a:pt x="786" y="3906"/>
                    <a:pt x="935" y="3811"/>
                    <a:pt x="1084" y="3811"/>
                  </a:cubicBezTo>
                  <a:close/>
                  <a:moveTo>
                    <a:pt x="1858" y="0"/>
                  </a:moveTo>
                  <a:cubicBezTo>
                    <a:pt x="1691" y="0"/>
                    <a:pt x="1548" y="143"/>
                    <a:pt x="1548" y="334"/>
                  </a:cubicBezTo>
                  <a:lnTo>
                    <a:pt x="1548" y="715"/>
                  </a:lnTo>
                  <a:lnTo>
                    <a:pt x="0" y="215"/>
                  </a:lnTo>
                  <a:lnTo>
                    <a:pt x="0" y="7335"/>
                  </a:lnTo>
                  <a:lnTo>
                    <a:pt x="762" y="7335"/>
                  </a:lnTo>
                  <a:lnTo>
                    <a:pt x="762" y="5978"/>
                  </a:lnTo>
                  <a:cubicBezTo>
                    <a:pt x="738" y="5740"/>
                    <a:pt x="911" y="5620"/>
                    <a:pt x="1084" y="5620"/>
                  </a:cubicBezTo>
                  <a:cubicBezTo>
                    <a:pt x="1256" y="5620"/>
                    <a:pt x="1429" y="5740"/>
                    <a:pt x="1405" y="5978"/>
                  </a:cubicBezTo>
                  <a:lnTo>
                    <a:pt x="1405" y="7335"/>
                  </a:lnTo>
                  <a:lnTo>
                    <a:pt x="1858" y="7335"/>
                  </a:lnTo>
                  <a:cubicBezTo>
                    <a:pt x="2024" y="7335"/>
                    <a:pt x="2167" y="7192"/>
                    <a:pt x="2167" y="7025"/>
                  </a:cubicBezTo>
                  <a:lnTo>
                    <a:pt x="2167" y="334"/>
                  </a:lnTo>
                  <a:cubicBezTo>
                    <a:pt x="2167" y="167"/>
                    <a:pt x="2024" y="24"/>
                    <a:pt x="185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86" name="Google Shape;886;p34"/>
            <p:cNvSpPr/>
            <p:nvPr/>
          </p:nvSpPr>
          <p:spPr>
            <a:xfrm>
              <a:off x="6480745" y="2287298"/>
              <a:ext cx="136838" cy="22841"/>
            </a:xfrm>
            <a:custGeom>
              <a:rect b="b" l="l" r="r" t="t"/>
              <a:pathLst>
                <a:path extrusionOk="0" h="668" w="4002">
                  <a:moveTo>
                    <a:pt x="334" y="1"/>
                  </a:moveTo>
                  <a:cubicBezTo>
                    <a:pt x="143" y="1"/>
                    <a:pt x="0" y="144"/>
                    <a:pt x="24" y="310"/>
                  </a:cubicBezTo>
                  <a:lnTo>
                    <a:pt x="24" y="667"/>
                  </a:lnTo>
                  <a:lnTo>
                    <a:pt x="4001" y="667"/>
                  </a:lnTo>
                  <a:lnTo>
                    <a:pt x="4001" y="310"/>
                  </a:lnTo>
                  <a:cubicBezTo>
                    <a:pt x="4001" y="144"/>
                    <a:pt x="3858" y="1"/>
                    <a:pt x="369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87" name="Google Shape;887;p34"/>
            <p:cNvSpPr/>
            <p:nvPr/>
          </p:nvSpPr>
          <p:spPr>
            <a:xfrm>
              <a:off x="6523896" y="2604057"/>
              <a:ext cx="50502" cy="49716"/>
            </a:xfrm>
            <a:custGeom>
              <a:rect b="b" l="l" r="r" t="t"/>
              <a:pathLst>
                <a:path extrusionOk="0" h="1454" w="1477">
                  <a:moveTo>
                    <a:pt x="0" y="0"/>
                  </a:moveTo>
                  <a:lnTo>
                    <a:pt x="0" y="1453"/>
                  </a:lnTo>
                  <a:lnTo>
                    <a:pt x="1477" y="1453"/>
                  </a:lnTo>
                  <a:lnTo>
                    <a:pt x="147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88" name="Google Shape;888;p34"/>
            <p:cNvSpPr/>
            <p:nvPr/>
          </p:nvSpPr>
          <p:spPr>
            <a:xfrm>
              <a:off x="6463648" y="2331987"/>
              <a:ext cx="171817" cy="321786"/>
            </a:xfrm>
            <a:custGeom>
              <a:rect b="b" l="l" r="r" t="t"/>
              <a:pathLst>
                <a:path extrusionOk="0" h="9411" w="5025">
                  <a:moveTo>
                    <a:pt x="2501" y="1230"/>
                  </a:moveTo>
                  <a:cubicBezTo>
                    <a:pt x="2655" y="1230"/>
                    <a:pt x="2810" y="1337"/>
                    <a:pt x="2810" y="1551"/>
                  </a:cubicBezTo>
                  <a:lnTo>
                    <a:pt x="2810" y="2171"/>
                  </a:lnTo>
                  <a:cubicBezTo>
                    <a:pt x="2810" y="2385"/>
                    <a:pt x="2655" y="2492"/>
                    <a:pt x="2501" y="2492"/>
                  </a:cubicBezTo>
                  <a:cubicBezTo>
                    <a:pt x="2346" y="2492"/>
                    <a:pt x="2191" y="2385"/>
                    <a:pt x="2191" y="2171"/>
                  </a:cubicBezTo>
                  <a:lnTo>
                    <a:pt x="2191" y="1551"/>
                  </a:lnTo>
                  <a:cubicBezTo>
                    <a:pt x="2191" y="1337"/>
                    <a:pt x="2346" y="1230"/>
                    <a:pt x="2501" y="1230"/>
                  </a:cubicBezTo>
                  <a:close/>
                  <a:moveTo>
                    <a:pt x="1250" y="1266"/>
                  </a:moveTo>
                  <a:cubicBezTo>
                    <a:pt x="1399" y="1266"/>
                    <a:pt x="1548" y="1361"/>
                    <a:pt x="1572" y="1551"/>
                  </a:cubicBezTo>
                  <a:lnTo>
                    <a:pt x="1572" y="2171"/>
                  </a:lnTo>
                  <a:cubicBezTo>
                    <a:pt x="1584" y="2409"/>
                    <a:pt x="1411" y="2528"/>
                    <a:pt x="1241" y="2528"/>
                  </a:cubicBezTo>
                  <a:cubicBezTo>
                    <a:pt x="1072" y="2528"/>
                    <a:pt x="905" y="2409"/>
                    <a:pt x="929" y="2171"/>
                  </a:cubicBezTo>
                  <a:lnTo>
                    <a:pt x="929" y="1551"/>
                  </a:lnTo>
                  <a:cubicBezTo>
                    <a:pt x="953" y="1361"/>
                    <a:pt x="1102" y="1266"/>
                    <a:pt x="1250" y="1266"/>
                  </a:cubicBezTo>
                  <a:close/>
                  <a:moveTo>
                    <a:pt x="3754" y="1266"/>
                  </a:moveTo>
                  <a:cubicBezTo>
                    <a:pt x="3900" y="1266"/>
                    <a:pt x="4049" y="1361"/>
                    <a:pt x="4072" y="1551"/>
                  </a:cubicBezTo>
                  <a:lnTo>
                    <a:pt x="4072" y="2171"/>
                  </a:lnTo>
                  <a:cubicBezTo>
                    <a:pt x="4096" y="2409"/>
                    <a:pt x="3930" y="2528"/>
                    <a:pt x="3763" y="2528"/>
                  </a:cubicBezTo>
                  <a:cubicBezTo>
                    <a:pt x="3596" y="2528"/>
                    <a:pt x="3429" y="2409"/>
                    <a:pt x="3453" y="2171"/>
                  </a:cubicBezTo>
                  <a:lnTo>
                    <a:pt x="3453" y="1551"/>
                  </a:lnTo>
                  <a:cubicBezTo>
                    <a:pt x="3465" y="1361"/>
                    <a:pt x="3608" y="1266"/>
                    <a:pt x="3754" y="1266"/>
                  </a:cubicBezTo>
                  <a:close/>
                  <a:moveTo>
                    <a:pt x="1250" y="3171"/>
                  </a:moveTo>
                  <a:cubicBezTo>
                    <a:pt x="1399" y="3171"/>
                    <a:pt x="1548" y="3266"/>
                    <a:pt x="1572" y="3456"/>
                  </a:cubicBezTo>
                  <a:lnTo>
                    <a:pt x="1572" y="4052"/>
                  </a:lnTo>
                  <a:cubicBezTo>
                    <a:pt x="1548" y="4242"/>
                    <a:pt x="1399" y="4338"/>
                    <a:pt x="1250" y="4338"/>
                  </a:cubicBezTo>
                  <a:cubicBezTo>
                    <a:pt x="1102" y="4338"/>
                    <a:pt x="953" y="4242"/>
                    <a:pt x="929" y="4052"/>
                  </a:cubicBezTo>
                  <a:lnTo>
                    <a:pt x="929" y="3456"/>
                  </a:lnTo>
                  <a:cubicBezTo>
                    <a:pt x="953" y="3266"/>
                    <a:pt x="1102" y="3171"/>
                    <a:pt x="1250" y="3171"/>
                  </a:cubicBezTo>
                  <a:close/>
                  <a:moveTo>
                    <a:pt x="3754" y="3171"/>
                  </a:moveTo>
                  <a:cubicBezTo>
                    <a:pt x="3900" y="3171"/>
                    <a:pt x="4049" y="3266"/>
                    <a:pt x="4072" y="3456"/>
                  </a:cubicBezTo>
                  <a:lnTo>
                    <a:pt x="4072" y="4052"/>
                  </a:lnTo>
                  <a:cubicBezTo>
                    <a:pt x="4049" y="4242"/>
                    <a:pt x="3900" y="4338"/>
                    <a:pt x="3754" y="4338"/>
                  </a:cubicBezTo>
                  <a:cubicBezTo>
                    <a:pt x="3608" y="4338"/>
                    <a:pt x="3465" y="4242"/>
                    <a:pt x="3453" y="4052"/>
                  </a:cubicBezTo>
                  <a:lnTo>
                    <a:pt x="3453" y="3456"/>
                  </a:lnTo>
                  <a:cubicBezTo>
                    <a:pt x="3465" y="3266"/>
                    <a:pt x="3608" y="3171"/>
                    <a:pt x="3754" y="3171"/>
                  </a:cubicBezTo>
                  <a:close/>
                  <a:moveTo>
                    <a:pt x="2501" y="3153"/>
                  </a:moveTo>
                  <a:cubicBezTo>
                    <a:pt x="2655" y="3153"/>
                    <a:pt x="2810" y="3254"/>
                    <a:pt x="2810" y="3456"/>
                  </a:cubicBezTo>
                  <a:lnTo>
                    <a:pt x="2810" y="4052"/>
                  </a:lnTo>
                  <a:cubicBezTo>
                    <a:pt x="2810" y="4266"/>
                    <a:pt x="2655" y="4373"/>
                    <a:pt x="2501" y="4373"/>
                  </a:cubicBezTo>
                  <a:cubicBezTo>
                    <a:pt x="2346" y="4373"/>
                    <a:pt x="2191" y="4266"/>
                    <a:pt x="2191" y="4052"/>
                  </a:cubicBezTo>
                  <a:lnTo>
                    <a:pt x="2191" y="3456"/>
                  </a:lnTo>
                  <a:cubicBezTo>
                    <a:pt x="2191" y="3254"/>
                    <a:pt x="2346" y="3153"/>
                    <a:pt x="2501" y="3153"/>
                  </a:cubicBezTo>
                  <a:close/>
                  <a:moveTo>
                    <a:pt x="3763" y="4975"/>
                  </a:moveTo>
                  <a:cubicBezTo>
                    <a:pt x="3930" y="4975"/>
                    <a:pt x="4096" y="5088"/>
                    <a:pt x="4072" y="5314"/>
                  </a:cubicBezTo>
                  <a:lnTo>
                    <a:pt x="4072" y="5933"/>
                  </a:lnTo>
                  <a:cubicBezTo>
                    <a:pt x="4049" y="6124"/>
                    <a:pt x="3900" y="6219"/>
                    <a:pt x="3754" y="6219"/>
                  </a:cubicBezTo>
                  <a:cubicBezTo>
                    <a:pt x="3608" y="6219"/>
                    <a:pt x="3465" y="6124"/>
                    <a:pt x="3453" y="5933"/>
                  </a:cubicBezTo>
                  <a:lnTo>
                    <a:pt x="3453" y="5314"/>
                  </a:lnTo>
                  <a:cubicBezTo>
                    <a:pt x="3429" y="5088"/>
                    <a:pt x="3596" y="4975"/>
                    <a:pt x="3763" y="4975"/>
                  </a:cubicBezTo>
                  <a:close/>
                  <a:moveTo>
                    <a:pt x="1241" y="4975"/>
                  </a:moveTo>
                  <a:cubicBezTo>
                    <a:pt x="1411" y="4975"/>
                    <a:pt x="1584" y="5088"/>
                    <a:pt x="1572" y="5314"/>
                  </a:cubicBezTo>
                  <a:lnTo>
                    <a:pt x="1572" y="5957"/>
                  </a:lnTo>
                  <a:cubicBezTo>
                    <a:pt x="1548" y="6136"/>
                    <a:pt x="1399" y="6225"/>
                    <a:pt x="1250" y="6225"/>
                  </a:cubicBezTo>
                  <a:cubicBezTo>
                    <a:pt x="1102" y="6225"/>
                    <a:pt x="953" y="6136"/>
                    <a:pt x="929" y="5957"/>
                  </a:cubicBezTo>
                  <a:lnTo>
                    <a:pt x="929" y="5314"/>
                  </a:lnTo>
                  <a:cubicBezTo>
                    <a:pt x="905" y="5088"/>
                    <a:pt x="1072" y="4975"/>
                    <a:pt x="1241" y="4975"/>
                  </a:cubicBezTo>
                  <a:close/>
                  <a:moveTo>
                    <a:pt x="2501" y="5010"/>
                  </a:moveTo>
                  <a:cubicBezTo>
                    <a:pt x="2655" y="5010"/>
                    <a:pt x="2810" y="5112"/>
                    <a:pt x="2810" y="5314"/>
                  </a:cubicBezTo>
                  <a:lnTo>
                    <a:pt x="2810" y="5957"/>
                  </a:lnTo>
                  <a:cubicBezTo>
                    <a:pt x="2810" y="6159"/>
                    <a:pt x="2655" y="6261"/>
                    <a:pt x="2501" y="6261"/>
                  </a:cubicBezTo>
                  <a:cubicBezTo>
                    <a:pt x="2346" y="6261"/>
                    <a:pt x="2191" y="6159"/>
                    <a:pt x="2191" y="5957"/>
                  </a:cubicBezTo>
                  <a:lnTo>
                    <a:pt x="2191" y="5314"/>
                  </a:lnTo>
                  <a:cubicBezTo>
                    <a:pt x="2191" y="5112"/>
                    <a:pt x="2346" y="5010"/>
                    <a:pt x="2501" y="5010"/>
                  </a:cubicBezTo>
                  <a:close/>
                  <a:moveTo>
                    <a:pt x="297" y="1"/>
                  </a:moveTo>
                  <a:cubicBezTo>
                    <a:pt x="146" y="1"/>
                    <a:pt x="22" y="135"/>
                    <a:pt x="0" y="289"/>
                  </a:cubicBezTo>
                  <a:lnTo>
                    <a:pt x="0" y="9410"/>
                  </a:lnTo>
                  <a:lnTo>
                    <a:pt x="1143" y="9410"/>
                  </a:lnTo>
                  <a:lnTo>
                    <a:pt x="1143" y="7624"/>
                  </a:lnTo>
                  <a:cubicBezTo>
                    <a:pt x="1121" y="7468"/>
                    <a:pt x="1265" y="7312"/>
                    <a:pt x="1421" y="7312"/>
                  </a:cubicBezTo>
                  <a:cubicBezTo>
                    <a:pt x="1431" y="7312"/>
                    <a:pt x="1442" y="7313"/>
                    <a:pt x="1453" y="7314"/>
                  </a:cubicBezTo>
                  <a:lnTo>
                    <a:pt x="3549" y="7314"/>
                  </a:lnTo>
                  <a:cubicBezTo>
                    <a:pt x="3559" y="7313"/>
                    <a:pt x="3570" y="7312"/>
                    <a:pt x="3580" y="7312"/>
                  </a:cubicBezTo>
                  <a:cubicBezTo>
                    <a:pt x="3733" y="7312"/>
                    <a:pt x="3858" y="7468"/>
                    <a:pt x="3858" y="7624"/>
                  </a:cubicBezTo>
                  <a:lnTo>
                    <a:pt x="3858" y="9410"/>
                  </a:lnTo>
                  <a:lnTo>
                    <a:pt x="5025" y="9410"/>
                  </a:lnTo>
                  <a:lnTo>
                    <a:pt x="5025" y="313"/>
                  </a:lnTo>
                  <a:cubicBezTo>
                    <a:pt x="5025" y="146"/>
                    <a:pt x="4882" y="3"/>
                    <a:pt x="4715" y="3"/>
                  </a:cubicBezTo>
                  <a:lnTo>
                    <a:pt x="334" y="3"/>
                  </a:lnTo>
                  <a:cubicBezTo>
                    <a:pt x="321" y="2"/>
                    <a:pt x="309" y="1"/>
                    <a:pt x="29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889" name="Google Shape;889;p34"/>
          <p:cNvGrpSpPr/>
          <p:nvPr/>
        </p:nvGrpSpPr>
        <p:grpSpPr>
          <a:xfrm>
            <a:off x="5227266" y="4273775"/>
            <a:ext cx="385999" cy="361278"/>
            <a:chOff x="7943978" y="4047938"/>
            <a:chExt cx="385999" cy="361278"/>
          </a:xfrm>
        </p:grpSpPr>
        <p:sp>
          <p:nvSpPr>
            <p:cNvPr id="890" name="Google Shape;890;p34"/>
            <p:cNvSpPr/>
            <p:nvPr/>
          </p:nvSpPr>
          <p:spPr>
            <a:xfrm>
              <a:off x="8005867" y="4331599"/>
              <a:ext cx="229671" cy="77617"/>
            </a:xfrm>
            <a:custGeom>
              <a:rect b="b" l="l" r="r" t="t"/>
              <a:pathLst>
                <a:path extrusionOk="0" h="2270" w="6717">
                  <a:moveTo>
                    <a:pt x="1205" y="0"/>
                  </a:moveTo>
                  <a:cubicBezTo>
                    <a:pt x="1178" y="0"/>
                    <a:pt x="1150" y="3"/>
                    <a:pt x="1120" y="10"/>
                  </a:cubicBezTo>
                  <a:lnTo>
                    <a:pt x="263" y="225"/>
                  </a:lnTo>
                  <a:cubicBezTo>
                    <a:pt x="120" y="249"/>
                    <a:pt x="1" y="368"/>
                    <a:pt x="25" y="511"/>
                  </a:cubicBezTo>
                  <a:lnTo>
                    <a:pt x="25" y="1392"/>
                  </a:lnTo>
                  <a:cubicBezTo>
                    <a:pt x="25" y="1594"/>
                    <a:pt x="179" y="1695"/>
                    <a:pt x="334" y="1695"/>
                  </a:cubicBezTo>
                  <a:cubicBezTo>
                    <a:pt x="489" y="1695"/>
                    <a:pt x="644" y="1594"/>
                    <a:pt x="644" y="1392"/>
                  </a:cubicBezTo>
                  <a:lnTo>
                    <a:pt x="644" y="1201"/>
                  </a:lnTo>
                  <a:cubicBezTo>
                    <a:pt x="1574" y="1908"/>
                    <a:pt x="2698" y="2270"/>
                    <a:pt x="3830" y="2270"/>
                  </a:cubicBezTo>
                  <a:cubicBezTo>
                    <a:pt x="4757" y="2270"/>
                    <a:pt x="5690" y="2028"/>
                    <a:pt x="6526" y="1535"/>
                  </a:cubicBezTo>
                  <a:cubicBezTo>
                    <a:pt x="6669" y="1463"/>
                    <a:pt x="6716" y="1249"/>
                    <a:pt x="6621" y="1106"/>
                  </a:cubicBezTo>
                  <a:lnTo>
                    <a:pt x="6621" y="1106"/>
                  </a:lnTo>
                  <a:lnTo>
                    <a:pt x="6645" y="1130"/>
                  </a:lnTo>
                  <a:cubicBezTo>
                    <a:pt x="6582" y="1020"/>
                    <a:pt x="6479" y="962"/>
                    <a:pt x="6375" y="962"/>
                  </a:cubicBezTo>
                  <a:cubicBezTo>
                    <a:pt x="6320" y="962"/>
                    <a:pt x="6265" y="978"/>
                    <a:pt x="6216" y="1011"/>
                  </a:cubicBezTo>
                  <a:cubicBezTo>
                    <a:pt x="5475" y="1445"/>
                    <a:pt x="4654" y="1658"/>
                    <a:pt x="3839" y="1658"/>
                  </a:cubicBezTo>
                  <a:cubicBezTo>
                    <a:pt x="2820" y="1658"/>
                    <a:pt x="1810" y="1325"/>
                    <a:pt x="977" y="677"/>
                  </a:cubicBezTo>
                  <a:lnTo>
                    <a:pt x="1263" y="606"/>
                  </a:lnTo>
                  <a:cubicBezTo>
                    <a:pt x="1638" y="518"/>
                    <a:pt x="1543" y="0"/>
                    <a:pt x="120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91" name="Google Shape;891;p34"/>
            <p:cNvSpPr/>
            <p:nvPr/>
          </p:nvSpPr>
          <p:spPr>
            <a:xfrm>
              <a:off x="7943978" y="4098235"/>
              <a:ext cx="92354" cy="228064"/>
            </a:xfrm>
            <a:custGeom>
              <a:rect b="b" l="l" r="r" t="t"/>
              <a:pathLst>
                <a:path extrusionOk="0" h="6670" w="2701">
                  <a:moveTo>
                    <a:pt x="1263" y="1"/>
                  </a:moveTo>
                  <a:cubicBezTo>
                    <a:pt x="834" y="1"/>
                    <a:pt x="834" y="620"/>
                    <a:pt x="1263" y="620"/>
                  </a:cubicBezTo>
                  <a:lnTo>
                    <a:pt x="1454" y="620"/>
                  </a:lnTo>
                  <a:cubicBezTo>
                    <a:pt x="144" y="2311"/>
                    <a:pt x="1" y="4645"/>
                    <a:pt x="1096" y="6502"/>
                  </a:cubicBezTo>
                  <a:cubicBezTo>
                    <a:pt x="1159" y="6612"/>
                    <a:pt x="1263" y="6670"/>
                    <a:pt x="1367" y="6670"/>
                  </a:cubicBezTo>
                  <a:cubicBezTo>
                    <a:pt x="1421" y="6670"/>
                    <a:pt x="1476" y="6654"/>
                    <a:pt x="1525" y="6621"/>
                  </a:cubicBezTo>
                  <a:cubicBezTo>
                    <a:pt x="1668" y="6526"/>
                    <a:pt x="1739" y="6335"/>
                    <a:pt x="1644" y="6192"/>
                  </a:cubicBezTo>
                  <a:cubicBezTo>
                    <a:pt x="668" y="4549"/>
                    <a:pt x="787" y="2477"/>
                    <a:pt x="1977" y="953"/>
                  </a:cubicBezTo>
                  <a:lnTo>
                    <a:pt x="2049" y="1263"/>
                  </a:lnTo>
                  <a:cubicBezTo>
                    <a:pt x="2088" y="1419"/>
                    <a:pt x="2211" y="1487"/>
                    <a:pt x="2336" y="1487"/>
                  </a:cubicBezTo>
                  <a:cubicBezTo>
                    <a:pt x="2516" y="1487"/>
                    <a:pt x="2701" y="1345"/>
                    <a:pt x="2644" y="1120"/>
                  </a:cubicBezTo>
                  <a:lnTo>
                    <a:pt x="2430" y="239"/>
                  </a:lnTo>
                  <a:cubicBezTo>
                    <a:pt x="2406" y="96"/>
                    <a:pt x="2287" y="1"/>
                    <a:pt x="214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92" name="Google Shape;892;p34"/>
            <p:cNvSpPr/>
            <p:nvPr/>
          </p:nvSpPr>
          <p:spPr>
            <a:xfrm>
              <a:off x="8038452" y="4047938"/>
              <a:ext cx="229671" cy="78369"/>
            </a:xfrm>
            <a:custGeom>
              <a:rect b="b" l="l" r="r" t="t"/>
              <a:pathLst>
                <a:path extrusionOk="0" h="2292" w="6717">
                  <a:moveTo>
                    <a:pt x="2880" y="0"/>
                  </a:moveTo>
                  <a:cubicBezTo>
                    <a:pt x="1958" y="0"/>
                    <a:pt x="1036" y="243"/>
                    <a:pt x="215" y="734"/>
                  </a:cubicBezTo>
                  <a:cubicBezTo>
                    <a:pt x="48" y="829"/>
                    <a:pt x="0" y="1019"/>
                    <a:pt x="96" y="1162"/>
                  </a:cubicBezTo>
                  <a:cubicBezTo>
                    <a:pt x="143" y="1272"/>
                    <a:pt x="251" y="1330"/>
                    <a:pt x="361" y="1330"/>
                  </a:cubicBezTo>
                  <a:cubicBezTo>
                    <a:pt x="418" y="1330"/>
                    <a:pt x="475" y="1314"/>
                    <a:pt x="524" y="1281"/>
                  </a:cubicBezTo>
                  <a:cubicBezTo>
                    <a:pt x="1260" y="844"/>
                    <a:pt x="2082" y="626"/>
                    <a:pt x="2902" y="626"/>
                  </a:cubicBezTo>
                  <a:cubicBezTo>
                    <a:pt x="3913" y="626"/>
                    <a:pt x="4922" y="957"/>
                    <a:pt x="5763" y="1615"/>
                  </a:cubicBezTo>
                  <a:lnTo>
                    <a:pt x="5454" y="1686"/>
                  </a:lnTo>
                  <a:cubicBezTo>
                    <a:pt x="5079" y="1774"/>
                    <a:pt x="5174" y="2292"/>
                    <a:pt x="5512" y="2292"/>
                  </a:cubicBezTo>
                  <a:cubicBezTo>
                    <a:pt x="5539" y="2292"/>
                    <a:pt x="5567" y="2288"/>
                    <a:pt x="5597" y="2281"/>
                  </a:cubicBezTo>
                  <a:lnTo>
                    <a:pt x="6478" y="2067"/>
                  </a:lnTo>
                  <a:cubicBezTo>
                    <a:pt x="6621" y="2043"/>
                    <a:pt x="6716" y="1924"/>
                    <a:pt x="6716" y="1781"/>
                  </a:cubicBezTo>
                  <a:lnTo>
                    <a:pt x="6716" y="900"/>
                  </a:lnTo>
                  <a:cubicBezTo>
                    <a:pt x="6716" y="734"/>
                    <a:pt x="6573" y="614"/>
                    <a:pt x="6406" y="614"/>
                  </a:cubicBezTo>
                  <a:cubicBezTo>
                    <a:pt x="6240" y="614"/>
                    <a:pt x="6097" y="734"/>
                    <a:pt x="6097" y="900"/>
                  </a:cubicBezTo>
                  <a:lnTo>
                    <a:pt x="6097" y="1091"/>
                  </a:lnTo>
                  <a:cubicBezTo>
                    <a:pt x="5151" y="368"/>
                    <a:pt x="4016" y="0"/>
                    <a:pt x="288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93" name="Google Shape;893;p34"/>
            <p:cNvSpPr/>
            <p:nvPr/>
          </p:nvSpPr>
          <p:spPr>
            <a:xfrm>
              <a:off x="8238478" y="4131607"/>
              <a:ext cx="91499" cy="228064"/>
            </a:xfrm>
            <a:custGeom>
              <a:rect b="b" l="l" r="r" t="t"/>
              <a:pathLst>
                <a:path extrusionOk="0" h="6670" w="2676">
                  <a:moveTo>
                    <a:pt x="1315" y="0"/>
                  </a:moveTo>
                  <a:cubicBezTo>
                    <a:pt x="1258" y="0"/>
                    <a:pt x="1201" y="16"/>
                    <a:pt x="1152" y="49"/>
                  </a:cubicBezTo>
                  <a:cubicBezTo>
                    <a:pt x="1009" y="120"/>
                    <a:pt x="961" y="335"/>
                    <a:pt x="1057" y="477"/>
                  </a:cubicBezTo>
                  <a:cubicBezTo>
                    <a:pt x="2033" y="2121"/>
                    <a:pt x="1890" y="4192"/>
                    <a:pt x="723" y="5717"/>
                  </a:cubicBezTo>
                  <a:lnTo>
                    <a:pt x="652" y="5407"/>
                  </a:lnTo>
                  <a:cubicBezTo>
                    <a:pt x="612" y="5239"/>
                    <a:pt x="487" y="5166"/>
                    <a:pt x="360" y="5166"/>
                  </a:cubicBezTo>
                  <a:cubicBezTo>
                    <a:pt x="182" y="5166"/>
                    <a:pt x="1" y="5313"/>
                    <a:pt x="56" y="5550"/>
                  </a:cubicBezTo>
                  <a:lnTo>
                    <a:pt x="247" y="6431"/>
                  </a:lnTo>
                  <a:cubicBezTo>
                    <a:pt x="271" y="6574"/>
                    <a:pt x="414" y="6669"/>
                    <a:pt x="556" y="6669"/>
                  </a:cubicBezTo>
                  <a:lnTo>
                    <a:pt x="1438" y="6669"/>
                  </a:lnTo>
                  <a:cubicBezTo>
                    <a:pt x="1842" y="6669"/>
                    <a:pt x="1842" y="6050"/>
                    <a:pt x="1438" y="6050"/>
                  </a:cubicBezTo>
                  <a:lnTo>
                    <a:pt x="1223" y="6050"/>
                  </a:lnTo>
                  <a:cubicBezTo>
                    <a:pt x="2533" y="4335"/>
                    <a:pt x="2676" y="2002"/>
                    <a:pt x="1580" y="168"/>
                  </a:cubicBezTo>
                  <a:cubicBezTo>
                    <a:pt x="1534" y="58"/>
                    <a:pt x="1425" y="0"/>
                    <a:pt x="131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94" name="Google Shape;894;p34"/>
            <p:cNvSpPr/>
            <p:nvPr/>
          </p:nvSpPr>
          <p:spPr>
            <a:xfrm>
              <a:off x="8021356" y="4112083"/>
              <a:ext cx="232099" cy="232919"/>
            </a:xfrm>
            <a:custGeom>
              <a:rect b="b" l="l" r="r" t="t"/>
              <a:pathLst>
                <a:path extrusionOk="0" h="6812" w="6788">
                  <a:moveTo>
                    <a:pt x="3379" y="2178"/>
                  </a:moveTo>
                  <a:cubicBezTo>
                    <a:pt x="4014" y="2178"/>
                    <a:pt x="4620" y="2668"/>
                    <a:pt x="4620" y="3406"/>
                  </a:cubicBezTo>
                  <a:cubicBezTo>
                    <a:pt x="4620" y="4097"/>
                    <a:pt x="4073" y="4644"/>
                    <a:pt x="3382" y="4644"/>
                  </a:cubicBezTo>
                  <a:cubicBezTo>
                    <a:pt x="2286" y="4644"/>
                    <a:pt x="1715" y="3311"/>
                    <a:pt x="2501" y="2549"/>
                  </a:cubicBezTo>
                  <a:cubicBezTo>
                    <a:pt x="2757" y="2293"/>
                    <a:pt x="3071" y="2178"/>
                    <a:pt x="3379" y="2178"/>
                  </a:cubicBezTo>
                  <a:close/>
                  <a:moveTo>
                    <a:pt x="2977" y="1"/>
                  </a:moveTo>
                  <a:cubicBezTo>
                    <a:pt x="2810" y="1"/>
                    <a:pt x="2667" y="143"/>
                    <a:pt x="2667" y="310"/>
                  </a:cubicBezTo>
                  <a:lnTo>
                    <a:pt x="2667" y="525"/>
                  </a:lnTo>
                  <a:cubicBezTo>
                    <a:pt x="2382" y="596"/>
                    <a:pt x="2096" y="691"/>
                    <a:pt x="1858" y="858"/>
                  </a:cubicBezTo>
                  <a:lnTo>
                    <a:pt x="1715" y="715"/>
                  </a:lnTo>
                  <a:cubicBezTo>
                    <a:pt x="1655" y="656"/>
                    <a:pt x="1578" y="626"/>
                    <a:pt x="1501" y="626"/>
                  </a:cubicBezTo>
                  <a:cubicBezTo>
                    <a:pt x="1423" y="626"/>
                    <a:pt x="1346" y="656"/>
                    <a:pt x="1286" y="715"/>
                  </a:cubicBezTo>
                  <a:lnTo>
                    <a:pt x="691" y="1310"/>
                  </a:lnTo>
                  <a:cubicBezTo>
                    <a:pt x="548" y="1429"/>
                    <a:pt x="548" y="1644"/>
                    <a:pt x="691" y="1763"/>
                  </a:cubicBezTo>
                  <a:lnTo>
                    <a:pt x="810" y="1882"/>
                  </a:lnTo>
                  <a:cubicBezTo>
                    <a:pt x="667" y="2144"/>
                    <a:pt x="548" y="2430"/>
                    <a:pt x="477" y="2715"/>
                  </a:cubicBezTo>
                  <a:lnTo>
                    <a:pt x="286" y="2715"/>
                  </a:lnTo>
                  <a:cubicBezTo>
                    <a:pt x="119" y="2715"/>
                    <a:pt x="0" y="2835"/>
                    <a:pt x="0" y="3001"/>
                  </a:cubicBezTo>
                  <a:lnTo>
                    <a:pt x="0" y="3835"/>
                  </a:lnTo>
                  <a:cubicBezTo>
                    <a:pt x="0" y="4001"/>
                    <a:pt x="119" y="4120"/>
                    <a:pt x="286" y="4120"/>
                  </a:cubicBezTo>
                  <a:lnTo>
                    <a:pt x="477" y="4120"/>
                  </a:lnTo>
                  <a:cubicBezTo>
                    <a:pt x="548" y="4406"/>
                    <a:pt x="667" y="4692"/>
                    <a:pt x="810" y="4954"/>
                  </a:cubicBezTo>
                  <a:lnTo>
                    <a:pt x="691" y="5073"/>
                  </a:lnTo>
                  <a:cubicBezTo>
                    <a:pt x="548" y="5192"/>
                    <a:pt x="548" y="5406"/>
                    <a:pt x="691" y="5526"/>
                  </a:cubicBezTo>
                  <a:lnTo>
                    <a:pt x="1286" y="6121"/>
                  </a:lnTo>
                  <a:cubicBezTo>
                    <a:pt x="1346" y="6180"/>
                    <a:pt x="1423" y="6210"/>
                    <a:pt x="1501" y="6210"/>
                  </a:cubicBezTo>
                  <a:cubicBezTo>
                    <a:pt x="1578" y="6210"/>
                    <a:pt x="1655" y="6180"/>
                    <a:pt x="1715" y="6121"/>
                  </a:cubicBezTo>
                  <a:lnTo>
                    <a:pt x="1858" y="5978"/>
                  </a:lnTo>
                  <a:cubicBezTo>
                    <a:pt x="2096" y="6145"/>
                    <a:pt x="2382" y="6240"/>
                    <a:pt x="2667" y="6335"/>
                  </a:cubicBezTo>
                  <a:lnTo>
                    <a:pt x="2667" y="6526"/>
                  </a:lnTo>
                  <a:cubicBezTo>
                    <a:pt x="2667" y="6669"/>
                    <a:pt x="2810" y="6812"/>
                    <a:pt x="2977" y="6812"/>
                  </a:cubicBezTo>
                  <a:lnTo>
                    <a:pt x="3787" y="6812"/>
                  </a:lnTo>
                  <a:cubicBezTo>
                    <a:pt x="3953" y="6812"/>
                    <a:pt x="4096" y="6669"/>
                    <a:pt x="4096" y="6526"/>
                  </a:cubicBezTo>
                  <a:lnTo>
                    <a:pt x="4096" y="6335"/>
                  </a:lnTo>
                  <a:cubicBezTo>
                    <a:pt x="4382" y="6240"/>
                    <a:pt x="4668" y="6145"/>
                    <a:pt x="4906" y="5978"/>
                  </a:cubicBezTo>
                  <a:lnTo>
                    <a:pt x="5049" y="6121"/>
                  </a:lnTo>
                  <a:cubicBezTo>
                    <a:pt x="5108" y="6180"/>
                    <a:pt x="5186" y="6210"/>
                    <a:pt x="5263" y="6210"/>
                  </a:cubicBezTo>
                  <a:cubicBezTo>
                    <a:pt x="5341" y="6210"/>
                    <a:pt x="5418" y="6180"/>
                    <a:pt x="5478" y="6121"/>
                  </a:cubicBezTo>
                  <a:lnTo>
                    <a:pt x="6073" y="5526"/>
                  </a:lnTo>
                  <a:cubicBezTo>
                    <a:pt x="6216" y="5406"/>
                    <a:pt x="6216" y="5192"/>
                    <a:pt x="6073" y="5073"/>
                  </a:cubicBezTo>
                  <a:lnTo>
                    <a:pt x="5954" y="4954"/>
                  </a:lnTo>
                  <a:cubicBezTo>
                    <a:pt x="6097" y="4692"/>
                    <a:pt x="6216" y="4406"/>
                    <a:pt x="6287" y="4120"/>
                  </a:cubicBezTo>
                  <a:lnTo>
                    <a:pt x="6478" y="4120"/>
                  </a:lnTo>
                  <a:cubicBezTo>
                    <a:pt x="6645" y="4120"/>
                    <a:pt x="6787" y="4001"/>
                    <a:pt x="6787" y="3835"/>
                  </a:cubicBezTo>
                  <a:lnTo>
                    <a:pt x="6787" y="3001"/>
                  </a:lnTo>
                  <a:cubicBezTo>
                    <a:pt x="6787" y="2835"/>
                    <a:pt x="6645" y="2715"/>
                    <a:pt x="6478" y="2715"/>
                  </a:cubicBezTo>
                  <a:lnTo>
                    <a:pt x="6478" y="2692"/>
                  </a:lnTo>
                  <a:lnTo>
                    <a:pt x="6287" y="2692"/>
                  </a:lnTo>
                  <a:cubicBezTo>
                    <a:pt x="6216" y="2406"/>
                    <a:pt x="6097" y="2120"/>
                    <a:pt x="5954" y="1882"/>
                  </a:cubicBezTo>
                  <a:lnTo>
                    <a:pt x="6073" y="1739"/>
                  </a:lnTo>
                  <a:cubicBezTo>
                    <a:pt x="6216" y="1620"/>
                    <a:pt x="6216" y="1406"/>
                    <a:pt x="6073" y="1310"/>
                  </a:cubicBezTo>
                  <a:lnTo>
                    <a:pt x="5478" y="715"/>
                  </a:lnTo>
                  <a:cubicBezTo>
                    <a:pt x="5418" y="644"/>
                    <a:pt x="5341" y="608"/>
                    <a:pt x="5263" y="608"/>
                  </a:cubicBezTo>
                  <a:cubicBezTo>
                    <a:pt x="5186" y="608"/>
                    <a:pt x="5108" y="644"/>
                    <a:pt x="5049" y="715"/>
                  </a:cubicBezTo>
                  <a:lnTo>
                    <a:pt x="4906" y="834"/>
                  </a:lnTo>
                  <a:cubicBezTo>
                    <a:pt x="4668" y="691"/>
                    <a:pt x="4382" y="572"/>
                    <a:pt x="4096" y="501"/>
                  </a:cubicBezTo>
                  <a:lnTo>
                    <a:pt x="4096" y="310"/>
                  </a:lnTo>
                  <a:cubicBezTo>
                    <a:pt x="4096" y="143"/>
                    <a:pt x="3953" y="1"/>
                    <a:pt x="378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895" name="Google Shape;895;p34"/>
          <p:cNvGrpSpPr/>
          <p:nvPr/>
        </p:nvGrpSpPr>
        <p:grpSpPr>
          <a:xfrm>
            <a:off x="6966825" y="4364894"/>
            <a:ext cx="367791" cy="179033"/>
            <a:chOff x="4794075" y="2379856"/>
            <a:chExt cx="367791" cy="179033"/>
          </a:xfrm>
        </p:grpSpPr>
        <p:sp>
          <p:nvSpPr>
            <p:cNvPr id="896" name="Google Shape;896;p34"/>
            <p:cNvSpPr/>
            <p:nvPr/>
          </p:nvSpPr>
          <p:spPr>
            <a:xfrm>
              <a:off x="4794075" y="2411464"/>
              <a:ext cx="121501" cy="146706"/>
            </a:xfrm>
            <a:custGeom>
              <a:rect b="b" l="l" r="r" t="t"/>
              <a:pathLst>
                <a:path extrusionOk="0" h="4284" w="3548">
                  <a:moveTo>
                    <a:pt x="2380" y="0"/>
                  </a:moveTo>
                  <a:cubicBezTo>
                    <a:pt x="1797" y="0"/>
                    <a:pt x="1213" y="387"/>
                    <a:pt x="1213" y="1161"/>
                  </a:cubicBezTo>
                  <a:lnTo>
                    <a:pt x="1213" y="1233"/>
                  </a:lnTo>
                  <a:cubicBezTo>
                    <a:pt x="1213" y="1423"/>
                    <a:pt x="1285" y="1637"/>
                    <a:pt x="1404" y="1804"/>
                  </a:cubicBezTo>
                  <a:cubicBezTo>
                    <a:pt x="570" y="2209"/>
                    <a:pt x="23" y="3042"/>
                    <a:pt x="23" y="3971"/>
                  </a:cubicBezTo>
                  <a:cubicBezTo>
                    <a:pt x="0" y="4127"/>
                    <a:pt x="124" y="4283"/>
                    <a:pt x="296" y="4283"/>
                  </a:cubicBezTo>
                  <a:cubicBezTo>
                    <a:pt x="308" y="4283"/>
                    <a:pt x="320" y="4282"/>
                    <a:pt x="332" y="4281"/>
                  </a:cubicBezTo>
                  <a:lnTo>
                    <a:pt x="2190" y="4281"/>
                  </a:lnTo>
                  <a:cubicBezTo>
                    <a:pt x="2166" y="4186"/>
                    <a:pt x="2142" y="4090"/>
                    <a:pt x="2142" y="3995"/>
                  </a:cubicBezTo>
                  <a:cubicBezTo>
                    <a:pt x="2166" y="3233"/>
                    <a:pt x="2428" y="2519"/>
                    <a:pt x="2904" y="1947"/>
                  </a:cubicBezTo>
                  <a:cubicBezTo>
                    <a:pt x="3095" y="1709"/>
                    <a:pt x="3309" y="1518"/>
                    <a:pt x="3547" y="1352"/>
                  </a:cubicBezTo>
                  <a:lnTo>
                    <a:pt x="3547" y="1233"/>
                  </a:lnTo>
                  <a:lnTo>
                    <a:pt x="3547" y="1161"/>
                  </a:lnTo>
                  <a:cubicBezTo>
                    <a:pt x="3547" y="387"/>
                    <a:pt x="2964" y="0"/>
                    <a:pt x="238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97" name="Google Shape;897;p34"/>
            <p:cNvSpPr/>
            <p:nvPr/>
          </p:nvSpPr>
          <p:spPr>
            <a:xfrm>
              <a:off x="5039509" y="2411670"/>
              <a:ext cx="122357" cy="147219"/>
            </a:xfrm>
            <a:custGeom>
              <a:rect b="b" l="l" r="r" t="t"/>
              <a:pathLst>
                <a:path extrusionOk="0" h="4299" w="3573">
                  <a:moveTo>
                    <a:pt x="1167" y="0"/>
                  </a:moveTo>
                  <a:cubicBezTo>
                    <a:pt x="584" y="0"/>
                    <a:pt x="0" y="393"/>
                    <a:pt x="0" y="1179"/>
                  </a:cubicBezTo>
                  <a:lnTo>
                    <a:pt x="0" y="1227"/>
                  </a:lnTo>
                  <a:lnTo>
                    <a:pt x="0" y="1346"/>
                  </a:lnTo>
                  <a:cubicBezTo>
                    <a:pt x="238" y="1512"/>
                    <a:pt x="453" y="1703"/>
                    <a:pt x="643" y="1941"/>
                  </a:cubicBezTo>
                  <a:lnTo>
                    <a:pt x="667" y="1917"/>
                  </a:lnTo>
                  <a:cubicBezTo>
                    <a:pt x="1143" y="2489"/>
                    <a:pt x="1405" y="3227"/>
                    <a:pt x="1429" y="3965"/>
                  </a:cubicBezTo>
                  <a:cubicBezTo>
                    <a:pt x="1429" y="4084"/>
                    <a:pt x="1405" y="4180"/>
                    <a:pt x="1381" y="4299"/>
                  </a:cubicBezTo>
                  <a:lnTo>
                    <a:pt x="3263" y="4299"/>
                  </a:lnTo>
                  <a:cubicBezTo>
                    <a:pt x="3429" y="4275"/>
                    <a:pt x="3572" y="4132"/>
                    <a:pt x="3572" y="3965"/>
                  </a:cubicBezTo>
                  <a:cubicBezTo>
                    <a:pt x="3548" y="3036"/>
                    <a:pt x="3001" y="2203"/>
                    <a:pt x="2143" y="1798"/>
                  </a:cubicBezTo>
                  <a:cubicBezTo>
                    <a:pt x="2262" y="1631"/>
                    <a:pt x="2334" y="1441"/>
                    <a:pt x="2334" y="1227"/>
                  </a:cubicBezTo>
                  <a:lnTo>
                    <a:pt x="2334" y="1179"/>
                  </a:lnTo>
                  <a:cubicBezTo>
                    <a:pt x="2334" y="393"/>
                    <a:pt x="1750" y="0"/>
                    <a:pt x="116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98" name="Google Shape;898;p34"/>
            <p:cNvSpPr/>
            <p:nvPr/>
          </p:nvSpPr>
          <p:spPr>
            <a:xfrm>
              <a:off x="4888625" y="2379856"/>
              <a:ext cx="178622" cy="179033"/>
            </a:xfrm>
            <a:custGeom>
              <a:rect b="b" l="l" r="r" t="t"/>
              <a:pathLst>
                <a:path extrusionOk="0" h="5228" w="5216">
                  <a:moveTo>
                    <a:pt x="2596" y="0"/>
                  </a:moveTo>
                  <a:cubicBezTo>
                    <a:pt x="1822" y="0"/>
                    <a:pt x="1048" y="512"/>
                    <a:pt x="1048" y="1536"/>
                  </a:cubicBezTo>
                  <a:cubicBezTo>
                    <a:pt x="1048" y="1941"/>
                    <a:pt x="1191" y="2298"/>
                    <a:pt x="1477" y="2584"/>
                  </a:cubicBezTo>
                  <a:cubicBezTo>
                    <a:pt x="1144" y="2727"/>
                    <a:pt x="858" y="2941"/>
                    <a:pt x="620" y="3251"/>
                  </a:cubicBezTo>
                  <a:cubicBezTo>
                    <a:pt x="215" y="3703"/>
                    <a:pt x="0" y="4299"/>
                    <a:pt x="0" y="4894"/>
                  </a:cubicBezTo>
                  <a:cubicBezTo>
                    <a:pt x="0" y="5085"/>
                    <a:pt x="120" y="5228"/>
                    <a:pt x="310" y="5228"/>
                  </a:cubicBezTo>
                  <a:lnTo>
                    <a:pt x="4906" y="5228"/>
                  </a:lnTo>
                  <a:cubicBezTo>
                    <a:pt x="5073" y="5204"/>
                    <a:pt x="5216" y="5061"/>
                    <a:pt x="5216" y="4894"/>
                  </a:cubicBezTo>
                  <a:cubicBezTo>
                    <a:pt x="5192" y="4299"/>
                    <a:pt x="4978" y="3703"/>
                    <a:pt x="4597" y="3251"/>
                  </a:cubicBezTo>
                  <a:cubicBezTo>
                    <a:pt x="4358" y="2941"/>
                    <a:pt x="4049" y="2727"/>
                    <a:pt x="3715" y="2584"/>
                  </a:cubicBezTo>
                  <a:cubicBezTo>
                    <a:pt x="3858" y="2418"/>
                    <a:pt x="3977" y="2251"/>
                    <a:pt x="4049" y="2060"/>
                  </a:cubicBezTo>
                  <a:cubicBezTo>
                    <a:pt x="4097" y="1894"/>
                    <a:pt x="4144" y="1727"/>
                    <a:pt x="4144" y="1536"/>
                  </a:cubicBezTo>
                  <a:cubicBezTo>
                    <a:pt x="4144" y="512"/>
                    <a:pt x="3370" y="0"/>
                    <a:pt x="259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02" name="Shape 9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03" name="Google Shape;903;p35" title="Gráfico">
            <a:hlinkClick r:id="rId3"/>
          </p:cNvPr>
          <p:cNvPicPr preferRelativeResize="0"/>
          <p:nvPr/>
        </p:nvPicPr>
        <p:blipFill rotWithShape="1">
          <a:blip r:embed="rId4">
            <a:alphaModFix/>
          </a:blip>
          <a:srcRect b="0" l="0" r="3334" t="0"/>
          <a:stretch/>
        </p:blipFill>
        <p:spPr>
          <a:xfrm>
            <a:off x="4271700" y="1546825"/>
            <a:ext cx="4415100" cy="2248600"/>
          </a:xfrm>
          <a:prstGeom prst="rect">
            <a:avLst/>
          </a:prstGeom>
          <a:noFill/>
          <a:ln>
            <a:noFill/>
          </a:ln>
        </p:spPr>
      </p:pic>
      <p:sp>
        <p:nvSpPr>
          <p:cNvPr id="904" name="Google Shape;904;p35"/>
          <p:cNvSpPr txBox="1"/>
          <p:nvPr>
            <p:ph type="title"/>
          </p:nvPr>
        </p:nvSpPr>
        <p:spPr>
          <a:xfrm>
            <a:off x="457200" y="411475"/>
            <a:ext cx="8229600" cy="371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Business </a:t>
            </a:r>
            <a:r>
              <a:rPr lang="en"/>
              <a:t>2023</a:t>
            </a:r>
            <a:r>
              <a:rPr lang="en"/>
              <a:t> </a:t>
            </a:r>
            <a:r>
              <a:rPr lang="en"/>
              <a:t>annual report infographics</a:t>
            </a:r>
            <a:endParaRPr/>
          </a:p>
        </p:txBody>
      </p:sp>
      <p:grpSp>
        <p:nvGrpSpPr>
          <p:cNvPr id="905" name="Google Shape;905;p35"/>
          <p:cNvGrpSpPr/>
          <p:nvPr/>
        </p:nvGrpSpPr>
        <p:grpSpPr>
          <a:xfrm>
            <a:off x="457200" y="1895189"/>
            <a:ext cx="3814500" cy="622500"/>
            <a:chOff x="457200" y="2201848"/>
            <a:chExt cx="3814500" cy="622500"/>
          </a:xfrm>
        </p:grpSpPr>
        <p:sp>
          <p:nvSpPr>
            <p:cNvPr id="906" name="Google Shape;906;p35"/>
            <p:cNvSpPr txBox="1"/>
            <p:nvPr/>
          </p:nvSpPr>
          <p:spPr>
            <a:xfrm>
              <a:off x="457200" y="2201848"/>
              <a:ext cx="1684800" cy="6225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800">
                  <a:solidFill>
                    <a:schemeClr val="lt1"/>
                  </a:solidFill>
                  <a:latin typeface="Fira Sans Extra Condensed"/>
                  <a:ea typeface="Fira Sans Extra Condensed"/>
                  <a:cs typeface="Fira Sans Extra Condensed"/>
                  <a:sym typeface="Fira Sans Extra Condensed"/>
                </a:rPr>
                <a:t>Return on assets</a:t>
              </a:r>
              <a:endParaRPr b="1" sz="1800">
                <a:solidFill>
                  <a:schemeClr val="lt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endParaRPr>
            </a:p>
          </p:txBody>
        </p:sp>
        <p:sp>
          <p:nvSpPr>
            <p:cNvPr id="907" name="Google Shape;907;p35"/>
            <p:cNvSpPr txBox="1"/>
            <p:nvPr/>
          </p:nvSpPr>
          <p:spPr>
            <a:xfrm>
              <a:off x="2142000" y="2201848"/>
              <a:ext cx="2129700" cy="622500"/>
            </a:xfrm>
            <a:prstGeom prst="rect">
              <a:avLst/>
            </a:prstGeom>
            <a:solidFill>
              <a:srgbClr val="155FE5">
                <a:alpha val="12549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solidFill>
                    <a:srgbClr val="000000"/>
                  </a:solidFill>
                  <a:latin typeface="Roboto"/>
                  <a:ea typeface="Roboto"/>
                  <a:cs typeface="Roboto"/>
                  <a:sym typeface="Roboto"/>
                </a:rPr>
                <a:t>Mercury is the closest planet to the Sun</a:t>
              </a:r>
              <a:endParaRPr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grpSp>
        <p:nvGrpSpPr>
          <p:cNvPr id="908" name="Google Shape;908;p35"/>
          <p:cNvGrpSpPr/>
          <p:nvPr/>
        </p:nvGrpSpPr>
        <p:grpSpPr>
          <a:xfrm>
            <a:off x="457200" y="2826513"/>
            <a:ext cx="3814500" cy="614700"/>
            <a:chOff x="457200" y="3161374"/>
            <a:chExt cx="3814500" cy="614700"/>
          </a:xfrm>
        </p:grpSpPr>
        <p:sp>
          <p:nvSpPr>
            <p:cNvPr id="909" name="Google Shape;909;p35"/>
            <p:cNvSpPr txBox="1"/>
            <p:nvPr/>
          </p:nvSpPr>
          <p:spPr>
            <a:xfrm>
              <a:off x="457200" y="3161374"/>
              <a:ext cx="1684800" cy="6147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800">
                  <a:solidFill>
                    <a:schemeClr val="lt1"/>
                  </a:solidFill>
                  <a:latin typeface="Fira Sans Extra Condensed"/>
                  <a:ea typeface="Fira Sans Extra Condensed"/>
                  <a:cs typeface="Fira Sans Extra Condensed"/>
                  <a:sym typeface="Fira Sans Extra Condensed"/>
                </a:rPr>
                <a:t>Return on equity</a:t>
              </a:r>
              <a:endParaRPr b="1" sz="1800">
                <a:solidFill>
                  <a:schemeClr val="lt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endParaRPr>
            </a:p>
          </p:txBody>
        </p:sp>
        <p:sp>
          <p:nvSpPr>
            <p:cNvPr id="910" name="Google Shape;910;p35"/>
            <p:cNvSpPr txBox="1"/>
            <p:nvPr/>
          </p:nvSpPr>
          <p:spPr>
            <a:xfrm>
              <a:off x="2142000" y="3161374"/>
              <a:ext cx="2129700" cy="614700"/>
            </a:xfrm>
            <a:prstGeom prst="rect">
              <a:avLst/>
            </a:prstGeom>
            <a:solidFill>
              <a:srgbClr val="2A8BFD">
                <a:alpha val="12549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solidFill>
                    <a:srgbClr val="000000"/>
                  </a:solidFill>
                  <a:latin typeface="Roboto"/>
                  <a:ea typeface="Roboto"/>
                  <a:cs typeface="Roboto"/>
                  <a:sym typeface="Roboto"/>
                </a:rPr>
                <a:t>Venus has a beautiful name, but it</a:t>
              </a:r>
              <a:r>
                <a:rPr lang="en">
                  <a:latin typeface="Roboto"/>
                  <a:ea typeface="Roboto"/>
                  <a:cs typeface="Roboto"/>
                  <a:sym typeface="Roboto"/>
                </a:rPr>
                <a:t>’</a:t>
              </a:r>
              <a:r>
                <a:rPr lang="en">
                  <a:solidFill>
                    <a:srgbClr val="000000"/>
                  </a:solidFill>
                  <a:latin typeface="Roboto"/>
                  <a:ea typeface="Roboto"/>
                  <a:cs typeface="Roboto"/>
                  <a:sym typeface="Roboto"/>
                </a:rPr>
                <a:t>s hot</a:t>
              </a:r>
              <a:endParaRPr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grpSp>
        <p:nvGrpSpPr>
          <p:cNvPr id="911" name="Google Shape;911;p35"/>
          <p:cNvGrpSpPr/>
          <p:nvPr/>
        </p:nvGrpSpPr>
        <p:grpSpPr>
          <a:xfrm>
            <a:off x="457200" y="963865"/>
            <a:ext cx="3814500" cy="622500"/>
            <a:chOff x="457200" y="1243690"/>
            <a:chExt cx="3814500" cy="622500"/>
          </a:xfrm>
        </p:grpSpPr>
        <p:sp>
          <p:nvSpPr>
            <p:cNvPr id="912" name="Google Shape;912;p35"/>
            <p:cNvSpPr txBox="1"/>
            <p:nvPr/>
          </p:nvSpPr>
          <p:spPr>
            <a:xfrm>
              <a:off x="457200" y="1243690"/>
              <a:ext cx="1684800" cy="6225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800">
                  <a:solidFill>
                    <a:schemeClr val="lt1"/>
                  </a:solidFill>
                  <a:latin typeface="Fira Sans Extra Condensed"/>
                  <a:ea typeface="Fira Sans Extra Condensed"/>
                  <a:cs typeface="Fira Sans Extra Condensed"/>
                  <a:sym typeface="Fira Sans Extra Condensed"/>
                </a:rPr>
                <a:t>P/E ratio</a:t>
              </a:r>
              <a:endParaRPr b="1" sz="1800">
                <a:solidFill>
                  <a:schemeClr val="lt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endParaRPr>
            </a:p>
          </p:txBody>
        </p:sp>
        <p:sp>
          <p:nvSpPr>
            <p:cNvPr id="913" name="Google Shape;913;p35"/>
            <p:cNvSpPr txBox="1"/>
            <p:nvPr/>
          </p:nvSpPr>
          <p:spPr>
            <a:xfrm>
              <a:off x="2142000" y="1243690"/>
              <a:ext cx="2129700" cy="622500"/>
            </a:xfrm>
            <a:prstGeom prst="rect">
              <a:avLst/>
            </a:prstGeom>
            <a:solidFill>
              <a:srgbClr val="1642C5">
                <a:alpha val="12549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solidFill>
                    <a:srgbClr val="000000"/>
                  </a:solidFill>
                  <a:latin typeface="Roboto"/>
                  <a:ea typeface="Roboto"/>
                  <a:cs typeface="Roboto"/>
                  <a:sym typeface="Roboto"/>
                </a:rPr>
                <a:t>Jupiter is a gas giant and the biggest planet</a:t>
              </a:r>
              <a:endParaRPr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grpSp>
        <p:nvGrpSpPr>
          <p:cNvPr id="914" name="Google Shape;914;p35"/>
          <p:cNvGrpSpPr/>
          <p:nvPr/>
        </p:nvGrpSpPr>
        <p:grpSpPr>
          <a:xfrm>
            <a:off x="457200" y="3750037"/>
            <a:ext cx="3814500" cy="614700"/>
            <a:chOff x="457200" y="4120800"/>
            <a:chExt cx="3814500" cy="614700"/>
          </a:xfrm>
        </p:grpSpPr>
        <p:sp>
          <p:nvSpPr>
            <p:cNvPr id="915" name="Google Shape;915;p35"/>
            <p:cNvSpPr txBox="1"/>
            <p:nvPr/>
          </p:nvSpPr>
          <p:spPr>
            <a:xfrm>
              <a:off x="457200" y="4120800"/>
              <a:ext cx="1684800" cy="6147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r>
                <a:rPr b="1" lang="en" sz="1800">
                  <a:solidFill>
                    <a:schemeClr val="lt1"/>
                  </a:solidFill>
                  <a:latin typeface="Fira Sans Extra Condensed"/>
                  <a:ea typeface="Fira Sans Extra Condensed"/>
                  <a:cs typeface="Fira Sans Extra Condensed"/>
                  <a:sym typeface="Fira Sans Extra Condensed"/>
                </a:rPr>
                <a:t>Current ratio</a:t>
              </a:r>
              <a:endParaRPr b="1" sz="1800">
                <a:solidFill>
                  <a:schemeClr val="lt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endParaRPr>
            </a:p>
          </p:txBody>
        </p:sp>
        <p:sp>
          <p:nvSpPr>
            <p:cNvPr id="916" name="Google Shape;916;p35"/>
            <p:cNvSpPr txBox="1"/>
            <p:nvPr/>
          </p:nvSpPr>
          <p:spPr>
            <a:xfrm>
              <a:off x="2142000" y="4120800"/>
              <a:ext cx="2129700" cy="614700"/>
            </a:xfrm>
            <a:prstGeom prst="rect">
              <a:avLst/>
            </a:prstGeom>
            <a:solidFill>
              <a:srgbClr val="434343">
                <a:alpha val="12549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solidFill>
                    <a:srgbClr val="000000"/>
                  </a:solidFill>
                  <a:latin typeface="Roboto"/>
                  <a:ea typeface="Roboto"/>
                  <a:cs typeface="Roboto"/>
                  <a:sym typeface="Roboto"/>
                </a:rPr>
                <a:t>Earth is the third planet from the Sun</a:t>
              </a:r>
              <a:endParaRPr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grpSp>
        <p:nvGrpSpPr>
          <p:cNvPr id="917" name="Google Shape;917;p35"/>
          <p:cNvGrpSpPr/>
          <p:nvPr/>
        </p:nvGrpSpPr>
        <p:grpSpPr>
          <a:xfrm>
            <a:off x="4945600" y="4006974"/>
            <a:ext cx="3683400" cy="371400"/>
            <a:chOff x="4945600" y="4006974"/>
            <a:chExt cx="3683400" cy="371400"/>
          </a:xfrm>
        </p:grpSpPr>
        <p:sp>
          <p:nvSpPr>
            <p:cNvPr id="918" name="Google Shape;918;p35"/>
            <p:cNvSpPr txBox="1"/>
            <p:nvPr/>
          </p:nvSpPr>
          <p:spPr>
            <a:xfrm>
              <a:off x="4945600" y="4006974"/>
              <a:ext cx="843900" cy="3714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800">
                  <a:solidFill>
                    <a:schemeClr val="lt1"/>
                  </a:solidFill>
                  <a:latin typeface="Fira Sans Extra Condensed"/>
                  <a:ea typeface="Fira Sans Extra Condensed"/>
                  <a:cs typeface="Fira Sans Extra Condensed"/>
                  <a:sym typeface="Fira Sans Extra Condensed"/>
                </a:rPr>
                <a:t>20%</a:t>
              </a:r>
              <a:endParaRPr b="1" sz="1800">
                <a:solidFill>
                  <a:schemeClr val="lt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endParaRPr>
            </a:p>
          </p:txBody>
        </p:sp>
        <p:sp>
          <p:nvSpPr>
            <p:cNvPr id="919" name="Google Shape;919;p35"/>
            <p:cNvSpPr txBox="1"/>
            <p:nvPr/>
          </p:nvSpPr>
          <p:spPr>
            <a:xfrm>
              <a:off x="5892100" y="4006974"/>
              <a:ext cx="843900" cy="3714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800">
                  <a:solidFill>
                    <a:schemeClr val="lt1"/>
                  </a:solidFill>
                  <a:latin typeface="Fira Sans Extra Condensed"/>
                  <a:ea typeface="Fira Sans Extra Condensed"/>
                  <a:cs typeface="Fira Sans Extra Condensed"/>
                  <a:sym typeface="Fira Sans Extra Condensed"/>
                </a:rPr>
                <a:t>7</a:t>
              </a:r>
              <a:r>
                <a:rPr b="1" lang="en" sz="1800">
                  <a:solidFill>
                    <a:schemeClr val="lt1"/>
                  </a:solidFill>
                  <a:latin typeface="Fira Sans Extra Condensed"/>
                  <a:ea typeface="Fira Sans Extra Condensed"/>
                  <a:cs typeface="Fira Sans Extra Condensed"/>
                  <a:sym typeface="Fira Sans Extra Condensed"/>
                </a:rPr>
                <a:t>0%</a:t>
              </a:r>
              <a:endParaRPr b="1" sz="1800">
                <a:solidFill>
                  <a:schemeClr val="lt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endParaRPr>
            </a:p>
          </p:txBody>
        </p:sp>
        <p:sp>
          <p:nvSpPr>
            <p:cNvPr id="920" name="Google Shape;920;p35"/>
            <p:cNvSpPr txBox="1"/>
            <p:nvPr/>
          </p:nvSpPr>
          <p:spPr>
            <a:xfrm>
              <a:off x="6838600" y="4006974"/>
              <a:ext cx="843900" cy="3714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800">
                  <a:solidFill>
                    <a:schemeClr val="lt1"/>
                  </a:solidFill>
                  <a:latin typeface="Fira Sans Extra Condensed"/>
                  <a:ea typeface="Fira Sans Extra Condensed"/>
                  <a:cs typeface="Fira Sans Extra Condensed"/>
                  <a:sym typeface="Fira Sans Extra Condensed"/>
                </a:rPr>
                <a:t>8</a:t>
              </a:r>
              <a:r>
                <a:rPr b="1" lang="en" sz="1800">
                  <a:solidFill>
                    <a:schemeClr val="lt1"/>
                  </a:solidFill>
                  <a:latin typeface="Fira Sans Extra Condensed"/>
                  <a:ea typeface="Fira Sans Extra Condensed"/>
                  <a:cs typeface="Fira Sans Extra Condensed"/>
                  <a:sym typeface="Fira Sans Extra Condensed"/>
                </a:rPr>
                <a:t>0%</a:t>
              </a:r>
              <a:endParaRPr b="1" sz="1800">
                <a:solidFill>
                  <a:schemeClr val="lt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endParaRPr>
            </a:p>
          </p:txBody>
        </p:sp>
        <p:sp>
          <p:nvSpPr>
            <p:cNvPr id="921" name="Google Shape;921;p35"/>
            <p:cNvSpPr txBox="1"/>
            <p:nvPr/>
          </p:nvSpPr>
          <p:spPr>
            <a:xfrm>
              <a:off x="7785100" y="4006974"/>
              <a:ext cx="843900" cy="3714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800">
                  <a:solidFill>
                    <a:schemeClr val="lt1"/>
                  </a:solidFill>
                  <a:latin typeface="Fira Sans Extra Condensed"/>
                  <a:ea typeface="Fira Sans Extra Condensed"/>
                  <a:cs typeface="Fira Sans Extra Condensed"/>
                  <a:sym typeface="Fira Sans Extra Condensed"/>
                </a:rPr>
                <a:t>6</a:t>
              </a:r>
              <a:r>
                <a:rPr b="1" lang="en" sz="1800">
                  <a:solidFill>
                    <a:schemeClr val="lt1"/>
                  </a:solidFill>
                  <a:latin typeface="Fira Sans Extra Condensed"/>
                  <a:ea typeface="Fira Sans Extra Condensed"/>
                  <a:cs typeface="Fira Sans Extra Condensed"/>
                  <a:sym typeface="Fira Sans Extra Condensed"/>
                </a:rPr>
                <a:t>0%</a:t>
              </a:r>
              <a:endParaRPr b="1" sz="1800">
                <a:solidFill>
                  <a:schemeClr val="lt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endParaRPr>
            </a:p>
          </p:txBody>
        </p:sp>
      </p:grpSp>
      <p:sp>
        <p:nvSpPr>
          <p:cNvPr id="922" name="Google Shape;922;p35"/>
          <p:cNvSpPr txBox="1"/>
          <p:nvPr/>
        </p:nvSpPr>
        <p:spPr>
          <a:xfrm>
            <a:off x="457200" y="4488375"/>
            <a:ext cx="82296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Follow the link in the graph to modify its data and then paste the new one here. </a:t>
            </a:r>
            <a:r>
              <a:rPr b="1" lang="en"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For more info, </a:t>
            </a:r>
            <a:r>
              <a:rPr b="1" lang="en" sz="1200">
                <a:solidFill>
                  <a:schemeClr val="dk1"/>
                </a:solidFill>
                <a:uFill>
                  <a:noFill/>
                </a:uFill>
                <a:latin typeface="Roboto"/>
                <a:ea typeface="Roboto"/>
                <a:cs typeface="Roboto"/>
                <a:sym typeface="Roboto"/>
                <a:hlinkClick r:id="rId5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click here</a:t>
            </a:r>
            <a:endParaRPr sz="12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923" name="Google Shape;923;p35"/>
          <p:cNvSpPr txBox="1"/>
          <p:nvPr/>
        </p:nvSpPr>
        <p:spPr>
          <a:xfrm>
            <a:off x="4872300" y="963875"/>
            <a:ext cx="3814500" cy="3714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100">
                <a:solidFill>
                  <a:schemeClr val="lt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rPr>
              <a:t>Financial ratios</a:t>
            </a:r>
            <a:endParaRPr b="1" sz="2100">
              <a:solidFill>
                <a:schemeClr val="lt1"/>
              </a:solidFill>
              <a:latin typeface="Fira Sans Extra Condensed"/>
              <a:ea typeface="Fira Sans Extra Condensed"/>
              <a:cs typeface="Fira Sans Extra Condensed"/>
              <a:sym typeface="Fira Sans Extra Condensed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27" name="Shape 9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8" name="Google Shape;928;p36"/>
          <p:cNvSpPr txBox="1"/>
          <p:nvPr>
            <p:ph type="title"/>
          </p:nvPr>
        </p:nvSpPr>
        <p:spPr>
          <a:xfrm>
            <a:off x="457200" y="411475"/>
            <a:ext cx="8229600" cy="371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Business </a:t>
            </a:r>
            <a:r>
              <a:rPr lang="en"/>
              <a:t>2023</a:t>
            </a:r>
            <a:r>
              <a:rPr lang="en"/>
              <a:t> </a:t>
            </a:r>
            <a:r>
              <a:rPr lang="en"/>
              <a:t>annual report infographics</a:t>
            </a:r>
            <a:endParaRPr/>
          </a:p>
        </p:txBody>
      </p:sp>
      <p:sp>
        <p:nvSpPr>
          <p:cNvPr id="929" name="Google Shape;929;p36"/>
          <p:cNvSpPr txBox="1"/>
          <p:nvPr/>
        </p:nvSpPr>
        <p:spPr>
          <a:xfrm>
            <a:off x="457200" y="4488375"/>
            <a:ext cx="82296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Follow the link in the graph to modify its data and then paste the new one here. </a:t>
            </a:r>
            <a:r>
              <a:rPr b="1" lang="en"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For more info, </a:t>
            </a:r>
            <a:r>
              <a:rPr b="1" lang="en" sz="1200">
                <a:solidFill>
                  <a:schemeClr val="dk1"/>
                </a:solidFill>
                <a:uFill>
                  <a:noFill/>
                </a:uFill>
                <a:latin typeface="Roboto"/>
                <a:ea typeface="Roboto"/>
                <a:cs typeface="Roboto"/>
                <a:sym typeface="Roboto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click here</a:t>
            </a:r>
            <a:endParaRPr sz="12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930" name="Google Shape;930;p36" title="Gráfico">
            <a:hlinkClick r:id="rId4"/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57200" y="1761776"/>
            <a:ext cx="3733964" cy="2574223"/>
          </a:xfrm>
          <a:prstGeom prst="rect">
            <a:avLst/>
          </a:prstGeom>
          <a:noFill/>
          <a:ln>
            <a:noFill/>
          </a:ln>
        </p:spPr>
      </p:pic>
      <p:pic>
        <p:nvPicPr>
          <p:cNvPr id="931" name="Google Shape;931;p36" title="Gráfico">
            <a:hlinkClick r:id="rId6"/>
          </p:cNvPr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4952825" y="1761742"/>
            <a:ext cx="3733975" cy="2574232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932" name="Google Shape;932;p36"/>
          <p:cNvGrpSpPr/>
          <p:nvPr/>
        </p:nvGrpSpPr>
        <p:grpSpPr>
          <a:xfrm>
            <a:off x="4952763" y="928688"/>
            <a:ext cx="3734113" cy="930563"/>
            <a:chOff x="4952763" y="928688"/>
            <a:chExt cx="3734113" cy="930563"/>
          </a:xfrm>
        </p:grpSpPr>
        <p:grpSp>
          <p:nvGrpSpPr>
            <p:cNvPr id="933" name="Google Shape;933;p36"/>
            <p:cNvGrpSpPr/>
            <p:nvPr/>
          </p:nvGrpSpPr>
          <p:grpSpPr>
            <a:xfrm>
              <a:off x="4952763" y="928688"/>
              <a:ext cx="2061000" cy="680664"/>
              <a:chOff x="457200" y="928688"/>
              <a:chExt cx="2061000" cy="680664"/>
            </a:xfrm>
          </p:grpSpPr>
          <p:sp>
            <p:nvSpPr>
              <p:cNvPr id="934" name="Google Shape;934;p36"/>
              <p:cNvSpPr txBox="1"/>
              <p:nvPr/>
            </p:nvSpPr>
            <p:spPr>
              <a:xfrm>
                <a:off x="457200" y="928688"/>
                <a:ext cx="2061000" cy="273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lang="en" sz="1800">
                    <a:latin typeface="Fira Sans Extra Condensed"/>
                    <a:ea typeface="Fira Sans Extra Condensed"/>
                    <a:cs typeface="Fira Sans Extra Condensed"/>
                    <a:sym typeface="Fira Sans Extra Condensed"/>
                  </a:rPr>
                  <a:t>COGS</a:t>
                </a:r>
                <a:endParaRPr b="1" sz="1800">
                  <a:solidFill>
                    <a:srgbClr val="000000"/>
                  </a:solidFill>
                  <a:latin typeface="Fira Sans Extra Condensed"/>
                  <a:ea typeface="Fira Sans Extra Condensed"/>
                  <a:cs typeface="Fira Sans Extra Condensed"/>
                  <a:sym typeface="Fira Sans Extra Condensed"/>
                </a:endParaRPr>
              </a:p>
            </p:txBody>
          </p:sp>
          <p:sp>
            <p:nvSpPr>
              <p:cNvPr id="935" name="Google Shape;935;p36"/>
              <p:cNvSpPr txBox="1"/>
              <p:nvPr/>
            </p:nvSpPr>
            <p:spPr>
              <a:xfrm>
                <a:off x="457200" y="1210651"/>
                <a:ext cx="2061000" cy="3987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>
                    <a:latin typeface="Roboto"/>
                    <a:ea typeface="Roboto"/>
                    <a:cs typeface="Roboto"/>
                    <a:sym typeface="Roboto"/>
                  </a:rPr>
                  <a:t>Despite being red, Mars is a very cold place</a:t>
                </a:r>
                <a:endParaRPr>
                  <a:solidFill>
                    <a:srgbClr val="000000"/>
                  </a:solidFill>
                  <a:latin typeface="Roboto"/>
                  <a:ea typeface="Roboto"/>
                  <a:cs typeface="Roboto"/>
                  <a:sym typeface="Roboto"/>
                </a:endParaRPr>
              </a:p>
            </p:txBody>
          </p:sp>
        </p:grpSp>
        <p:grpSp>
          <p:nvGrpSpPr>
            <p:cNvPr id="936" name="Google Shape;936;p36"/>
            <p:cNvGrpSpPr/>
            <p:nvPr/>
          </p:nvGrpSpPr>
          <p:grpSpPr>
            <a:xfrm>
              <a:off x="7013763" y="928700"/>
              <a:ext cx="1673113" cy="930550"/>
              <a:chOff x="7013763" y="928700"/>
              <a:chExt cx="1673113" cy="930550"/>
            </a:xfrm>
          </p:grpSpPr>
          <p:sp>
            <p:nvSpPr>
              <p:cNvPr id="937" name="Google Shape;937;p36"/>
              <p:cNvSpPr txBox="1"/>
              <p:nvPr/>
            </p:nvSpPr>
            <p:spPr>
              <a:xfrm>
                <a:off x="7013763" y="928700"/>
                <a:ext cx="1673100" cy="680700"/>
              </a:xfrm>
              <a:prstGeom prst="rect">
                <a:avLst/>
              </a:pr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lang="en" sz="2400">
                    <a:solidFill>
                      <a:schemeClr val="lt1"/>
                    </a:solidFill>
                    <a:latin typeface="Fira Sans Extra Condensed"/>
                    <a:ea typeface="Fira Sans Extra Condensed"/>
                    <a:cs typeface="Fira Sans Extra Condensed"/>
                    <a:sym typeface="Fira Sans Extra Condensed"/>
                  </a:rPr>
                  <a:t>11</a:t>
                </a:r>
                <a:r>
                  <a:rPr b="1" lang="en" sz="2400">
                    <a:solidFill>
                      <a:schemeClr val="lt1"/>
                    </a:solidFill>
                    <a:latin typeface="Fira Sans Extra Condensed"/>
                    <a:ea typeface="Fira Sans Extra Condensed"/>
                    <a:cs typeface="Fira Sans Extra Condensed"/>
                    <a:sym typeface="Fira Sans Extra Condensed"/>
                  </a:rPr>
                  <a:t>% Y-o-Y*</a:t>
                </a:r>
                <a:endParaRPr b="1" sz="2400">
                  <a:solidFill>
                    <a:schemeClr val="lt1"/>
                  </a:solidFill>
                  <a:latin typeface="Fira Sans Extra Condensed"/>
                  <a:ea typeface="Fira Sans Extra Condensed"/>
                  <a:cs typeface="Fira Sans Extra Condensed"/>
                  <a:sym typeface="Fira Sans Extra Condensed"/>
                </a:endParaRPr>
              </a:p>
            </p:txBody>
          </p:sp>
          <p:sp>
            <p:nvSpPr>
              <p:cNvPr id="938" name="Google Shape;938;p36"/>
              <p:cNvSpPr txBox="1"/>
              <p:nvPr/>
            </p:nvSpPr>
            <p:spPr>
              <a:xfrm>
                <a:off x="7013775" y="1609350"/>
                <a:ext cx="1673100" cy="249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200">
                    <a:latin typeface="Roboto"/>
                    <a:ea typeface="Roboto"/>
                    <a:cs typeface="Roboto"/>
                    <a:sym typeface="Roboto"/>
                  </a:rPr>
                  <a:t>*Year over year</a:t>
                </a:r>
                <a:endParaRPr sz="1200">
                  <a:solidFill>
                    <a:srgbClr val="000000"/>
                  </a:solidFill>
                  <a:latin typeface="Roboto"/>
                  <a:ea typeface="Roboto"/>
                  <a:cs typeface="Roboto"/>
                  <a:sym typeface="Roboto"/>
                </a:endParaRPr>
              </a:p>
            </p:txBody>
          </p:sp>
        </p:grpSp>
      </p:grpSp>
      <p:grpSp>
        <p:nvGrpSpPr>
          <p:cNvPr id="939" name="Google Shape;939;p36"/>
          <p:cNvGrpSpPr/>
          <p:nvPr/>
        </p:nvGrpSpPr>
        <p:grpSpPr>
          <a:xfrm>
            <a:off x="457200" y="928688"/>
            <a:ext cx="3734100" cy="930563"/>
            <a:chOff x="457200" y="928688"/>
            <a:chExt cx="3734100" cy="930563"/>
          </a:xfrm>
        </p:grpSpPr>
        <p:grpSp>
          <p:nvGrpSpPr>
            <p:cNvPr id="940" name="Google Shape;940;p36"/>
            <p:cNvGrpSpPr/>
            <p:nvPr/>
          </p:nvGrpSpPr>
          <p:grpSpPr>
            <a:xfrm>
              <a:off x="457200" y="928688"/>
              <a:ext cx="2061000" cy="680664"/>
              <a:chOff x="457200" y="928688"/>
              <a:chExt cx="2061000" cy="680664"/>
            </a:xfrm>
          </p:grpSpPr>
          <p:sp>
            <p:nvSpPr>
              <p:cNvPr id="941" name="Google Shape;941;p36"/>
              <p:cNvSpPr txBox="1"/>
              <p:nvPr/>
            </p:nvSpPr>
            <p:spPr>
              <a:xfrm>
                <a:off x="457200" y="928688"/>
                <a:ext cx="2061000" cy="273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lang="en" sz="1800">
                    <a:latin typeface="Fira Sans Extra Condensed"/>
                    <a:ea typeface="Fira Sans Extra Condensed"/>
                    <a:cs typeface="Fira Sans Extra Condensed"/>
                    <a:sym typeface="Fira Sans Extra Condensed"/>
                  </a:rPr>
                  <a:t>Revenue</a:t>
                </a:r>
                <a:endParaRPr b="1" sz="1800">
                  <a:solidFill>
                    <a:srgbClr val="000000"/>
                  </a:solidFill>
                  <a:latin typeface="Fira Sans Extra Condensed"/>
                  <a:ea typeface="Fira Sans Extra Condensed"/>
                  <a:cs typeface="Fira Sans Extra Condensed"/>
                  <a:sym typeface="Fira Sans Extra Condensed"/>
                </a:endParaRPr>
              </a:p>
            </p:txBody>
          </p:sp>
          <p:sp>
            <p:nvSpPr>
              <p:cNvPr id="942" name="Google Shape;942;p36"/>
              <p:cNvSpPr txBox="1"/>
              <p:nvPr/>
            </p:nvSpPr>
            <p:spPr>
              <a:xfrm>
                <a:off x="457200" y="1210651"/>
                <a:ext cx="2061000" cy="3987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>
                    <a:solidFill>
                      <a:srgbClr val="000000"/>
                    </a:solidFill>
                    <a:latin typeface="Roboto"/>
                    <a:ea typeface="Roboto"/>
                    <a:cs typeface="Roboto"/>
                    <a:sym typeface="Roboto"/>
                  </a:rPr>
                  <a:t>Jupiter is a gas giant and the biggest planet</a:t>
                </a:r>
                <a:endParaRPr>
                  <a:solidFill>
                    <a:srgbClr val="000000"/>
                  </a:solidFill>
                  <a:latin typeface="Roboto"/>
                  <a:ea typeface="Roboto"/>
                  <a:cs typeface="Roboto"/>
                  <a:sym typeface="Roboto"/>
                </a:endParaRPr>
              </a:p>
            </p:txBody>
          </p:sp>
        </p:grpSp>
        <p:grpSp>
          <p:nvGrpSpPr>
            <p:cNvPr id="943" name="Google Shape;943;p36"/>
            <p:cNvGrpSpPr/>
            <p:nvPr/>
          </p:nvGrpSpPr>
          <p:grpSpPr>
            <a:xfrm>
              <a:off x="2518200" y="928700"/>
              <a:ext cx="1673100" cy="930550"/>
              <a:chOff x="2518200" y="928700"/>
              <a:chExt cx="1673100" cy="930550"/>
            </a:xfrm>
          </p:grpSpPr>
          <p:sp>
            <p:nvSpPr>
              <p:cNvPr id="944" name="Google Shape;944;p36"/>
              <p:cNvSpPr txBox="1"/>
              <p:nvPr/>
            </p:nvSpPr>
            <p:spPr>
              <a:xfrm>
                <a:off x="2518200" y="928700"/>
                <a:ext cx="1673100" cy="680700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lang="en" sz="2400">
                    <a:solidFill>
                      <a:schemeClr val="lt1"/>
                    </a:solidFill>
                    <a:latin typeface="Fira Sans Extra Condensed"/>
                    <a:ea typeface="Fira Sans Extra Condensed"/>
                    <a:cs typeface="Fira Sans Extra Condensed"/>
                    <a:sym typeface="Fira Sans Extra Condensed"/>
                  </a:rPr>
                  <a:t>20% Y-o-Y*</a:t>
                </a:r>
                <a:endParaRPr b="1" sz="2400">
                  <a:solidFill>
                    <a:schemeClr val="lt1"/>
                  </a:solidFill>
                  <a:latin typeface="Fira Sans Extra Condensed"/>
                  <a:ea typeface="Fira Sans Extra Condensed"/>
                  <a:cs typeface="Fira Sans Extra Condensed"/>
                  <a:sym typeface="Fira Sans Extra Condensed"/>
                </a:endParaRPr>
              </a:p>
            </p:txBody>
          </p:sp>
          <p:sp>
            <p:nvSpPr>
              <p:cNvPr id="945" name="Google Shape;945;p36"/>
              <p:cNvSpPr txBox="1"/>
              <p:nvPr/>
            </p:nvSpPr>
            <p:spPr>
              <a:xfrm>
                <a:off x="2518200" y="1609350"/>
                <a:ext cx="1673100" cy="249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200">
                    <a:latin typeface="Roboto"/>
                    <a:ea typeface="Roboto"/>
                    <a:cs typeface="Roboto"/>
                    <a:sym typeface="Roboto"/>
                  </a:rPr>
                  <a:t>*Year over year</a:t>
                </a:r>
                <a:endParaRPr sz="1200">
                  <a:solidFill>
                    <a:srgbClr val="000000"/>
                  </a:solidFill>
                  <a:latin typeface="Roboto"/>
                  <a:ea typeface="Roboto"/>
                  <a:cs typeface="Roboto"/>
                  <a:sym typeface="Roboto"/>
                </a:endParaRPr>
              </a:p>
            </p:txBody>
          </p:sp>
        </p:grpSp>
      </p:grp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49" name="Shape 9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50" name="Google Shape;950;p37" title="Gráfico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952737" y="830605"/>
            <a:ext cx="3734100" cy="2574319"/>
          </a:xfrm>
          <a:prstGeom prst="rect">
            <a:avLst/>
          </a:prstGeom>
          <a:noFill/>
          <a:ln>
            <a:noFill/>
          </a:ln>
        </p:spPr>
      </p:pic>
      <p:sp>
        <p:nvSpPr>
          <p:cNvPr id="951" name="Google Shape;951;p37"/>
          <p:cNvSpPr txBox="1"/>
          <p:nvPr>
            <p:ph type="title"/>
          </p:nvPr>
        </p:nvSpPr>
        <p:spPr>
          <a:xfrm>
            <a:off x="457200" y="411475"/>
            <a:ext cx="8229600" cy="371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Business </a:t>
            </a:r>
            <a:r>
              <a:rPr lang="en"/>
              <a:t>2023</a:t>
            </a:r>
            <a:r>
              <a:rPr lang="en"/>
              <a:t> </a:t>
            </a:r>
            <a:r>
              <a:rPr lang="en"/>
              <a:t>annual report infographics</a:t>
            </a:r>
            <a:endParaRPr/>
          </a:p>
        </p:txBody>
      </p:sp>
      <p:sp>
        <p:nvSpPr>
          <p:cNvPr id="952" name="Google Shape;952;p37"/>
          <p:cNvSpPr txBox="1"/>
          <p:nvPr/>
        </p:nvSpPr>
        <p:spPr>
          <a:xfrm>
            <a:off x="457200" y="4488375"/>
            <a:ext cx="82296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Follow the link in the graph to modify its data and then paste the new one here. </a:t>
            </a:r>
            <a:r>
              <a:rPr b="1" lang="en"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For more info, </a:t>
            </a:r>
            <a:r>
              <a:rPr b="1" lang="en" sz="1200">
                <a:solidFill>
                  <a:schemeClr val="dk1"/>
                </a:solidFill>
                <a:uFill>
                  <a:noFill/>
                </a:uFill>
                <a:latin typeface="Roboto"/>
                <a:ea typeface="Roboto"/>
                <a:cs typeface="Roboto"/>
                <a:sym typeface="Roboto"/>
                <a:hlinkClick r:id="rId5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click here</a:t>
            </a:r>
            <a:endParaRPr sz="12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953" name="Google Shape;953;p37" title="Gráfico">
            <a:hlinkClick r:id="rId6"/>
          </p:cNvPr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457162" y="830605"/>
            <a:ext cx="3734100" cy="2574321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954" name="Google Shape;954;p37"/>
          <p:cNvGrpSpPr/>
          <p:nvPr/>
        </p:nvGrpSpPr>
        <p:grpSpPr>
          <a:xfrm>
            <a:off x="457200" y="1005537"/>
            <a:ext cx="3734100" cy="3281488"/>
            <a:chOff x="457200" y="1005537"/>
            <a:chExt cx="3734100" cy="3281488"/>
          </a:xfrm>
        </p:grpSpPr>
        <p:grpSp>
          <p:nvGrpSpPr>
            <p:cNvPr id="955" name="Google Shape;955;p37"/>
            <p:cNvGrpSpPr/>
            <p:nvPr/>
          </p:nvGrpSpPr>
          <p:grpSpPr>
            <a:xfrm>
              <a:off x="457200" y="3606313"/>
              <a:ext cx="2061000" cy="680664"/>
              <a:chOff x="457200" y="928688"/>
              <a:chExt cx="2061000" cy="680664"/>
            </a:xfrm>
          </p:grpSpPr>
          <p:sp>
            <p:nvSpPr>
              <p:cNvPr id="956" name="Google Shape;956;p37"/>
              <p:cNvSpPr txBox="1"/>
              <p:nvPr/>
            </p:nvSpPr>
            <p:spPr>
              <a:xfrm>
                <a:off x="457200" y="928688"/>
                <a:ext cx="2061000" cy="273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lang="en" sz="1800">
                    <a:latin typeface="Fira Sans Extra Condensed"/>
                    <a:ea typeface="Fira Sans Extra Condensed"/>
                    <a:cs typeface="Fira Sans Extra Condensed"/>
                    <a:sym typeface="Fira Sans Extra Condensed"/>
                  </a:rPr>
                  <a:t>Operating profit</a:t>
                </a:r>
                <a:endParaRPr b="1" sz="1800">
                  <a:solidFill>
                    <a:srgbClr val="000000"/>
                  </a:solidFill>
                  <a:latin typeface="Fira Sans Extra Condensed"/>
                  <a:ea typeface="Fira Sans Extra Condensed"/>
                  <a:cs typeface="Fira Sans Extra Condensed"/>
                  <a:sym typeface="Fira Sans Extra Condensed"/>
                </a:endParaRPr>
              </a:p>
            </p:txBody>
          </p:sp>
          <p:sp>
            <p:nvSpPr>
              <p:cNvPr id="957" name="Google Shape;957;p37"/>
              <p:cNvSpPr txBox="1"/>
              <p:nvPr/>
            </p:nvSpPr>
            <p:spPr>
              <a:xfrm>
                <a:off x="457200" y="1210651"/>
                <a:ext cx="2061000" cy="3987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>
                    <a:solidFill>
                      <a:srgbClr val="000000"/>
                    </a:solidFill>
                    <a:latin typeface="Roboto"/>
                    <a:ea typeface="Roboto"/>
                    <a:cs typeface="Roboto"/>
                    <a:sym typeface="Roboto"/>
                  </a:rPr>
                  <a:t>Jupiter is a gas giant and the biggest planet</a:t>
                </a:r>
                <a:endParaRPr>
                  <a:solidFill>
                    <a:srgbClr val="000000"/>
                  </a:solidFill>
                  <a:latin typeface="Roboto"/>
                  <a:ea typeface="Roboto"/>
                  <a:cs typeface="Roboto"/>
                  <a:sym typeface="Roboto"/>
                </a:endParaRPr>
              </a:p>
            </p:txBody>
          </p:sp>
        </p:grpSp>
        <p:sp>
          <p:nvSpPr>
            <p:cNvPr id="958" name="Google Shape;958;p37"/>
            <p:cNvSpPr txBox="1"/>
            <p:nvPr/>
          </p:nvSpPr>
          <p:spPr>
            <a:xfrm>
              <a:off x="2518200" y="3606325"/>
              <a:ext cx="1673100" cy="6807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2400">
                  <a:solidFill>
                    <a:schemeClr val="lt1"/>
                  </a:solidFill>
                  <a:latin typeface="Fira Sans Extra Condensed"/>
                  <a:ea typeface="Fira Sans Extra Condensed"/>
                  <a:cs typeface="Fira Sans Extra Condensed"/>
                  <a:sym typeface="Fira Sans Extra Condensed"/>
                </a:rPr>
                <a:t>35</a:t>
              </a:r>
              <a:r>
                <a:rPr b="1" lang="en" sz="2400">
                  <a:solidFill>
                    <a:schemeClr val="lt1"/>
                  </a:solidFill>
                  <a:latin typeface="Fira Sans Extra Condensed"/>
                  <a:ea typeface="Fira Sans Extra Condensed"/>
                  <a:cs typeface="Fira Sans Extra Condensed"/>
                  <a:sym typeface="Fira Sans Extra Condensed"/>
                </a:rPr>
                <a:t>% Y-o-Y</a:t>
              </a:r>
              <a:endParaRPr b="1" sz="2400">
                <a:solidFill>
                  <a:schemeClr val="lt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endParaRPr>
            </a:p>
          </p:txBody>
        </p:sp>
        <p:grpSp>
          <p:nvGrpSpPr>
            <p:cNvPr id="959" name="Google Shape;959;p37"/>
            <p:cNvGrpSpPr/>
            <p:nvPr/>
          </p:nvGrpSpPr>
          <p:grpSpPr>
            <a:xfrm>
              <a:off x="457200" y="1005537"/>
              <a:ext cx="843900" cy="663288"/>
              <a:chOff x="457200" y="1005537"/>
              <a:chExt cx="843900" cy="663288"/>
            </a:xfrm>
          </p:grpSpPr>
          <p:sp>
            <p:nvSpPr>
              <p:cNvPr id="960" name="Google Shape;960;p37"/>
              <p:cNvSpPr txBox="1"/>
              <p:nvPr/>
            </p:nvSpPr>
            <p:spPr>
              <a:xfrm>
                <a:off x="457200" y="1005537"/>
                <a:ext cx="843900" cy="371400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lang="en" sz="1800">
                    <a:solidFill>
                      <a:schemeClr val="lt1"/>
                    </a:solidFill>
                    <a:latin typeface="Fira Sans Extra Condensed"/>
                    <a:ea typeface="Fira Sans Extra Condensed"/>
                    <a:cs typeface="Fira Sans Extra Condensed"/>
                    <a:sym typeface="Fira Sans Extra Condensed"/>
                  </a:rPr>
                  <a:t>20%</a:t>
                </a:r>
                <a:endParaRPr b="1" sz="1800">
                  <a:solidFill>
                    <a:schemeClr val="lt1"/>
                  </a:solidFill>
                  <a:latin typeface="Fira Sans Extra Condensed"/>
                  <a:ea typeface="Fira Sans Extra Condensed"/>
                  <a:cs typeface="Fira Sans Extra Condensed"/>
                  <a:sym typeface="Fira Sans Extra Condensed"/>
                </a:endParaRPr>
              </a:p>
            </p:txBody>
          </p:sp>
          <p:sp>
            <p:nvSpPr>
              <p:cNvPr id="961" name="Google Shape;961;p37"/>
              <p:cNvSpPr txBox="1"/>
              <p:nvPr/>
            </p:nvSpPr>
            <p:spPr>
              <a:xfrm>
                <a:off x="457200" y="1376925"/>
                <a:ext cx="843900" cy="291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>
                    <a:latin typeface="Roboto"/>
                    <a:ea typeface="Roboto"/>
                    <a:cs typeface="Roboto"/>
                    <a:sym typeface="Roboto"/>
                  </a:rPr>
                  <a:t>Q4</a:t>
                </a:r>
                <a:endParaRPr>
                  <a:solidFill>
                    <a:srgbClr val="000000"/>
                  </a:solidFill>
                  <a:latin typeface="Roboto"/>
                  <a:ea typeface="Roboto"/>
                  <a:cs typeface="Roboto"/>
                  <a:sym typeface="Roboto"/>
                </a:endParaRPr>
              </a:p>
            </p:txBody>
          </p:sp>
        </p:grpSp>
        <p:grpSp>
          <p:nvGrpSpPr>
            <p:cNvPr id="962" name="Google Shape;962;p37"/>
            <p:cNvGrpSpPr/>
            <p:nvPr/>
          </p:nvGrpSpPr>
          <p:grpSpPr>
            <a:xfrm>
              <a:off x="3347400" y="1005537"/>
              <a:ext cx="843900" cy="663288"/>
              <a:chOff x="3347400" y="1005537"/>
              <a:chExt cx="843900" cy="663288"/>
            </a:xfrm>
          </p:grpSpPr>
          <p:sp>
            <p:nvSpPr>
              <p:cNvPr id="963" name="Google Shape;963;p37"/>
              <p:cNvSpPr txBox="1"/>
              <p:nvPr/>
            </p:nvSpPr>
            <p:spPr>
              <a:xfrm>
                <a:off x="3347400" y="1005537"/>
                <a:ext cx="843900" cy="37140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lang="en" sz="1800">
                    <a:solidFill>
                      <a:schemeClr val="lt1"/>
                    </a:solidFill>
                    <a:latin typeface="Fira Sans Extra Condensed"/>
                    <a:ea typeface="Fira Sans Extra Condensed"/>
                    <a:cs typeface="Fira Sans Extra Condensed"/>
                    <a:sym typeface="Fira Sans Extra Condensed"/>
                  </a:rPr>
                  <a:t>4</a:t>
                </a:r>
                <a:r>
                  <a:rPr b="1" lang="en" sz="1800">
                    <a:solidFill>
                      <a:schemeClr val="lt1"/>
                    </a:solidFill>
                    <a:latin typeface="Fira Sans Extra Condensed"/>
                    <a:ea typeface="Fira Sans Extra Condensed"/>
                    <a:cs typeface="Fira Sans Extra Condensed"/>
                    <a:sym typeface="Fira Sans Extra Condensed"/>
                  </a:rPr>
                  <a:t>0%</a:t>
                </a:r>
                <a:endParaRPr b="1" sz="1800">
                  <a:solidFill>
                    <a:schemeClr val="lt1"/>
                  </a:solidFill>
                  <a:latin typeface="Fira Sans Extra Condensed"/>
                  <a:ea typeface="Fira Sans Extra Condensed"/>
                  <a:cs typeface="Fira Sans Extra Condensed"/>
                  <a:sym typeface="Fira Sans Extra Condensed"/>
                </a:endParaRPr>
              </a:p>
            </p:txBody>
          </p:sp>
          <p:sp>
            <p:nvSpPr>
              <p:cNvPr id="964" name="Google Shape;964;p37"/>
              <p:cNvSpPr txBox="1"/>
              <p:nvPr/>
            </p:nvSpPr>
            <p:spPr>
              <a:xfrm>
                <a:off x="3347400" y="1376925"/>
                <a:ext cx="843900" cy="291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>
                    <a:latin typeface="Roboto"/>
                    <a:ea typeface="Roboto"/>
                    <a:cs typeface="Roboto"/>
                    <a:sym typeface="Roboto"/>
                  </a:rPr>
                  <a:t>Q1</a:t>
                </a:r>
                <a:endParaRPr>
                  <a:solidFill>
                    <a:srgbClr val="000000"/>
                  </a:solidFill>
                  <a:latin typeface="Roboto"/>
                  <a:ea typeface="Roboto"/>
                  <a:cs typeface="Roboto"/>
                  <a:sym typeface="Roboto"/>
                </a:endParaRPr>
              </a:p>
            </p:txBody>
          </p:sp>
        </p:grpSp>
        <p:grpSp>
          <p:nvGrpSpPr>
            <p:cNvPr id="965" name="Google Shape;965;p37"/>
            <p:cNvGrpSpPr/>
            <p:nvPr/>
          </p:nvGrpSpPr>
          <p:grpSpPr>
            <a:xfrm>
              <a:off x="457200" y="2928574"/>
              <a:ext cx="843900" cy="663288"/>
              <a:chOff x="457200" y="2928574"/>
              <a:chExt cx="843900" cy="663288"/>
            </a:xfrm>
          </p:grpSpPr>
          <p:sp>
            <p:nvSpPr>
              <p:cNvPr id="966" name="Google Shape;966;p37"/>
              <p:cNvSpPr txBox="1"/>
              <p:nvPr/>
            </p:nvSpPr>
            <p:spPr>
              <a:xfrm>
                <a:off x="457200" y="2928574"/>
                <a:ext cx="843900" cy="371400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lang="en" sz="1800">
                    <a:solidFill>
                      <a:schemeClr val="lt1"/>
                    </a:solidFill>
                    <a:latin typeface="Fira Sans Extra Condensed"/>
                    <a:ea typeface="Fira Sans Extra Condensed"/>
                    <a:cs typeface="Fira Sans Extra Condensed"/>
                    <a:sym typeface="Fira Sans Extra Condensed"/>
                  </a:rPr>
                  <a:t>1</a:t>
                </a:r>
                <a:r>
                  <a:rPr b="1" lang="en" sz="1800">
                    <a:solidFill>
                      <a:schemeClr val="lt1"/>
                    </a:solidFill>
                    <a:latin typeface="Fira Sans Extra Condensed"/>
                    <a:ea typeface="Fira Sans Extra Condensed"/>
                    <a:cs typeface="Fira Sans Extra Condensed"/>
                    <a:sym typeface="Fira Sans Extra Condensed"/>
                  </a:rPr>
                  <a:t>0%</a:t>
                </a:r>
                <a:endParaRPr b="1" sz="1800">
                  <a:solidFill>
                    <a:schemeClr val="lt1"/>
                  </a:solidFill>
                  <a:latin typeface="Fira Sans Extra Condensed"/>
                  <a:ea typeface="Fira Sans Extra Condensed"/>
                  <a:cs typeface="Fira Sans Extra Condensed"/>
                  <a:sym typeface="Fira Sans Extra Condensed"/>
                </a:endParaRPr>
              </a:p>
            </p:txBody>
          </p:sp>
          <p:sp>
            <p:nvSpPr>
              <p:cNvPr id="967" name="Google Shape;967;p37"/>
              <p:cNvSpPr txBox="1"/>
              <p:nvPr/>
            </p:nvSpPr>
            <p:spPr>
              <a:xfrm>
                <a:off x="457200" y="3299963"/>
                <a:ext cx="843900" cy="291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>
                    <a:latin typeface="Roboto"/>
                    <a:ea typeface="Roboto"/>
                    <a:cs typeface="Roboto"/>
                    <a:sym typeface="Roboto"/>
                  </a:rPr>
                  <a:t>Q3</a:t>
                </a:r>
                <a:endParaRPr>
                  <a:solidFill>
                    <a:srgbClr val="000000"/>
                  </a:solidFill>
                  <a:latin typeface="Roboto"/>
                  <a:ea typeface="Roboto"/>
                  <a:cs typeface="Roboto"/>
                  <a:sym typeface="Roboto"/>
                </a:endParaRPr>
              </a:p>
            </p:txBody>
          </p:sp>
        </p:grpSp>
        <p:grpSp>
          <p:nvGrpSpPr>
            <p:cNvPr id="968" name="Google Shape;968;p37"/>
            <p:cNvGrpSpPr/>
            <p:nvPr/>
          </p:nvGrpSpPr>
          <p:grpSpPr>
            <a:xfrm>
              <a:off x="3347400" y="2928574"/>
              <a:ext cx="843900" cy="663288"/>
              <a:chOff x="3347400" y="2928574"/>
              <a:chExt cx="843900" cy="663288"/>
            </a:xfrm>
          </p:grpSpPr>
          <p:sp>
            <p:nvSpPr>
              <p:cNvPr id="969" name="Google Shape;969;p37"/>
              <p:cNvSpPr txBox="1"/>
              <p:nvPr/>
            </p:nvSpPr>
            <p:spPr>
              <a:xfrm>
                <a:off x="3347400" y="2928574"/>
                <a:ext cx="843900" cy="37140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lang="en" sz="1800">
                    <a:solidFill>
                      <a:schemeClr val="lt1"/>
                    </a:solidFill>
                    <a:latin typeface="Fira Sans Extra Condensed"/>
                    <a:ea typeface="Fira Sans Extra Condensed"/>
                    <a:cs typeface="Fira Sans Extra Condensed"/>
                    <a:sym typeface="Fira Sans Extra Condensed"/>
                  </a:rPr>
                  <a:t>3</a:t>
                </a:r>
                <a:r>
                  <a:rPr b="1" lang="en" sz="1800">
                    <a:solidFill>
                      <a:schemeClr val="lt1"/>
                    </a:solidFill>
                    <a:latin typeface="Fira Sans Extra Condensed"/>
                    <a:ea typeface="Fira Sans Extra Condensed"/>
                    <a:cs typeface="Fira Sans Extra Condensed"/>
                    <a:sym typeface="Fira Sans Extra Condensed"/>
                  </a:rPr>
                  <a:t>0%</a:t>
                </a:r>
                <a:endParaRPr b="1" sz="1800">
                  <a:solidFill>
                    <a:schemeClr val="lt1"/>
                  </a:solidFill>
                  <a:latin typeface="Fira Sans Extra Condensed"/>
                  <a:ea typeface="Fira Sans Extra Condensed"/>
                  <a:cs typeface="Fira Sans Extra Condensed"/>
                  <a:sym typeface="Fira Sans Extra Condensed"/>
                </a:endParaRPr>
              </a:p>
            </p:txBody>
          </p:sp>
          <p:sp>
            <p:nvSpPr>
              <p:cNvPr id="970" name="Google Shape;970;p37"/>
              <p:cNvSpPr txBox="1"/>
              <p:nvPr/>
            </p:nvSpPr>
            <p:spPr>
              <a:xfrm>
                <a:off x="3347400" y="3299963"/>
                <a:ext cx="843900" cy="291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>
                    <a:latin typeface="Roboto"/>
                    <a:ea typeface="Roboto"/>
                    <a:cs typeface="Roboto"/>
                    <a:sym typeface="Roboto"/>
                  </a:rPr>
                  <a:t>Q2</a:t>
                </a:r>
                <a:endParaRPr>
                  <a:solidFill>
                    <a:srgbClr val="000000"/>
                  </a:solidFill>
                  <a:latin typeface="Roboto"/>
                  <a:ea typeface="Roboto"/>
                  <a:cs typeface="Roboto"/>
                  <a:sym typeface="Roboto"/>
                </a:endParaRPr>
              </a:p>
            </p:txBody>
          </p:sp>
        </p:grpSp>
      </p:grpSp>
      <p:grpSp>
        <p:nvGrpSpPr>
          <p:cNvPr id="971" name="Google Shape;971;p37"/>
          <p:cNvGrpSpPr/>
          <p:nvPr/>
        </p:nvGrpSpPr>
        <p:grpSpPr>
          <a:xfrm>
            <a:off x="4952725" y="1005537"/>
            <a:ext cx="3734150" cy="3281488"/>
            <a:chOff x="4952725" y="1005537"/>
            <a:chExt cx="3734150" cy="3281488"/>
          </a:xfrm>
        </p:grpSpPr>
        <p:grpSp>
          <p:nvGrpSpPr>
            <p:cNvPr id="972" name="Google Shape;972;p37"/>
            <p:cNvGrpSpPr/>
            <p:nvPr/>
          </p:nvGrpSpPr>
          <p:grpSpPr>
            <a:xfrm>
              <a:off x="4952763" y="3606313"/>
              <a:ext cx="2061000" cy="680664"/>
              <a:chOff x="457200" y="928688"/>
              <a:chExt cx="2061000" cy="680664"/>
            </a:xfrm>
          </p:grpSpPr>
          <p:sp>
            <p:nvSpPr>
              <p:cNvPr id="973" name="Google Shape;973;p37"/>
              <p:cNvSpPr txBox="1"/>
              <p:nvPr/>
            </p:nvSpPr>
            <p:spPr>
              <a:xfrm>
                <a:off x="457200" y="928688"/>
                <a:ext cx="2061000" cy="273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lang="en" sz="1800">
                    <a:latin typeface="Fira Sans Extra Condensed"/>
                    <a:ea typeface="Fira Sans Extra Condensed"/>
                    <a:cs typeface="Fira Sans Extra Condensed"/>
                    <a:sym typeface="Fira Sans Extra Condensed"/>
                  </a:rPr>
                  <a:t>Net profit</a:t>
                </a:r>
                <a:endParaRPr b="1" sz="1800">
                  <a:solidFill>
                    <a:srgbClr val="000000"/>
                  </a:solidFill>
                  <a:latin typeface="Fira Sans Extra Condensed"/>
                  <a:ea typeface="Fira Sans Extra Condensed"/>
                  <a:cs typeface="Fira Sans Extra Condensed"/>
                  <a:sym typeface="Fira Sans Extra Condensed"/>
                </a:endParaRPr>
              </a:p>
            </p:txBody>
          </p:sp>
          <p:sp>
            <p:nvSpPr>
              <p:cNvPr id="974" name="Google Shape;974;p37"/>
              <p:cNvSpPr txBox="1"/>
              <p:nvPr/>
            </p:nvSpPr>
            <p:spPr>
              <a:xfrm>
                <a:off x="457200" y="1210651"/>
                <a:ext cx="2061000" cy="3987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>
                    <a:latin typeface="Roboto"/>
                    <a:ea typeface="Roboto"/>
                    <a:cs typeface="Roboto"/>
                    <a:sym typeface="Roboto"/>
                  </a:rPr>
                  <a:t>Despite being red, Mars is very cold</a:t>
                </a:r>
                <a:endParaRPr>
                  <a:solidFill>
                    <a:srgbClr val="000000"/>
                  </a:solidFill>
                  <a:latin typeface="Roboto"/>
                  <a:ea typeface="Roboto"/>
                  <a:cs typeface="Roboto"/>
                  <a:sym typeface="Roboto"/>
                </a:endParaRPr>
              </a:p>
            </p:txBody>
          </p:sp>
        </p:grpSp>
        <p:sp>
          <p:nvSpPr>
            <p:cNvPr id="975" name="Google Shape;975;p37"/>
            <p:cNvSpPr txBox="1"/>
            <p:nvPr/>
          </p:nvSpPr>
          <p:spPr>
            <a:xfrm>
              <a:off x="7013763" y="3606325"/>
              <a:ext cx="1673100" cy="680700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2400">
                  <a:solidFill>
                    <a:schemeClr val="lt1"/>
                  </a:solidFill>
                  <a:latin typeface="Fira Sans Extra Condensed"/>
                  <a:ea typeface="Fira Sans Extra Condensed"/>
                  <a:cs typeface="Fira Sans Extra Condensed"/>
                  <a:sym typeface="Fira Sans Extra Condensed"/>
                </a:rPr>
                <a:t>25</a:t>
              </a:r>
              <a:r>
                <a:rPr b="1" lang="en" sz="2400">
                  <a:solidFill>
                    <a:schemeClr val="lt1"/>
                  </a:solidFill>
                  <a:latin typeface="Fira Sans Extra Condensed"/>
                  <a:ea typeface="Fira Sans Extra Condensed"/>
                  <a:cs typeface="Fira Sans Extra Condensed"/>
                  <a:sym typeface="Fira Sans Extra Condensed"/>
                </a:rPr>
                <a:t>% Y-o-Y</a:t>
              </a:r>
              <a:endParaRPr b="1" sz="2400">
                <a:solidFill>
                  <a:schemeClr val="lt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endParaRPr>
            </a:p>
          </p:txBody>
        </p:sp>
        <p:grpSp>
          <p:nvGrpSpPr>
            <p:cNvPr id="976" name="Google Shape;976;p37"/>
            <p:cNvGrpSpPr/>
            <p:nvPr/>
          </p:nvGrpSpPr>
          <p:grpSpPr>
            <a:xfrm>
              <a:off x="4952725" y="1005537"/>
              <a:ext cx="843950" cy="663288"/>
              <a:chOff x="4952725" y="1005537"/>
              <a:chExt cx="843950" cy="663288"/>
            </a:xfrm>
          </p:grpSpPr>
          <p:sp>
            <p:nvSpPr>
              <p:cNvPr id="977" name="Google Shape;977;p37"/>
              <p:cNvSpPr txBox="1"/>
              <p:nvPr/>
            </p:nvSpPr>
            <p:spPr>
              <a:xfrm>
                <a:off x="4952775" y="1005537"/>
                <a:ext cx="843900" cy="371400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lang="en" sz="1800">
                    <a:solidFill>
                      <a:schemeClr val="lt1"/>
                    </a:solidFill>
                    <a:latin typeface="Fira Sans Extra Condensed"/>
                    <a:ea typeface="Fira Sans Extra Condensed"/>
                    <a:cs typeface="Fira Sans Extra Condensed"/>
                    <a:sym typeface="Fira Sans Extra Condensed"/>
                  </a:rPr>
                  <a:t>1</a:t>
                </a:r>
                <a:r>
                  <a:rPr b="1" lang="en" sz="1800">
                    <a:solidFill>
                      <a:schemeClr val="lt1"/>
                    </a:solidFill>
                    <a:latin typeface="Fira Sans Extra Condensed"/>
                    <a:ea typeface="Fira Sans Extra Condensed"/>
                    <a:cs typeface="Fira Sans Extra Condensed"/>
                    <a:sym typeface="Fira Sans Extra Condensed"/>
                  </a:rPr>
                  <a:t>0%</a:t>
                </a:r>
                <a:endParaRPr b="1" sz="1800">
                  <a:solidFill>
                    <a:schemeClr val="lt1"/>
                  </a:solidFill>
                  <a:latin typeface="Fira Sans Extra Condensed"/>
                  <a:ea typeface="Fira Sans Extra Condensed"/>
                  <a:cs typeface="Fira Sans Extra Condensed"/>
                  <a:sym typeface="Fira Sans Extra Condensed"/>
                </a:endParaRPr>
              </a:p>
            </p:txBody>
          </p:sp>
          <p:sp>
            <p:nvSpPr>
              <p:cNvPr id="978" name="Google Shape;978;p37"/>
              <p:cNvSpPr txBox="1"/>
              <p:nvPr/>
            </p:nvSpPr>
            <p:spPr>
              <a:xfrm>
                <a:off x="4952725" y="1376925"/>
                <a:ext cx="843900" cy="291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>
                    <a:latin typeface="Roboto"/>
                    <a:ea typeface="Roboto"/>
                    <a:cs typeface="Roboto"/>
                    <a:sym typeface="Roboto"/>
                  </a:rPr>
                  <a:t>Q4</a:t>
                </a:r>
                <a:endParaRPr>
                  <a:solidFill>
                    <a:srgbClr val="000000"/>
                  </a:solidFill>
                  <a:latin typeface="Roboto"/>
                  <a:ea typeface="Roboto"/>
                  <a:cs typeface="Roboto"/>
                  <a:sym typeface="Roboto"/>
                </a:endParaRPr>
              </a:p>
            </p:txBody>
          </p:sp>
        </p:grpSp>
        <p:grpSp>
          <p:nvGrpSpPr>
            <p:cNvPr id="979" name="Google Shape;979;p37"/>
            <p:cNvGrpSpPr/>
            <p:nvPr/>
          </p:nvGrpSpPr>
          <p:grpSpPr>
            <a:xfrm>
              <a:off x="7842925" y="1005537"/>
              <a:ext cx="843950" cy="663288"/>
              <a:chOff x="7842925" y="1005537"/>
              <a:chExt cx="843950" cy="663288"/>
            </a:xfrm>
          </p:grpSpPr>
          <p:sp>
            <p:nvSpPr>
              <p:cNvPr id="980" name="Google Shape;980;p37"/>
              <p:cNvSpPr txBox="1"/>
              <p:nvPr/>
            </p:nvSpPr>
            <p:spPr>
              <a:xfrm>
                <a:off x="7842975" y="1005537"/>
                <a:ext cx="843900" cy="37140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lang="en" sz="1800">
                    <a:solidFill>
                      <a:schemeClr val="lt1"/>
                    </a:solidFill>
                    <a:latin typeface="Fira Sans Extra Condensed"/>
                    <a:ea typeface="Fira Sans Extra Condensed"/>
                    <a:cs typeface="Fira Sans Extra Condensed"/>
                    <a:sym typeface="Fira Sans Extra Condensed"/>
                  </a:rPr>
                  <a:t>2</a:t>
                </a:r>
                <a:r>
                  <a:rPr b="1" lang="en" sz="1800">
                    <a:solidFill>
                      <a:schemeClr val="lt1"/>
                    </a:solidFill>
                    <a:latin typeface="Fira Sans Extra Condensed"/>
                    <a:ea typeface="Fira Sans Extra Condensed"/>
                    <a:cs typeface="Fira Sans Extra Condensed"/>
                    <a:sym typeface="Fira Sans Extra Condensed"/>
                  </a:rPr>
                  <a:t>0%</a:t>
                </a:r>
                <a:endParaRPr b="1" sz="1800">
                  <a:solidFill>
                    <a:schemeClr val="lt1"/>
                  </a:solidFill>
                  <a:latin typeface="Fira Sans Extra Condensed"/>
                  <a:ea typeface="Fira Sans Extra Condensed"/>
                  <a:cs typeface="Fira Sans Extra Condensed"/>
                  <a:sym typeface="Fira Sans Extra Condensed"/>
                </a:endParaRPr>
              </a:p>
            </p:txBody>
          </p:sp>
          <p:sp>
            <p:nvSpPr>
              <p:cNvPr id="981" name="Google Shape;981;p37"/>
              <p:cNvSpPr txBox="1"/>
              <p:nvPr/>
            </p:nvSpPr>
            <p:spPr>
              <a:xfrm>
                <a:off x="7842925" y="1376925"/>
                <a:ext cx="843900" cy="291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>
                    <a:latin typeface="Roboto"/>
                    <a:ea typeface="Roboto"/>
                    <a:cs typeface="Roboto"/>
                    <a:sym typeface="Roboto"/>
                  </a:rPr>
                  <a:t>Q1</a:t>
                </a:r>
                <a:endParaRPr>
                  <a:solidFill>
                    <a:srgbClr val="000000"/>
                  </a:solidFill>
                  <a:latin typeface="Roboto"/>
                  <a:ea typeface="Roboto"/>
                  <a:cs typeface="Roboto"/>
                  <a:sym typeface="Roboto"/>
                </a:endParaRPr>
              </a:p>
            </p:txBody>
          </p:sp>
        </p:grpSp>
        <p:grpSp>
          <p:nvGrpSpPr>
            <p:cNvPr id="982" name="Google Shape;982;p37"/>
            <p:cNvGrpSpPr/>
            <p:nvPr/>
          </p:nvGrpSpPr>
          <p:grpSpPr>
            <a:xfrm>
              <a:off x="4952725" y="2928587"/>
              <a:ext cx="843950" cy="663276"/>
              <a:chOff x="4952725" y="2928587"/>
              <a:chExt cx="843950" cy="663276"/>
            </a:xfrm>
          </p:grpSpPr>
          <p:sp>
            <p:nvSpPr>
              <p:cNvPr id="983" name="Google Shape;983;p37"/>
              <p:cNvSpPr txBox="1"/>
              <p:nvPr/>
            </p:nvSpPr>
            <p:spPr>
              <a:xfrm>
                <a:off x="4952775" y="2928587"/>
                <a:ext cx="843900" cy="371400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lang="en" sz="1800">
                    <a:solidFill>
                      <a:schemeClr val="lt1"/>
                    </a:solidFill>
                    <a:latin typeface="Fira Sans Extra Condensed"/>
                    <a:ea typeface="Fira Sans Extra Condensed"/>
                    <a:cs typeface="Fira Sans Extra Condensed"/>
                    <a:sym typeface="Fira Sans Extra Condensed"/>
                  </a:rPr>
                  <a:t>4</a:t>
                </a:r>
                <a:r>
                  <a:rPr b="1" lang="en" sz="1800">
                    <a:solidFill>
                      <a:schemeClr val="lt1"/>
                    </a:solidFill>
                    <a:latin typeface="Fira Sans Extra Condensed"/>
                    <a:ea typeface="Fira Sans Extra Condensed"/>
                    <a:cs typeface="Fira Sans Extra Condensed"/>
                    <a:sym typeface="Fira Sans Extra Condensed"/>
                  </a:rPr>
                  <a:t>0%</a:t>
                </a:r>
                <a:endParaRPr b="1" sz="1800">
                  <a:solidFill>
                    <a:schemeClr val="lt1"/>
                  </a:solidFill>
                  <a:latin typeface="Fira Sans Extra Condensed"/>
                  <a:ea typeface="Fira Sans Extra Condensed"/>
                  <a:cs typeface="Fira Sans Extra Condensed"/>
                  <a:sym typeface="Fira Sans Extra Condensed"/>
                </a:endParaRPr>
              </a:p>
            </p:txBody>
          </p:sp>
          <p:sp>
            <p:nvSpPr>
              <p:cNvPr id="984" name="Google Shape;984;p37"/>
              <p:cNvSpPr txBox="1"/>
              <p:nvPr/>
            </p:nvSpPr>
            <p:spPr>
              <a:xfrm>
                <a:off x="4952725" y="3299963"/>
                <a:ext cx="843900" cy="291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>
                    <a:latin typeface="Roboto"/>
                    <a:ea typeface="Roboto"/>
                    <a:cs typeface="Roboto"/>
                    <a:sym typeface="Roboto"/>
                  </a:rPr>
                  <a:t>Q3</a:t>
                </a:r>
                <a:endParaRPr>
                  <a:solidFill>
                    <a:srgbClr val="000000"/>
                  </a:solidFill>
                  <a:latin typeface="Roboto"/>
                  <a:ea typeface="Roboto"/>
                  <a:cs typeface="Roboto"/>
                  <a:sym typeface="Roboto"/>
                </a:endParaRPr>
              </a:p>
            </p:txBody>
          </p:sp>
        </p:grpSp>
      </p:grpSp>
      <p:grpSp>
        <p:nvGrpSpPr>
          <p:cNvPr id="985" name="Google Shape;985;p37"/>
          <p:cNvGrpSpPr/>
          <p:nvPr/>
        </p:nvGrpSpPr>
        <p:grpSpPr>
          <a:xfrm>
            <a:off x="7842925" y="2928587"/>
            <a:ext cx="843950" cy="663276"/>
            <a:chOff x="7842925" y="2928587"/>
            <a:chExt cx="843950" cy="663276"/>
          </a:xfrm>
        </p:grpSpPr>
        <p:sp>
          <p:nvSpPr>
            <p:cNvPr id="986" name="Google Shape;986;p37"/>
            <p:cNvSpPr txBox="1"/>
            <p:nvPr/>
          </p:nvSpPr>
          <p:spPr>
            <a:xfrm>
              <a:off x="7842975" y="2928587"/>
              <a:ext cx="843900" cy="3714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800">
                  <a:solidFill>
                    <a:schemeClr val="lt1"/>
                  </a:solidFill>
                  <a:latin typeface="Fira Sans Extra Condensed"/>
                  <a:ea typeface="Fira Sans Extra Condensed"/>
                  <a:cs typeface="Fira Sans Extra Condensed"/>
                  <a:sym typeface="Fira Sans Extra Condensed"/>
                </a:rPr>
                <a:t>30%</a:t>
              </a:r>
              <a:endParaRPr b="1" sz="1800">
                <a:solidFill>
                  <a:schemeClr val="lt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endParaRPr>
            </a:p>
          </p:txBody>
        </p:sp>
        <p:sp>
          <p:nvSpPr>
            <p:cNvPr id="987" name="Google Shape;987;p37"/>
            <p:cNvSpPr txBox="1"/>
            <p:nvPr/>
          </p:nvSpPr>
          <p:spPr>
            <a:xfrm>
              <a:off x="7842925" y="3299963"/>
              <a:ext cx="843900" cy="291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latin typeface="Roboto"/>
                  <a:ea typeface="Roboto"/>
                  <a:cs typeface="Roboto"/>
                  <a:sym typeface="Roboto"/>
                </a:rPr>
                <a:t>Q2</a:t>
              </a:r>
              <a:endParaRPr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91" name="Shape 9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2" name="Google Shape;992;p38"/>
          <p:cNvSpPr txBox="1"/>
          <p:nvPr>
            <p:ph type="title"/>
          </p:nvPr>
        </p:nvSpPr>
        <p:spPr>
          <a:xfrm>
            <a:off x="457200" y="411475"/>
            <a:ext cx="8229600" cy="371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Business </a:t>
            </a:r>
            <a:r>
              <a:rPr lang="en"/>
              <a:t>2023</a:t>
            </a:r>
            <a:r>
              <a:rPr lang="en"/>
              <a:t> </a:t>
            </a:r>
            <a:r>
              <a:rPr lang="en"/>
              <a:t>annual report infographics</a:t>
            </a:r>
            <a:endParaRPr/>
          </a:p>
        </p:txBody>
      </p:sp>
      <p:graphicFrame>
        <p:nvGraphicFramePr>
          <p:cNvPr id="993" name="Google Shape;993;p38"/>
          <p:cNvGraphicFramePr/>
          <p:nvPr/>
        </p:nvGraphicFramePr>
        <p:xfrm>
          <a:off x="457125" y="94783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{3C68BBBC-44E5-4AFA-A33B-BD5948D1133F}</a:tableStyleId>
              </a:tblPr>
              <a:tblGrid>
                <a:gridCol w="2058125"/>
                <a:gridCol w="1542875"/>
                <a:gridCol w="1542875"/>
                <a:gridCol w="1542875"/>
                <a:gridCol w="1542875"/>
              </a:tblGrid>
              <a:tr h="40067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500">
                          <a:solidFill>
                            <a:schemeClr val="lt1"/>
                          </a:solidFill>
                          <a:latin typeface="Fira Sans Extra Condensed"/>
                          <a:ea typeface="Fira Sans Extra Condensed"/>
                          <a:cs typeface="Fira Sans Extra Condensed"/>
                          <a:sym typeface="Fira Sans Extra Condensed"/>
                        </a:rPr>
                        <a:t>2023</a:t>
                      </a:r>
                      <a:endParaRPr b="1" sz="1500">
                        <a:solidFill>
                          <a:schemeClr val="lt1"/>
                        </a:solidFill>
                        <a:latin typeface="Fira Sans Extra Condensed"/>
                        <a:ea typeface="Fira Sans Extra Condensed"/>
                        <a:cs typeface="Fira Sans Extra Condensed"/>
                        <a:sym typeface="Fira Sans Extra Condensed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lt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Q1</a:t>
                      </a:r>
                      <a:endParaRPr sz="1200">
                        <a:solidFill>
                          <a:schemeClr val="lt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lt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Q2</a:t>
                      </a:r>
                      <a:endParaRPr sz="1200">
                        <a:solidFill>
                          <a:schemeClr val="lt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lt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Q3</a:t>
                      </a:r>
                      <a:endParaRPr sz="1200">
                        <a:solidFill>
                          <a:schemeClr val="lt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lt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Q4</a:t>
                      </a:r>
                      <a:endParaRPr sz="1200">
                        <a:solidFill>
                          <a:schemeClr val="lt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6"/>
                    </a:solidFill>
                  </a:tcPr>
                </a:tc>
              </a:tr>
              <a:tr h="40067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500">
                          <a:solidFill>
                            <a:schemeClr val="lt1"/>
                          </a:solidFill>
                          <a:latin typeface="Fira Sans Extra Condensed"/>
                          <a:ea typeface="Fira Sans Extra Condensed"/>
                          <a:cs typeface="Fira Sans Extra Condensed"/>
                          <a:sym typeface="Fira Sans Extra Condensed"/>
                        </a:rPr>
                        <a:t>Net sales</a:t>
                      </a:r>
                      <a:endParaRPr b="1" sz="1500">
                        <a:solidFill>
                          <a:schemeClr val="lt1"/>
                        </a:solidFill>
                        <a:latin typeface="Fira Sans Extra Condensed"/>
                        <a:ea typeface="Fira Sans Extra Condensed"/>
                        <a:cs typeface="Fira Sans Extra Condensed"/>
                        <a:sym typeface="Fira Sans Extra Condensed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$1,700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$2,100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$3,170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$4,700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</a:tr>
              <a:tr h="40067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500">
                          <a:solidFill>
                            <a:schemeClr val="lt1"/>
                          </a:solidFill>
                          <a:latin typeface="Fira Sans Extra Condensed"/>
                          <a:ea typeface="Fira Sans Extra Condensed"/>
                          <a:cs typeface="Fira Sans Extra Condensed"/>
                          <a:sym typeface="Fira Sans Extra Condensed"/>
                        </a:rPr>
                        <a:t>Expenses</a:t>
                      </a:r>
                      <a:endParaRPr b="1" sz="1500">
                        <a:solidFill>
                          <a:schemeClr val="lt1"/>
                        </a:solidFill>
                        <a:latin typeface="Fira Sans Extra Condensed"/>
                        <a:ea typeface="Fira Sans Extra Condensed"/>
                        <a:cs typeface="Fira Sans Extra Condensed"/>
                        <a:sym typeface="Fira Sans Extra Condensed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2"/>
                    </a:solidFill>
                  </a:tcPr>
                </a:tc>
                <a:tc gridSpan="4"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2"/>
                    </a:solidFill>
                  </a:tcPr>
                </a:tc>
                <a:tc hMerge="1"/>
                <a:tc hMerge="1"/>
                <a:tc hMerge="1"/>
              </a:tr>
              <a:tr h="35617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Roboto"/>
                          <a:ea typeface="Roboto"/>
                          <a:cs typeface="Roboto"/>
                          <a:sym typeface="Roboto"/>
                        </a:rPr>
                        <a:t>Cost of goods</a:t>
                      </a:r>
                      <a:endParaRPr sz="1200"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155FE5">
                        <a:alpha val="250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$1,200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$1,370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$2,000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$2,200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</a:tr>
              <a:tr h="35617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Roboto"/>
                          <a:ea typeface="Roboto"/>
                          <a:cs typeface="Roboto"/>
                          <a:sym typeface="Roboto"/>
                        </a:rPr>
                        <a:t>Employee benefit</a:t>
                      </a:r>
                      <a:endParaRPr sz="1200"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155FE5">
                        <a:alpha val="1254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$95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$128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$155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$226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40067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500">
                          <a:solidFill>
                            <a:schemeClr val="lt1"/>
                          </a:solidFill>
                          <a:latin typeface="Fira Sans Extra Condensed"/>
                          <a:ea typeface="Fira Sans Extra Condensed"/>
                          <a:cs typeface="Fira Sans Extra Condensed"/>
                          <a:sym typeface="Fira Sans Extra Condensed"/>
                        </a:rPr>
                        <a:t>EBITDA</a:t>
                      </a:r>
                      <a:endParaRPr b="1" sz="1500">
                        <a:solidFill>
                          <a:schemeClr val="lt1"/>
                        </a:solidFill>
                        <a:latin typeface="Fira Sans Extra Condensed"/>
                        <a:ea typeface="Fira Sans Extra Condensed"/>
                        <a:cs typeface="Fira Sans Extra Condensed"/>
                        <a:sym typeface="Fira Sans Extra Condensed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lt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$261</a:t>
                      </a:r>
                      <a:endParaRPr sz="1200">
                        <a:solidFill>
                          <a:schemeClr val="lt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2A8BFD">
                        <a:alpha val="5647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200">
                          <a:solidFill>
                            <a:schemeClr val="lt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$361</a:t>
                      </a:r>
                      <a:endParaRPr sz="1200">
                        <a:solidFill>
                          <a:schemeClr val="lt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200">
                          <a:solidFill>
                            <a:schemeClr val="lt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$746</a:t>
                      </a:r>
                      <a:endParaRPr sz="1200">
                        <a:solidFill>
                          <a:schemeClr val="lt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2A8BFD">
                        <a:alpha val="5647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200">
                          <a:solidFill>
                            <a:schemeClr val="lt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$781</a:t>
                      </a:r>
                      <a:endParaRPr sz="1200">
                        <a:solidFill>
                          <a:schemeClr val="lt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3"/>
                    </a:solidFill>
                  </a:tcPr>
                </a:tc>
              </a:tr>
              <a:tr h="35617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Roboto"/>
                          <a:ea typeface="Roboto"/>
                          <a:cs typeface="Roboto"/>
                          <a:sym typeface="Roboto"/>
                        </a:rPr>
                        <a:t>%</a:t>
                      </a: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EBITDA</a:t>
                      </a:r>
                      <a:endParaRPr sz="1200"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2A8BFD">
                        <a:alpha val="250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15%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17%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23%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22%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35617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Roboto"/>
                          <a:ea typeface="Roboto"/>
                          <a:cs typeface="Roboto"/>
                          <a:sym typeface="Roboto"/>
                        </a:rPr>
                        <a:t>Financing cost</a:t>
                      </a:r>
                      <a:endParaRPr sz="1200"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2A8BFD">
                        <a:alpha val="1254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$70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$128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$190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$273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</a:tr>
              <a:tr h="40067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500">
                          <a:solidFill>
                            <a:schemeClr val="lt1"/>
                          </a:solidFill>
                          <a:latin typeface="Fira Sans Extra Condensed"/>
                          <a:ea typeface="Fira Sans Extra Condensed"/>
                          <a:cs typeface="Fira Sans Extra Condensed"/>
                          <a:sym typeface="Fira Sans Extra Condensed"/>
                        </a:rPr>
                        <a:t>PAT</a:t>
                      </a:r>
                      <a:endParaRPr b="1" sz="1500">
                        <a:solidFill>
                          <a:schemeClr val="lt1"/>
                        </a:solidFill>
                        <a:latin typeface="Fira Sans Extra Condensed"/>
                        <a:ea typeface="Fira Sans Extra Condensed"/>
                        <a:cs typeface="Fira Sans Extra Condensed"/>
                        <a:sym typeface="Fira Sans Extra Condensed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lt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$165</a:t>
                      </a:r>
                      <a:endParaRPr sz="1200">
                        <a:solidFill>
                          <a:schemeClr val="lt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434343">
                        <a:alpha val="5647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lt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$187</a:t>
                      </a:r>
                      <a:endParaRPr sz="1200">
                        <a:solidFill>
                          <a:schemeClr val="lt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200">
                          <a:solidFill>
                            <a:schemeClr val="lt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$350</a:t>
                      </a:r>
                      <a:endParaRPr sz="1200">
                        <a:solidFill>
                          <a:schemeClr val="lt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434343">
                        <a:alpha val="5647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200">
                          <a:solidFill>
                            <a:schemeClr val="lt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$336</a:t>
                      </a:r>
                      <a:endParaRPr sz="1200">
                        <a:solidFill>
                          <a:schemeClr val="lt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4"/>
                    </a:solidFill>
                  </a:tcPr>
                </a:tc>
              </a:tr>
              <a:tr h="35617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Roboto"/>
                          <a:ea typeface="Roboto"/>
                          <a:cs typeface="Roboto"/>
                          <a:sym typeface="Roboto"/>
                        </a:rPr>
                        <a:t>%PAT</a:t>
                      </a:r>
                      <a:endParaRPr sz="1200"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434343">
                        <a:alpha val="250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9.5%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9.2%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11%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9.6%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97" name="Shape 9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98" name="Google Shape;998;p39" title="Gráfico">
            <a:hlinkClick r:id="rId3"/>
          </p:cNvPr>
          <p:cNvPicPr preferRelativeResize="0"/>
          <p:nvPr/>
        </p:nvPicPr>
        <p:blipFill rotWithShape="1">
          <a:blip r:embed="rId4">
            <a:alphaModFix/>
          </a:blip>
          <a:srcRect b="0" l="3375" r="3384" t="0"/>
          <a:stretch/>
        </p:blipFill>
        <p:spPr>
          <a:xfrm>
            <a:off x="4572000" y="877600"/>
            <a:ext cx="4114799" cy="3135524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999" name="Google Shape;999;p39"/>
          <p:cNvGrpSpPr/>
          <p:nvPr/>
        </p:nvGrpSpPr>
        <p:grpSpPr>
          <a:xfrm>
            <a:off x="2738978" y="3385935"/>
            <a:ext cx="1751405" cy="999504"/>
            <a:chOff x="6935378" y="2302260"/>
            <a:chExt cx="1751405" cy="999504"/>
          </a:xfrm>
        </p:grpSpPr>
        <p:sp>
          <p:nvSpPr>
            <p:cNvPr id="1000" name="Google Shape;1000;p39"/>
            <p:cNvSpPr txBox="1"/>
            <p:nvPr/>
          </p:nvSpPr>
          <p:spPr>
            <a:xfrm>
              <a:off x="6935378" y="2302260"/>
              <a:ext cx="1751400" cy="331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800">
                  <a:latin typeface="Fira Sans Extra Condensed"/>
                  <a:ea typeface="Fira Sans Extra Condensed"/>
                  <a:cs typeface="Fira Sans Extra Condensed"/>
                  <a:sym typeface="Fira Sans Extra Condensed"/>
                </a:rPr>
                <a:t>ROI dollars</a:t>
              </a:r>
              <a:endParaRPr b="1" sz="1800">
                <a:solidFill>
                  <a:srgbClr val="000000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endParaRPr>
            </a:p>
          </p:txBody>
        </p:sp>
        <p:sp>
          <p:nvSpPr>
            <p:cNvPr id="1001" name="Google Shape;1001;p39"/>
            <p:cNvSpPr txBox="1"/>
            <p:nvPr/>
          </p:nvSpPr>
          <p:spPr>
            <a:xfrm>
              <a:off x="6935383" y="2643863"/>
              <a:ext cx="1751400" cy="657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solidFill>
                    <a:srgbClr val="000000"/>
                  </a:solidFill>
                  <a:latin typeface="Roboto"/>
                  <a:ea typeface="Roboto"/>
                  <a:cs typeface="Roboto"/>
                  <a:sym typeface="Roboto"/>
                </a:rPr>
                <a:t>Despite being red, Mars is really a very cold place</a:t>
              </a:r>
              <a:endParaRPr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grpSp>
        <p:nvGrpSpPr>
          <p:cNvPr id="1002" name="Google Shape;1002;p39"/>
          <p:cNvGrpSpPr/>
          <p:nvPr/>
        </p:nvGrpSpPr>
        <p:grpSpPr>
          <a:xfrm>
            <a:off x="614847" y="2132913"/>
            <a:ext cx="1751403" cy="999505"/>
            <a:chOff x="4811247" y="1049238"/>
            <a:chExt cx="1751403" cy="999505"/>
          </a:xfrm>
        </p:grpSpPr>
        <p:sp>
          <p:nvSpPr>
            <p:cNvPr id="1003" name="Google Shape;1003;p39"/>
            <p:cNvSpPr txBox="1"/>
            <p:nvPr/>
          </p:nvSpPr>
          <p:spPr>
            <a:xfrm>
              <a:off x="4811247" y="1049238"/>
              <a:ext cx="1751400" cy="331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800">
                  <a:latin typeface="Fira Sans Extra Condensed"/>
                  <a:ea typeface="Fira Sans Extra Condensed"/>
                  <a:cs typeface="Fira Sans Extra Condensed"/>
                  <a:sym typeface="Fira Sans Extra Condensed"/>
                </a:rPr>
                <a:t>Revenue increase</a:t>
              </a:r>
              <a:endParaRPr b="1" sz="1800">
                <a:solidFill>
                  <a:srgbClr val="000000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endParaRPr>
            </a:p>
          </p:txBody>
        </p:sp>
        <p:sp>
          <p:nvSpPr>
            <p:cNvPr id="1004" name="Google Shape;1004;p39"/>
            <p:cNvSpPr txBox="1"/>
            <p:nvPr/>
          </p:nvSpPr>
          <p:spPr>
            <a:xfrm>
              <a:off x="4811250" y="1390843"/>
              <a:ext cx="1751400" cy="657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solidFill>
                    <a:srgbClr val="000000"/>
                  </a:solidFill>
                  <a:latin typeface="Roboto"/>
                  <a:ea typeface="Roboto"/>
                  <a:cs typeface="Roboto"/>
                  <a:sym typeface="Roboto"/>
                </a:rPr>
                <a:t>Jupiter is a gas giant and the biggest planet</a:t>
              </a:r>
              <a:endParaRPr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grpSp>
        <p:nvGrpSpPr>
          <p:cNvPr id="1005" name="Google Shape;1005;p39"/>
          <p:cNvGrpSpPr/>
          <p:nvPr/>
        </p:nvGrpSpPr>
        <p:grpSpPr>
          <a:xfrm>
            <a:off x="614975" y="3385963"/>
            <a:ext cx="1751416" cy="999514"/>
            <a:chOff x="4811375" y="2302288"/>
            <a:chExt cx="1751416" cy="999514"/>
          </a:xfrm>
        </p:grpSpPr>
        <p:sp>
          <p:nvSpPr>
            <p:cNvPr id="1006" name="Google Shape;1006;p39"/>
            <p:cNvSpPr txBox="1"/>
            <p:nvPr/>
          </p:nvSpPr>
          <p:spPr>
            <a:xfrm>
              <a:off x="4811391" y="2302288"/>
              <a:ext cx="1751400" cy="331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800">
                  <a:latin typeface="Fira Sans Extra Condensed"/>
                  <a:ea typeface="Fira Sans Extra Condensed"/>
                  <a:cs typeface="Fira Sans Extra Condensed"/>
                  <a:sym typeface="Fira Sans Extra Condensed"/>
                </a:rPr>
                <a:t>Annual cost</a:t>
              </a:r>
              <a:endParaRPr b="1" sz="1800">
                <a:solidFill>
                  <a:srgbClr val="000000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endParaRPr>
            </a:p>
          </p:txBody>
        </p:sp>
        <p:sp>
          <p:nvSpPr>
            <p:cNvPr id="1007" name="Google Shape;1007;p39"/>
            <p:cNvSpPr txBox="1"/>
            <p:nvPr/>
          </p:nvSpPr>
          <p:spPr>
            <a:xfrm>
              <a:off x="4811375" y="2643901"/>
              <a:ext cx="1751400" cy="657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solidFill>
                    <a:srgbClr val="000000"/>
                  </a:solidFill>
                  <a:latin typeface="Roboto"/>
                  <a:ea typeface="Roboto"/>
                  <a:cs typeface="Roboto"/>
                  <a:sym typeface="Roboto"/>
                </a:rPr>
                <a:t>Neptune is the farthest planet from the Sun</a:t>
              </a:r>
              <a:endParaRPr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grpSp>
        <p:nvGrpSpPr>
          <p:cNvPr id="1008" name="Google Shape;1008;p39"/>
          <p:cNvGrpSpPr/>
          <p:nvPr/>
        </p:nvGrpSpPr>
        <p:grpSpPr>
          <a:xfrm>
            <a:off x="2738952" y="2132890"/>
            <a:ext cx="1751428" cy="999497"/>
            <a:chOff x="6935352" y="1049215"/>
            <a:chExt cx="1751428" cy="999497"/>
          </a:xfrm>
        </p:grpSpPr>
        <p:sp>
          <p:nvSpPr>
            <p:cNvPr id="1009" name="Google Shape;1009;p39"/>
            <p:cNvSpPr txBox="1"/>
            <p:nvPr/>
          </p:nvSpPr>
          <p:spPr>
            <a:xfrm>
              <a:off x="6935352" y="1049215"/>
              <a:ext cx="1751400" cy="331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800">
                  <a:latin typeface="Fira Sans Extra Condensed"/>
                  <a:ea typeface="Fira Sans Extra Condensed"/>
                  <a:cs typeface="Fira Sans Extra Condensed"/>
                  <a:sym typeface="Fira Sans Extra Condensed"/>
                </a:rPr>
                <a:t>Gross margin</a:t>
              </a:r>
              <a:endParaRPr b="1" sz="1800">
                <a:solidFill>
                  <a:srgbClr val="000000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endParaRPr>
            </a:p>
          </p:txBody>
        </p:sp>
        <p:sp>
          <p:nvSpPr>
            <p:cNvPr id="1010" name="Google Shape;1010;p39"/>
            <p:cNvSpPr txBox="1"/>
            <p:nvPr/>
          </p:nvSpPr>
          <p:spPr>
            <a:xfrm>
              <a:off x="6935380" y="1390812"/>
              <a:ext cx="1751400" cy="657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solidFill>
                    <a:srgbClr val="000000"/>
                  </a:solidFill>
                  <a:latin typeface="Roboto"/>
                  <a:ea typeface="Roboto"/>
                  <a:cs typeface="Roboto"/>
                  <a:sym typeface="Roboto"/>
                </a:rPr>
                <a:t>Mercury is the closest planet to the Sun</a:t>
              </a:r>
              <a:endParaRPr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sp>
        <p:nvSpPr>
          <p:cNvPr id="1011" name="Google Shape;1011;p39"/>
          <p:cNvSpPr/>
          <p:nvPr/>
        </p:nvSpPr>
        <p:spPr>
          <a:xfrm>
            <a:off x="457200" y="2216300"/>
            <a:ext cx="157800" cy="1578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12" name="Google Shape;1012;p39"/>
          <p:cNvSpPr/>
          <p:nvPr/>
        </p:nvSpPr>
        <p:spPr>
          <a:xfrm>
            <a:off x="457200" y="3472925"/>
            <a:ext cx="157800" cy="1578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13" name="Google Shape;1013;p39"/>
          <p:cNvSpPr/>
          <p:nvPr/>
        </p:nvSpPr>
        <p:spPr>
          <a:xfrm>
            <a:off x="2581150" y="2216300"/>
            <a:ext cx="157800" cy="1578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14" name="Google Shape;1014;p39"/>
          <p:cNvSpPr/>
          <p:nvPr/>
        </p:nvSpPr>
        <p:spPr>
          <a:xfrm>
            <a:off x="2581150" y="3472925"/>
            <a:ext cx="157800" cy="1578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15" name="Google Shape;1015;p39"/>
          <p:cNvSpPr txBox="1"/>
          <p:nvPr>
            <p:ph type="title"/>
          </p:nvPr>
        </p:nvSpPr>
        <p:spPr>
          <a:xfrm>
            <a:off x="457200" y="411475"/>
            <a:ext cx="8229600" cy="371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Business </a:t>
            </a:r>
            <a:r>
              <a:rPr lang="en"/>
              <a:t>2023</a:t>
            </a:r>
            <a:r>
              <a:rPr lang="en"/>
              <a:t> </a:t>
            </a:r>
            <a:r>
              <a:rPr lang="en"/>
              <a:t>annual report infographics</a:t>
            </a:r>
            <a:endParaRPr/>
          </a:p>
        </p:txBody>
      </p:sp>
      <p:sp>
        <p:nvSpPr>
          <p:cNvPr id="1016" name="Google Shape;1016;p39"/>
          <p:cNvSpPr txBox="1"/>
          <p:nvPr/>
        </p:nvSpPr>
        <p:spPr>
          <a:xfrm>
            <a:off x="457200" y="4488375"/>
            <a:ext cx="82296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Follow the link in the graph to modify its data and then paste the new one here. </a:t>
            </a:r>
            <a:r>
              <a:rPr b="1" lang="en"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For more info, </a:t>
            </a:r>
            <a:r>
              <a:rPr b="1" lang="en" sz="1200">
                <a:solidFill>
                  <a:schemeClr val="dk1"/>
                </a:solidFill>
                <a:uFill>
                  <a:noFill/>
                </a:uFill>
                <a:latin typeface="Roboto"/>
                <a:ea typeface="Roboto"/>
                <a:cs typeface="Roboto"/>
                <a:sym typeface="Roboto"/>
                <a:hlinkClick r:id="rId5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click here</a:t>
            </a:r>
            <a:endParaRPr sz="12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grpSp>
        <p:nvGrpSpPr>
          <p:cNvPr id="1017" name="Google Shape;1017;p39"/>
          <p:cNvGrpSpPr/>
          <p:nvPr/>
        </p:nvGrpSpPr>
        <p:grpSpPr>
          <a:xfrm>
            <a:off x="5260050" y="4016025"/>
            <a:ext cx="3426750" cy="369300"/>
            <a:chOff x="5260050" y="4016025"/>
            <a:chExt cx="3426750" cy="369300"/>
          </a:xfrm>
        </p:grpSpPr>
        <p:sp>
          <p:nvSpPr>
            <p:cNvPr id="1018" name="Google Shape;1018;p39"/>
            <p:cNvSpPr/>
            <p:nvPr/>
          </p:nvSpPr>
          <p:spPr>
            <a:xfrm>
              <a:off x="5260050" y="4016025"/>
              <a:ext cx="807600" cy="3693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800">
                  <a:solidFill>
                    <a:schemeClr val="lt1"/>
                  </a:solidFill>
                  <a:latin typeface="Fira Sans Extra Condensed"/>
                  <a:ea typeface="Fira Sans Extra Condensed"/>
                  <a:cs typeface="Fira Sans Extra Condensed"/>
                  <a:sym typeface="Fira Sans Extra Condensed"/>
                </a:rPr>
                <a:t>90%</a:t>
              </a:r>
              <a:endParaRPr b="1" sz="1800">
                <a:solidFill>
                  <a:schemeClr val="lt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endParaRPr>
            </a:p>
          </p:txBody>
        </p:sp>
        <p:sp>
          <p:nvSpPr>
            <p:cNvPr id="1019" name="Google Shape;1019;p39"/>
            <p:cNvSpPr/>
            <p:nvPr/>
          </p:nvSpPr>
          <p:spPr>
            <a:xfrm>
              <a:off x="6133100" y="4016025"/>
              <a:ext cx="807600" cy="3693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800">
                  <a:solidFill>
                    <a:schemeClr val="lt1"/>
                  </a:solidFill>
                  <a:latin typeface="Fira Sans Extra Condensed"/>
                  <a:ea typeface="Fira Sans Extra Condensed"/>
                  <a:cs typeface="Fira Sans Extra Condensed"/>
                  <a:sym typeface="Fira Sans Extra Condensed"/>
                </a:rPr>
                <a:t>70%</a:t>
              </a:r>
              <a:endParaRPr b="1" sz="1800">
                <a:solidFill>
                  <a:schemeClr val="lt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endParaRPr>
            </a:p>
          </p:txBody>
        </p:sp>
        <p:sp>
          <p:nvSpPr>
            <p:cNvPr id="1020" name="Google Shape;1020;p39"/>
            <p:cNvSpPr/>
            <p:nvPr/>
          </p:nvSpPr>
          <p:spPr>
            <a:xfrm>
              <a:off x="7006150" y="4016025"/>
              <a:ext cx="807600" cy="3693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800">
                  <a:solidFill>
                    <a:schemeClr val="lt1"/>
                  </a:solidFill>
                  <a:latin typeface="Fira Sans Extra Condensed"/>
                  <a:ea typeface="Fira Sans Extra Condensed"/>
                  <a:cs typeface="Fira Sans Extra Condensed"/>
                  <a:sym typeface="Fira Sans Extra Condensed"/>
                </a:rPr>
                <a:t>40%</a:t>
              </a:r>
              <a:endParaRPr b="1" sz="1800">
                <a:solidFill>
                  <a:schemeClr val="lt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endParaRPr>
            </a:p>
          </p:txBody>
        </p:sp>
        <p:sp>
          <p:nvSpPr>
            <p:cNvPr id="1021" name="Google Shape;1021;p39"/>
            <p:cNvSpPr/>
            <p:nvPr/>
          </p:nvSpPr>
          <p:spPr>
            <a:xfrm>
              <a:off x="7879200" y="4016025"/>
              <a:ext cx="807600" cy="3693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800">
                  <a:solidFill>
                    <a:schemeClr val="lt1"/>
                  </a:solidFill>
                  <a:latin typeface="Fira Sans Extra Condensed"/>
                  <a:ea typeface="Fira Sans Extra Condensed"/>
                  <a:cs typeface="Fira Sans Extra Condensed"/>
                  <a:sym typeface="Fira Sans Extra Condensed"/>
                </a:rPr>
                <a:t>80%</a:t>
              </a:r>
              <a:endParaRPr b="1" sz="1800">
                <a:solidFill>
                  <a:schemeClr val="lt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endParaRPr>
            </a:p>
          </p:txBody>
        </p:sp>
      </p:grpSp>
      <p:sp>
        <p:nvSpPr>
          <p:cNvPr id="1022" name="Google Shape;1022;p39"/>
          <p:cNvSpPr/>
          <p:nvPr/>
        </p:nvSpPr>
        <p:spPr>
          <a:xfrm>
            <a:off x="457200" y="988050"/>
            <a:ext cx="4033200" cy="881700"/>
          </a:xfrm>
          <a:prstGeom prst="roundRect">
            <a:avLst>
              <a:gd fmla="val 0" name="adj"/>
            </a:avLst>
          </a:prstGeom>
          <a:solidFill>
            <a:srgbClr val="888888">
              <a:alpha val="25099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23" name="Google Shape;1023;p39"/>
          <p:cNvSpPr/>
          <p:nvPr/>
        </p:nvSpPr>
        <p:spPr>
          <a:xfrm>
            <a:off x="3586800" y="1121100"/>
            <a:ext cx="615600" cy="61560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024" name="Google Shape;1024;p39"/>
          <p:cNvGrpSpPr/>
          <p:nvPr/>
        </p:nvGrpSpPr>
        <p:grpSpPr>
          <a:xfrm>
            <a:off x="615000" y="1090802"/>
            <a:ext cx="2910280" cy="676200"/>
            <a:chOff x="6819250" y="3571200"/>
            <a:chExt cx="1611986" cy="676200"/>
          </a:xfrm>
        </p:grpSpPr>
        <p:sp>
          <p:nvSpPr>
            <p:cNvPr id="1025" name="Google Shape;1025;p39"/>
            <p:cNvSpPr txBox="1"/>
            <p:nvPr/>
          </p:nvSpPr>
          <p:spPr>
            <a:xfrm>
              <a:off x="6819250" y="4077300"/>
              <a:ext cx="1611900" cy="170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Return on investment</a:t>
              </a:r>
              <a:endPara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026" name="Google Shape;1026;p39"/>
            <p:cNvSpPr/>
            <p:nvPr/>
          </p:nvSpPr>
          <p:spPr>
            <a:xfrm>
              <a:off x="6819336" y="3571200"/>
              <a:ext cx="1611900" cy="506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4000">
                  <a:solidFill>
                    <a:schemeClr val="accent5"/>
                  </a:solidFill>
                  <a:latin typeface="Fira Sans Extra Condensed"/>
                  <a:ea typeface="Fira Sans Extra Condensed"/>
                  <a:cs typeface="Fira Sans Extra Condensed"/>
                  <a:sym typeface="Fira Sans Extra Condensed"/>
                </a:rPr>
                <a:t>$347,750,000</a:t>
              </a:r>
              <a:endParaRPr sz="4000">
                <a:solidFill>
                  <a:schemeClr val="accent5"/>
                </a:solidFill>
              </a:endParaRPr>
            </a:p>
          </p:txBody>
        </p:sp>
      </p:grpSp>
      <p:grpSp>
        <p:nvGrpSpPr>
          <p:cNvPr id="1027" name="Google Shape;1027;p39"/>
          <p:cNvGrpSpPr/>
          <p:nvPr/>
        </p:nvGrpSpPr>
        <p:grpSpPr>
          <a:xfrm>
            <a:off x="3714064" y="1248365"/>
            <a:ext cx="361055" cy="361055"/>
            <a:chOff x="2419414" y="4045708"/>
            <a:chExt cx="361055" cy="361055"/>
          </a:xfrm>
        </p:grpSpPr>
        <p:sp>
          <p:nvSpPr>
            <p:cNvPr id="1028" name="Google Shape;1028;p39"/>
            <p:cNvSpPr/>
            <p:nvPr/>
          </p:nvSpPr>
          <p:spPr>
            <a:xfrm>
              <a:off x="2658167" y="4203291"/>
              <a:ext cx="76653" cy="72273"/>
            </a:xfrm>
            <a:custGeom>
              <a:rect b="b" l="l" r="r" t="t"/>
              <a:pathLst>
                <a:path extrusionOk="0" h="2112" w="2240">
                  <a:moveTo>
                    <a:pt x="1150" y="0"/>
                  </a:moveTo>
                  <a:cubicBezTo>
                    <a:pt x="576" y="0"/>
                    <a:pt x="1" y="402"/>
                    <a:pt x="1" y="1135"/>
                  </a:cubicBezTo>
                  <a:lnTo>
                    <a:pt x="1" y="2111"/>
                  </a:lnTo>
                  <a:lnTo>
                    <a:pt x="835" y="1373"/>
                  </a:lnTo>
                  <a:cubicBezTo>
                    <a:pt x="1216" y="1040"/>
                    <a:pt x="1716" y="849"/>
                    <a:pt x="2240" y="849"/>
                  </a:cubicBezTo>
                  <a:cubicBezTo>
                    <a:pt x="2089" y="270"/>
                    <a:pt x="1620" y="0"/>
                    <a:pt x="115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29" name="Google Shape;1029;p39"/>
            <p:cNvSpPr/>
            <p:nvPr/>
          </p:nvSpPr>
          <p:spPr>
            <a:xfrm>
              <a:off x="2465030" y="4203805"/>
              <a:ext cx="315440" cy="202959"/>
            </a:xfrm>
            <a:custGeom>
              <a:rect b="b" l="l" r="r" t="t"/>
              <a:pathLst>
                <a:path extrusionOk="0" h="5931" w="9218">
                  <a:moveTo>
                    <a:pt x="977" y="1"/>
                  </a:moveTo>
                  <a:cubicBezTo>
                    <a:pt x="715" y="1"/>
                    <a:pt x="477" y="120"/>
                    <a:pt x="287" y="310"/>
                  </a:cubicBezTo>
                  <a:cubicBezTo>
                    <a:pt x="96" y="477"/>
                    <a:pt x="1" y="739"/>
                    <a:pt x="1" y="1001"/>
                  </a:cubicBezTo>
                  <a:lnTo>
                    <a:pt x="1" y="5621"/>
                  </a:lnTo>
                  <a:cubicBezTo>
                    <a:pt x="1" y="5788"/>
                    <a:pt x="120" y="5931"/>
                    <a:pt x="287" y="5931"/>
                  </a:cubicBezTo>
                  <a:lnTo>
                    <a:pt x="5169" y="5931"/>
                  </a:lnTo>
                  <a:cubicBezTo>
                    <a:pt x="5716" y="5931"/>
                    <a:pt x="6264" y="5716"/>
                    <a:pt x="6693" y="5335"/>
                  </a:cubicBezTo>
                  <a:lnTo>
                    <a:pt x="8884" y="3359"/>
                  </a:lnTo>
                  <a:cubicBezTo>
                    <a:pt x="9098" y="3168"/>
                    <a:pt x="9217" y="2906"/>
                    <a:pt x="9217" y="2620"/>
                  </a:cubicBezTo>
                  <a:cubicBezTo>
                    <a:pt x="9217" y="2335"/>
                    <a:pt x="9122" y="2073"/>
                    <a:pt x="8908" y="1882"/>
                  </a:cubicBezTo>
                  <a:lnTo>
                    <a:pt x="8908" y="1882"/>
                  </a:lnTo>
                  <a:lnTo>
                    <a:pt x="8955" y="1906"/>
                  </a:lnTo>
                  <a:cubicBezTo>
                    <a:pt x="8657" y="1608"/>
                    <a:pt x="8268" y="1459"/>
                    <a:pt x="7880" y="1459"/>
                  </a:cubicBezTo>
                  <a:cubicBezTo>
                    <a:pt x="7524" y="1459"/>
                    <a:pt x="7168" y="1584"/>
                    <a:pt x="6883" y="1834"/>
                  </a:cubicBezTo>
                  <a:lnTo>
                    <a:pt x="5169" y="3311"/>
                  </a:lnTo>
                  <a:lnTo>
                    <a:pt x="3287" y="3311"/>
                  </a:lnTo>
                  <a:cubicBezTo>
                    <a:pt x="2740" y="3311"/>
                    <a:pt x="2287" y="2858"/>
                    <a:pt x="2287" y="2311"/>
                  </a:cubicBezTo>
                  <a:lnTo>
                    <a:pt x="2287" y="1311"/>
                  </a:lnTo>
                  <a:cubicBezTo>
                    <a:pt x="2287" y="596"/>
                    <a:pt x="1692" y="1"/>
                    <a:pt x="97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30" name="Google Shape;1030;p39"/>
            <p:cNvSpPr/>
            <p:nvPr/>
          </p:nvSpPr>
          <p:spPr>
            <a:xfrm>
              <a:off x="2419414" y="4280355"/>
              <a:ext cx="24467" cy="126409"/>
            </a:xfrm>
            <a:custGeom>
              <a:rect b="b" l="l" r="r" t="t"/>
              <a:pathLst>
                <a:path extrusionOk="0" h="3694" w="715">
                  <a:moveTo>
                    <a:pt x="321" y="0"/>
                  </a:moveTo>
                  <a:cubicBezTo>
                    <a:pt x="146" y="0"/>
                    <a:pt x="0" y="159"/>
                    <a:pt x="0" y="360"/>
                  </a:cubicBezTo>
                  <a:lnTo>
                    <a:pt x="0" y="3336"/>
                  </a:lnTo>
                  <a:cubicBezTo>
                    <a:pt x="0" y="3574"/>
                    <a:pt x="179" y="3694"/>
                    <a:pt x="358" y="3694"/>
                  </a:cubicBezTo>
                  <a:cubicBezTo>
                    <a:pt x="536" y="3694"/>
                    <a:pt x="715" y="3574"/>
                    <a:pt x="715" y="3336"/>
                  </a:cubicBezTo>
                  <a:lnTo>
                    <a:pt x="715" y="360"/>
                  </a:lnTo>
                  <a:cubicBezTo>
                    <a:pt x="715" y="145"/>
                    <a:pt x="548" y="2"/>
                    <a:pt x="358" y="2"/>
                  </a:cubicBezTo>
                  <a:cubicBezTo>
                    <a:pt x="345" y="1"/>
                    <a:pt x="333" y="0"/>
                    <a:pt x="32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31" name="Google Shape;1031;p39"/>
            <p:cNvSpPr/>
            <p:nvPr/>
          </p:nvSpPr>
          <p:spPr>
            <a:xfrm>
              <a:off x="2538397" y="4045708"/>
              <a:ext cx="124698" cy="36718"/>
            </a:xfrm>
            <a:custGeom>
              <a:rect b="b" l="l" r="r" t="t"/>
              <a:pathLst>
                <a:path extrusionOk="0" h="1073" w="3644">
                  <a:moveTo>
                    <a:pt x="715" y="1"/>
                  </a:moveTo>
                  <a:cubicBezTo>
                    <a:pt x="0" y="1"/>
                    <a:pt x="0" y="1072"/>
                    <a:pt x="715" y="1072"/>
                  </a:cubicBezTo>
                  <a:lnTo>
                    <a:pt x="2929" y="1072"/>
                  </a:lnTo>
                  <a:cubicBezTo>
                    <a:pt x="3644" y="1049"/>
                    <a:pt x="3644" y="1"/>
                    <a:pt x="292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32" name="Google Shape;1032;p39"/>
            <p:cNvSpPr/>
            <p:nvPr/>
          </p:nvSpPr>
          <p:spPr>
            <a:xfrm>
              <a:off x="2538397" y="4106038"/>
              <a:ext cx="124698" cy="36684"/>
            </a:xfrm>
            <a:custGeom>
              <a:rect b="b" l="l" r="r" t="t"/>
              <a:pathLst>
                <a:path extrusionOk="0" h="1072" w="3644">
                  <a:moveTo>
                    <a:pt x="715" y="0"/>
                  </a:moveTo>
                  <a:cubicBezTo>
                    <a:pt x="0" y="0"/>
                    <a:pt x="0" y="1072"/>
                    <a:pt x="715" y="1072"/>
                  </a:cubicBezTo>
                  <a:lnTo>
                    <a:pt x="2929" y="1072"/>
                  </a:lnTo>
                  <a:cubicBezTo>
                    <a:pt x="3644" y="1072"/>
                    <a:pt x="3644" y="0"/>
                    <a:pt x="292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33" name="Google Shape;1033;p39"/>
            <p:cNvSpPr/>
            <p:nvPr/>
          </p:nvSpPr>
          <p:spPr>
            <a:xfrm>
              <a:off x="2540006" y="4166334"/>
              <a:ext cx="120660" cy="36684"/>
            </a:xfrm>
            <a:custGeom>
              <a:rect b="b" l="l" r="r" t="t"/>
              <a:pathLst>
                <a:path extrusionOk="0" h="1072" w="3526">
                  <a:moveTo>
                    <a:pt x="668" y="0"/>
                  </a:moveTo>
                  <a:cubicBezTo>
                    <a:pt x="1" y="48"/>
                    <a:pt x="1" y="1024"/>
                    <a:pt x="668" y="1072"/>
                  </a:cubicBezTo>
                  <a:lnTo>
                    <a:pt x="2882" y="1072"/>
                  </a:lnTo>
                  <a:cubicBezTo>
                    <a:pt x="3525" y="1024"/>
                    <a:pt x="3525" y="48"/>
                    <a:pt x="288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034" name="Google Shape;1034;p39"/>
          <p:cNvSpPr/>
          <p:nvPr/>
        </p:nvSpPr>
        <p:spPr>
          <a:xfrm>
            <a:off x="4833400" y="4002225"/>
            <a:ext cx="361200" cy="383100"/>
          </a:xfrm>
          <a:prstGeom prst="upArrow">
            <a:avLst>
              <a:gd fmla="val 50000" name="adj1"/>
              <a:gd fmla="val 50000" name="adj2"/>
            </a:avLst>
          </a:prstGeom>
          <a:solidFill>
            <a:schemeClr val="accent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38" name="Shape 10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9" name="Google Shape;1039;p40"/>
          <p:cNvSpPr txBox="1"/>
          <p:nvPr>
            <p:ph type="title"/>
          </p:nvPr>
        </p:nvSpPr>
        <p:spPr>
          <a:xfrm>
            <a:off x="457200" y="411475"/>
            <a:ext cx="8229600" cy="371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Business </a:t>
            </a:r>
            <a:r>
              <a:rPr lang="en"/>
              <a:t>2023</a:t>
            </a:r>
            <a:r>
              <a:rPr lang="en"/>
              <a:t> </a:t>
            </a:r>
            <a:r>
              <a:rPr lang="en"/>
              <a:t>annual report infographics</a:t>
            </a:r>
            <a:endParaRPr/>
          </a:p>
        </p:txBody>
      </p:sp>
      <p:graphicFrame>
        <p:nvGraphicFramePr>
          <p:cNvPr id="1040" name="Google Shape;1040;p40"/>
          <p:cNvGraphicFramePr/>
          <p:nvPr/>
        </p:nvGraphicFramePr>
        <p:xfrm>
          <a:off x="457200" y="111008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{3C68BBBC-44E5-4AFA-A33B-BD5948D1133F}</a:tableStyleId>
              </a:tblPr>
              <a:tblGrid>
                <a:gridCol w="2786775"/>
                <a:gridCol w="2786775"/>
                <a:gridCol w="1328025"/>
                <a:gridCol w="1328025"/>
              </a:tblGrid>
              <a:tr h="452750">
                <a:tc rowSpan="2"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800">
                          <a:solidFill>
                            <a:schemeClr val="lt1"/>
                          </a:solidFill>
                          <a:latin typeface="Fira Sans Extra Condensed"/>
                          <a:ea typeface="Fira Sans Extra Condensed"/>
                          <a:cs typeface="Fira Sans Extra Condensed"/>
                          <a:sym typeface="Fira Sans Extra Condensed"/>
                        </a:rPr>
                        <a:t>Revenue</a:t>
                      </a:r>
                      <a:endParaRPr b="1" sz="1800">
                        <a:solidFill>
                          <a:schemeClr val="lt1"/>
                        </a:solidFill>
                        <a:latin typeface="Fira Sans Extra Condensed"/>
                        <a:ea typeface="Fira Sans Extra Condensed"/>
                        <a:cs typeface="Fira Sans Extra Condensed"/>
                        <a:sym typeface="Fira Sans Extra Condensed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lt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Gross sales</a:t>
                      </a:r>
                      <a:endParaRPr>
                        <a:solidFill>
                          <a:schemeClr val="lt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>
                          <a:solidFill>
                            <a:schemeClr val="lt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$2,456</a:t>
                      </a:r>
                      <a:endParaRPr b="1">
                        <a:solidFill>
                          <a:schemeClr val="lt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 rowSpan="2"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800">
                        <a:solidFill>
                          <a:schemeClr val="lt1"/>
                        </a:solidFill>
                        <a:latin typeface="Fira Sans Extra Condensed"/>
                        <a:ea typeface="Fira Sans Extra Condensed"/>
                        <a:cs typeface="Fira Sans Extra Condensed"/>
                        <a:sym typeface="Fira Sans Extra Condensed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</a:tr>
              <a:tr h="452750">
                <a:tc vMerge="1"/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lt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Sales discounts</a:t>
                      </a:r>
                      <a:endParaRPr>
                        <a:solidFill>
                          <a:schemeClr val="lt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b="1" lang="en">
                          <a:solidFill>
                            <a:schemeClr val="lt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$7,123</a:t>
                      </a:r>
                      <a:endParaRPr b="1">
                        <a:solidFill>
                          <a:schemeClr val="lt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 vMerge="1"/>
              </a:tr>
              <a:tr h="452750">
                <a:tc rowSpan="2"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800">
                          <a:solidFill>
                            <a:schemeClr val="lt1"/>
                          </a:solidFill>
                          <a:latin typeface="Fira Sans Extra Condensed"/>
                          <a:ea typeface="Fira Sans Extra Condensed"/>
                          <a:cs typeface="Fira Sans Extra Condensed"/>
                          <a:sym typeface="Fira Sans Extra Condensed"/>
                        </a:rPr>
                        <a:t>Cost of goods sold</a:t>
                      </a:r>
                      <a:endParaRPr b="1" sz="1800">
                        <a:solidFill>
                          <a:schemeClr val="lt1"/>
                        </a:solidFill>
                        <a:latin typeface="Fira Sans Extra Condensed"/>
                        <a:ea typeface="Fira Sans Extra Condensed"/>
                        <a:cs typeface="Fira Sans Extra Condensed"/>
                        <a:sym typeface="Fira Sans Extra Condensed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lt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Raw materials inventory</a:t>
                      </a:r>
                      <a:endParaRPr>
                        <a:solidFill>
                          <a:schemeClr val="lt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b="1" lang="en">
                          <a:solidFill>
                            <a:schemeClr val="lt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$2,322</a:t>
                      </a:r>
                      <a:endParaRPr b="1">
                        <a:solidFill>
                          <a:schemeClr val="lt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2"/>
                    </a:solidFill>
                  </a:tcPr>
                </a:tc>
                <a:tc rowSpan="2"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800">
                        <a:solidFill>
                          <a:schemeClr val="lt1"/>
                        </a:solidFill>
                        <a:latin typeface="Fira Sans Extra Condensed"/>
                        <a:ea typeface="Fira Sans Extra Condensed"/>
                        <a:cs typeface="Fira Sans Extra Condensed"/>
                        <a:sym typeface="Fira Sans Extra Condensed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2"/>
                    </a:solidFill>
                  </a:tcPr>
                </a:tc>
              </a:tr>
              <a:tr h="452750">
                <a:tc vMerge="1"/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lt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Raw materials purchases</a:t>
                      </a:r>
                      <a:endParaRPr>
                        <a:solidFill>
                          <a:schemeClr val="lt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b="1" lang="en">
                          <a:solidFill>
                            <a:schemeClr val="lt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$1,434</a:t>
                      </a:r>
                      <a:endParaRPr b="1">
                        <a:solidFill>
                          <a:schemeClr val="lt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2"/>
                    </a:solidFill>
                  </a:tcPr>
                </a:tc>
                <a:tc vMerge="1"/>
              </a:tr>
              <a:tr h="452750">
                <a:tc rowSpan="2"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800">
                          <a:solidFill>
                            <a:schemeClr val="lt1"/>
                          </a:solidFill>
                          <a:latin typeface="Fira Sans Extra Condensed"/>
                          <a:ea typeface="Fira Sans Extra Condensed"/>
                          <a:cs typeface="Fira Sans Extra Condensed"/>
                          <a:sym typeface="Fira Sans Extra Condensed"/>
                        </a:rPr>
                        <a:t>Cost of raw materials</a:t>
                      </a:r>
                      <a:endParaRPr b="1" sz="1800">
                        <a:solidFill>
                          <a:schemeClr val="lt1"/>
                        </a:solidFill>
                        <a:latin typeface="Fira Sans Extra Condensed"/>
                        <a:ea typeface="Fira Sans Extra Condensed"/>
                        <a:cs typeface="Fira Sans Extra Condensed"/>
                        <a:sym typeface="Fira Sans Extra Condensed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lt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Raw materials used</a:t>
                      </a:r>
                      <a:endParaRPr>
                        <a:solidFill>
                          <a:schemeClr val="lt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b="1" lang="en">
                          <a:solidFill>
                            <a:schemeClr val="lt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$3,562</a:t>
                      </a:r>
                      <a:endParaRPr b="1">
                        <a:solidFill>
                          <a:schemeClr val="lt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3"/>
                    </a:solidFill>
                  </a:tcPr>
                </a:tc>
                <a:tc rowSpan="2"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800">
                        <a:solidFill>
                          <a:schemeClr val="lt1"/>
                        </a:solidFill>
                        <a:latin typeface="Fira Sans Extra Condensed"/>
                        <a:ea typeface="Fira Sans Extra Condensed"/>
                        <a:cs typeface="Fira Sans Extra Condensed"/>
                        <a:sym typeface="Fira Sans Extra Condensed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3"/>
                    </a:solidFill>
                  </a:tcPr>
                </a:tc>
              </a:tr>
              <a:tr h="452750">
                <a:tc vMerge="1"/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lt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Added materials</a:t>
                      </a:r>
                      <a:endParaRPr>
                        <a:solidFill>
                          <a:schemeClr val="lt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b="1" lang="en">
                          <a:solidFill>
                            <a:schemeClr val="lt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$6,675</a:t>
                      </a:r>
                      <a:endParaRPr b="1">
                        <a:solidFill>
                          <a:schemeClr val="lt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3"/>
                    </a:solidFill>
                  </a:tcPr>
                </a:tc>
                <a:tc vMerge="1"/>
              </a:tr>
              <a:tr h="452750">
                <a:tc rowSpan="2"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800">
                          <a:solidFill>
                            <a:schemeClr val="lt1"/>
                          </a:solidFill>
                          <a:latin typeface="Fira Sans Extra Condensed"/>
                          <a:ea typeface="Fira Sans Extra Condensed"/>
                          <a:cs typeface="Fira Sans Extra Condensed"/>
                          <a:sym typeface="Fira Sans Extra Condensed"/>
                        </a:rPr>
                        <a:t>Add direct costs</a:t>
                      </a:r>
                      <a:endParaRPr b="1" sz="1800">
                        <a:solidFill>
                          <a:schemeClr val="lt1"/>
                        </a:solidFill>
                        <a:latin typeface="Fira Sans Extra Condensed"/>
                        <a:ea typeface="Fira Sans Extra Condensed"/>
                        <a:cs typeface="Fira Sans Extra Condensed"/>
                        <a:sym typeface="Fira Sans Extra Condensed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lt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Direct labor costs</a:t>
                      </a:r>
                      <a:endParaRPr>
                        <a:solidFill>
                          <a:schemeClr val="lt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b="1" lang="en">
                          <a:solidFill>
                            <a:schemeClr val="lt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$2,546</a:t>
                      </a:r>
                      <a:endParaRPr b="1">
                        <a:solidFill>
                          <a:schemeClr val="lt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4"/>
                    </a:solidFill>
                  </a:tcPr>
                </a:tc>
                <a:tc rowSpan="2"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800">
                        <a:solidFill>
                          <a:schemeClr val="lt1"/>
                        </a:solidFill>
                        <a:latin typeface="Fira Sans Extra Condensed"/>
                        <a:ea typeface="Fira Sans Extra Condensed"/>
                        <a:cs typeface="Fira Sans Extra Condensed"/>
                        <a:sym typeface="Fira Sans Extra Condensed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4"/>
                    </a:solidFill>
                  </a:tcPr>
                </a:tc>
              </a:tr>
              <a:tr h="452750">
                <a:tc vMerge="1"/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lt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Direct utility costs</a:t>
                      </a:r>
                      <a:endParaRPr>
                        <a:solidFill>
                          <a:schemeClr val="lt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b="1" lang="en">
                          <a:solidFill>
                            <a:schemeClr val="lt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$6,756</a:t>
                      </a:r>
                      <a:endParaRPr b="1">
                        <a:solidFill>
                          <a:schemeClr val="lt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4"/>
                    </a:solidFill>
                  </a:tcPr>
                </a:tc>
                <a:tc vMerge="1"/>
              </a:tr>
            </a:tbl>
          </a:graphicData>
        </a:graphic>
      </p:graphicFrame>
      <p:grpSp>
        <p:nvGrpSpPr>
          <p:cNvPr id="1041" name="Google Shape;1041;p40"/>
          <p:cNvGrpSpPr/>
          <p:nvPr/>
        </p:nvGrpSpPr>
        <p:grpSpPr>
          <a:xfrm>
            <a:off x="7953172" y="2278147"/>
            <a:ext cx="397385" cy="367296"/>
            <a:chOff x="3180485" y="3457399"/>
            <a:chExt cx="397385" cy="367296"/>
          </a:xfrm>
        </p:grpSpPr>
        <p:sp>
          <p:nvSpPr>
            <p:cNvPr id="1042" name="Google Shape;1042;p40"/>
            <p:cNvSpPr/>
            <p:nvPr/>
          </p:nvSpPr>
          <p:spPr>
            <a:xfrm>
              <a:off x="3426397" y="3457399"/>
              <a:ext cx="151473" cy="367296"/>
            </a:xfrm>
            <a:custGeom>
              <a:rect b="b" l="l" r="r" t="t"/>
              <a:pathLst>
                <a:path extrusionOk="0" h="10742" w="4430">
                  <a:moveTo>
                    <a:pt x="2215" y="1"/>
                  </a:moveTo>
                  <a:cubicBezTo>
                    <a:pt x="2120" y="1"/>
                    <a:pt x="2024" y="48"/>
                    <a:pt x="1953" y="144"/>
                  </a:cubicBezTo>
                  <a:lnTo>
                    <a:pt x="72" y="2692"/>
                  </a:lnTo>
                  <a:cubicBezTo>
                    <a:pt x="0" y="2811"/>
                    <a:pt x="0" y="2954"/>
                    <a:pt x="72" y="3073"/>
                  </a:cubicBezTo>
                  <a:cubicBezTo>
                    <a:pt x="143" y="3144"/>
                    <a:pt x="238" y="3192"/>
                    <a:pt x="334" y="3192"/>
                  </a:cubicBezTo>
                  <a:lnTo>
                    <a:pt x="1167" y="3192"/>
                  </a:lnTo>
                  <a:lnTo>
                    <a:pt x="1167" y="10741"/>
                  </a:lnTo>
                  <a:lnTo>
                    <a:pt x="2953" y="10741"/>
                  </a:lnTo>
                  <a:cubicBezTo>
                    <a:pt x="3120" y="10741"/>
                    <a:pt x="3263" y="10598"/>
                    <a:pt x="3263" y="10408"/>
                  </a:cubicBezTo>
                  <a:lnTo>
                    <a:pt x="3263" y="3192"/>
                  </a:lnTo>
                  <a:lnTo>
                    <a:pt x="4072" y="3192"/>
                  </a:lnTo>
                  <a:cubicBezTo>
                    <a:pt x="4191" y="3192"/>
                    <a:pt x="4287" y="3144"/>
                    <a:pt x="4334" y="3073"/>
                  </a:cubicBezTo>
                  <a:cubicBezTo>
                    <a:pt x="4430" y="2954"/>
                    <a:pt x="4430" y="2811"/>
                    <a:pt x="4334" y="2692"/>
                  </a:cubicBezTo>
                  <a:lnTo>
                    <a:pt x="2453" y="144"/>
                  </a:lnTo>
                  <a:cubicBezTo>
                    <a:pt x="2405" y="48"/>
                    <a:pt x="2310" y="1"/>
                    <a:pt x="221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43" name="Google Shape;1043;p40"/>
            <p:cNvSpPr/>
            <p:nvPr/>
          </p:nvSpPr>
          <p:spPr>
            <a:xfrm>
              <a:off x="3406018" y="3602341"/>
              <a:ext cx="39116" cy="222354"/>
            </a:xfrm>
            <a:custGeom>
              <a:rect b="b" l="l" r="r" t="t"/>
              <a:pathLst>
                <a:path extrusionOk="0" h="6503" w="1144">
                  <a:moveTo>
                    <a:pt x="334" y="1"/>
                  </a:moveTo>
                  <a:cubicBezTo>
                    <a:pt x="144" y="1"/>
                    <a:pt x="1" y="144"/>
                    <a:pt x="1" y="310"/>
                  </a:cubicBezTo>
                  <a:lnTo>
                    <a:pt x="1" y="6502"/>
                  </a:lnTo>
                  <a:lnTo>
                    <a:pt x="1144" y="6502"/>
                  </a:lnTo>
                  <a:lnTo>
                    <a:pt x="1144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44" name="Google Shape;1044;p40"/>
            <p:cNvSpPr/>
            <p:nvPr/>
          </p:nvSpPr>
          <p:spPr>
            <a:xfrm>
              <a:off x="3346592" y="3645492"/>
              <a:ext cx="38296" cy="179203"/>
            </a:xfrm>
            <a:custGeom>
              <a:rect b="b" l="l" r="r" t="t"/>
              <a:pathLst>
                <a:path extrusionOk="0" h="5241" w="1120">
                  <a:moveTo>
                    <a:pt x="310" y="1"/>
                  </a:moveTo>
                  <a:cubicBezTo>
                    <a:pt x="119" y="1"/>
                    <a:pt x="0" y="144"/>
                    <a:pt x="0" y="311"/>
                  </a:cubicBezTo>
                  <a:lnTo>
                    <a:pt x="0" y="5240"/>
                  </a:lnTo>
                  <a:lnTo>
                    <a:pt x="1120" y="5240"/>
                  </a:lnTo>
                  <a:lnTo>
                    <a:pt x="112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45" name="Google Shape;1045;p40"/>
            <p:cNvSpPr/>
            <p:nvPr/>
          </p:nvSpPr>
          <p:spPr>
            <a:xfrm>
              <a:off x="3286345" y="3688575"/>
              <a:ext cx="38296" cy="136120"/>
            </a:xfrm>
            <a:custGeom>
              <a:rect b="b" l="l" r="r" t="t"/>
              <a:pathLst>
                <a:path extrusionOk="0" h="3981" w="1120">
                  <a:moveTo>
                    <a:pt x="273" y="1"/>
                  </a:moveTo>
                  <a:cubicBezTo>
                    <a:pt x="123" y="1"/>
                    <a:pt x="0" y="136"/>
                    <a:pt x="0" y="313"/>
                  </a:cubicBezTo>
                  <a:lnTo>
                    <a:pt x="0" y="3980"/>
                  </a:lnTo>
                  <a:lnTo>
                    <a:pt x="1119" y="3980"/>
                  </a:lnTo>
                  <a:lnTo>
                    <a:pt x="1119" y="3"/>
                  </a:lnTo>
                  <a:lnTo>
                    <a:pt x="310" y="3"/>
                  </a:lnTo>
                  <a:cubicBezTo>
                    <a:pt x="297" y="1"/>
                    <a:pt x="285" y="1"/>
                    <a:pt x="27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46" name="Google Shape;1046;p40"/>
            <p:cNvSpPr/>
            <p:nvPr/>
          </p:nvSpPr>
          <p:spPr>
            <a:xfrm>
              <a:off x="3226063" y="3731008"/>
              <a:ext cx="39116" cy="93687"/>
            </a:xfrm>
            <a:custGeom>
              <a:rect b="b" l="l" r="r" t="t"/>
              <a:pathLst>
                <a:path extrusionOk="0" h="2740" w="1144">
                  <a:moveTo>
                    <a:pt x="334" y="0"/>
                  </a:moveTo>
                  <a:cubicBezTo>
                    <a:pt x="144" y="0"/>
                    <a:pt x="1" y="143"/>
                    <a:pt x="1" y="310"/>
                  </a:cubicBezTo>
                  <a:lnTo>
                    <a:pt x="1" y="2406"/>
                  </a:lnTo>
                  <a:cubicBezTo>
                    <a:pt x="1" y="2572"/>
                    <a:pt x="144" y="2739"/>
                    <a:pt x="334" y="2739"/>
                  </a:cubicBezTo>
                  <a:lnTo>
                    <a:pt x="1144" y="2739"/>
                  </a:lnTo>
                  <a:lnTo>
                    <a:pt x="1144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47" name="Google Shape;1047;p40"/>
            <p:cNvSpPr/>
            <p:nvPr/>
          </p:nvSpPr>
          <p:spPr>
            <a:xfrm>
              <a:off x="3306689" y="3554301"/>
              <a:ext cx="8172" cy="22841"/>
            </a:xfrm>
            <a:custGeom>
              <a:rect b="b" l="l" r="r" t="t"/>
              <a:pathLst>
                <a:path extrusionOk="0" h="668" w="239">
                  <a:moveTo>
                    <a:pt x="0" y="1"/>
                  </a:moveTo>
                  <a:lnTo>
                    <a:pt x="0" y="668"/>
                  </a:lnTo>
                  <a:cubicBezTo>
                    <a:pt x="119" y="596"/>
                    <a:pt x="191" y="501"/>
                    <a:pt x="215" y="358"/>
                  </a:cubicBezTo>
                  <a:cubicBezTo>
                    <a:pt x="239" y="215"/>
                    <a:pt x="143" y="48"/>
                    <a:pt x="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48" name="Google Shape;1048;p40"/>
            <p:cNvSpPr/>
            <p:nvPr/>
          </p:nvSpPr>
          <p:spPr>
            <a:xfrm>
              <a:off x="3287952" y="3516860"/>
              <a:ext cx="4924" cy="15489"/>
            </a:xfrm>
            <a:custGeom>
              <a:rect b="b" l="l" r="r" t="t"/>
              <a:pathLst>
                <a:path extrusionOk="0" h="453" w="144">
                  <a:moveTo>
                    <a:pt x="144" y="0"/>
                  </a:moveTo>
                  <a:cubicBezTo>
                    <a:pt x="72" y="48"/>
                    <a:pt x="24" y="119"/>
                    <a:pt x="24" y="191"/>
                  </a:cubicBezTo>
                  <a:cubicBezTo>
                    <a:pt x="1" y="262"/>
                    <a:pt x="24" y="358"/>
                    <a:pt x="72" y="405"/>
                  </a:cubicBezTo>
                  <a:lnTo>
                    <a:pt x="144" y="453"/>
                  </a:lnTo>
                  <a:lnTo>
                    <a:pt x="144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49" name="Google Shape;1049;p40"/>
            <p:cNvSpPr/>
            <p:nvPr/>
          </p:nvSpPr>
          <p:spPr>
            <a:xfrm>
              <a:off x="3180485" y="3458220"/>
              <a:ext cx="209292" cy="178587"/>
            </a:xfrm>
            <a:custGeom>
              <a:rect b="b" l="l" r="r" t="t"/>
              <a:pathLst>
                <a:path extrusionOk="0" h="5223" w="6121">
                  <a:moveTo>
                    <a:pt x="3489" y="929"/>
                  </a:moveTo>
                  <a:cubicBezTo>
                    <a:pt x="3590" y="929"/>
                    <a:pt x="3691" y="1001"/>
                    <a:pt x="3691" y="1144"/>
                  </a:cubicBezTo>
                  <a:lnTo>
                    <a:pt x="3691" y="1239"/>
                  </a:lnTo>
                  <a:cubicBezTo>
                    <a:pt x="3858" y="1263"/>
                    <a:pt x="4001" y="1334"/>
                    <a:pt x="4120" y="1453"/>
                  </a:cubicBezTo>
                  <a:cubicBezTo>
                    <a:pt x="4215" y="1606"/>
                    <a:pt x="4082" y="1773"/>
                    <a:pt x="3927" y="1773"/>
                  </a:cubicBezTo>
                  <a:cubicBezTo>
                    <a:pt x="3889" y="1773"/>
                    <a:pt x="3849" y="1763"/>
                    <a:pt x="3810" y="1739"/>
                  </a:cubicBezTo>
                  <a:cubicBezTo>
                    <a:pt x="3787" y="1715"/>
                    <a:pt x="3763" y="1691"/>
                    <a:pt x="3715" y="1668"/>
                  </a:cubicBezTo>
                  <a:lnTo>
                    <a:pt x="3715" y="2382"/>
                  </a:lnTo>
                  <a:lnTo>
                    <a:pt x="3834" y="2406"/>
                  </a:lnTo>
                  <a:cubicBezTo>
                    <a:pt x="4192" y="2525"/>
                    <a:pt x="4406" y="2882"/>
                    <a:pt x="4334" y="3263"/>
                  </a:cubicBezTo>
                  <a:lnTo>
                    <a:pt x="4311" y="3239"/>
                  </a:lnTo>
                  <a:cubicBezTo>
                    <a:pt x="4263" y="3573"/>
                    <a:pt x="4001" y="3835"/>
                    <a:pt x="3691" y="3930"/>
                  </a:cubicBezTo>
                  <a:lnTo>
                    <a:pt x="3691" y="4073"/>
                  </a:lnTo>
                  <a:cubicBezTo>
                    <a:pt x="3691" y="4216"/>
                    <a:pt x="3590" y="4287"/>
                    <a:pt x="3489" y="4287"/>
                  </a:cubicBezTo>
                  <a:cubicBezTo>
                    <a:pt x="3388" y="4287"/>
                    <a:pt x="3287" y="4216"/>
                    <a:pt x="3287" y="4073"/>
                  </a:cubicBezTo>
                  <a:lnTo>
                    <a:pt x="3287" y="3930"/>
                  </a:lnTo>
                  <a:cubicBezTo>
                    <a:pt x="3096" y="3930"/>
                    <a:pt x="2906" y="3859"/>
                    <a:pt x="2763" y="3763"/>
                  </a:cubicBezTo>
                  <a:cubicBezTo>
                    <a:pt x="2667" y="3692"/>
                    <a:pt x="2644" y="3549"/>
                    <a:pt x="2715" y="3454"/>
                  </a:cubicBezTo>
                  <a:cubicBezTo>
                    <a:pt x="2744" y="3396"/>
                    <a:pt x="2808" y="3365"/>
                    <a:pt x="2875" y="3365"/>
                  </a:cubicBezTo>
                  <a:cubicBezTo>
                    <a:pt x="2918" y="3365"/>
                    <a:pt x="2963" y="3378"/>
                    <a:pt x="3001" y="3406"/>
                  </a:cubicBezTo>
                  <a:cubicBezTo>
                    <a:pt x="3096" y="3454"/>
                    <a:pt x="3191" y="3501"/>
                    <a:pt x="3287" y="3525"/>
                  </a:cubicBezTo>
                  <a:lnTo>
                    <a:pt x="3287" y="2620"/>
                  </a:lnTo>
                  <a:cubicBezTo>
                    <a:pt x="3167" y="2573"/>
                    <a:pt x="3072" y="2501"/>
                    <a:pt x="2977" y="2430"/>
                  </a:cubicBezTo>
                  <a:cubicBezTo>
                    <a:pt x="2786" y="2287"/>
                    <a:pt x="2715" y="2049"/>
                    <a:pt x="2763" y="1811"/>
                  </a:cubicBezTo>
                  <a:cubicBezTo>
                    <a:pt x="2810" y="1549"/>
                    <a:pt x="3001" y="1334"/>
                    <a:pt x="3239" y="1263"/>
                  </a:cubicBezTo>
                  <a:lnTo>
                    <a:pt x="3287" y="1263"/>
                  </a:lnTo>
                  <a:lnTo>
                    <a:pt x="3287" y="1144"/>
                  </a:lnTo>
                  <a:cubicBezTo>
                    <a:pt x="3287" y="1001"/>
                    <a:pt x="3388" y="929"/>
                    <a:pt x="3489" y="929"/>
                  </a:cubicBezTo>
                  <a:close/>
                  <a:moveTo>
                    <a:pt x="3501" y="1"/>
                  </a:moveTo>
                  <a:cubicBezTo>
                    <a:pt x="1167" y="1"/>
                    <a:pt x="0" y="2811"/>
                    <a:pt x="1643" y="4454"/>
                  </a:cubicBezTo>
                  <a:cubicBezTo>
                    <a:pt x="2174" y="4984"/>
                    <a:pt x="2828" y="5222"/>
                    <a:pt x="3472" y="5222"/>
                  </a:cubicBezTo>
                  <a:cubicBezTo>
                    <a:pt x="4821" y="5222"/>
                    <a:pt x="6120" y="4177"/>
                    <a:pt x="6120" y="2596"/>
                  </a:cubicBezTo>
                  <a:cubicBezTo>
                    <a:pt x="6120" y="1168"/>
                    <a:pt x="4954" y="1"/>
                    <a:pt x="350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050" name="Google Shape;1050;p40"/>
          <p:cNvGrpSpPr/>
          <p:nvPr/>
        </p:nvGrpSpPr>
        <p:grpSpPr>
          <a:xfrm>
            <a:off x="7966602" y="1389653"/>
            <a:ext cx="370510" cy="353106"/>
            <a:chOff x="7157414" y="3464340"/>
            <a:chExt cx="370510" cy="353106"/>
          </a:xfrm>
        </p:grpSpPr>
        <p:sp>
          <p:nvSpPr>
            <p:cNvPr id="1051" name="Google Shape;1051;p40"/>
            <p:cNvSpPr/>
            <p:nvPr/>
          </p:nvSpPr>
          <p:spPr>
            <a:xfrm>
              <a:off x="7326770" y="3533136"/>
              <a:ext cx="147404" cy="32620"/>
            </a:xfrm>
            <a:custGeom>
              <a:rect b="b" l="l" r="r" t="t"/>
              <a:pathLst>
                <a:path extrusionOk="0" h="954" w="4311">
                  <a:moveTo>
                    <a:pt x="620" y="1"/>
                  </a:moveTo>
                  <a:cubicBezTo>
                    <a:pt x="1" y="1"/>
                    <a:pt x="1" y="953"/>
                    <a:pt x="620" y="953"/>
                  </a:cubicBezTo>
                  <a:lnTo>
                    <a:pt x="3668" y="953"/>
                  </a:lnTo>
                  <a:cubicBezTo>
                    <a:pt x="4311" y="953"/>
                    <a:pt x="4311" y="1"/>
                    <a:pt x="366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52" name="Google Shape;1052;p40"/>
            <p:cNvSpPr/>
            <p:nvPr/>
          </p:nvSpPr>
          <p:spPr>
            <a:xfrm>
              <a:off x="7185897" y="3781476"/>
              <a:ext cx="151507" cy="35971"/>
            </a:xfrm>
            <a:custGeom>
              <a:rect b="b" l="l" r="r" t="t"/>
              <a:pathLst>
                <a:path extrusionOk="0" h="1052" w="4431">
                  <a:moveTo>
                    <a:pt x="334" y="1"/>
                  </a:moveTo>
                  <a:cubicBezTo>
                    <a:pt x="167" y="1"/>
                    <a:pt x="24" y="144"/>
                    <a:pt x="24" y="311"/>
                  </a:cubicBezTo>
                  <a:lnTo>
                    <a:pt x="24" y="739"/>
                  </a:lnTo>
                  <a:cubicBezTo>
                    <a:pt x="1" y="906"/>
                    <a:pt x="143" y="1049"/>
                    <a:pt x="310" y="1049"/>
                  </a:cubicBezTo>
                  <a:lnTo>
                    <a:pt x="4121" y="1049"/>
                  </a:lnTo>
                  <a:cubicBezTo>
                    <a:pt x="4131" y="1050"/>
                    <a:pt x="4142" y="1051"/>
                    <a:pt x="4152" y="1051"/>
                  </a:cubicBezTo>
                  <a:cubicBezTo>
                    <a:pt x="4305" y="1051"/>
                    <a:pt x="4430" y="895"/>
                    <a:pt x="4430" y="739"/>
                  </a:cubicBezTo>
                  <a:lnTo>
                    <a:pt x="4430" y="311"/>
                  </a:lnTo>
                  <a:cubicBezTo>
                    <a:pt x="4430" y="144"/>
                    <a:pt x="4287" y="1"/>
                    <a:pt x="412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53" name="Google Shape;1053;p40"/>
            <p:cNvSpPr/>
            <p:nvPr/>
          </p:nvSpPr>
          <p:spPr>
            <a:xfrm>
              <a:off x="7157414" y="3723690"/>
              <a:ext cx="151473" cy="35936"/>
            </a:xfrm>
            <a:custGeom>
              <a:rect b="b" l="l" r="r" t="t"/>
              <a:pathLst>
                <a:path extrusionOk="0" h="1051" w="4430">
                  <a:moveTo>
                    <a:pt x="310" y="0"/>
                  </a:moveTo>
                  <a:cubicBezTo>
                    <a:pt x="143" y="0"/>
                    <a:pt x="0" y="143"/>
                    <a:pt x="0" y="310"/>
                  </a:cubicBezTo>
                  <a:lnTo>
                    <a:pt x="0" y="738"/>
                  </a:lnTo>
                  <a:cubicBezTo>
                    <a:pt x="0" y="915"/>
                    <a:pt x="123" y="1051"/>
                    <a:pt x="273" y="1051"/>
                  </a:cubicBezTo>
                  <a:cubicBezTo>
                    <a:pt x="285" y="1051"/>
                    <a:pt x="297" y="1050"/>
                    <a:pt x="310" y="1048"/>
                  </a:cubicBezTo>
                  <a:lnTo>
                    <a:pt x="4120" y="1048"/>
                  </a:lnTo>
                  <a:cubicBezTo>
                    <a:pt x="4287" y="1048"/>
                    <a:pt x="4430" y="905"/>
                    <a:pt x="4406" y="738"/>
                  </a:cubicBezTo>
                  <a:lnTo>
                    <a:pt x="4406" y="310"/>
                  </a:lnTo>
                  <a:cubicBezTo>
                    <a:pt x="4430" y="143"/>
                    <a:pt x="4287" y="0"/>
                    <a:pt x="412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54" name="Google Shape;1054;p40"/>
            <p:cNvSpPr/>
            <p:nvPr/>
          </p:nvSpPr>
          <p:spPr>
            <a:xfrm>
              <a:off x="7186717" y="3666691"/>
              <a:ext cx="151439" cy="35936"/>
            </a:xfrm>
            <a:custGeom>
              <a:rect b="b" l="l" r="r" t="t"/>
              <a:pathLst>
                <a:path extrusionOk="0" h="1051" w="4429">
                  <a:moveTo>
                    <a:pt x="310" y="0"/>
                  </a:moveTo>
                  <a:cubicBezTo>
                    <a:pt x="143" y="0"/>
                    <a:pt x="0" y="119"/>
                    <a:pt x="0" y="286"/>
                  </a:cubicBezTo>
                  <a:lnTo>
                    <a:pt x="0" y="738"/>
                  </a:lnTo>
                  <a:cubicBezTo>
                    <a:pt x="0" y="905"/>
                    <a:pt x="143" y="1048"/>
                    <a:pt x="310" y="1048"/>
                  </a:cubicBezTo>
                  <a:lnTo>
                    <a:pt x="4097" y="1048"/>
                  </a:lnTo>
                  <a:cubicBezTo>
                    <a:pt x="4109" y="1050"/>
                    <a:pt x="4121" y="1050"/>
                    <a:pt x="4133" y="1050"/>
                  </a:cubicBezTo>
                  <a:cubicBezTo>
                    <a:pt x="4305" y="1050"/>
                    <a:pt x="4428" y="894"/>
                    <a:pt x="4406" y="738"/>
                  </a:cubicBezTo>
                  <a:lnTo>
                    <a:pt x="4406" y="310"/>
                  </a:lnTo>
                  <a:cubicBezTo>
                    <a:pt x="4406" y="155"/>
                    <a:pt x="4284" y="21"/>
                    <a:pt x="4133" y="21"/>
                  </a:cubicBezTo>
                  <a:cubicBezTo>
                    <a:pt x="4121" y="21"/>
                    <a:pt x="4109" y="22"/>
                    <a:pt x="4097" y="24"/>
                  </a:cubicBezTo>
                  <a:lnTo>
                    <a:pt x="409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55" name="Google Shape;1055;p40"/>
            <p:cNvSpPr/>
            <p:nvPr/>
          </p:nvSpPr>
          <p:spPr>
            <a:xfrm>
              <a:off x="7384589" y="3637354"/>
              <a:ext cx="5744" cy="20413"/>
            </a:xfrm>
            <a:custGeom>
              <a:rect b="b" l="l" r="r" t="t"/>
              <a:pathLst>
                <a:path extrusionOk="0" h="597" w="168">
                  <a:moveTo>
                    <a:pt x="167" y="1"/>
                  </a:moveTo>
                  <a:cubicBezTo>
                    <a:pt x="96" y="72"/>
                    <a:pt x="24" y="168"/>
                    <a:pt x="24" y="263"/>
                  </a:cubicBezTo>
                  <a:cubicBezTo>
                    <a:pt x="0" y="358"/>
                    <a:pt x="24" y="477"/>
                    <a:pt x="96" y="549"/>
                  </a:cubicBezTo>
                  <a:lnTo>
                    <a:pt x="167" y="596"/>
                  </a:lnTo>
                  <a:lnTo>
                    <a:pt x="16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56" name="Google Shape;1056;p40"/>
            <p:cNvSpPr/>
            <p:nvPr/>
          </p:nvSpPr>
          <p:spPr>
            <a:xfrm>
              <a:off x="7409003" y="3685395"/>
              <a:ext cx="10634" cy="30158"/>
            </a:xfrm>
            <a:custGeom>
              <a:rect b="b" l="l" r="r" t="t"/>
              <a:pathLst>
                <a:path extrusionOk="0" h="882" w="311">
                  <a:moveTo>
                    <a:pt x="1" y="1"/>
                  </a:moveTo>
                  <a:lnTo>
                    <a:pt x="1" y="882"/>
                  </a:lnTo>
                  <a:cubicBezTo>
                    <a:pt x="144" y="811"/>
                    <a:pt x="239" y="668"/>
                    <a:pt x="263" y="501"/>
                  </a:cubicBezTo>
                  <a:cubicBezTo>
                    <a:pt x="310" y="287"/>
                    <a:pt x="191" y="72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57" name="Google Shape;1057;p40"/>
            <p:cNvSpPr/>
            <p:nvPr/>
          </p:nvSpPr>
          <p:spPr>
            <a:xfrm>
              <a:off x="7295005" y="3586886"/>
              <a:ext cx="232919" cy="201975"/>
            </a:xfrm>
            <a:custGeom>
              <a:rect b="b" l="l" r="r" t="t"/>
              <a:pathLst>
                <a:path extrusionOk="0" h="5907" w="6812">
                  <a:moveTo>
                    <a:pt x="3082" y="506"/>
                  </a:moveTo>
                  <a:cubicBezTo>
                    <a:pt x="3204" y="506"/>
                    <a:pt x="3323" y="584"/>
                    <a:pt x="3335" y="739"/>
                  </a:cubicBezTo>
                  <a:lnTo>
                    <a:pt x="3335" y="881"/>
                  </a:lnTo>
                  <a:cubicBezTo>
                    <a:pt x="3549" y="905"/>
                    <a:pt x="3740" y="1024"/>
                    <a:pt x="3883" y="1167"/>
                  </a:cubicBezTo>
                  <a:cubicBezTo>
                    <a:pt x="4059" y="1362"/>
                    <a:pt x="3881" y="1596"/>
                    <a:pt x="3690" y="1596"/>
                  </a:cubicBezTo>
                  <a:cubicBezTo>
                    <a:pt x="3624" y="1596"/>
                    <a:pt x="3557" y="1568"/>
                    <a:pt x="3501" y="1501"/>
                  </a:cubicBezTo>
                  <a:cubicBezTo>
                    <a:pt x="3454" y="1477"/>
                    <a:pt x="3406" y="1453"/>
                    <a:pt x="3335" y="1429"/>
                  </a:cubicBezTo>
                  <a:lnTo>
                    <a:pt x="3335" y="2310"/>
                  </a:lnTo>
                  <a:lnTo>
                    <a:pt x="3501" y="2382"/>
                  </a:lnTo>
                  <a:cubicBezTo>
                    <a:pt x="3954" y="2525"/>
                    <a:pt x="4240" y="2977"/>
                    <a:pt x="4144" y="3453"/>
                  </a:cubicBezTo>
                  <a:cubicBezTo>
                    <a:pt x="4097" y="3692"/>
                    <a:pt x="3978" y="3930"/>
                    <a:pt x="3811" y="4096"/>
                  </a:cubicBezTo>
                  <a:cubicBezTo>
                    <a:pt x="3668" y="4215"/>
                    <a:pt x="3501" y="4287"/>
                    <a:pt x="3335" y="4335"/>
                  </a:cubicBezTo>
                  <a:lnTo>
                    <a:pt x="3335" y="4525"/>
                  </a:lnTo>
                  <a:cubicBezTo>
                    <a:pt x="3359" y="4727"/>
                    <a:pt x="3216" y="4829"/>
                    <a:pt x="3073" y="4829"/>
                  </a:cubicBezTo>
                  <a:cubicBezTo>
                    <a:pt x="2930" y="4829"/>
                    <a:pt x="2787" y="4727"/>
                    <a:pt x="2811" y="4525"/>
                  </a:cubicBezTo>
                  <a:lnTo>
                    <a:pt x="2811" y="4358"/>
                  </a:lnTo>
                  <a:cubicBezTo>
                    <a:pt x="2573" y="4335"/>
                    <a:pt x="2335" y="4263"/>
                    <a:pt x="2144" y="4120"/>
                  </a:cubicBezTo>
                  <a:cubicBezTo>
                    <a:pt x="1908" y="3943"/>
                    <a:pt x="2062" y="3620"/>
                    <a:pt x="2297" y="3620"/>
                  </a:cubicBezTo>
                  <a:cubicBezTo>
                    <a:pt x="2346" y="3620"/>
                    <a:pt x="2400" y="3635"/>
                    <a:pt x="2454" y="3668"/>
                  </a:cubicBezTo>
                  <a:cubicBezTo>
                    <a:pt x="2549" y="3763"/>
                    <a:pt x="2692" y="3811"/>
                    <a:pt x="2811" y="3834"/>
                  </a:cubicBezTo>
                  <a:lnTo>
                    <a:pt x="2811" y="2668"/>
                  </a:lnTo>
                  <a:cubicBezTo>
                    <a:pt x="2668" y="2596"/>
                    <a:pt x="2525" y="2525"/>
                    <a:pt x="2406" y="2429"/>
                  </a:cubicBezTo>
                  <a:cubicBezTo>
                    <a:pt x="2168" y="2239"/>
                    <a:pt x="2073" y="1929"/>
                    <a:pt x="2144" y="1644"/>
                  </a:cubicBezTo>
                  <a:cubicBezTo>
                    <a:pt x="2192" y="1310"/>
                    <a:pt x="2430" y="1024"/>
                    <a:pt x="2763" y="929"/>
                  </a:cubicBezTo>
                  <a:lnTo>
                    <a:pt x="2811" y="929"/>
                  </a:lnTo>
                  <a:lnTo>
                    <a:pt x="2811" y="739"/>
                  </a:lnTo>
                  <a:cubicBezTo>
                    <a:pt x="2835" y="584"/>
                    <a:pt x="2960" y="506"/>
                    <a:pt x="3082" y="506"/>
                  </a:cubicBezTo>
                  <a:close/>
                  <a:moveTo>
                    <a:pt x="1239" y="0"/>
                  </a:moveTo>
                  <a:cubicBezTo>
                    <a:pt x="715" y="477"/>
                    <a:pt x="310" y="1048"/>
                    <a:pt x="1" y="1691"/>
                  </a:cubicBezTo>
                  <a:lnTo>
                    <a:pt x="930" y="1691"/>
                  </a:lnTo>
                  <a:cubicBezTo>
                    <a:pt x="1453" y="1691"/>
                    <a:pt x="1882" y="2120"/>
                    <a:pt x="1882" y="2644"/>
                  </a:cubicBezTo>
                  <a:lnTo>
                    <a:pt x="1882" y="3072"/>
                  </a:lnTo>
                  <a:cubicBezTo>
                    <a:pt x="1882" y="3549"/>
                    <a:pt x="1525" y="3954"/>
                    <a:pt x="1049" y="4025"/>
                  </a:cubicBezTo>
                  <a:lnTo>
                    <a:pt x="1049" y="5073"/>
                  </a:lnTo>
                  <a:cubicBezTo>
                    <a:pt x="1477" y="5120"/>
                    <a:pt x="1811" y="5478"/>
                    <a:pt x="1882" y="5906"/>
                  </a:cubicBezTo>
                  <a:lnTo>
                    <a:pt x="4764" y="5906"/>
                  </a:lnTo>
                  <a:cubicBezTo>
                    <a:pt x="5335" y="5906"/>
                    <a:pt x="5859" y="5668"/>
                    <a:pt x="6240" y="5240"/>
                  </a:cubicBezTo>
                  <a:cubicBezTo>
                    <a:pt x="6621" y="4835"/>
                    <a:pt x="6812" y="4263"/>
                    <a:pt x="6740" y="3715"/>
                  </a:cubicBezTo>
                  <a:lnTo>
                    <a:pt x="6764" y="3692"/>
                  </a:lnTo>
                  <a:cubicBezTo>
                    <a:pt x="6669" y="2834"/>
                    <a:pt x="6407" y="2025"/>
                    <a:pt x="5954" y="1286"/>
                  </a:cubicBezTo>
                  <a:cubicBezTo>
                    <a:pt x="5692" y="810"/>
                    <a:pt x="5335" y="381"/>
                    <a:pt x="493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58" name="Google Shape;1058;p40"/>
            <p:cNvSpPr/>
            <p:nvPr/>
          </p:nvSpPr>
          <p:spPr>
            <a:xfrm>
              <a:off x="7336856" y="3464340"/>
              <a:ext cx="127264" cy="46844"/>
            </a:xfrm>
            <a:custGeom>
              <a:rect b="b" l="l" r="r" t="t"/>
              <a:pathLst>
                <a:path extrusionOk="0" h="1370" w="3722">
                  <a:moveTo>
                    <a:pt x="1864" y="0"/>
                  </a:moveTo>
                  <a:cubicBezTo>
                    <a:pt x="1813" y="0"/>
                    <a:pt x="1765" y="12"/>
                    <a:pt x="1730" y="36"/>
                  </a:cubicBezTo>
                  <a:cubicBezTo>
                    <a:pt x="1469" y="174"/>
                    <a:pt x="1190" y="243"/>
                    <a:pt x="915" y="243"/>
                  </a:cubicBezTo>
                  <a:cubicBezTo>
                    <a:pt x="763" y="243"/>
                    <a:pt x="612" y="221"/>
                    <a:pt x="468" y="179"/>
                  </a:cubicBezTo>
                  <a:cubicBezTo>
                    <a:pt x="435" y="170"/>
                    <a:pt x="404" y="166"/>
                    <a:pt x="374" y="166"/>
                  </a:cubicBezTo>
                  <a:cubicBezTo>
                    <a:pt x="157" y="166"/>
                    <a:pt x="0" y="375"/>
                    <a:pt x="63" y="584"/>
                  </a:cubicBezTo>
                  <a:cubicBezTo>
                    <a:pt x="182" y="893"/>
                    <a:pt x="349" y="1155"/>
                    <a:pt x="587" y="1370"/>
                  </a:cubicBezTo>
                  <a:lnTo>
                    <a:pt x="3159" y="1370"/>
                  </a:lnTo>
                  <a:cubicBezTo>
                    <a:pt x="3397" y="1155"/>
                    <a:pt x="3563" y="893"/>
                    <a:pt x="3659" y="584"/>
                  </a:cubicBezTo>
                  <a:cubicBezTo>
                    <a:pt x="3721" y="375"/>
                    <a:pt x="3564" y="166"/>
                    <a:pt x="3364" y="166"/>
                  </a:cubicBezTo>
                  <a:cubicBezTo>
                    <a:pt x="3336" y="166"/>
                    <a:pt x="3307" y="170"/>
                    <a:pt x="3278" y="179"/>
                  </a:cubicBezTo>
                  <a:cubicBezTo>
                    <a:pt x="3125" y="221"/>
                    <a:pt x="2968" y="243"/>
                    <a:pt x="2814" y="243"/>
                  </a:cubicBezTo>
                  <a:cubicBezTo>
                    <a:pt x="2535" y="243"/>
                    <a:pt x="2260" y="174"/>
                    <a:pt x="2016" y="36"/>
                  </a:cubicBezTo>
                  <a:cubicBezTo>
                    <a:pt x="1968" y="12"/>
                    <a:pt x="1914" y="0"/>
                    <a:pt x="186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059" name="Google Shape;1059;p40"/>
          <p:cNvGrpSpPr/>
          <p:nvPr/>
        </p:nvGrpSpPr>
        <p:grpSpPr>
          <a:xfrm>
            <a:off x="7963585" y="4083056"/>
            <a:ext cx="376557" cy="366633"/>
            <a:chOff x="2407985" y="4633402"/>
            <a:chExt cx="376557" cy="366633"/>
          </a:xfrm>
        </p:grpSpPr>
        <p:sp>
          <p:nvSpPr>
            <p:cNvPr id="1060" name="Google Shape;1060;p40"/>
            <p:cNvSpPr/>
            <p:nvPr/>
          </p:nvSpPr>
          <p:spPr>
            <a:xfrm>
              <a:off x="2407985" y="4633402"/>
              <a:ext cx="68508" cy="58585"/>
            </a:xfrm>
            <a:custGeom>
              <a:rect b="b" l="l" r="r" t="t"/>
              <a:pathLst>
                <a:path extrusionOk="0" h="1712" w="2002">
                  <a:moveTo>
                    <a:pt x="1137" y="0"/>
                  </a:moveTo>
                  <a:cubicBezTo>
                    <a:pt x="923" y="0"/>
                    <a:pt x="704" y="80"/>
                    <a:pt x="525" y="259"/>
                  </a:cubicBezTo>
                  <a:cubicBezTo>
                    <a:pt x="1" y="783"/>
                    <a:pt x="382" y="1712"/>
                    <a:pt x="1144" y="1712"/>
                  </a:cubicBezTo>
                  <a:cubicBezTo>
                    <a:pt x="1620" y="1712"/>
                    <a:pt x="2001" y="1331"/>
                    <a:pt x="2001" y="854"/>
                  </a:cubicBezTo>
                  <a:cubicBezTo>
                    <a:pt x="2001" y="341"/>
                    <a:pt x="1580" y="0"/>
                    <a:pt x="113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61" name="Google Shape;1061;p40"/>
            <p:cNvSpPr/>
            <p:nvPr/>
          </p:nvSpPr>
          <p:spPr>
            <a:xfrm>
              <a:off x="2715246" y="4633402"/>
              <a:ext cx="69296" cy="58585"/>
            </a:xfrm>
            <a:custGeom>
              <a:rect b="b" l="l" r="r" t="t"/>
              <a:pathLst>
                <a:path extrusionOk="0" h="1712" w="2025">
                  <a:moveTo>
                    <a:pt x="1160" y="0"/>
                  </a:moveTo>
                  <a:cubicBezTo>
                    <a:pt x="946" y="0"/>
                    <a:pt x="726" y="80"/>
                    <a:pt x="548" y="259"/>
                  </a:cubicBezTo>
                  <a:cubicBezTo>
                    <a:pt x="0" y="783"/>
                    <a:pt x="381" y="1712"/>
                    <a:pt x="1167" y="1712"/>
                  </a:cubicBezTo>
                  <a:cubicBezTo>
                    <a:pt x="1643" y="1712"/>
                    <a:pt x="2024" y="1331"/>
                    <a:pt x="2024" y="854"/>
                  </a:cubicBezTo>
                  <a:cubicBezTo>
                    <a:pt x="2024" y="341"/>
                    <a:pt x="1603" y="0"/>
                    <a:pt x="116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62" name="Google Shape;1062;p40"/>
            <p:cNvSpPr/>
            <p:nvPr/>
          </p:nvSpPr>
          <p:spPr>
            <a:xfrm>
              <a:off x="2561222" y="4633402"/>
              <a:ext cx="69296" cy="58585"/>
            </a:xfrm>
            <a:custGeom>
              <a:rect b="b" l="l" r="r" t="t"/>
              <a:pathLst>
                <a:path extrusionOk="0" h="1712" w="2025">
                  <a:moveTo>
                    <a:pt x="1160" y="0"/>
                  </a:moveTo>
                  <a:cubicBezTo>
                    <a:pt x="946" y="0"/>
                    <a:pt x="727" y="80"/>
                    <a:pt x="548" y="259"/>
                  </a:cubicBezTo>
                  <a:cubicBezTo>
                    <a:pt x="0" y="783"/>
                    <a:pt x="405" y="1712"/>
                    <a:pt x="1167" y="1712"/>
                  </a:cubicBezTo>
                  <a:cubicBezTo>
                    <a:pt x="1643" y="1712"/>
                    <a:pt x="2024" y="1331"/>
                    <a:pt x="2024" y="854"/>
                  </a:cubicBezTo>
                  <a:cubicBezTo>
                    <a:pt x="2024" y="341"/>
                    <a:pt x="1603" y="0"/>
                    <a:pt x="116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63" name="Google Shape;1063;p40"/>
            <p:cNvSpPr/>
            <p:nvPr/>
          </p:nvSpPr>
          <p:spPr>
            <a:xfrm>
              <a:off x="2438167" y="4978819"/>
              <a:ext cx="325193" cy="21216"/>
            </a:xfrm>
            <a:custGeom>
              <a:rect b="b" l="l" r="r" t="t"/>
              <a:pathLst>
                <a:path extrusionOk="0" h="620" w="9503">
                  <a:moveTo>
                    <a:pt x="381" y="0"/>
                  </a:moveTo>
                  <a:cubicBezTo>
                    <a:pt x="0" y="24"/>
                    <a:pt x="0" y="572"/>
                    <a:pt x="381" y="619"/>
                  </a:cubicBezTo>
                  <a:lnTo>
                    <a:pt x="9145" y="619"/>
                  </a:lnTo>
                  <a:cubicBezTo>
                    <a:pt x="9502" y="572"/>
                    <a:pt x="9502" y="24"/>
                    <a:pt x="914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64" name="Google Shape;1064;p40"/>
            <p:cNvSpPr/>
            <p:nvPr/>
          </p:nvSpPr>
          <p:spPr>
            <a:xfrm>
              <a:off x="2440597" y="4713546"/>
              <a:ext cx="321120" cy="243304"/>
            </a:xfrm>
            <a:custGeom>
              <a:rect b="b" l="l" r="r" t="t"/>
              <a:pathLst>
                <a:path extrusionOk="0" h="7110" w="9384">
                  <a:moveTo>
                    <a:pt x="4692" y="2114"/>
                  </a:moveTo>
                  <a:cubicBezTo>
                    <a:pt x="4847" y="2114"/>
                    <a:pt x="5002" y="2215"/>
                    <a:pt x="5002" y="2418"/>
                  </a:cubicBezTo>
                  <a:lnTo>
                    <a:pt x="5002" y="2775"/>
                  </a:lnTo>
                  <a:lnTo>
                    <a:pt x="5454" y="2775"/>
                  </a:lnTo>
                  <a:cubicBezTo>
                    <a:pt x="5859" y="2775"/>
                    <a:pt x="5859" y="3394"/>
                    <a:pt x="5454" y="3394"/>
                  </a:cubicBezTo>
                  <a:lnTo>
                    <a:pt x="4192" y="3394"/>
                  </a:lnTo>
                  <a:cubicBezTo>
                    <a:pt x="3930" y="3394"/>
                    <a:pt x="3930" y="3775"/>
                    <a:pt x="4192" y="3775"/>
                  </a:cubicBezTo>
                  <a:lnTo>
                    <a:pt x="5192" y="3775"/>
                  </a:lnTo>
                  <a:cubicBezTo>
                    <a:pt x="6288" y="3775"/>
                    <a:pt x="6288" y="5418"/>
                    <a:pt x="5192" y="5418"/>
                  </a:cubicBezTo>
                  <a:lnTo>
                    <a:pt x="5192" y="5442"/>
                  </a:lnTo>
                  <a:lnTo>
                    <a:pt x="5002" y="5442"/>
                  </a:lnTo>
                  <a:lnTo>
                    <a:pt x="5002" y="5799"/>
                  </a:lnTo>
                  <a:cubicBezTo>
                    <a:pt x="5002" y="6002"/>
                    <a:pt x="4847" y="6103"/>
                    <a:pt x="4692" y="6103"/>
                  </a:cubicBezTo>
                  <a:cubicBezTo>
                    <a:pt x="4537" y="6103"/>
                    <a:pt x="4382" y="6002"/>
                    <a:pt x="4382" y="5799"/>
                  </a:cubicBezTo>
                  <a:lnTo>
                    <a:pt x="4382" y="5442"/>
                  </a:lnTo>
                  <a:lnTo>
                    <a:pt x="3930" y="5442"/>
                  </a:lnTo>
                  <a:cubicBezTo>
                    <a:pt x="3916" y="5444"/>
                    <a:pt x="3902" y="5444"/>
                    <a:pt x="3889" y="5444"/>
                  </a:cubicBezTo>
                  <a:cubicBezTo>
                    <a:pt x="3491" y="5444"/>
                    <a:pt x="3491" y="4797"/>
                    <a:pt x="3889" y="4797"/>
                  </a:cubicBezTo>
                  <a:cubicBezTo>
                    <a:pt x="3902" y="4797"/>
                    <a:pt x="3916" y="4798"/>
                    <a:pt x="3930" y="4799"/>
                  </a:cubicBezTo>
                  <a:lnTo>
                    <a:pt x="5192" y="4799"/>
                  </a:lnTo>
                  <a:cubicBezTo>
                    <a:pt x="5454" y="4799"/>
                    <a:pt x="5454" y="4418"/>
                    <a:pt x="5192" y="4418"/>
                  </a:cubicBezTo>
                  <a:lnTo>
                    <a:pt x="4192" y="4418"/>
                  </a:lnTo>
                  <a:cubicBezTo>
                    <a:pt x="4169" y="4420"/>
                    <a:pt x="4146" y="4420"/>
                    <a:pt x="4124" y="4420"/>
                  </a:cubicBezTo>
                  <a:cubicBezTo>
                    <a:pt x="3048" y="4420"/>
                    <a:pt x="3048" y="2797"/>
                    <a:pt x="4124" y="2797"/>
                  </a:cubicBezTo>
                  <a:cubicBezTo>
                    <a:pt x="4146" y="2797"/>
                    <a:pt x="4169" y="2797"/>
                    <a:pt x="4192" y="2799"/>
                  </a:cubicBezTo>
                  <a:lnTo>
                    <a:pt x="4382" y="2799"/>
                  </a:lnTo>
                  <a:lnTo>
                    <a:pt x="4382" y="2418"/>
                  </a:lnTo>
                  <a:cubicBezTo>
                    <a:pt x="4382" y="2215"/>
                    <a:pt x="4537" y="2114"/>
                    <a:pt x="4692" y="2114"/>
                  </a:cubicBezTo>
                  <a:close/>
                  <a:moveTo>
                    <a:pt x="4692" y="1"/>
                  </a:moveTo>
                  <a:cubicBezTo>
                    <a:pt x="4615" y="1"/>
                    <a:pt x="4537" y="36"/>
                    <a:pt x="4478" y="108"/>
                  </a:cubicBezTo>
                  <a:lnTo>
                    <a:pt x="2668" y="1918"/>
                  </a:lnTo>
                  <a:lnTo>
                    <a:pt x="524" y="84"/>
                  </a:lnTo>
                  <a:cubicBezTo>
                    <a:pt x="463" y="38"/>
                    <a:pt x="382" y="12"/>
                    <a:pt x="306" y="12"/>
                  </a:cubicBezTo>
                  <a:cubicBezTo>
                    <a:pt x="265" y="12"/>
                    <a:pt x="225" y="19"/>
                    <a:pt x="191" y="36"/>
                  </a:cubicBezTo>
                  <a:cubicBezTo>
                    <a:pt x="72" y="84"/>
                    <a:pt x="1" y="203"/>
                    <a:pt x="1" y="346"/>
                  </a:cubicBezTo>
                  <a:lnTo>
                    <a:pt x="1" y="6823"/>
                  </a:lnTo>
                  <a:cubicBezTo>
                    <a:pt x="1" y="6990"/>
                    <a:pt x="143" y="7109"/>
                    <a:pt x="310" y="7109"/>
                  </a:cubicBezTo>
                  <a:lnTo>
                    <a:pt x="9074" y="7109"/>
                  </a:lnTo>
                  <a:cubicBezTo>
                    <a:pt x="9241" y="7109"/>
                    <a:pt x="9383" y="6990"/>
                    <a:pt x="9383" y="6823"/>
                  </a:cubicBezTo>
                  <a:lnTo>
                    <a:pt x="9383" y="346"/>
                  </a:lnTo>
                  <a:cubicBezTo>
                    <a:pt x="9383" y="203"/>
                    <a:pt x="9312" y="84"/>
                    <a:pt x="9193" y="36"/>
                  </a:cubicBezTo>
                  <a:cubicBezTo>
                    <a:pt x="9151" y="19"/>
                    <a:pt x="9109" y="12"/>
                    <a:pt x="9067" y="12"/>
                  </a:cubicBezTo>
                  <a:cubicBezTo>
                    <a:pt x="8992" y="12"/>
                    <a:pt x="8921" y="38"/>
                    <a:pt x="8860" y="84"/>
                  </a:cubicBezTo>
                  <a:lnTo>
                    <a:pt x="6716" y="1918"/>
                  </a:lnTo>
                  <a:lnTo>
                    <a:pt x="4906" y="108"/>
                  </a:lnTo>
                  <a:cubicBezTo>
                    <a:pt x="4847" y="36"/>
                    <a:pt x="4769" y="1"/>
                    <a:pt x="469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065" name="Google Shape;1065;p40"/>
          <p:cNvGrpSpPr/>
          <p:nvPr/>
        </p:nvGrpSpPr>
        <p:grpSpPr>
          <a:xfrm>
            <a:off x="7956261" y="3180830"/>
            <a:ext cx="391203" cy="366838"/>
            <a:chOff x="5576449" y="4633266"/>
            <a:chExt cx="391203" cy="366838"/>
          </a:xfrm>
        </p:grpSpPr>
        <p:sp>
          <p:nvSpPr>
            <p:cNvPr id="1066" name="Google Shape;1066;p40"/>
            <p:cNvSpPr/>
            <p:nvPr/>
          </p:nvSpPr>
          <p:spPr>
            <a:xfrm>
              <a:off x="5633494" y="4633266"/>
              <a:ext cx="334158" cy="366838"/>
            </a:xfrm>
            <a:custGeom>
              <a:rect b="b" l="l" r="r" t="t"/>
              <a:pathLst>
                <a:path extrusionOk="0" h="10720" w="9765">
                  <a:moveTo>
                    <a:pt x="4383" y="2853"/>
                  </a:moveTo>
                  <a:cubicBezTo>
                    <a:pt x="4549" y="2853"/>
                    <a:pt x="4716" y="2966"/>
                    <a:pt x="4692" y="3192"/>
                  </a:cubicBezTo>
                  <a:lnTo>
                    <a:pt x="4692" y="3549"/>
                  </a:lnTo>
                  <a:lnTo>
                    <a:pt x="5145" y="3549"/>
                  </a:lnTo>
                  <a:cubicBezTo>
                    <a:pt x="5526" y="3597"/>
                    <a:pt x="5526" y="4145"/>
                    <a:pt x="5145" y="4192"/>
                  </a:cubicBezTo>
                  <a:lnTo>
                    <a:pt x="3954" y="4192"/>
                  </a:lnTo>
                  <a:cubicBezTo>
                    <a:pt x="3811" y="4192"/>
                    <a:pt x="3668" y="4311"/>
                    <a:pt x="3668" y="4454"/>
                  </a:cubicBezTo>
                  <a:cubicBezTo>
                    <a:pt x="3668" y="4597"/>
                    <a:pt x="3811" y="4740"/>
                    <a:pt x="3954" y="4740"/>
                  </a:cubicBezTo>
                  <a:lnTo>
                    <a:pt x="4787" y="4740"/>
                  </a:lnTo>
                  <a:cubicBezTo>
                    <a:pt x="4797" y="4740"/>
                    <a:pt x="4807" y="4740"/>
                    <a:pt x="4817" y="4740"/>
                  </a:cubicBezTo>
                  <a:cubicBezTo>
                    <a:pt x="5630" y="4740"/>
                    <a:pt x="6019" y="5723"/>
                    <a:pt x="5430" y="6264"/>
                  </a:cubicBezTo>
                  <a:cubicBezTo>
                    <a:pt x="5264" y="6431"/>
                    <a:pt x="5026" y="6526"/>
                    <a:pt x="4787" y="6526"/>
                  </a:cubicBezTo>
                  <a:lnTo>
                    <a:pt x="4692" y="6526"/>
                  </a:lnTo>
                  <a:lnTo>
                    <a:pt x="4692" y="6883"/>
                  </a:lnTo>
                  <a:cubicBezTo>
                    <a:pt x="4716" y="7109"/>
                    <a:pt x="4543" y="7223"/>
                    <a:pt x="4371" y="7223"/>
                  </a:cubicBezTo>
                  <a:cubicBezTo>
                    <a:pt x="4198" y="7223"/>
                    <a:pt x="4025" y="7109"/>
                    <a:pt x="4049" y="6883"/>
                  </a:cubicBezTo>
                  <a:lnTo>
                    <a:pt x="4049" y="6526"/>
                  </a:lnTo>
                  <a:lnTo>
                    <a:pt x="3620" y="6526"/>
                  </a:lnTo>
                  <a:cubicBezTo>
                    <a:pt x="3239" y="6478"/>
                    <a:pt x="3239" y="5931"/>
                    <a:pt x="3620" y="5883"/>
                  </a:cubicBezTo>
                  <a:lnTo>
                    <a:pt x="4811" y="5883"/>
                  </a:lnTo>
                  <a:cubicBezTo>
                    <a:pt x="4954" y="5883"/>
                    <a:pt x="5073" y="5764"/>
                    <a:pt x="5073" y="5621"/>
                  </a:cubicBezTo>
                  <a:cubicBezTo>
                    <a:pt x="5073" y="5454"/>
                    <a:pt x="4954" y="5335"/>
                    <a:pt x="4811" y="5335"/>
                  </a:cubicBezTo>
                  <a:lnTo>
                    <a:pt x="3954" y="5335"/>
                  </a:lnTo>
                  <a:cubicBezTo>
                    <a:pt x="3478" y="5335"/>
                    <a:pt x="3073" y="4930"/>
                    <a:pt x="3073" y="4454"/>
                  </a:cubicBezTo>
                  <a:cubicBezTo>
                    <a:pt x="3073" y="3954"/>
                    <a:pt x="3478" y="3549"/>
                    <a:pt x="3954" y="3549"/>
                  </a:cubicBezTo>
                  <a:lnTo>
                    <a:pt x="4073" y="3549"/>
                  </a:lnTo>
                  <a:lnTo>
                    <a:pt x="4073" y="3192"/>
                  </a:lnTo>
                  <a:cubicBezTo>
                    <a:pt x="4049" y="2966"/>
                    <a:pt x="4216" y="2853"/>
                    <a:pt x="4383" y="2853"/>
                  </a:cubicBezTo>
                  <a:close/>
                  <a:moveTo>
                    <a:pt x="1" y="1"/>
                  </a:moveTo>
                  <a:cubicBezTo>
                    <a:pt x="739" y="1"/>
                    <a:pt x="1334" y="596"/>
                    <a:pt x="1334" y="1335"/>
                  </a:cubicBezTo>
                  <a:lnTo>
                    <a:pt x="1334" y="9408"/>
                  </a:lnTo>
                  <a:cubicBezTo>
                    <a:pt x="1334" y="9823"/>
                    <a:pt x="1667" y="10099"/>
                    <a:pt x="2022" y="10099"/>
                  </a:cubicBezTo>
                  <a:cubicBezTo>
                    <a:pt x="2196" y="10099"/>
                    <a:pt x="2376" y="10033"/>
                    <a:pt x="2525" y="9884"/>
                  </a:cubicBezTo>
                  <a:cubicBezTo>
                    <a:pt x="2954" y="9455"/>
                    <a:pt x="2644" y="8693"/>
                    <a:pt x="2025" y="8693"/>
                  </a:cubicBezTo>
                  <a:cubicBezTo>
                    <a:pt x="1644" y="8669"/>
                    <a:pt x="1644" y="8098"/>
                    <a:pt x="2025" y="8074"/>
                  </a:cubicBezTo>
                  <a:cubicBezTo>
                    <a:pt x="2052" y="8072"/>
                    <a:pt x="2078" y="8071"/>
                    <a:pt x="2105" y="8071"/>
                  </a:cubicBezTo>
                  <a:cubicBezTo>
                    <a:pt x="2809" y="8071"/>
                    <a:pt x="3406" y="8672"/>
                    <a:pt x="3406" y="9384"/>
                  </a:cubicBezTo>
                  <a:cubicBezTo>
                    <a:pt x="3406" y="10090"/>
                    <a:pt x="2853" y="10674"/>
                    <a:pt x="2184" y="10717"/>
                  </a:cubicBezTo>
                  <a:lnTo>
                    <a:pt x="8074" y="10717"/>
                  </a:lnTo>
                  <a:cubicBezTo>
                    <a:pt x="9765" y="10646"/>
                    <a:pt x="9765" y="8145"/>
                    <a:pt x="8074" y="8074"/>
                  </a:cubicBezTo>
                  <a:lnTo>
                    <a:pt x="7383" y="8074"/>
                  </a:lnTo>
                  <a:lnTo>
                    <a:pt x="7383" y="1335"/>
                  </a:lnTo>
                  <a:cubicBezTo>
                    <a:pt x="7383" y="596"/>
                    <a:pt x="6788" y="1"/>
                    <a:pt x="6050" y="1"/>
                  </a:cubicBezTo>
                  <a:close/>
                  <a:moveTo>
                    <a:pt x="2025" y="10717"/>
                  </a:moveTo>
                  <a:cubicBezTo>
                    <a:pt x="2052" y="10719"/>
                    <a:pt x="2078" y="10720"/>
                    <a:pt x="2105" y="10720"/>
                  </a:cubicBezTo>
                  <a:cubicBezTo>
                    <a:pt x="2131" y="10720"/>
                    <a:pt x="2158" y="10719"/>
                    <a:pt x="2184" y="10717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67" name="Google Shape;1067;p40"/>
            <p:cNvSpPr/>
            <p:nvPr/>
          </p:nvSpPr>
          <p:spPr>
            <a:xfrm>
              <a:off x="5576449" y="4654482"/>
              <a:ext cx="80725" cy="69296"/>
            </a:xfrm>
            <a:custGeom>
              <a:rect b="b" l="l" r="r" t="t"/>
              <a:pathLst>
                <a:path extrusionOk="0" h="2025" w="2359">
                  <a:moveTo>
                    <a:pt x="1358" y="0"/>
                  </a:moveTo>
                  <a:cubicBezTo>
                    <a:pt x="1" y="0"/>
                    <a:pt x="1" y="2024"/>
                    <a:pt x="1358" y="2024"/>
                  </a:cubicBezTo>
                  <a:lnTo>
                    <a:pt x="2358" y="2024"/>
                  </a:lnTo>
                  <a:lnTo>
                    <a:pt x="2358" y="1024"/>
                  </a:lnTo>
                  <a:cubicBezTo>
                    <a:pt x="2358" y="453"/>
                    <a:pt x="1906" y="0"/>
                    <a:pt x="135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68" name="Google Shape;1068;p40"/>
            <p:cNvSpPr/>
            <p:nvPr/>
          </p:nvSpPr>
          <p:spPr>
            <a:xfrm>
              <a:off x="5679964" y="4860657"/>
              <a:ext cx="22038" cy="21216"/>
            </a:xfrm>
            <a:custGeom>
              <a:rect b="b" l="l" r="r" t="t"/>
              <a:pathLst>
                <a:path extrusionOk="0" h="620" w="644">
                  <a:moveTo>
                    <a:pt x="0" y="0"/>
                  </a:moveTo>
                  <a:lnTo>
                    <a:pt x="0" y="619"/>
                  </a:lnTo>
                  <a:lnTo>
                    <a:pt x="643" y="619"/>
                  </a:lnTo>
                  <a:lnTo>
                    <a:pt x="64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72" name="Shape 10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73" name="Google Shape;1073;p41"/>
          <p:cNvGraphicFramePr/>
          <p:nvPr/>
        </p:nvGraphicFramePr>
        <p:xfrm>
          <a:off x="457200" y="102027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{3C68BBBC-44E5-4AFA-A33B-BD5948D1133F}</a:tableStyleId>
              </a:tblPr>
              <a:tblGrid>
                <a:gridCol w="2057400"/>
                <a:gridCol w="2057400"/>
                <a:gridCol w="2057400"/>
                <a:gridCol w="2057400"/>
              </a:tblGrid>
              <a:tr h="3962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>
                          <a:solidFill>
                            <a:schemeClr val="lt1"/>
                          </a:solidFill>
                          <a:latin typeface="Fira Sans Extra Condensed"/>
                          <a:ea typeface="Fira Sans Extra Condensed"/>
                          <a:cs typeface="Fira Sans Extra Condensed"/>
                          <a:sym typeface="Fira Sans Extra Condensed"/>
                        </a:rPr>
                        <a:t>Expenses</a:t>
                      </a:r>
                      <a:endParaRPr b="1">
                        <a:solidFill>
                          <a:schemeClr val="lt1"/>
                        </a:solidFill>
                        <a:latin typeface="Fira Sans Extra Condensed"/>
                        <a:ea typeface="Fira Sans Extra Condensed"/>
                        <a:cs typeface="Fira Sans Extra Condensed"/>
                        <a:sym typeface="Fira Sans Extra Condensed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>
                          <a:solidFill>
                            <a:schemeClr val="lt1"/>
                          </a:solidFill>
                          <a:latin typeface="Fira Sans Extra Condensed"/>
                          <a:ea typeface="Fira Sans Extra Condensed"/>
                          <a:cs typeface="Fira Sans Extra Condensed"/>
                          <a:sym typeface="Fira Sans Extra Condensed"/>
                        </a:rPr>
                        <a:t>January—June</a:t>
                      </a:r>
                      <a:endParaRPr b="1">
                        <a:solidFill>
                          <a:schemeClr val="lt1"/>
                        </a:solidFill>
                        <a:latin typeface="Fira Sans Extra Condensed"/>
                        <a:ea typeface="Fira Sans Extra Condensed"/>
                        <a:cs typeface="Fira Sans Extra Condensed"/>
                        <a:sym typeface="Fira Sans Extra Condensed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1642C5">
                        <a:alpha val="5647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>
                          <a:solidFill>
                            <a:schemeClr val="lt1"/>
                          </a:solidFill>
                          <a:latin typeface="Fira Sans Extra Condensed"/>
                          <a:ea typeface="Fira Sans Extra Condensed"/>
                          <a:cs typeface="Fira Sans Extra Condensed"/>
                          <a:sym typeface="Fira Sans Extra Condensed"/>
                        </a:rPr>
                        <a:t>July—December</a:t>
                      </a:r>
                      <a:endParaRPr b="1">
                        <a:solidFill>
                          <a:schemeClr val="lt1"/>
                        </a:solidFill>
                        <a:latin typeface="Fira Sans Extra Condensed"/>
                        <a:ea typeface="Fira Sans Extra Condensed"/>
                        <a:cs typeface="Fira Sans Extra Condensed"/>
                        <a:sym typeface="Fira Sans Extra Condensed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 rowSpan="5"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>
                        <a:solidFill>
                          <a:schemeClr val="dk1"/>
                        </a:solidFill>
                        <a:latin typeface="Fira Sans Extra Condensed"/>
                        <a:ea typeface="Fira Sans Extra Condensed"/>
                        <a:cs typeface="Fira Sans Extra Condensed"/>
                        <a:sym typeface="Fira Sans Extra Condensed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1642C5">
                        <a:alpha val="56470"/>
                      </a:srgbClr>
                    </a:solidFill>
                  </a:tcPr>
                </a:tc>
              </a:tr>
              <a:tr h="29897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Wages</a:t>
                      </a:r>
                      <a:endParaRPr sz="10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accent5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1642C5">
                        <a:alpha val="1254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$4,000</a:t>
                      </a:r>
                      <a:endParaRPr sz="10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accent5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1642C5">
                        <a:alpha val="1254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$1,000</a:t>
                      </a:r>
                      <a:endParaRPr sz="10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accent5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1642C5">
                        <a:alpha val="12549"/>
                      </a:srgbClr>
                    </a:solidFill>
                  </a:tcPr>
                </a:tc>
                <a:tc vMerge="1"/>
              </a:tr>
              <a:tr h="29897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Rent</a:t>
                      </a:r>
                      <a:endParaRPr sz="10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accent5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accent5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1642C5">
                        <a:alpha val="250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$2,000</a:t>
                      </a:r>
                      <a:endParaRPr sz="10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accent5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accent5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1642C5">
                        <a:alpha val="250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$1,000</a:t>
                      </a:r>
                      <a:endParaRPr sz="10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accent5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accent5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1642C5">
                        <a:alpha val="25099"/>
                      </a:srgbClr>
                    </a:solidFill>
                  </a:tcPr>
                </a:tc>
                <a:tc vMerge="1"/>
              </a:tr>
              <a:tr h="29897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Electricity</a:t>
                      </a:r>
                      <a:endParaRPr sz="10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accent5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1642C5">
                        <a:alpha val="1254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$2,000</a:t>
                      </a:r>
                      <a:endParaRPr sz="10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accent5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1642C5">
                        <a:alpha val="1254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$10,000</a:t>
                      </a:r>
                      <a:endParaRPr sz="10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accent5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1642C5">
                        <a:alpha val="12549"/>
                      </a:srgbClr>
                    </a:solidFill>
                  </a:tcPr>
                </a:tc>
                <a:tc vMerge="1"/>
              </a:tr>
              <a:tr h="29897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Total expenses</a:t>
                      </a:r>
                      <a:endParaRPr sz="10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1642C5">
                        <a:alpha val="3765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$8,000</a:t>
                      </a:r>
                      <a:endParaRPr sz="10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1642C5">
                        <a:alpha val="250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$12,000</a:t>
                      </a:r>
                      <a:endParaRPr sz="10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1642C5">
                        <a:alpha val="25099"/>
                      </a:srgbClr>
                    </a:solidFill>
                  </a:tcPr>
                </a:tc>
                <a:tc vMerge="1"/>
              </a:tr>
            </a:tbl>
          </a:graphicData>
        </a:graphic>
      </p:graphicFrame>
      <p:sp>
        <p:nvSpPr>
          <p:cNvPr id="1074" name="Google Shape;1074;p41"/>
          <p:cNvSpPr/>
          <p:nvPr/>
        </p:nvSpPr>
        <p:spPr>
          <a:xfrm>
            <a:off x="7199038" y="1425775"/>
            <a:ext cx="960300" cy="9603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aphicFrame>
        <p:nvGraphicFramePr>
          <p:cNvPr id="1075" name="Google Shape;1075;p41"/>
          <p:cNvGraphicFramePr/>
          <p:nvPr/>
        </p:nvGraphicFramePr>
        <p:xfrm>
          <a:off x="457200" y="299487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{3C68BBBC-44E5-4AFA-A33B-BD5948D1133F}</a:tableStyleId>
              </a:tblPr>
              <a:tblGrid>
                <a:gridCol w="2057400"/>
                <a:gridCol w="2057400"/>
                <a:gridCol w="2057400"/>
                <a:gridCol w="2057400"/>
              </a:tblGrid>
              <a:tr h="353350">
                <a:tc rowSpan="5"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155FE5">
                        <a:alpha val="5647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>
                          <a:solidFill>
                            <a:schemeClr val="lt1"/>
                          </a:solidFill>
                          <a:latin typeface="Fira Sans Extra Condensed"/>
                          <a:ea typeface="Fira Sans Extra Condensed"/>
                          <a:cs typeface="Fira Sans Extra Condensed"/>
                          <a:sym typeface="Fira Sans Extra Condensed"/>
                        </a:rPr>
                        <a:t>Income</a:t>
                      </a:r>
                      <a:endParaRPr b="1">
                        <a:solidFill>
                          <a:schemeClr val="lt1"/>
                        </a:solidFill>
                        <a:latin typeface="Fira Sans Extra Condensed"/>
                        <a:ea typeface="Fira Sans Extra Condensed"/>
                        <a:cs typeface="Fira Sans Extra Condensed"/>
                        <a:sym typeface="Fira Sans Extra Condensed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>
                          <a:solidFill>
                            <a:schemeClr val="lt1"/>
                          </a:solidFill>
                          <a:latin typeface="Fira Sans Extra Condensed"/>
                          <a:ea typeface="Fira Sans Extra Condensed"/>
                          <a:cs typeface="Fira Sans Extra Condensed"/>
                          <a:sym typeface="Fira Sans Extra Condensed"/>
                        </a:rPr>
                        <a:t>January—June</a:t>
                      </a:r>
                      <a:endParaRPr b="1">
                        <a:solidFill>
                          <a:schemeClr val="lt1"/>
                        </a:solidFill>
                        <a:latin typeface="Fira Sans Extra Condensed"/>
                        <a:ea typeface="Fira Sans Extra Condensed"/>
                        <a:cs typeface="Fira Sans Extra Condensed"/>
                        <a:sym typeface="Fira Sans Extra Condensed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155FE5">
                        <a:alpha val="5647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>
                          <a:solidFill>
                            <a:schemeClr val="lt1"/>
                          </a:solidFill>
                          <a:latin typeface="Fira Sans Extra Condensed"/>
                          <a:ea typeface="Fira Sans Extra Condensed"/>
                          <a:cs typeface="Fira Sans Extra Condensed"/>
                          <a:sym typeface="Fira Sans Extra Condensed"/>
                        </a:rPr>
                        <a:t>July—December</a:t>
                      </a:r>
                      <a:endParaRPr b="1">
                        <a:solidFill>
                          <a:schemeClr val="lt1"/>
                        </a:solidFill>
                        <a:latin typeface="Fira Sans Extra Condensed"/>
                        <a:ea typeface="Fira Sans Extra Condensed"/>
                        <a:cs typeface="Fira Sans Extra Condensed"/>
                        <a:sym typeface="Fira Sans Extra Condensed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2"/>
                    </a:solidFill>
                  </a:tcPr>
                </a:tc>
              </a:tr>
              <a:tr h="298975">
                <a:tc vMerge="1"/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Income 1</a:t>
                      </a:r>
                      <a:endParaRPr sz="10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accen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155FE5">
                        <a:alpha val="1254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$8,000</a:t>
                      </a:r>
                      <a:endParaRPr sz="10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accen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155FE5">
                        <a:alpha val="1254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$8,000</a:t>
                      </a:r>
                      <a:endParaRPr sz="10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accen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155FE5">
                        <a:alpha val="12549"/>
                      </a:srgbClr>
                    </a:solidFill>
                  </a:tcPr>
                </a:tc>
              </a:tr>
              <a:tr h="298975">
                <a:tc vMerge="1"/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Income 2</a:t>
                      </a:r>
                      <a:endParaRPr sz="10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accen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accen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155FE5">
                        <a:alpha val="250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$10,000</a:t>
                      </a:r>
                      <a:endParaRPr sz="10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accen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accen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155FE5">
                        <a:alpha val="250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$20,000</a:t>
                      </a:r>
                      <a:endParaRPr sz="10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accen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accen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155FE5">
                        <a:alpha val="25099"/>
                      </a:srgbClr>
                    </a:solidFill>
                  </a:tcPr>
                </a:tc>
              </a:tr>
              <a:tr h="298975">
                <a:tc vMerge="1"/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Income 3</a:t>
                      </a:r>
                      <a:endParaRPr sz="10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accen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155FE5">
                        <a:alpha val="1254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$8,000</a:t>
                      </a:r>
                      <a:endParaRPr sz="10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accen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155FE5">
                        <a:alpha val="1254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$10,000</a:t>
                      </a:r>
                      <a:endParaRPr sz="10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accen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155FE5">
                        <a:alpha val="12549"/>
                      </a:srgbClr>
                    </a:solidFill>
                  </a:tcPr>
                </a:tc>
              </a:tr>
              <a:tr h="298975">
                <a:tc vMerge="1"/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Total income</a:t>
                      </a:r>
                      <a:endParaRPr sz="10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155FE5">
                        <a:alpha val="3765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$26,000</a:t>
                      </a:r>
                      <a:endParaRPr sz="10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155FE5">
                        <a:alpha val="250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$38,000</a:t>
                      </a:r>
                      <a:endParaRPr sz="10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155FE5">
                        <a:alpha val="25099"/>
                      </a:srgbClr>
                    </a:solidFill>
                  </a:tcPr>
                </a:tc>
              </a:tr>
            </a:tbl>
          </a:graphicData>
        </a:graphic>
      </p:graphicFrame>
      <p:sp>
        <p:nvSpPr>
          <p:cNvPr id="1076" name="Google Shape;1076;p41"/>
          <p:cNvSpPr/>
          <p:nvPr/>
        </p:nvSpPr>
        <p:spPr>
          <a:xfrm>
            <a:off x="947150" y="3383325"/>
            <a:ext cx="960300" cy="9603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77" name="Google Shape;1077;p41"/>
          <p:cNvSpPr txBox="1"/>
          <p:nvPr>
            <p:ph type="title"/>
          </p:nvPr>
        </p:nvSpPr>
        <p:spPr>
          <a:xfrm>
            <a:off x="457200" y="411475"/>
            <a:ext cx="8229600" cy="371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Business </a:t>
            </a:r>
            <a:r>
              <a:rPr lang="en"/>
              <a:t>2023</a:t>
            </a:r>
            <a:r>
              <a:rPr lang="en"/>
              <a:t> </a:t>
            </a:r>
            <a:r>
              <a:rPr lang="en"/>
              <a:t>annual report infographics</a:t>
            </a:r>
            <a:endParaRPr/>
          </a:p>
        </p:txBody>
      </p:sp>
      <p:grpSp>
        <p:nvGrpSpPr>
          <p:cNvPr id="1078" name="Google Shape;1078;p41"/>
          <p:cNvGrpSpPr/>
          <p:nvPr/>
        </p:nvGrpSpPr>
        <p:grpSpPr>
          <a:xfrm>
            <a:off x="7448005" y="1638239"/>
            <a:ext cx="462763" cy="535112"/>
            <a:chOff x="7141124" y="4042457"/>
            <a:chExt cx="315406" cy="364717"/>
          </a:xfrm>
        </p:grpSpPr>
        <p:sp>
          <p:nvSpPr>
            <p:cNvPr id="1079" name="Google Shape;1079;p41"/>
            <p:cNvSpPr/>
            <p:nvPr/>
          </p:nvSpPr>
          <p:spPr>
            <a:xfrm>
              <a:off x="7141124" y="4055495"/>
              <a:ext cx="102728" cy="238000"/>
            </a:xfrm>
            <a:custGeom>
              <a:rect b="b" l="l" r="r" t="t"/>
              <a:pathLst>
                <a:path extrusionOk="0" h="6955" w="3002">
                  <a:moveTo>
                    <a:pt x="2977" y="1"/>
                  </a:moveTo>
                  <a:lnTo>
                    <a:pt x="2977" y="1"/>
                  </a:lnTo>
                  <a:cubicBezTo>
                    <a:pt x="0" y="1382"/>
                    <a:pt x="24" y="5597"/>
                    <a:pt x="3001" y="6954"/>
                  </a:cubicBezTo>
                  <a:lnTo>
                    <a:pt x="2977" y="6835"/>
                  </a:lnTo>
                  <a:cubicBezTo>
                    <a:pt x="2572" y="5764"/>
                    <a:pt x="2334" y="4621"/>
                    <a:pt x="2287" y="3477"/>
                  </a:cubicBezTo>
                  <a:cubicBezTo>
                    <a:pt x="2263" y="2334"/>
                    <a:pt x="2453" y="1191"/>
                    <a:pt x="2906" y="143"/>
                  </a:cubicBezTo>
                  <a:lnTo>
                    <a:pt x="297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80" name="Google Shape;1080;p41"/>
            <p:cNvSpPr/>
            <p:nvPr/>
          </p:nvSpPr>
          <p:spPr>
            <a:xfrm>
              <a:off x="7353836" y="4055495"/>
              <a:ext cx="102694" cy="238000"/>
            </a:xfrm>
            <a:custGeom>
              <a:rect b="b" l="l" r="r" t="t"/>
              <a:pathLst>
                <a:path extrusionOk="0" h="6955" w="3001">
                  <a:moveTo>
                    <a:pt x="24" y="1"/>
                  </a:moveTo>
                  <a:lnTo>
                    <a:pt x="95" y="143"/>
                  </a:lnTo>
                  <a:cubicBezTo>
                    <a:pt x="524" y="1191"/>
                    <a:pt x="738" y="2334"/>
                    <a:pt x="714" y="3477"/>
                  </a:cubicBezTo>
                  <a:cubicBezTo>
                    <a:pt x="667" y="4621"/>
                    <a:pt x="429" y="5764"/>
                    <a:pt x="24" y="6835"/>
                  </a:cubicBezTo>
                  <a:lnTo>
                    <a:pt x="0" y="6954"/>
                  </a:lnTo>
                  <a:cubicBezTo>
                    <a:pt x="2953" y="5597"/>
                    <a:pt x="3001" y="1382"/>
                    <a:pt x="2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81" name="Google Shape;1081;p41"/>
            <p:cNvSpPr/>
            <p:nvPr/>
          </p:nvSpPr>
          <p:spPr>
            <a:xfrm>
              <a:off x="7240533" y="4042457"/>
              <a:ext cx="117409" cy="263254"/>
            </a:xfrm>
            <a:custGeom>
              <a:rect b="b" l="l" r="r" t="t"/>
              <a:pathLst>
                <a:path extrusionOk="0" h="7693" w="3431">
                  <a:moveTo>
                    <a:pt x="1715" y="1715"/>
                  </a:moveTo>
                  <a:cubicBezTo>
                    <a:pt x="1864" y="1715"/>
                    <a:pt x="2013" y="1810"/>
                    <a:pt x="2025" y="2001"/>
                  </a:cubicBezTo>
                  <a:lnTo>
                    <a:pt x="2025" y="2358"/>
                  </a:lnTo>
                  <a:lnTo>
                    <a:pt x="2216" y="2358"/>
                  </a:lnTo>
                  <a:cubicBezTo>
                    <a:pt x="2231" y="2357"/>
                    <a:pt x="2246" y="2356"/>
                    <a:pt x="2260" y="2356"/>
                  </a:cubicBezTo>
                  <a:cubicBezTo>
                    <a:pt x="2677" y="2356"/>
                    <a:pt x="2677" y="2980"/>
                    <a:pt x="2260" y="2980"/>
                  </a:cubicBezTo>
                  <a:cubicBezTo>
                    <a:pt x="2246" y="2980"/>
                    <a:pt x="2231" y="2979"/>
                    <a:pt x="2216" y="2977"/>
                  </a:cubicBezTo>
                  <a:lnTo>
                    <a:pt x="1620" y="2977"/>
                  </a:lnTo>
                  <a:cubicBezTo>
                    <a:pt x="1263" y="2977"/>
                    <a:pt x="1263" y="3525"/>
                    <a:pt x="1620" y="3525"/>
                  </a:cubicBezTo>
                  <a:lnTo>
                    <a:pt x="1787" y="3525"/>
                  </a:lnTo>
                  <a:cubicBezTo>
                    <a:pt x="2025" y="3525"/>
                    <a:pt x="2263" y="3620"/>
                    <a:pt x="2430" y="3787"/>
                  </a:cubicBezTo>
                  <a:cubicBezTo>
                    <a:pt x="2597" y="3954"/>
                    <a:pt x="2692" y="4192"/>
                    <a:pt x="2692" y="4430"/>
                  </a:cubicBezTo>
                  <a:cubicBezTo>
                    <a:pt x="2692" y="4835"/>
                    <a:pt x="2430" y="5216"/>
                    <a:pt x="2025" y="5311"/>
                  </a:cubicBezTo>
                  <a:lnTo>
                    <a:pt x="2025" y="5692"/>
                  </a:lnTo>
                  <a:cubicBezTo>
                    <a:pt x="2001" y="5883"/>
                    <a:pt x="1852" y="5978"/>
                    <a:pt x="1707" y="5978"/>
                  </a:cubicBezTo>
                  <a:cubicBezTo>
                    <a:pt x="1561" y="5978"/>
                    <a:pt x="1418" y="5883"/>
                    <a:pt x="1406" y="5692"/>
                  </a:cubicBezTo>
                  <a:lnTo>
                    <a:pt x="1406" y="5335"/>
                  </a:lnTo>
                  <a:lnTo>
                    <a:pt x="1215" y="5335"/>
                  </a:lnTo>
                  <a:cubicBezTo>
                    <a:pt x="834" y="5311"/>
                    <a:pt x="834" y="4740"/>
                    <a:pt x="1215" y="4716"/>
                  </a:cubicBezTo>
                  <a:lnTo>
                    <a:pt x="1811" y="4716"/>
                  </a:lnTo>
                  <a:cubicBezTo>
                    <a:pt x="1954" y="4716"/>
                    <a:pt x="2073" y="4573"/>
                    <a:pt x="2073" y="4430"/>
                  </a:cubicBezTo>
                  <a:cubicBezTo>
                    <a:pt x="2073" y="4287"/>
                    <a:pt x="1954" y="4168"/>
                    <a:pt x="1811" y="4168"/>
                  </a:cubicBezTo>
                  <a:lnTo>
                    <a:pt x="1644" y="4168"/>
                  </a:lnTo>
                  <a:cubicBezTo>
                    <a:pt x="1598" y="4173"/>
                    <a:pt x="1554" y="4176"/>
                    <a:pt x="1511" y="4176"/>
                  </a:cubicBezTo>
                  <a:cubicBezTo>
                    <a:pt x="437" y="4176"/>
                    <a:pt x="261" y="2519"/>
                    <a:pt x="1406" y="2382"/>
                  </a:cubicBezTo>
                  <a:lnTo>
                    <a:pt x="1406" y="2001"/>
                  </a:lnTo>
                  <a:cubicBezTo>
                    <a:pt x="1418" y="1810"/>
                    <a:pt x="1567" y="1715"/>
                    <a:pt x="1715" y="1715"/>
                  </a:cubicBezTo>
                  <a:close/>
                  <a:moveTo>
                    <a:pt x="1715" y="0"/>
                  </a:moveTo>
                  <a:cubicBezTo>
                    <a:pt x="1454" y="0"/>
                    <a:pt x="1215" y="24"/>
                    <a:pt x="1001" y="72"/>
                  </a:cubicBezTo>
                  <a:cubicBezTo>
                    <a:pt x="453" y="739"/>
                    <a:pt x="1" y="2096"/>
                    <a:pt x="1" y="3858"/>
                  </a:cubicBezTo>
                  <a:cubicBezTo>
                    <a:pt x="48" y="4930"/>
                    <a:pt x="263" y="5978"/>
                    <a:pt x="644" y="7002"/>
                  </a:cubicBezTo>
                  <a:lnTo>
                    <a:pt x="858" y="7597"/>
                  </a:lnTo>
                  <a:cubicBezTo>
                    <a:pt x="1144" y="7645"/>
                    <a:pt x="1406" y="7693"/>
                    <a:pt x="1692" y="7693"/>
                  </a:cubicBezTo>
                  <a:cubicBezTo>
                    <a:pt x="1977" y="7693"/>
                    <a:pt x="2263" y="7645"/>
                    <a:pt x="2549" y="7597"/>
                  </a:cubicBezTo>
                  <a:lnTo>
                    <a:pt x="2740" y="7002"/>
                  </a:lnTo>
                  <a:cubicBezTo>
                    <a:pt x="3121" y="5978"/>
                    <a:pt x="3335" y="4930"/>
                    <a:pt x="3406" y="3858"/>
                  </a:cubicBezTo>
                  <a:cubicBezTo>
                    <a:pt x="3430" y="2787"/>
                    <a:pt x="3240" y="1763"/>
                    <a:pt x="2835" y="786"/>
                  </a:cubicBezTo>
                  <a:cubicBezTo>
                    <a:pt x="2740" y="524"/>
                    <a:pt x="2597" y="286"/>
                    <a:pt x="2430" y="72"/>
                  </a:cubicBezTo>
                  <a:cubicBezTo>
                    <a:pt x="2192" y="24"/>
                    <a:pt x="1954" y="0"/>
                    <a:pt x="171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82" name="Google Shape;1082;p41"/>
            <p:cNvSpPr/>
            <p:nvPr/>
          </p:nvSpPr>
          <p:spPr>
            <a:xfrm>
              <a:off x="7226127" y="4293461"/>
              <a:ext cx="146188" cy="113713"/>
            </a:xfrm>
            <a:custGeom>
              <a:rect b="b" l="l" r="r" t="t"/>
              <a:pathLst>
                <a:path extrusionOk="0" h="3323" w="4272">
                  <a:moveTo>
                    <a:pt x="2803" y="2048"/>
                  </a:moveTo>
                  <a:lnTo>
                    <a:pt x="2827" y="2072"/>
                  </a:lnTo>
                  <a:cubicBezTo>
                    <a:pt x="2827" y="2488"/>
                    <a:pt x="2484" y="2764"/>
                    <a:pt x="2129" y="2764"/>
                  </a:cubicBezTo>
                  <a:cubicBezTo>
                    <a:pt x="1955" y="2764"/>
                    <a:pt x="1777" y="2697"/>
                    <a:pt x="1636" y="2548"/>
                  </a:cubicBezTo>
                  <a:cubicBezTo>
                    <a:pt x="1493" y="2429"/>
                    <a:pt x="1422" y="2239"/>
                    <a:pt x="1422" y="2072"/>
                  </a:cubicBezTo>
                  <a:lnTo>
                    <a:pt x="1422" y="2048"/>
                  </a:lnTo>
                  <a:close/>
                  <a:moveTo>
                    <a:pt x="3732" y="0"/>
                  </a:moveTo>
                  <a:cubicBezTo>
                    <a:pt x="3470" y="119"/>
                    <a:pt x="3232" y="215"/>
                    <a:pt x="2970" y="262"/>
                  </a:cubicBezTo>
                  <a:lnTo>
                    <a:pt x="2565" y="1405"/>
                  </a:lnTo>
                  <a:lnTo>
                    <a:pt x="1684" y="1405"/>
                  </a:lnTo>
                  <a:lnTo>
                    <a:pt x="1279" y="262"/>
                  </a:lnTo>
                  <a:cubicBezTo>
                    <a:pt x="1017" y="215"/>
                    <a:pt x="779" y="119"/>
                    <a:pt x="541" y="0"/>
                  </a:cubicBezTo>
                  <a:lnTo>
                    <a:pt x="541" y="0"/>
                  </a:lnTo>
                  <a:lnTo>
                    <a:pt x="1017" y="1405"/>
                  </a:lnTo>
                  <a:lnTo>
                    <a:pt x="446" y="1405"/>
                  </a:lnTo>
                  <a:cubicBezTo>
                    <a:pt x="431" y="1404"/>
                    <a:pt x="417" y="1403"/>
                    <a:pt x="403" y="1403"/>
                  </a:cubicBezTo>
                  <a:cubicBezTo>
                    <a:pt x="1" y="1403"/>
                    <a:pt x="7" y="2049"/>
                    <a:pt x="424" y="2049"/>
                  </a:cubicBezTo>
                  <a:cubicBezTo>
                    <a:pt x="431" y="2049"/>
                    <a:pt x="438" y="2049"/>
                    <a:pt x="446" y="2048"/>
                  </a:cubicBezTo>
                  <a:lnTo>
                    <a:pt x="803" y="2048"/>
                  </a:lnTo>
                  <a:lnTo>
                    <a:pt x="803" y="2072"/>
                  </a:lnTo>
                  <a:cubicBezTo>
                    <a:pt x="839" y="2906"/>
                    <a:pt x="1482" y="3322"/>
                    <a:pt x="2125" y="3322"/>
                  </a:cubicBezTo>
                  <a:cubicBezTo>
                    <a:pt x="2768" y="3322"/>
                    <a:pt x="3411" y="2906"/>
                    <a:pt x="3446" y="2072"/>
                  </a:cubicBezTo>
                  <a:lnTo>
                    <a:pt x="3446" y="2048"/>
                  </a:lnTo>
                  <a:lnTo>
                    <a:pt x="3804" y="2048"/>
                  </a:lnTo>
                  <a:cubicBezTo>
                    <a:pt x="3811" y="2049"/>
                    <a:pt x="3819" y="2049"/>
                    <a:pt x="3827" y="2049"/>
                  </a:cubicBezTo>
                  <a:cubicBezTo>
                    <a:pt x="4265" y="2049"/>
                    <a:pt x="4272" y="1403"/>
                    <a:pt x="3848" y="1403"/>
                  </a:cubicBezTo>
                  <a:cubicBezTo>
                    <a:pt x="3834" y="1403"/>
                    <a:pt x="3819" y="1404"/>
                    <a:pt x="3804" y="1405"/>
                  </a:cubicBezTo>
                  <a:lnTo>
                    <a:pt x="3232" y="1405"/>
                  </a:lnTo>
                  <a:lnTo>
                    <a:pt x="373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083" name="Google Shape;1083;p41"/>
          <p:cNvGrpSpPr/>
          <p:nvPr/>
        </p:nvGrpSpPr>
        <p:grpSpPr>
          <a:xfrm>
            <a:off x="1195904" y="3632059"/>
            <a:ext cx="462784" cy="462827"/>
            <a:chOff x="1624039" y="4633266"/>
            <a:chExt cx="366736" cy="366770"/>
          </a:xfrm>
        </p:grpSpPr>
        <p:sp>
          <p:nvSpPr>
            <p:cNvPr id="1084" name="Google Shape;1084;p41"/>
            <p:cNvSpPr/>
            <p:nvPr/>
          </p:nvSpPr>
          <p:spPr>
            <a:xfrm>
              <a:off x="1624039" y="4717207"/>
              <a:ext cx="24467" cy="39969"/>
            </a:xfrm>
            <a:custGeom>
              <a:rect b="b" l="l" r="r" t="t"/>
              <a:pathLst>
                <a:path extrusionOk="0" h="1168" w="715">
                  <a:moveTo>
                    <a:pt x="715" y="1"/>
                  </a:moveTo>
                  <a:lnTo>
                    <a:pt x="0" y="549"/>
                  </a:lnTo>
                  <a:lnTo>
                    <a:pt x="715" y="1168"/>
                  </a:lnTo>
                  <a:lnTo>
                    <a:pt x="71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85" name="Google Shape;1085;p41"/>
            <p:cNvSpPr/>
            <p:nvPr/>
          </p:nvSpPr>
          <p:spPr>
            <a:xfrm>
              <a:off x="1669688" y="4633266"/>
              <a:ext cx="274650" cy="241251"/>
            </a:xfrm>
            <a:custGeom>
              <a:rect b="b" l="l" r="r" t="t"/>
              <a:pathLst>
                <a:path extrusionOk="0" h="7050" w="8026">
                  <a:moveTo>
                    <a:pt x="6425" y="1285"/>
                  </a:moveTo>
                  <a:cubicBezTo>
                    <a:pt x="6821" y="1285"/>
                    <a:pt x="6821" y="1908"/>
                    <a:pt x="6425" y="1908"/>
                  </a:cubicBezTo>
                  <a:cubicBezTo>
                    <a:pt x="6411" y="1908"/>
                    <a:pt x="6397" y="1908"/>
                    <a:pt x="6382" y="1906"/>
                  </a:cubicBezTo>
                  <a:lnTo>
                    <a:pt x="4691" y="1906"/>
                  </a:lnTo>
                  <a:cubicBezTo>
                    <a:pt x="4310" y="1858"/>
                    <a:pt x="4310" y="1311"/>
                    <a:pt x="4691" y="1287"/>
                  </a:cubicBezTo>
                  <a:lnTo>
                    <a:pt x="6382" y="1287"/>
                  </a:lnTo>
                  <a:cubicBezTo>
                    <a:pt x="6397" y="1285"/>
                    <a:pt x="6411" y="1285"/>
                    <a:pt x="6425" y="1285"/>
                  </a:cubicBezTo>
                  <a:close/>
                  <a:moveTo>
                    <a:pt x="6425" y="2618"/>
                  </a:moveTo>
                  <a:cubicBezTo>
                    <a:pt x="6827" y="2618"/>
                    <a:pt x="6821" y="3264"/>
                    <a:pt x="6404" y="3264"/>
                  </a:cubicBezTo>
                  <a:cubicBezTo>
                    <a:pt x="6397" y="3264"/>
                    <a:pt x="6390" y="3264"/>
                    <a:pt x="6382" y="3263"/>
                  </a:cubicBezTo>
                  <a:lnTo>
                    <a:pt x="4691" y="3263"/>
                  </a:lnTo>
                  <a:cubicBezTo>
                    <a:pt x="4310" y="3216"/>
                    <a:pt x="4310" y="2668"/>
                    <a:pt x="4691" y="2620"/>
                  </a:cubicBezTo>
                  <a:lnTo>
                    <a:pt x="6382" y="2620"/>
                  </a:lnTo>
                  <a:cubicBezTo>
                    <a:pt x="6397" y="2619"/>
                    <a:pt x="6411" y="2618"/>
                    <a:pt x="6425" y="2618"/>
                  </a:cubicBezTo>
                  <a:close/>
                  <a:moveTo>
                    <a:pt x="6425" y="3976"/>
                  </a:moveTo>
                  <a:cubicBezTo>
                    <a:pt x="6821" y="3976"/>
                    <a:pt x="6821" y="4599"/>
                    <a:pt x="6425" y="4599"/>
                  </a:cubicBezTo>
                  <a:cubicBezTo>
                    <a:pt x="6411" y="4599"/>
                    <a:pt x="6397" y="4599"/>
                    <a:pt x="6382" y="4597"/>
                  </a:cubicBezTo>
                  <a:lnTo>
                    <a:pt x="4691" y="4597"/>
                  </a:lnTo>
                  <a:cubicBezTo>
                    <a:pt x="4310" y="4549"/>
                    <a:pt x="4310" y="4002"/>
                    <a:pt x="4691" y="3978"/>
                  </a:cubicBezTo>
                  <a:lnTo>
                    <a:pt x="6382" y="3978"/>
                  </a:lnTo>
                  <a:cubicBezTo>
                    <a:pt x="6397" y="3976"/>
                    <a:pt x="6411" y="3976"/>
                    <a:pt x="6425" y="3976"/>
                  </a:cubicBezTo>
                  <a:close/>
                  <a:moveTo>
                    <a:pt x="2334" y="906"/>
                  </a:moveTo>
                  <a:cubicBezTo>
                    <a:pt x="2501" y="906"/>
                    <a:pt x="2667" y="1025"/>
                    <a:pt x="2643" y="1263"/>
                  </a:cubicBezTo>
                  <a:lnTo>
                    <a:pt x="2643" y="1620"/>
                  </a:lnTo>
                  <a:lnTo>
                    <a:pt x="2834" y="1620"/>
                  </a:lnTo>
                  <a:cubicBezTo>
                    <a:pt x="3215" y="1644"/>
                    <a:pt x="3215" y="2216"/>
                    <a:pt x="2834" y="2239"/>
                  </a:cubicBezTo>
                  <a:lnTo>
                    <a:pt x="2167" y="2239"/>
                  </a:lnTo>
                  <a:cubicBezTo>
                    <a:pt x="1905" y="2239"/>
                    <a:pt x="1905" y="2620"/>
                    <a:pt x="2167" y="2620"/>
                  </a:cubicBezTo>
                  <a:lnTo>
                    <a:pt x="2501" y="2620"/>
                  </a:lnTo>
                  <a:cubicBezTo>
                    <a:pt x="3239" y="2620"/>
                    <a:pt x="3596" y="3502"/>
                    <a:pt x="3096" y="4026"/>
                  </a:cubicBezTo>
                  <a:cubicBezTo>
                    <a:pt x="2977" y="4145"/>
                    <a:pt x="2810" y="4216"/>
                    <a:pt x="2643" y="4240"/>
                  </a:cubicBezTo>
                  <a:lnTo>
                    <a:pt x="2643" y="4621"/>
                  </a:lnTo>
                  <a:cubicBezTo>
                    <a:pt x="2632" y="4811"/>
                    <a:pt x="2489" y="4907"/>
                    <a:pt x="2343" y="4907"/>
                  </a:cubicBezTo>
                  <a:cubicBezTo>
                    <a:pt x="2197" y="4907"/>
                    <a:pt x="2048" y="4811"/>
                    <a:pt x="2024" y="4621"/>
                  </a:cubicBezTo>
                  <a:lnTo>
                    <a:pt x="2024" y="4264"/>
                  </a:lnTo>
                  <a:lnTo>
                    <a:pt x="1834" y="4264"/>
                  </a:lnTo>
                  <a:cubicBezTo>
                    <a:pt x="1453" y="4216"/>
                    <a:pt x="1453" y="3668"/>
                    <a:pt x="1834" y="3645"/>
                  </a:cubicBezTo>
                  <a:lnTo>
                    <a:pt x="2501" y="3645"/>
                  </a:lnTo>
                  <a:cubicBezTo>
                    <a:pt x="2548" y="3645"/>
                    <a:pt x="2596" y="3621"/>
                    <a:pt x="2643" y="3573"/>
                  </a:cubicBezTo>
                  <a:cubicBezTo>
                    <a:pt x="2667" y="3549"/>
                    <a:pt x="2691" y="3502"/>
                    <a:pt x="2691" y="3454"/>
                  </a:cubicBezTo>
                  <a:cubicBezTo>
                    <a:pt x="2691" y="3335"/>
                    <a:pt x="2620" y="3263"/>
                    <a:pt x="2501" y="3263"/>
                  </a:cubicBezTo>
                  <a:lnTo>
                    <a:pt x="2167" y="3263"/>
                  </a:lnTo>
                  <a:cubicBezTo>
                    <a:pt x="1429" y="3263"/>
                    <a:pt x="1072" y="2359"/>
                    <a:pt x="1596" y="1858"/>
                  </a:cubicBezTo>
                  <a:cubicBezTo>
                    <a:pt x="1715" y="1739"/>
                    <a:pt x="1858" y="1668"/>
                    <a:pt x="2024" y="1620"/>
                  </a:cubicBezTo>
                  <a:lnTo>
                    <a:pt x="2024" y="1263"/>
                  </a:lnTo>
                  <a:cubicBezTo>
                    <a:pt x="2000" y="1025"/>
                    <a:pt x="2167" y="906"/>
                    <a:pt x="2334" y="906"/>
                  </a:cubicBezTo>
                  <a:close/>
                  <a:moveTo>
                    <a:pt x="1334" y="1"/>
                  </a:moveTo>
                  <a:cubicBezTo>
                    <a:pt x="595" y="1"/>
                    <a:pt x="0" y="596"/>
                    <a:pt x="0" y="1335"/>
                  </a:cubicBezTo>
                  <a:lnTo>
                    <a:pt x="0" y="4145"/>
                  </a:lnTo>
                  <a:lnTo>
                    <a:pt x="3453" y="7050"/>
                  </a:lnTo>
                  <a:cubicBezTo>
                    <a:pt x="3632" y="6967"/>
                    <a:pt x="3828" y="6925"/>
                    <a:pt x="4025" y="6925"/>
                  </a:cubicBezTo>
                  <a:cubicBezTo>
                    <a:pt x="4221" y="6925"/>
                    <a:pt x="4418" y="6967"/>
                    <a:pt x="4596" y="7050"/>
                  </a:cubicBezTo>
                  <a:lnTo>
                    <a:pt x="8026" y="4145"/>
                  </a:lnTo>
                  <a:lnTo>
                    <a:pt x="8026" y="1335"/>
                  </a:lnTo>
                  <a:cubicBezTo>
                    <a:pt x="8026" y="977"/>
                    <a:pt x="7906" y="644"/>
                    <a:pt x="7644" y="382"/>
                  </a:cubicBezTo>
                  <a:cubicBezTo>
                    <a:pt x="7406" y="144"/>
                    <a:pt x="7049" y="1"/>
                    <a:pt x="671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86" name="Google Shape;1086;p41"/>
            <p:cNvSpPr/>
            <p:nvPr/>
          </p:nvSpPr>
          <p:spPr>
            <a:xfrm>
              <a:off x="1966307" y="4717207"/>
              <a:ext cx="24467" cy="39148"/>
            </a:xfrm>
            <a:custGeom>
              <a:rect b="b" l="l" r="r" t="t"/>
              <a:pathLst>
                <a:path extrusionOk="0" h="1144" w="715">
                  <a:moveTo>
                    <a:pt x="0" y="1"/>
                  </a:moveTo>
                  <a:lnTo>
                    <a:pt x="0" y="1144"/>
                  </a:lnTo>
                  <a:lnTo>
                    <a:pt x="715" y="54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87" name="Google Shape;1087;p41"/>
            <p:cNvSpPr/>
            <p:nvPr/>
          </p:nvSpPr>
          <p:spPr>
            <a:xfrm>
              <a:off x="1845682" y="4764499"/>
              <a:ext cx="145093" cy="214354"/>
            </a:xfrm>
            <a:custGeom>
              <a:rect b="b" l="l" r="r" t="t"/>
              <a:pathLst>
                <a:path extrusionOk="0" h="6264" w="4240">
                  <a:moveTo>
                    <a:pt x="4240" y="0"/>
                  </a:moveTo>
                  <a:lnTo>
                    <a:pt x="1" y="3572"/>
                  </a:lnTo>
                  <a:lnTo>
                    <a:pt x="4026" y="6263"/>
                  </a:lnTo>
                  <a:cubicBezTo>
                    <a:pt x="4168" y="6049"/>
                    <a:pt x="4240" y="5811"/>
                    <a:pt x="4240" y="5549"/>
                  </a:cubicBezTo>
                  <a:lnTo>
                    <a:pt x="424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88" name="Google Shape;1088;p41"/>
            <p:cNvSpPr/>
            <p:nvPr/>
          </p:nvSpPr>
          <p:spPr>
            <a:xfrm>
              <a:off x="1624039" y="4764499"/>
              <a:ext cx="145093" cy="214354"/>
            </a:xfrm>
            <a:custGeom>
              <a:rect b="b" l="l" r="r" t="t"/>
              <a:pathLst>
                <a:path extrusionOk="0" h="6264" w="4240">
                  <a:moveTo>
                    <a:pt x="0" y="0"/>
                  </a:moveTo>
                  <a:lnTo>
                    <a:pt x="0" y="5549"/>
                  </a:lnTo>
                  <a:cubicBezTo>
                    <a:pt x="0" y="5811"/>
                    <a:pt x="72" y="6049"/>
                    <a:pt x="215" y="6263"/>
                  </a:cubicBezTo>
                  <a:lnTo>
                    <a:pt x="4239" y="357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89" name="Google Shape;1089;p41"/>
            <p:cNvSpPr/>
            <p:nvPr/>
          </p:nvSpPr>
          <p:spPr>
            <a:xfrm>
              <a:off x="1646864" y="4892003"/>
              <a:ext cx="321120" cy="108033"/>
            </a:xfrm>
            <a:custGeom>
              <a:rect b="b" l="l" r="r" t="t"/>
              <a:pathLst>
                <a:path extrusionOk="0" h="3157" w="9384">
                  <a:moveTo>
                    <a:pt x="4692" y="1"/>
                  </a:moveTo>
                  <a:cubicBezTo>
                    <a:pt x="4561" y="1"/>
                    <a:pt x="4430" y="37"/>
                    <a:pt x="4311" y="108"/>
                  </a:cubicBezTo>
                  <a:lnTo>
                    <a:pt x="0" y="2990"/>
                  </a:lnTo>
                  <a:cubicBezTo>
                    <a:pt x="191" y="3109"/>
                    <a:pt x="429" y="3156"/>
                    <a:pt x="643" y="3156"/>
                  </a:cubicBezTo>
                  <a:lnTo>
                    <a:pt x="8716" y="3156"/>
                  </a:lnTo>
                  <a:cubicBezTo>
                    <a:pt x="8954" y="3156"/>
                    <a:pt x="9169" y="3109"/>
                    <a:pt x="9383" y="2990"/>
                  </a:cubicBezTo>
                  <a:lnTo>
                    <a:pt x="5073" y="108"/>
                  </a:lnTo>
                  <a:cubicBezTo>
                    <a:pt x="4954" y="37"/>
                    <a:pt x="4823" y="1"/>
                    <a:pt x="469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93" name="Shape 10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4" name="Google Shape;1094;p42"/>
          <p:cNvSpPr txBox="1"/>
          <p:nvPr>
            <p:ph type="title"/>
          </p:nvPr>
        </p:nvSpPr>
        <p:spPr>
          <a:xfrm>
            <a:off x="457200" y="411475"/>
            <a:ext cx="8229600" cy="371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Business </a:t>
            </a:r>
            <a:r>
              <a:rPr lang="en"/>
              <a:t>2023</a:t>
            </a:r>
            <a:r>
              <a:rPr lang="en"/>
              <a:t> </a:t>
            </a:r>
            <a:r>
              <a:rPr lang="en"/>
              <a:t>annual report infographics</a:t>
            </a:r>
            <a:endParaRPr/>
          </a:p>
        </p:txBody>
      </p:sp>
      <p:graphicFrame>
        <p:nvGraphicFramePr>
          <p:cNvPr id="1095" name="Google Shape;1095;p42"/>
          <p:cNvGraphicFramePr/>
          <p:nvPr/>
        </p:nvGraphicFramePr>
        <p:xfrm>
          <a:off x="457275" y="96677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{3C68BBBC-44E5-4AFA-A33B-BD5948D1133F}</a:tableStyleId>
              </a:tblPr>
              <a:tblGrid>
                <a:gridCol w="1371600"/>
                <a:gridCol w="1371600"/>
                <a:gridCol w="1371600"/>
                <a:gridCol w="1371600"/>
                <a:gridCol w="556450"/>
                <a:gridCol w="2186750"/>
              </a:tblGrid>
              <a:tr h="75162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2100">
                          <a:solidFill>
                            <a:schemeClr val="lt1"/>
                          </a:solidFill>
                          <a:latin typeface="Fira Sans Extra Condensed"/>
                          <a:ea typeface="Fira Sans Extra Condensed"/>
                          <a:cs typeface="Fira Sans Extra Condensed"/>
                          <a:sym typeface="Fira Sans Extra Condensed"/>
                        </a:rPr>
                        <a:t>Q1</a:t>
                      </a:r>
                      <a:endParaRPr b="1" sz="2100">
                        <a:solidFill>
                          <a:schemeClr val="lt1"/>
                        </a:solidFill>
                        <a:latin typeface="Fira Sans Extra Condensed"/>
                        <a:ea typeface="Fira Sans Extra Condensed"/>
                        <a:cs typeface="Fira Sans Extra Condensed"/>
                        <a:sym typeface="Fira Sans Extra Condensed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accent6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2100">
                          <a:solidFill>
                            <a:schemeClr val="lt1"/>
                          </a:solidFill>
                          <a:latin typeface="Fira Sans Extra Condensed"/>
                          <a:ea typeface="Fira Sans Extra Condensed"/>
                          <a:cs typeface="Fira Sans Extra Condensed"/>
                          <a:sym typeface="Fira Sans Extra Condensed"/>
                        </a:rPr>
                        <a:t>Q2</a:t>
                      </a:r>
                      <a:endParaRPr b="1" sz="2100">
                        <a:solidFill>
                          <a:schemeClr val="lt1"/>
                        </a:solidFill>
                        <a:latin typeface="Fira Sans Extra Condensed"/>
                        <a:ea typeface="Fira Sans Extra Condensed"/>
                        <a:cs typeface="Fira Sans Extra Condensed"/>
                        <a:sym typeface="Fira Sans Extra Condensed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accent6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2100">
                          <a:solidFill>
                            <a:schemeClr val="lt1"/>
                          </a:solidFill>
                          <a:latin typeface="Fira Sans Extra Condensed"/>
                          <a:ea typeface="Fira Sans Extra Condensed"/>
                          <a:cs typeface="Fira Sans Extra Condensed"/>
                          <a:sym typeface="Fira Sans Extra Condensed"/>
                        </a:rPr>
                        <a:t>Q3</a:t>
                      </a:r>
                      <a:endParaRPr b="1" sz="2100">
                        <a:solidFill>
                          <a:schemeClr val="lt1"/>
                        </a:solidFill>
                        <a:latin typeface="Fira Sans Extra Condensed"/>
                        <a:ea typeface="Fira Sans Extra Condensed"/>
                        <a:cs typeface="Fira Sans Extra Condensed"/>
                        <a:sym typeface="Fira Sans Extra Condensed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accent6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2100">
                          <a:solidFill>
                            <a:schemeClr val="lt1"/>
                          </a:solidFill>
                          <a:latin typeface="Fira Sans Extra Condensed"/>
                          <a:ea typeface="Fira Sans Extra Condensed"/>
                          <a:cs typeface="Fira Sans Extra Condensed"/>
                          <a:sym typeface="Fira Sans Extra Condensed"/>
                        </a:rPr>
                        <a:t>Q4</a:t>
                      </a:r>
                      <a:endParaRPr b="1" sz="2100">
                        <a:solidFill>
                          <a:schemeClr val="lt1"/>
                        </a:solidFill>
                        <a:latin typeface="Fira Sans Extra Condensed"/>
                        <a:ea typeface="Fira Sans Extra Condensed"/>
                        <a:cs typeface="Fira Sans Extra Condensed"/>
                        <a:sym typeface="Fira Sans Extra Condensed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accent6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3"/>
                    </a:solidFill>
                  </a:tcPr>
                </a:tc>
                <a:tc gridSpan="2"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3000">
                          <a:solidFill>
                            <a:schemeClr val="lt1"/>
                          </a:solidFill>
                          <a:latin typeface="Fira Sans Extra Condensed"/>
                          <a:ea typeface="Fira Sans Extra Condensed"/>
                          <a:cs typeface="Fira Sans Extra Condensed"/>
                          <a:sym typeface="Fira Sans Extra Condensed"/>
                        </a:rPr>
                        <a:t>2023</a:t>
                      </a:r>
                      <a:endParaRPr b="1" sz="3000">
                        <a:solidFill>
                          <a:schemeClr val="lt1"/>
                        </a:solidFill>
                        <a:latin typeface="Fira Sans Extra Condensed"/>
                        <a:ea typeface="Fira Sans Extra Condensed"/>
                        <a:cs typeface="Fira Sans Extra Condensed"/>
                        <a:sym typeface="Fira Sans Extra Condensed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accent6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 hMerge="1"/>
              </a:tr>
              <a:tr h="43052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3</a:t>
                      </a:r>
                      <a:r>
                        <a:rPr lang="en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,540</a:t>
                      </a:r>
                      <a:endParaRPr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accent6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accent6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155FE5">
                        <a:alpha val="250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5,198</a:t>
                      </a:r>
                      <a:endParaRPr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accent6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accent6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2A8BFD">
                        <a:alpha val="250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1,450</a:t>
                      </a:r>
                      <a:endParaRPr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accent6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accent6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155FE5">
                        <a:alpha val="250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7,430</a:t>
                      </a:r>
                      <a:endParaRPr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accent6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accent6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2A8BFD">
                        <a:alpha val="250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accent6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accent6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Sales</a:t>
                      </a:r>
                      <a:endParaRPr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accent6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accent6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43052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1</a:t>
                      </a:r>
                      <a:r>
                        <a:rPr lang="en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,450</a:t>
                      </a:r>
                      <a:endParaRPr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accent6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accent6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155FE5">
                        <a:alpha val="1254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2,250</a:t>
                      </a:r>
                      <a:endParaRPr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accent6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accent6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2A8BFD">
                        <a:alpha val="1254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1,000</a:t>
                      </a:r>
                      <a:endParaRPr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accent6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accent6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155FE5">
                        <a:alpha val="1254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3,200</a:t>
                      </a:r>
                      <a:endParaRPr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accent6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accent6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2A8BFD">
                        <a:alpha val="1254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accent6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accent6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434343">
                        <a:alpha val="5647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Cost of goods sold</a:t>
                      </a:r>
                      <a:endParaRPr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accent6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accent6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</a:tr>
              <a:tr h="43052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2,000</a:t>
                      </a:r>
                      <a:endParaRPr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accent6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accent6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155FE5">
                        <a:alpha val="250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2,000</a:t>
                      </a:r>
                      <a:endParaRPr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accent6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accent6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2A8BFD">
                        <a:alpha val="250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7,430</a:t>
                      </a:r>
                      <a:endParaRPr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accent6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accent6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155FE5">
                        <a:alpha val="250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3,000</a:t>
                      </a:r>
                      <a:endParaRPr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accent6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accent6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2A8BFD">
                        <a:alpha val="250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accent6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accent6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Gross profit</a:t>
                      </a:r>
                      <a:endParaRPr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accent6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accent6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43052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7,430</a:t>
                      </a:r>
                      <a:endParaRPr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accent6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accent6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155FE5">
                        <a:alpha val="1254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1,543</a:t>
                      </a:r>
                      <a:endParaRPr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accent6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accent6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2A8BFD">
                        <a:alpha val="1254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5,198</a:t>
                      </a:r>
                      <a:endParaRPr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accent6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accent6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155FE5">
                        <a:alpha val="1254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5,400</a:t>
                      </a:r>
                      <a:endParaRPr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accent6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accent6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2A8BFD">
                        <a:alpha val="1254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accent6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accent6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434343">
                        <a:alpha val="5647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Indirect expenses</a:t>
                      </a:r>
                      <a:endParaRPr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accent6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accent6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</a:tr>
              <a:tr h="43052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2</a:t>
                      </a:r>
                      <a:r>
                        <a:rPr lang="en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,250</a:t>
                      </a:r>
                      <a:endParaRPr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accent6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accent6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155FE5">
                        <a:alpha val="250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1,250</a:t>
                      </a:r>
                      <a:endParaRPr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accent6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accent6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2A8BFD">
                        <a:alpha val="250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2,500</a:t>
                      </a:r>
                      <a:endParaRPr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accent6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accent6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155FE5">
                        <a:alpha val="250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2,340</a:t>
                      </a:r>
                      <a:endParaRPr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accent6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accent6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2A8BFD">
                        <a:alpha val="250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accent6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accent6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Net profit before tax</a:t>
                      </a:r>
                      <a:endParaRPr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accent6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accent6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43052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6,4</a:t>
                      </a:r>
                      <a:r>
                        <a:rPr lang="en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00</a:t>
                      </a:r>
                      <a:endParaRPr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accent6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accent6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155FE5">
                        <a:alpha val="1254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2,250</a:t>
                      </a:r>
                      <a:endParaRPr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accent6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accent6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2A8BFD">
                        <a:alpha val="1254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1,450</a:t>
                      </a:r>
                      <a:endParaRPr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accent6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accent6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155FE5">
                        <a:alpha val="1254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5,198</a:t>
                      </a:r>
                      <a:endParaRPr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accent6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accent6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2A8BFD">
                        <a:alpha val="1254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accent6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accent6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434343">
                        <a:alpha val="5647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Provision for tax</a:t>
                      </a:r>
                      <a:endParaRPr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accent6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accent6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</a:tr>
              <a:tr h="43052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7,500</a:t>
                      </a:r>
                      <a:endParaRPr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accent6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accent6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155FE5">
                        <a:alpha val="250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3,500</a:t>
                      </a:r>
                      <a:endParaRPr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accent6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accent6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2A8BFD">
                        <a:alpha val="250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3,000</a:t>
                      </a:r>
                      <a:endParaRPr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accent6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accent6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155FE5">
                        <a:alpha val="250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5,000</a:t>
                      </a:r>
                      <a:endParaRPr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accent6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accent6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2A8BFD">
                        <a:alpha val="250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accent6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accent6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Net profit after tax</a:t>
                      </a:r>
                      <a:endParaRPr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accent6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accent6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</a:tbl>
          </a:graphicData>
        </a:graphic>
      </p:graphicFrame>
      <p:grpSp>
        <p:nvGrpSpPr>
          <p:cNvPr id="1096" name="Google Shape;1096;p42"/>
          <p:cNvGrpSpPr/>
          <p:nvPr/>
        </p:nvGrpSpPr>
        <p:grpSpPr>
          <a:xfrm>
            <a:off x="6103618" y="2215877"/>
            <a:ext cx="250615" cy="309544"/>
            <a:chOff x="4826723" y="2287929"/>
            <a:chExt cx="301547" cy="372450"/>
          </a:xfrm>
        </p:grpSpPr>
        <p:sp>
          <p:nvSpPr>
            <p:cNvPr id="1097" name="Google Shape;1097;p42"/>
            <p:cNvSpPr/>
            <p:nvPr/>
          </p:nvSpPr>
          <p:spPr>
            <a:xfrm>
              <a:off x="4916345" y="2531576"/>
              <a:ext cx="44862" cy="35897"/>
            </a:xfrm>
            <a:custGeom>
              <a:rect b="b" l="l" r="r" t="t"/>
              <a:pathLst>
                <a:path extrusionOk="0" h="1049" w="1311">
                  <a:moveTo>
                    <a:pt x="575" y="1"/>
                  </a:moveTo>
                  <a:cubicBezTo>
                    <a:pt x="442" y="1"/>
                    <a:pt x="311" y="48"/>
                    <a:pt x="215" y="144"/>
                  </a:cubicBezTo>
                  <a:cubicBezTo>
                    <a:pt x="1" y="358"/>
                    <a:pt x="1" y="691"/>
                    <a:pt x="215" y="906"/>
                  </a:cubicBezTo>
                  <a:cubicBezTo>
                    <a:pt x="311" y="1001"/>
                    <a:pt x="442" y="1049"/>
                    <a:pt x="575" y="1049"/>
                  </a:cubicBezTo>
                  <a:cubicBezTo>
                    <a:pt x="709" y="1049"/>
                    <a:pt x="846" y="1001"/>
                    <a:pt x="954" y="906"/>
                  </a:cubicBezTo>
                  <a:lnTo>
                    <a:pt x="1311" y="525"/>
                  </a:lnTo>
                  <a:lnTo>
                    <a:pt x="954" y="144"/>
                  </a:lnTo>
                  <a:cubicBezTo>
                    <a:pt x="846" y="48"/>
                    <a:pt x="709" y="1"/>
                    <a:pt x="57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98" name="Google Shape;1098;p42"/>
            <p:cNvSpPr/>
            <p:nvPr/>
          </p:nvSpPr>
          <p:spPr>
            <a:xfrm>
              <a:off x="4992142" y="2531781"/>
              <a:ext cx="45684" cy="35691"/>
            </a:xfrm>
            <a:custGeom>
              <a:rect b="b" l="l" r="r" t="t"/>
              <a:pathLst>
                <a:path extrusionOk="0" h="1043" w="1335">
                  <a:moveTo>
                    <a:pt x="751" y="1"/>
                  </a:moveTo>
                  <a:cubicBezTo>
                    <a:pt x="620" y="1"/>
                    <a:pt x="489" y="54"/>
                    <a:pt x="382" y="161"/>
                  </a:cubicBezTo>
                  <a:lnTo>
                    <a:pt x="1" y="519"/>
                  </a:lnTo>
                  <a:lnTo>
                    <a:pt x="382" y="900"/>
                  </a:lnTo>
                  <a:cubicBezTo>
                    <a:pt x="489" y="995"/>
                    <a:pt x="620" y="1043"/>
                    <a:pt x="751" y="1043"/>
                  </a:cubicBezTo>
                  <a:cubicBezTo>
                    <a:pt x="882" y="1043"/>
                    <a:pt x="1013" y="995"/>
                    <a:pt x="1120" y="900"/>
                  </a:cubicBezTo>
                  <a:cubicBezTo>
                    <a:pt x="1334" y="685"/>
                    <a:pt x="1334" y="352"/>
                    <a:pt x="1120" y="161"/>
                  </a:cubicBezTo>
                  <a:cubicBezTo>
                    <a:pt x="1013" y="54"/>
                    <a:pt x="882" y="1"/>
                    <a:pt x="75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99" name="Google Shape;1099;p42"/>
            <p:cNvSpPr/>
            <p:nvPr/>
          </p:nvSpPr>
          <p:spPr>
            <a:xfrm>
              <a:off x="4826723" y="2402840"/>
              <a:ext cx="301547" cy="257540"/>
            </a:xfrm>
            <a:custGeom>
              <a:rect b="b" l="l" r="r" t="t"/>
              <a:pathLst>
                <a:path extrusionOk="0" h="7526" w="8812">
                  <a:moveTo>
                    <a:pt x="5585" y="3143"/>
                  </a:moveTo>
                  <a:cubicBezTo>
                    <a:pt x="5883" y="3143"/>
                    <a:pt x="6180" y="3263"/>
                    <a:pt x="6406" y="3501"/>
                  </a:cubicBezTo>
                  <a:cubicBezTo>
                    <a:pt x="6859" y="3953"/>
                    <a:pt x="6859" y="4668"/>
                    <a:pt x="6406" y="5120"/>
                  </a:cubicBezTo>
                  <a:lnTo>
                    <a:pt x="6406" y="5096"/>
                  </a:lnTo>
                  <a:cubicBezTo>
                    <a:pt x="6180" y="5323"/>
                    <a:pt x="5883" y="5436"/>
                    <a:pt x="5585" y="5436"/>
                  </a:cubicBezTo>
                  <a:cubicBezTo>
                    <a:pt x="5287" y="5436"/>
                    <a:pt x="4989" y="5323"/>
                    <a:pt x="4763" y="5096"/>
                  </a:cubicBezTo>
                  <a:lnTo>
                    <a:pt x="4406" y="4763"/>
                  </a:lnTo>
                  <a:lnTo>
                    <a:pt x="4025" y="5120"/>
                  </a:lnTo>
                  <a:cubicBezTo>
                    <a:pt x="3799" y="5346"/>
                    <a:pt x="3501" y="5459"/>
                    <a:pt x="3203" y="5459"/>
                  </a:cubicBezTo>
                  <a:cubicBezTo>
                    <a:pt x="2906" y="5459"/>
                    <a:pt x="2608" y="5346"/>
                    <a:pt x="2382" y="5120"/>
                  </a:cubicBezTo>
                  <a:cubicBezTo>
                    <a:pt x="1929" y="4668"/>
                    <a:pt x="1929" y="3953"/>
                    <a:pt x="2382" y="3501"/>
                  </a:cubicBezTo>
                  <a:cubicBezTo>
                    <a:pt x="2608" y="3263"/>
                    <a:pt x="2906" y="3143"/>
                    <a:pt x="3203" y="3143"/>
                  </a:cubicBezTo>
                  <a:cubicBezTo>
                    <a:pt x="3501" y="3143"/>
                    <a:pt x="3799" y="3263"/>
                    <a:pt x="4025" y="3501"/>
                  </a:cubicBezTo>
                  <a:lnTo>
                    <a:pt x="4406" y="3858"/>
                  </a:lnTo>
                  <a:lnTo>
                    <a:pt x="4763" y="3501"/>
                  </a:lnTo>
                  <a:cubicBezTo>
                    <a:pt x="4989" y="3263"/>
                    <a:pt x="5287" y="3143"/>
                    <a:pt x="5585" y="3143"/>
                  </a:cubicBezTo>
                  <a:close/>
                  <a:moveTo>
                    <a:pt x="4620" y="0"/>
                  </a:moveTo>
                  <a:lnTo>
                    <a:pt x="4025" y="1834"/>
                  </a:lnTo>
                  <a:cubicBezTo>
                    <a:pt x="3977" y="1953"/>
                    <a:pt x="3858" y="2048"/>
                    <a:pt x="3739" y="2048"/>
                  </a:cubicBezTo>
                  <a:lnTo>
                    <a:pt x="3620" y="2048"/>
                  </a:lnTo>
                  <a:cubicBezTo>
                    <a:pt x="3453" y="2000"/>
                    <a:pt x="3382" y="1810"/>
                    <a:pt x="3430" y="1643"/>
                  </a:cubicBezTo>
                  <a:lnTo>
                    <a:pt x="3977" y="24"/>
                  </a:lnTo>
                  <a:lnTo>
                    <a:pt x="3001" y="24"/>
                  </a:lnTo>
                  <a:lnTo>
                    <a:pt x="1548" y="1524"/>
                  </a:lnTo>
                  <a:cubicBezTo>
                    <a:pt x="548" y="2572"/>
                    <a:pt x="0" y="3953"/>
                    <a:pt x="0" y="5382"/>
                  </a:cubicBezTo>
                  <a:cubicBezTo>
                    <a:pt x="0" y="6549"/>
                    <a:pt x="953" y="7525"/>
                    <a:pt x="2144" y="7525"/>
                  </a:cubicBezTo>
                  <a:lnTo>
                    <a:pt x="6668" y="7525"/>
                  </a:lnTo>
                  <a:cubicBezTo>
                    <a:pt x="7835" y="7525"/>
                    <a:pt x="8812" y="6549"/>
                    <a:pt x="8812" y="5382"/>
                  </a:cubicBezTo>
                  <a:cubicBezTo>
                    <a:pt x="8812" y="3953"/>
                    <a:pt x="8240" y="2572"/>
                    <a:pt x="7264" y="1524"/>
                  </a:cubicBezTo>
                  <a:lnTo>
                    <a:pt x="581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00" name="Google Shape;1100;p42"/>
            <p:cNvSpPr/>
            <p:nvPr/>
          </p:nvSpPr>
          <p:spPr>
            <a:xfrm>
              <a:off x="4869087" y="2287929"/>
              <a:ext cx="213567" cy="92942"/>
            </a:xfrm>
            <a:custGeom>
              <a:rect b="b" l="l" r="r" t="t"/>
              <a:pathLst>
                <a:path extrusionOk="0" h="2716" w="6241">
                  <a:moveTo>
                    <a:pt x="429" y="0"/>
                  </a:moveTo>
                  <a:cubicBezTo>
                    <a:pt x="144" y="0"/>
                    <a:pt x="1" y="310"/>
                    <a:pt x="191" y="524"/>
                  </a:cubicBezTo>
                  <a:lnTo>
                    <a:pt x="2025" y="2715"/>
                  </a:lnTo>
                  <a:lnTo>
                    <a:pt x="4287" y="2715"/>
                  </a:lnTo>
                  <a:lnTo>
                    <a:pt x="6145" y="524"/>
                  </a:lnTo>
                  <a:cubicBezTo>
                    <a:pt x="6216" y="429"/>
                    <a:pt x="6240" y="286"/>
                    <a:pt x="6169" y="191"/>
                  </a:cubicBezTo>
                  <a:cubicBezTo>
                    <a:pt x="6121" y="72"/>
                    <a:pt x="6002" y="0"/>
                    <a:pt x="588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101" name="Google Shape;1101;p42"/>
          <p:cNvSpPr/>
          <p:nvPr/>
        </p:nvSpPr>
        <p:spPr>
          <a:xfrm>
            <a:off x="6121892" y="1782127"/>
            <a:ext cx="214068" cy="309200"/>
          </a:xfrm>
          <a:custGeom>
            <a:rect b="b" l="l" r="r" t="t"/>
            <a:pathLst>
              <a:path extrusionOk="0" h="10872" w="7527">
                <a:moveTo>
                  <a:pt x="3394" y="1370"/>
                </a:moveTo>
                <a:cubicBezTo>
                  <a:pt x="3555" y="1370"/>
                  <a:pt x="3716" y="1477"/>
                  <a:pt x="3716" y="1691"/>
                </a:cubicBezTo>
                <a:lnTo>
                  <a:pt x="3716" y="2072"/>
                </a:lnTo>
                <a:cubicBezTo>
                  <a:pt x="3978" y="2120"/>
                  <a:pt x="4216" y="2239"/>
                  <a:pt x="4406" y="2430"/>
                </a:cubicBezTo>
                <a:lnTo>
                  <a:pt x="4454" y="2477"/>
                </a:lnTo>
                <a:cubicBezTo>
                  <a:pt x="4690" y="2714"/>
                  <a:pt x="4482" y="3034"/>
                  <a:pt x="4233" y="3034"/>
                </a:cubicBezTo>
                <a:cubicBezTo>
                  <a:pt x="4156" y="3034"/>
                  <a:pt x="4075" y="3003"/>
                  <a:pt x="4001" y="2930"/>
                </a:cubicBezTo>
                <a:lnTo>
                  <a:pt x="3954" y="2882"/>
                </a:lnTo>
                <a:cubicBezTo>
                  <a:pt x="3835" y="2763"/>
                  <a:pt x="3668" y="2692"/>
                  <a:pt x="3478" y="2692"/>
                </a:cubicBezTo>
                <a:lnTo>
                  <a:pt x="3216" y="2692"/>
                </a:lnTo>
                <a:cubicBezTo>
                  <a:pt x="2882" y="2692"/>
                  <a:pt x="2716" y="3073"/>
                  <a:pt x="2954" y="3311"/>
                </a:cubicBezTo>
                <a:cubicBezTo>
                  <a:pt x="3025" y="3382"/>
                  <a:pt x="3120" y="3406"/>
                  <a:pt x="3216" y="3406"/>
                </a:cubicBezTo>
                <a:lnTo>
                  <a:pt x="3740" y="3406"/>
                </a:lnTo>
                <a:cubicBezTo>
                  <a:pt x="4621" y="3430"/>
                  <a:pt x="5049" y="4502"/>
                  <a:pt x="4430" y="5121"/>
                </a:cubicBezTo>
                <a:lnTo>
                  <a:pt x="4454" y="5121"/>
                </a:lnTo>
                <a:cubicBezTo>
                  <a:pt x="4263" y="5311"/>
                  <a:pt x="4001" y="5406"/>
                  <a:pt x="3740" y="5406"/>
                </a:cubicBezTo>
                <a:lnTo>
                  <a:pt x="3716" y="5406"/>
                </a:lnTo>
                <a:lnTo>
                  <a:pt x="3716" y="5788"/>
                </a:lnTo>
                <a:cubicBezTo>
                  <a:pt x="3716" y="6002"/>
                  <a:pt x="3555" y="6109"/>
                  <a:pt x="3394" y="6109"/>
                </a:cubicBezTo>
                <a:cubicBezTo>
                  <a:pt x="3233" y="6109"/>
                  <a:pt x="3073" y="6002"/>
                  <a:pt x="3073" y="5788"/>
                </a:cubicBezTo>
                <a:lnTo>
                  <a:pt x="3073" y="5383"/>
                </a:lnTo>
                <a:cubicBezTo>
                  <a:pt x="2787" y="5335"/>
                  <a:pt x="2525" y="5192"/>
                  <a:pt x="2311" y="4978"/>
                </a:cubicBezTo>
                <a:cubicBezTo>
                  <a:pt x="2089" y="4756"/>
                  <a:pt x="2297" y="4434"/>
                  <a:pt x="2546" y="4434"/>
                </a:cubicBezTo>
                <a:cubicBezTo>
                  <a:pt x="2618" y="4434"/>
                  <a:pt x="2694" y="4461"/>
                  <a:pt x="2763" y="4525"/>
                </a:cubicBezTo>
                <a:cubicBezTo>
                  <a:pt x="2930" y="4692"/>
                  <a:pt x="3144" y="4787"/>
                  <a:pt x="3359" y="4787"/>
                </a:cubicBezTo>
                <a:lnTo>
                  <a:pt x="3740" y="4787"/>
                </a:lnTo>
                <a:cubicBezTo>
                  <a:pt x="3835" y="4787"/>
                  <a:pt x="3930" y="4740"/>
                  <a:pt x="4001" y="4668"/>
                </a:cubicBezTo>
                <a:cubicBezTo>
                  <a:pt x="4216" y="4454"/>
                  <a:pt x="4049" y="4049"/>
                  <a:pt x="3740" y="4049"/>
                </a:cubicBezTo>
                <a:lnTo>
                  <a:pt x="3216" y="4049"/>
                </a:lnTo>
                <a:cubicBezTo>
                  <a:pt x="1977" y="4049"/>
                  <a:pt x="1858" y="2263"/>
                  <a:pt x="3073" y="2072"/>
                </a:cubicBezTo>
                <a:lnTo>
                  <a:pt x="3073" y="1691"/>
                </a:lnTo>
                <a:cubicBezTo>
                  <a:pt x="3073" y="1477"/>
                  <a:pt x="3233" y="1370"/>
                  <a:pt x="3394" y="1370"/>
                </a:cubicBezTo>
                <a:close/>
                <a:moveTo>
                  <a:pt x="310" y="1"/>
                </a:moveTo>
                <a:cubicBezTo>
                  <a:pt x="144" y="1"/>
                  <a:pt x="1" y="144"/>
                  <a:pt x="1" y="310"/>
                </a:cubicBezTo>
                <a:lnTo>
                  <a:pt x="1" y="10550"/>
                </a:lnTo>
                <a:cubicBezTo>
                  <a:pt x="1" y="10765"/>
                  <a:pt x="161" y="10872"/>
                  <a:pt x="322" y="10872"/>
                </a:cubicBezTo>
                <a:cubicBezTo>
                  <a:pt x="483" y="10872"/>
                  <a:pt x="644" y="10765"/>
                  <a:pt x="644" y="10550"/>
                </a:cubicBezTo>
                <a:lnTo>
                  <a:pt x="644" y="7455"/>
                </a:lnTo>
                <a:lnTo>
                  <a:pt x="7145" y="7455"/>
                </a:lnTo>
                <a:cubicBezTo>
                  <a:pt x="7240" y="7455"/>
                  <a:pt x="7336" y="7407"/>
                  <a:pt x="7407" y="7312"/>
                </a:cubicBezTo>
                <a:cubicBezTo>
                  <a:pt x="7455" y="7240"/>
                  <a:pt x="7478" y="7121"/>
                  <a:pt x="7455" y="7026"/>
                </a:cubicBezTo>
                <a:lnTo>
                  <a:pt x="6121" y="3406"/>
                </a:lnTo>
                <a:lnTo>
                  <a:pt x="7431" y="453"/>
                </a:lnTo>
                <a:cubicBezTo>
                  <a:pt x="7526" y="239"/>
                  <a:pt x="7359" y="1"/>
                  <a:pt x="7145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102" name="Google Shape;1102;p42"/>
          <p:cNvGrpSpPr/>
          <p:nvPr/>
        </p:nvGrpSpPr>
        <p:grpSpPr>
          <a:xfrm>
            <a:off x="6090735" y="2649971"/>
            <a:ext cx="276382" cy="304965"/>
            <a:chOff x="2434882" y="2871209"/>
            <a:chExt cx="332550" cy="366941"/>
          </a:xfrm>
        </p:grpSpPr>
        <p:sp>
          <p:nvSpPr>
            <p:cNvPr id="1103" name="Google Shape;1103;p42"/>
            <p:cNvSpPr/>
            <p:nvPr/>
          </p:nvSpPr>
          <p:spPr>
            <a:xfrm>
              <a:off x="2456098" y="2871209"/>
              <a:ext cx="290938" cy="316432"/>
            </a:xfrm>
            <a:custGeom>
              <a:rect b="b" l="l" r="r" t="t"/>
              <a:pathLst>
                <a:path extrusionOk="0" h="9247" w="8502">
                  <a:moveTo>
                    <a:pt x="4239" y="2030"/>
                  </a:moveTo>
                  <a:cubicBezTo>
                    <a:pt x="4388" y="2030"/>
                    <a:pt x="4537" y="2126"/>
                    <a:pt x="4549" y="2316"/>
                  </a:cubicBezTo>
                  <a:lnTo>
                    <a:pt x="4549" y="2673"/>
                  </a:lnTo>
                  <a:lnTo>
                    <a:pt x="4906" y="2673"/>
                  </a:lnTo>
                  <a:cubicBezTo>
                    <a:pt x="5287" y="2721"/>
                    <a:pt x="5287" y="3269"/>
                    <a:pt x="4906" y="3293"/>
                  </a:cubicBezTo>
                  <a:lnTo>
                    <a:pt x="3810" y="3293"/>
                  </a:lnTo>
                  <a:cubicBezTo>
                    <a:pt x="3453" y="3293"/>
                    <a:pt x="3453" y="3840"/>
                    <a:pt x="3810" y="3840"/>
                  </a:cubicBezTo>
                  <a:lnTo>
                    <a:pt x="4644" y="3840"/>
                  </a:lnTo>
                  <a:cubicBezTo>
                    <a:pt x="5858" y="3840"/>
                    <a:pt x="5858" y="5650"/>
                    <a:pt x="4644" y="5650"/>
                  </a:cubicBezTo>
                  <a:lnTo>
                    <a:pt x="4668" y="5674"/>
                  </a:lnTo>
                  <a:lnTo>
                    <a:pt x="4549" y="5674"/>
                  </a:lnTo>
                  <a:lnTo>
                    <a:pt x="4549" y="6031"/>
                  </a:lnTo>
                  <a:cubicBezTo>
                    <a:pt x="4537" y="6222"/>
                    <a:pt x="4388" y="6317"/>
                    <a:pt x="4239" y="6317"/>
                  </a:cubicBezTo>
                  <a:cubicBezTo>
                    <a:pt x="4090" y="6317"/>
                    <a:pt x="3941" y="6222"/>
                    <a:pt x="3929" y="6031"/>
                  </a:cubicBezTo>
                  <a:lnTo>
                    <a:pt x="3929" y="5674"/>
                  </a:lnTo>
                  <a:lnTo>
                    <a:pt x="3572" y="5674"/>
                  </a:lnTo>
                  <a:cubicBezTo>
                    <a:pt x="3144" y="5674"/>
                    <a:pt x="3144" y="5031"/>
                    <a:pt x="3572" y="5031"/>
                  </a:cubicBezTo>
                  <a:lnTo>
                    <a:pt x="4668" y="5031"/>
                  </a:lnTo>
                  <a:cubicBezTo>
                    <a:pt x="5001" y="5007"/>
                    <a:pt x="5001" y="4531"/>
                    <a:pt x="4668" y="4483"/>
                  </a:cubicBezTo>
                  <a:lnTo>
                    <a:pt x="3810" y="4483"/>
                  </a:lnTo>
                  <a:cubicBezTo>
                    <a:pt x="2620" y="4483"/>
                    <a:pt x="2620" y="2673"/>
                    <a:pt x="3810" y="2673"/>
                  </a:cubicBezTo>
                  <a:lnTo>
                    <a:pt x="3929" y="2673"/>
                  </a:lnTo>
                  <a:lnTo>
                    <a:pt x="3929" y="2316"/>
                  </a:lnTo>
                  <a:cubicBezTo>
                    <a:pt x="3941" y="2126"/>
                    <a:pt x="4090" y="2030"/>
                    <a:pt x="4239" y="2030"/>
                  </a:cubicBezTo>
                  <a:close/>
                  <a:moveTo>
                    <a:pt x="4251" y="0"/>
                  </a:moveTo>
                  <a:cubicBezTo>
                    <a:pt x="3257" y="0"/>
                    <a:pt x="2262" y="375"/>
                    <a:pt x="1500" y="1126"/>
                  </a:cubicBezTo>
                  <a:cubicBezTo>
                    <a:pt x="0" y="2650"/>
                    <a:pt x="0" y="5103"/>
                    <a:pt x="1500" y="6627"/>
                  </a:cubicBezTo>
                  <a:lnTo>
                    <a:pt x="4025" y="9151"/>
                  </a:lnTo>
                  <a:cubicBezTo>
                    <a:pt x="4096" y="9199"/>
                    <a:pt x="4168" y="9222"/>
                    <a:pt x="4263" y="9246"/>
                  </a:cubicBezTo>
                  <a:cubicBezTo>
                    <a:pt x="4334" y="9222"/>
                    <a:pt x="4406" y="9199"/>
                    <a:pt x="4477" y="9151"/>
                  </a:cubicBezTo>
                  <a:lnTo>
                    <a:pt x="7001" y="6627"/>
                  </a:lnTo>
                  <a:cubicBezTo>
                    <a:pt x="8502" y="5103"/>
                    <a:pt x="8502" y="2650"/>
                    <a:pt x="7001" y="1126"/>
                  </a:cubicBezTo>
                  <a:cubicBezTo>
                    <a:pt x="6239" y="375"/>
                    <a:pt x="5245" y="0"/>
                    <a:pt x="425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04" name="Google Shape;1104;p42"/>
            <p:cNvSpPr/>
            <p:nvPr/>
          </p:nvSpPr>
          <p:spPr>
            <a:xfrm>
              <a:off x="2434882" y="3124848"/>
              <a:ext cx="332550" cy="113302"/>
            </a:xfrm>
            <a:custGeom>
              <a:rect b="b" l="l" r="r" t="t"/>
              <a:pathLst>
                <a:path extrusionOk="0" h="3311" w="9718">
                  <a:moveTo>
                    <a:pt x="2025" y="1"/>
                  </a:moveTo>
                  <a:lnTo>
                    <a:pt x="549" y="1668"/>
                  </a:lnTo>
                  <a:cubicBezTo>
                    <a:pt x="1" y="2311"/>
                    <a:pt x="453" y="3311"/>
                    <a:pt x="1311" y="3311"/>
                  </a:cubicBezTo>
                  <a:lnTo>
                    <a:pt x="8407" y="3311"/>
                  </a:lnTo>
                  <a:cubicBezTo>
                    <a:pt x="9265" y="3287"/>
                    <a:pt x="9717" y="2311"/>
                    <a:pt x="9169" y="1668"/>
                  </a:cubicBezTo>
                  <a:lnTo>
                    <a:pt x="7693" y="1"/>
                  </a:lnTo>
                  <a:lnTo>
                    <a:pt x="5526" y="2168"/>
                  </a:lnTo>
                  <a:cubicBezTo>
                    <a:pt x="5347" y="2358"/>
                    <a:pt x="5109" y="2453"/>
                    <a:pt x="4868" y="2453"/>
                  </a:cubicBezTo>
                  <a:cubicBezTo>
                    <a:pt x="4627" y="2453"/>
                    <a:pt x="4383" y="2358"/>
                    <a:pt x="4192" y="2168"/>
                  </a:cubicBezTo>
                  <a:lnTo>
                    <a:pt x="202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105" name="Google Shape;1105;p42"/>
          <p:cNvSpPr/>
          <p:nvPr/>
        </p:nvSpPr>
        <p:spPr>
          <a:xfrm>
            <a:off x="6069406" y="3079486"/>
            <a:ext cx="319040" cy="304820"/>
          </a:xfrm>
          <a:custGeom>
            <a:rect b="b" l="l" r="r" t="t"/>
            <a:pathLst>
              <a:path extrusionOk="0" h="10718" w="11218">
                <a:moveTo>
                  <a:pt x="4418" y="1721"/>
                </a:moveTo>
                <a:cubicBezTo>
                  <a:pt x="4567" y="1721"/>
                  <a:pt x="4716" y="1817"/>
                  <a:pt x="4740" y="2007"/>
                </a:cubicBezTo>
                <a:lnTo>
                  <a:pt x="4740" y="2364"/>
                </a:lnTo>
                <a:lnTo>
                  <a:pt x="5169" y="2364"/>
                </a:lnTo>
                <a:cubicBezTo>
                  <a:pt x="5184" y="2363"/>
                  <a:pt x="5198" y="2362"/>
                  <a:pt x="5212" y="2362"/>
                </a:cubicBezTo>
                <a:cubicBezTo>
                  <a:pt x="5630" y="2362"/>
                  <a:pt x="5630" y="3010"/>
                  <a:pt x="5212" y="3010"/>
                </a:cubicBezTo>
                <a:cubicBezTo>
                  <a:pt x="5198" y="3010"/>
                  <a:pt x="5184" y="3009"/>
                  <a:pt x="5169" y="3007"/>
                </a:cubicBezTo>
                <a:lnTo>
                  <a:pt x="4073" y="3007"/>
                </a:lnTo>
                <a:cubicBezTo>
                  <a:pt x="3883" y="3007"/>
                  <a:pt x="3716" y="3150"/>
                  <a:pt x="3716" y="3365"/>
                </a:cubicBezTo>
                <a:cubicBezTo>
                  <a:pt x="3716" y="3460"/>
                  <a:pt x="3764" y="3555"/>
                  <a:pt x="3835" y="3603"/>
                </a:cubicBezTo>
                <a:cubicBezTo>
                  <a:pt x="3883" y="3674"/>
                  <a:pt x="3978" y="3722"/>
                  <a:pt x="4073" y="3722"/>
                </a:cubicBezTo>
                <a:lnTo>
                  <a:pt x="4764" y="3722"/>
                </a:lnTo>
                <a:cubicBezTo>
                  <a:pt x="5645" y="3722"/>
                  <a:pt x="6074" y="4794"/>
                  <a:pt x="5454" y="5413"/>
                </a:cubicBezTo>
                <a:cubicBezTo>
                  <a:pt x="5288" y="5603"/>
                  <a:pt x="5026" y="5698"/>
                  <a:pt x="4764" y="5698"/>
                </a:cubicBezTo>
                <a:lnTo>
                  <a:pt x="4740" y="5698"/>
                </a:lnTo>
                <a:lnTo>
                  <a:pt x="4740" y="6080"/>
                </a:lnTo>
                <a:cubicBezTo>
                  <a:pt x="4728" y="6258"/>
                  <a:pt x="4579" y="6347"/>
                  <a:pt x="4430" y="6347"/>
                </a:cubicBezTo>
                <a:cubicBezTo>
                  <a:pt x="4282" y="6347"/>
                  <a:pt x="4133" y="6258"/>
                  <a:pt x="4121" y="6080"/>
                </a:cubicBezTo>
                <a:lnTo>
                  <a:pt x="4121" y="5698"/>
                </a:lnTo>
                <a:lnTo>
                  <a:pt x="3668" y="5698"/>
                </a:lnTo>
                <a:cubicBezTo>
                  <a:pt x="3263" y="5698"/>
                  <a:pt x="3263" y="5079"/>
                  <a:pt x="3668" y="5079"/>
                </a:cubicBezTo>
                <a:lnTo>
                  <a:pt x="4764" y="5079"/>
                </a:lnTo>
                <a:cubicBezTo>
                  <a:pt x="4859" y="5079"/>
                  <a:pt x="4954" y="5056"/>
                  <a:pt x="5026" y="4984"/>
                </a:cubicBezTo>
                <a:cubicBezTo>
                  <a:pt x="5169" y="4841"/>
                  <a:pt x="5169" y="4603"/>
                  <a:pt x="5026" y="4460"/>
                </a:cubicBezTo>
                <a:cubicBezTo>
                  <a:pt x="4954" y="4413"/>
                  <a:pt x="4859" y="4365"/>
                  <a:pt x="4764" y="4365"/>
                </a:cubicBezTo>
                <a:lnTo>
                  <a:pt x="4073" y="4365"/>
                </a:lnTo>
                <a:cubicBezTo>
                  <a:pt x="3525" y="4365"/>
                  <a:pt x="3097" y="3912"/>
                  <a:pt x="3097" y="3388"/>
                </a:cubicBezTo>
                <a:cubicBezTo>
                  <a:pt x="3097" y="2841"/>
                  <a:pt x="3525" y="2388"/>
                  <a:pt x="4073" y="2388"/>
                </a:cubicBezTo>
                <a:lnTo>
                  <a:pt x="4097" y="2388"/>
                </a:lnTo>
                <a:lnTo>
                  <a:pt x="4097" y="2007"/>
                </a:lnTo>
                <a:cubicBezTo>
                  <a:pt x="4121" y="1817"/>
                  <a:pt x="4270" y="1721"/>
                  <a:pt x="4418" y="1721"/>
                </a:cubicBezTo>
                <a:close/>
                <a:moveTo>
                  <a:pt x="4413" y="0"/>
                </a:moveTo>
                <a:cubicBezTo>
                  <a:pt x="3383" y="0"/>
                  <a:pt x="2353" y="394"/>
                  <a:pt x="1573" y="1174"/>
                </a:cubicBezTo>
                <a:cubicBezTo>
                  <a:pt x="49" y="2698"/>
                  <a:pt x="1" y="5175"/>
                  <a:pt x="1477" y="6746"/>
                </a:cubicBezTo>
                <a:cubicBezTo>
                  <a:pt x="2265" y="7598"/>
                  <a:pt x="3346" y="8037"/>
                  <a:pt x="4432" y="8037"/>
                </a:cubicBezTo>
                <a:cubicBezTo>
                  <a:pt x="5351" y="8037"/>
                  <a:pt x="6273" y="7723"/>
                  <a:pt x="7026" y="7080"/>
                </a:cubicBezTo>
                <a:lnTo>
                  <a:pt x="7383" y="7413"/>
                </a:lnTo>
                <a:cubicBezTo>
                  <a:pt x="7169" y="7818"/>
                  <a:pt x="7240" y="8294"/>
                  <a:pt x="7574" y="8604"/>
                </a:cubicBezTo>
                <a:lnTo>
                  <a:pt x="9384" y="10414"/>
                </a:lnTo>
                <a:cubicBezTo>
                  <a:pt x="9574" y="10616"/>
                  <a:pt x="9836" y="10717"/>
                  <a:pt x="10098" y="10717"/>
                </a:cubicBezTo>
                <a:cubicBezTo>
                  <a:pt x="10360" y="10717"/>
                  <a:pt x="10622" y="10616"/>
                  <a:pt x="10813" y="10414"/>
                </a:cubicBezTo>
                <a:cubicBezTo>
                  <a:pt x="11217" y="10009"/>
                  <a:pt x="11217" y="9366"/>
                  <a:pt x="10813" y="8961"/>
                </a:cubicBezTo>
                <a:lnTo>
                  <a:pt x="10813" y="8985"/>
                </a:lnTo>
                <a:lnTo>
                  <a:pt x="9003" y="7175"/>
                </a:lnTo>
                <a:cubicBezTo>
                  <a:pt x="8811" y="6969"/>
                  <a:pt x="8556" y="6863"/>
                  <a:pt x="8293" y="6863"/>
                </a:cubicBezTo>
                <a:cubicBezTo>
                  <a:pt x="8131" y="6863"/>
                  <a:pt x="7966" y="6903"/>
                  <a:pt x="7812" y="6984"/>
                </a:cubicBezTo>
                <a:lnTo>
                  <a:pt x="7479" y="6627"/>
                </a:lnTo>
                <a:cubicBezTo>
                  <a:pt x="8884" y="4984"/>
                  <a:pt x="8717" y="2531"/>
                  <a:pt x="7145" y="1079"/>
                </a:cubicBezTo>
                <a:cubicBezTo>
                  <a:pt x="6378" y="358"/>
                  <a:pt x="5395" y="0"/>
                  <a:pt x="441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06" name="Google Shape;1106;p42"/>
          <p:cNvSpPr/>
          <p:nvPr/>
        </p:nvSpPr>
        <p:spPr>
          <a:xfrm>
            <a:off x="6117498" y="3508856"/>
            <a:ext cx="222856" cy="304820"/>
          </a:xfrm>
          <a:custGeom>
            <a:rect b="b" l="l" r="r" t="t"/>
            <a:pathLst>
              <a:path extrusionOk="0" h="10718" w="7836">
                <a:moveTo>
                  <a:pt x="3918" y="1025"/>
                </a:moveTo>
                <a:cubicBezTo>
                  <a:pt x="4067" y="1025"/>
                  <a:pt x="4215" y="1120"/>
                  <a:pt x="4239" y="1310"/>
                </a:cubicBezTo>
                <a:lnTo>
                  <a:pt x="4239" y="1668"/>
                </a:lnTo>
                <a:lnTo>
                  <a:pt x="4430" y="1668"/>
                </a:lnTo>
                <a:cubicBezTo>
                  <a:pt x="4444" y="1666"/>
                  <a:pt x="4458" y="1665"/>
                  <a:pt x="4472" y="1665"/>
                </a:cubicBezTo>
                <a:cubicBezTo>
                  <a:pt x="4875" y="1665"/>
                  <a:pt x="4868" y="2311"/>
                  <a:pt x="4452" y="2311"/>
                </a:cubicBezTo>
                <a:cubicBezTo>
                  <a:pt x="4444" y="2311"/>
                  <a:pt x="4437" y="2311"/>
                  <a:pt x="4430" y="2311"/>
                </a:cubicBezTo>
                <a:lnTo>
                  <a:pt x="3739" y="2311"/>
                </a:lnTo>
                <a:cubicBezTo>
                  <a:pt x="3726" y="2304"/>
                  <a:pt x="3714" y="2301"/>
                  <a:pt x="3701" y="2301"/>
                </a:cubicBezTo>
                <a:cubicBezTo>
                  <a:pt x="3668" y="2301"/>
                  <a:pt x="3637" y="2323"/>
                  <a:pt x="3620" y="2358"/>
                </a:cubicBezTo>
                <a:cubicBezTo>
                  <a:pt x="3572" y="2382"/>
                  <a:pt x="3549" y="2430"/>
                  <a:pt x="3549" y="2477"/>
                </a:cubicBezTo>
                <a:cubicBezTo>
                  <a:pt x="3549" y="2596"/>
                  <a:pt x="3644" y="2692"/>
                  <a:pt x="3739" y="2692"/>
                </a:cubicBezTo>
                <a:lnTo>
                  <a:pt x="4072" y="2692"/>
                </a:lnTo>
                <a:cubicBezTo>
                  <a:pt x="5073" y="2692"/>
                  <a:pt x="5192" y="4121"/>
                  <a:pt x="4239" y="4311"/>
                </a:cubicBezTo>
                <a:lnTo>
                  <a:pt x="4239" y="4668"/>
                </a:lnTo>
                <a:cubicBezTo>
                  <a:pt x="4263" y="4906"/>
                  <a:pt x="4090" y="5026"/>
                  <a:pt x="3918" y="5026"/>
                </a:cubicBezTo>
                <a:cubicBezTo>
                  <a:pt x="3745" y="5026"/>
                  <a:pt x="3572" y="4906"/>
                  <a:pt x="3596" y="4668"/>
                </a:cubicBezTo>
                <a:lnTo>
                  <a:pt x="3596" y="4311"/>
                </a:lnTo>
                <a:lnTo>
                  <a:pt x="3406" y="4311"/>
                </a:lnTo>
                <a:cubicBezTo>
                  <a:pt x="3025" y="4287"/>
                  <a:pt x="3025" y="3716"/>
                  <a:pt x="3406" y="3692"/>
                </a:cubicBezTo>
                <a:lnTo>
                  <a:pt x="4072" y="3692"/>
                </a:lnTo>
                <a:cubicBezTo>
                  <a:pt x="4334" y="3692"/>
                  <a:pt x="4334" y="3311"/>
                  <a:pt x="4072" y="3311"/>
                </a:cubicBezTo>
                <a:lnTo>
                  <a:pt x="3739" y="3311"/>
                </a:lnTo>
                <a:cubicBezTo>
                  <a:pt x="3025" y="3311"/>
                  <a:pt x="2644" y="2430"/>
                  <a:pt x="3168" y="1906"/>
                </a:cubicBezTo>
                <a:cubicBezTo>
                  <a:pt x="3287" y="1787"/>
                  <a:pt x="3430" y="1715"/>
                  <a:pt x="3596" y="1691"/>
                </a:cubicBezTo>
                <a:lnTo>
                  <a:pt x="3596" y="1310"/>
                </a:lnTo>
                <a:cubicBezTo>
                  <a:pt x="3620" y="1120"/>
                  <a:pt x="3769" y="1025"/>
                  <a:pt x="3918" y="1025"/>
                </a:cubicBezTo>
                <a:close/>
                <a:moveTo>
                  <a:pt x="3904" y="5701"/>
                </a:moveTo>
                <a:cubicBezTo>
                  <a:pt x="4071" y="5701"/>
                  <a:pt x="4239" y="5830"/>
                  <a:pt x="4239" y="6026"/>
                </a:cubicBezTo>
                <a:cubicBezTo>
                  <a:pt x="4239" y="6192"/>
                  <a:pt x="4096" y="6335"/>
                  <a:pt x="3930" y="6335"/>
                </a:cubicBezTo>
                <a:cubicBezTo>
                  <a:pt x="3644" y="6335"/>
                  <a:pt x="3501" y="6002"/>
                  <a:pt x="3691" y="5788"/>
                </a:cubicBezTo>
                <a:cubicBezTo>
                  <a:pt x="3751" y="5728"/>
                  <a:pt x="3827" y="5701"/>
                  <a:pt x="3904" y="5701"/>
                </a:cubicBezTo>
                <a:close/>
                <a:moveTo>
                  <a:pt x="3930" y="6907"/>
                </a:moveTo>
                <a:cubicBezTo>
                  <a:pt x="4096" y="6907"/>
                  <a:pt x="4215" y="7026"/>
                  <a:pt x="4239" y="7193"/>
                </a:cubicBezTo>
                <a:cubicBezTo>
                  <a:pt x="4239" y="7388"/>
                  <a:pt x="4083" y="7528"/>
                  <a:pt x="3916" y="7528"/>
                </a:cubicBezTo>
                <a:cubicBezTo>
                  <a:pt x="3839" y="7528"/>
                  <a:pt x="3759" y="7498"/>
                  <a:pt x="3691" y="7431"/>
                </a:cubicBezTo>
                <a:cubicBezTo>
                  <a:pt x="3501" y="7240"/>
                  <a:pt x="3620" y="6907"/>
                  <a:pt x="3930" y="6907"/>
                </a:cubicBezTo>
                <a:close/>
                <a:moveTo>
                  <a:pt x="3921" y="8062"/>
                </a:moveTo>
                <a:cubicBezTo>
                  <a:pt x="3971" y="8062"/>
                  <a:pt x="4025" y="8074"/>
                  <a:pt x="4072" y="8098"/>
                </a:cubicBezTo>
                <a:lnTo>
                  <a:pt x="5478" y="8812"/>
                </a:lnTo>
                <a:cubicBezTo>
                  <a:pt x="5954" y="9026"/>
                  <a:pt x="6263" y="9526"/>
                  <a:pt x="6263" y="10050"/>
                </a:cubicBezTo>
                <a:lnTo>
                  <a:pt x="6263" y="10074"/>
                </a:lnTo>
                <a:lnTo>
                  <a:pt x="1596" y="10074"/>
                </a:lnTo>
                <a:lnTo>
                  <a:pt x="1596" y="10050"/>
                </a:lnTo>
                <a:cubicBezTo>
                  <a:pt x="1596" y="9526"/>
                  <a:pt x="1882" y="9026"/>
                  <a:pt x="2358" y="8812"/>
                </a:cubicBezTo>
                <a:lnTo>
                  <a:pt x="3787" y="8098"/>
                </a:lnTo>
                <a:cubicBezTo>
                  <a:pt x="3822" y="8074"/>
                  <a:pt x="3870" y="8062"/>
                  <a:pt x="3921" y="8062"/>
                </a:cubicBezTo>
                <a:close/>
                <a:moveTo>
                  <a:pt x="381" y="1"/>
                </a:moveTo>
                <a:cubicBezTo>
                  <a:pt x="0" y="48"/>
                  <a:pt x="0" y="596"/>
                  <a:pt x="381" y="644"/>
                </a:cubicBezTo>
                <a:lnTo>
                  <a:pt x="905" y="644"/>
                </a:lnTo>
                <a:lnTo>
                  <a:pt x="905" y="2430"/>
                </a:lnTo>
                <a:cubicBezTo>
                  <a:pt x="905" y="3097"/>
                  <a:pt x="1191" y="3740"/>
                  <a:pt x="1667" y="4216"/>
                </a:cubicBezTo>
                <a:lnTo>
                  <a:pt x="2858" y="5359"/>
                </a:lnTo>
                <a:lnTo>
                  <a:pt x="1667" y="6502"/>
                </a:lnTo>
                <a:cubicBezTo>
                  <a:pt x="1191" y="6978"/>
                  <a:pt x="905" y="7621"/>
                  <a:pt x="905" y="8288"/>
                </a:cubicBezTo>
                <a:lnTo>
                  <a:pt x="905" y="10074"/>
                </a:lnTo>
                <a:lnTo>
                  <a:pt x="381" y="10074"/>
                </a:lnTo>
                <a:cubicBezTo>
                  <a:pt x="0" y="10122"/>
                  <a:pt x="0" y="10670"/>
                  <a:pt x="381" y="10717"/>
                </a:cubicBezTo>
                <a:lnTo>
                  <a:pt x="7454" y="10717"/>
                </a:lnTo>
                <a:cubicBezTo>
                  <a:pt x="7835" y="10670"/>
                  <a:pt x="7835" y="10122"/>
                  <a:pt x="7454" y="10074"/>
                </a:cubicBezTo>
                <a:lnTo>
                  <a:pt x="6930" y="10074"/>
                </a:lnTo>
                <a:lnTo>
                  <a:pt x="6930" y="8288"/>
                </a:lnTo>
                <a:cubicBezTo>
                  <a:pt x="6906" y="7621"/>
                  <a:pt x="6644" y="6978"/>
                  <a:pt x="6168" y="6502"/>
                </a:cubicBezTo>
                <a:lnTo>
                  <a:pt x="4977" y="5359"/>
                </a:lnTo>
                <a:lnTo>
                  <a:pt x="6168" y="4216"/>
                </a:lnTo>
                <a:cubicBezTo>
                  <a:pt x="6644" y="3740"/>
                  <a:pt x="6906" y="3097"/>
                  <a:pt x="6930" y="2430"/>
                </a:cubicBezTo>
                <a:lnTo>
                  <a:pt x="6930" y="644"/>
                </a:lnTo>
                <a:lnTo>
                  <a:pt x="7454" y="644"/>
                </a:lnTo>
                <a:cubicBezTo>
                  <a:pt x="7835" y="596"/>
                  <a:pt x="7835" y="48"/>
                  <a:pt x="7454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107" name="Google Shape;1107;p42"/>
          <p:cNvGrpSpPr/>
          <p:nvPr/>
        </p:nvGrpSpPr>
        <p:grpSpPr>
          <a:xfrm>
            <a:off x="6062636" y="3938226"/>
            <a:ext cx="332580" cy="303628"/>
            <a:chOff x="831093" y="4043279"/>
            <a:chExt cx="400169" cy="365333"/>
          </a:xfrm>
        </p:grpSpPr>
        <p:sp>
          <p:nvSpPr>
            <p:cNvPr id="1108" name="Google Shape;1108;p42"/>
            <p:cNvSpPr/>
            <p:nvPr/>
          </p:nvSpPr>
          <p:spPr>
            <a:xfrm>
              <a:off x="932966" y="4138615"/>
              <a:ext cx="202959" cy="174351"/>
            </a:xfrm>
            <a:custGeom>
              <a:rect b="b" l="l" r="r" t="t"/>
              <a:pathLst>
                <a:path extrusionOk="0" h="5095" w="5931">
                  <a:moveTo>
                    <a:pt x="3394" y="352"/>
                  </a:moveTo>
                  <a:cubicBezTo>
                    <a:pt x="3567" y="352"/>
                    <a:pt x="3740" y="465"/>
                    <a:pt x="3716" y="691"/>
                  </a:cubicBezTo>
                  <a:lnTo>
                    <a:pt x="3716" y="1072"/>
                  </a:lnTo>
                  <a:lnTo>
                    <a:pt x="4073" y="1072"/>
                  </a:lnTo>
                  <a:cubicBezTo>
                    <a:pt x="4454" y="1096"/>
                    <a:pt x="4454" y="1644"/>
                    <a:pt x="4073" y="1691"/>
                  </a:cubicBezTo>
                  <a:lnTo>
                    <a:pt x="2978" y="1691"/>
                  </a:lnTo>
                  <a:cubicBezTo>
                    <a:pt x="2963" y="1690"/>
                    <a:pt x="2949" y="1689"/>
                    <a:pt x="2936" y="1689"/>
                  </a:cubicBezTo>
                  <a:cubicBezTo>
                    <a:pt x="2587" y="1689"/>
                    <a:pt x="2587" y="2242"/>
                    <a:pt x="2936" y="2242"/>
                  </a:cubicBezTo>
                  <a:cubicBezTo>
                    <a:pt x="2949" y="2242"/>
                    <a:pt x="2963" y="2241"/>
                    <a:pt x="2978" y="2239"/>
                  </a:cubicBezTo>
                  <a:lnTo>
                    <a:pt x="3811" y="2239"/>
                  </a:lnTo>
                  <a:cubicBezTo>
                    <a:pt x="5026" y="2239"/>
                    <a:pt x="5026" y="4049"/>
                    <a:pt x="3811" y="4049"/>
                  </a:cubicBezTo>
                  <a:lnTo>
                    <a:pt x="3716" y="4049"/>
                  </a:lnTo>
                  <a:lnTo>
                    <a:pt x="3716" y="4406"/>
                  </a:lnTo>
                  <a:cubicBezTo>
                    <a:pt x="3728" y="4632"/>
                    <a:pt x="3555" y="4746"/>
                    <a:pt x="3385" y="4746"/>
                  </a:cubicBezTo>
                  <a:cubicBezTo>
                    <a:pt x="3216" y="4746"/>
                    <a:pt x="3049" y="4632"/>
                    <a:pt x="3073" y="4406"/>
                  </a:cubicBezTo>
                  <a:lnTo>
                    <a:pt x="3073" y="4049"/>
                  </a:lnTo>
                  <a:lnTo>
                    <a:pt x="2716" y="4049"/>
                  </a:lnTo>
                  <a:cubicBezTo>
                    <a:pt x="2708" y="4049"/>
                    <a:pt x="2701" y="4050"/>
                    <a:pt x="2694" y="4050"/>
                  </a:cubicBezTo>
                  <a:cubicBezTo>
                    <a:pt x="2277" y="4050"/>
                    <a:pt x="2271" y="3404"/>
                    <a:pt x="2673" y="3404"/>
                  </a:cubicBezTo>
                  <a:cubicBezTo>
                    <a:pt x="2687" y="3404"/>
                    <a:pt x="2701" y="3405"/>
                    <a:pt x="2716" y="3406"/>
                  </a:cubicBezTo>
                  <a:lnTo>
                    <a:pt x="3811" y="3406"/>
                  </a:lnTo>
                  <a:cubicBezTo>
                    <a:pt x="4144" y="3382"/>
                    <a:pt x="4144" y="2882"/>
                    <a:pt x="3811" y="2858"/>
                  </a:cubicBezTo>
                  <a:lnTo>
                    <a:pt x="2978" y="2858"/>
                  </a:lnTo>
                  <a:cubicBezTo>
                    <a:pt x="1787" y="2858"/>
                    <a:pt x="1787" y="1048"/>
                    <a:pt x="2978" y="1048"/>
                  </a:cubicBezTo>
                  <a:lnTo>
                    <a:pt x="3073" y="1048"/>
                  </a:lnTo>
                  <a:lnTo>
                    <a:pt x="3073" y="691"/>
                  </a:lnTo>
                  <a:cubicBezTo>
                    <a:pt x="3049" y="465"/>
                    <a:pt x="3222" y="352"/>
                    <a:pt x="3394" y="352"/>
                  </a:cubicBezTo>
                  <a:close/>
                  <a:moveTo>
                    <a:pt x="3382" y="1"/>
                  </a:moveTo>
                  <a:cubicBezTo>
                    <a:pt x="1120" y="1"/>
                    <a:pt x="1" y="2739"/>
                    <a:pt x="1596" y="4335"/>
                  </a:cubicBezTo>
                  <a:cubicBezTo>
                    <a:pt x="2114" y="4860"/>
                    <a:pt x="2752" y="5095"/>
                    <a:pt x="3377" y="5095"/>
                  </a:cubicBezTo>
                  <a:cubicBezTo>
                    <a:pt x="4681" y="5095"/>
                    <a:pt x="5931" y="4077"/>
                    <a:pt x="5931" y="2549"/>
                  </a:cubicBezTo>
                  <a:cubicBezTo>
                    <a:pt x="5931" y="1144"/>
                    <a:pt x="4787" y="1"/>
                    <a:pt x="338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09" name="Google Shape;1109;p42"/>
            <p:cNvSpPr/>
            <p:nvPr/>
          </p:nvSpPr>
          <p:spPr>
            <a:xfrm>
              <a:off x="831093" y="4043279"/>
              <a:ext cx="400169" cy="365333"/>
            </a:xfrm>
            <a:custGeom>
              <a:rect b="b" l="l" r="r" t="t"/>
              <a:pathLst>
                <a:path extrusionOk="0" h="10676" w="11694">
                  <a:moveTo>
                    <a:pt x="2525" y="3287"/>
                  </a:moveTo>
                  <a:cubicBezTo>
                    <a:pt x="1858" y="4573"/>
                    <a:pt x="1858" y="6097"/>
                    <a:pt x="2525" y="7383"/>
                  </a:cubicBezTo>
                  <a:lnTo>
                    <a:pt x="620" y="7383"/>
                  </a:lnTo>
                  <a:lnTo>
                    <a:pt x="620" y="3287"/>
                  </a:lnTo>
                  <a:close/>
                  <a:moveTo>
                    <a:pt x="6346" y="2157"/>
                  </a:moveTo>
                  <a:cubicBezTo>
                    <a:pt x="7971" y="2157"/>
                    <a:pt x="9527" y="3420"/>
                    <a:pt x="9527" y="5335"/>
                  </a:cubicBezTo>
                  <a:cubicBezTo>
                    <a:pt x="9527" y="7073"/>
                    <a:pt x="8098" y="8502"/>
                    <a:pt x="6359" y="8502"/>
                  </a:cubicBezTo>
                  <a:cubicBezTo>
                    <a:pt x="3549" y="8502"/>
                    <a:pt x="2120" y="5097"/>
                    <a:pt x="4121" y="3096"/>
                  </a:cubicBezTo>
                  <a:cubicBezTo>
                    <a:pt x="4769" y="2448"/>
                    <a:pt x="5566" y="2157"/>
                    <a:pt x="6346" y="2157"/>
                  </a:cubicBezTo>
                  <a:close/>
                  <a:moveTo>
                    <a:pt x="319" y="0"/>
                  </a:moveTo>
                  <a:cubicBezTo>
                    <a:pt x="174" y="0"/>
                    <a:pt x="25" y="96"/>
                    <a:pt x="1" y="286"/>
                  </a:cubicBezTo>
                  <a:lnTo>
                    <a:pt x="1" y="10407"/>
                  </a:lnTo>
                  <a:cubicBezTo>
                    <a:pt x="25" y="10586"/>
                    <a:pt x="174" y="10675"/>
                    <a:pt x="319" y="10675"/>
                  </a:cubicBezTo>
                  <a:cubicBezTo>
                    <a:pt x="465" y="10675"/>
                    <a:pt x="608" y="10586"/>
                    <a:pt x="620" y="10407"/>
                  </a:cubicBezTo>
                  <a:lnTo>
                    <a:pt x="620" y="8026"/>
                  </a:lnTo>
                  <a:lnTo>
                    <a:pt x="2930" y="8026"/>
                  </a:lnTo>
                  <a:cubicBezTo>
                    <a:pt x="3812" y="9152"/>
                    <a:pt x="5088" y="9695"/>
                    <a:pt x="6357" y="9695"/>
                  </a:cubicBezTo>
                  <a:cubicBezTo>
                    <a:pt x="7932" y="9695"/>
                    <a:pt x="9498" y="8859"/>
                    <a:pt x="10289" y="7264"/>
                  </a:cubicBezTo>
                  <a:cubicBezTo>
                    <a:pt x="11694" y="4358"/>
                    <a:pt x="9574" y="1001"/>
                    <a:pt x="6359" y="1001"/>
                  </a:cubicBezTo>
                  <a:lnTo>
                    <a:pt x="6359" y="977"/>
                  </a:lnTo>
                  <a:cubicBezTo>
                    <a:pt x="5026" y="977"/>
                    <a:pt x="3764" y="1596"/>
                    <a:pt x="2930" y="2668"/>
                  </a:cubicBezTo>
                  <a:lnTo>
                    <a:pt x="620" y="2668"/>
                  </a:lnTo>
                  <a:lnTo>
                    <a:pt x="620" y="286"/>
                  </a:lnTo>
                  <a:cubicBezTo>
                    <a:pt x="608" y="96"/>
                    <a:pt x="465" y="0"/>
                    <a:pt x="31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110" name="Google Shape;1110;p42"/>
          <p:cNvGrpSpPr/>
          <p:nvPr/>
        </p:nvGrpSpPr>
        <p:grpSpPr>
          <a:xfrm>
            <a:off x="6086000" y="4366404"/>
            <a:ext cx="285853" cy="304112"/>
            <a:chOff x="4007701" y="4043279"/>
            <a:chExt cx="343945" cy="365914"/>
          </a:xfrm>
        </p:grpSpPr>
        <p:sp>
          <p:nvSpPr>
            <p:cNvPr id="1111" name="Google Shape;1111;p42"/>
            <p:cNvSpPr/>
            <p:nvPr/>
          </p:nvSpPr>
          <p:spPr>
            <a:xfrm>
              <a:off x="4028884" y="4043279"/>
              <a:ext cx="22038" cy="66866"/>
            </a:xfrm>
            <a:custGeom>
              <a:rect b="b" l="l" r="r" t="t"/>
              <a:pathLst>
                <a:path extrusionOk="0" h="1954" w="644">
                  <a:moveTo>
                    <a:pt x="322" y="0"/>
                  </a:moveTo>
                  <a:cubicBezTo>
                    <a:pt x="174" y="0"/>
                    <a:pt x="25" y="96"/>
                    <a:pt x="1" y="286"/>
                  </a:cubicBezTo>
                  <a:lnTo>
                    <a:pt x="1" y="1644"/>
                  </a:lnTo>
                  <a:cubicBezTo>
                    <a:pt x="1" y="1810"/>
                    <a:pt x="144" y="1953"/>
                    <a:pt x="334" y="1953"/>
                  </a:cubicBezTo>
                  <a:cubicBezTo>
                    <a:pt x="501" y="1953"/>
                    <a:pt x="644" y="1810"/>
                    <a:pt x="644" y="1644"/>
                  </a:cubicBezTo>
                  <a:lnTo>
                    <a:pt x="644" y="286"/>
                  </a:lnTo>
                  <a:cubicBezTo>
                    <a:pt x="620" y="96"/>
                    <a:pt x="471" y="0"/>
                    <a:pt x="32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12" name="Google Shape;1112;p42"/>
            <p:cNvSpPr/>
            <p:nvPr/>
          </p:nvSpPr>
          <p:spPr>
            <a:xfrm>
              <a:off x="4122612" y="4043279"/>
              <a:ext cx="21216" cy="66866"/>
            </a:xfrm>
            <a:custGeom>
              <a:rect b="b" l="l" r="r" t="t"/>
              <a:pathLst>
                <a:path extrusionOk="0" h="1954" w="620">
                  <a:moveTo>
                    <a:pt x="310" y="0"/>
                  </a:moveTo>
                  <a:cubicBezTo>
                    <a:pt x="161" y="0"/>
                    <a:pt x="13" y="96"/>
                    <a:pt x="1" y="286"/>
                  </a:cubicBezTo>
                  <a:lnTo>
                    <a:pt x="1" y="1644"/>
                  </a:lnTo>
                  <a:cubicBezTo>
                    <a:pt x="1" y="1810"/>
                    <a:pt x="144" y="1953"/>
                    <a:pt x="310" y="1953"/>
                  </a:cubicBezTo>
                  <a:lnTo>
                    <a:pt x="334" y="1953"/>
                  </a:lnTo>
                  <a:cubicBezTo>
                    <a:pt x="501" y="1953"/>
                    <a:pt x="620" y="1810"/>
                    <a:pt x="620" y="1644"/>
                  </a:cubicBezTo>
                  <a:lnTo>
                    <a:pt x="620" y="286"/>
                  </a:lnTo>
                  <a:cubicBezTo>
                    <a:pt x="608" y="96"/>
                    <a:pt x="459" y="0"/>
                    <a:pt x="31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13" name="Google Shape;1113;p42"/>
            <p:cNvSpPr/>
            <p:nvPr/>
          </p:nvSpPr>
          <p:spPr>
            <a:xfrm>
              <a:off x="4215519" y="4043279"/>
              <a:ext cx="21216" cy="66866"/>
            </a:xfrm>
            <a:custGeom>
              <a:rect b="b" l="l" r="r" t="t"/>
              <a:pathLst>
                <a:path extrusionOk="0" h="1954" w="620">
                  <a:moveTo>
                    <a:pt x="310" y="0"/>
                  </a:moveTo>
                  <a:cubicBezTo>
                    <a:pt x="161" y="0"/>
                    <a:pt x="12" y="96"/>
                    <a:pt x="0" y="286"/>
                  </a:cubicBezTo>
                  <a:lnTo>
                    <a:pt x="0" y="1644"/>
                  </a:lnTo>
                  <a:cubicBezTo>
                    <a:pt x="0" y="1810"/>
                    <a:pt x="143" y="1953"/>
                    <a:pt x="310" y="1953"/>
                  </a:cubicBezTo>
                  <a:cubicBezTo>
                    <a:pt x="477" y="1953"/>
                    <a:pt x="620" y="1810"/>
                    <a:pt x="620" y="1644"/>
                  </a:cubicBezTo>
                  <a:lnTo>
                    <a:pt x="620" y="286"/>
                  </a:lnTo>
                  <a:cubicBezTo>
                    <a:pt x="608" y="96"/>
                    <a:pt x="459" y="0"/>
                    <a:pt x="31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14" name="Google Shape;1114;p42"/>
            <p:cNvSpPr/>
            <p:nvPr/>
          </p:nvSpPr>
          <p:spPr>
            <a:xfrm>
              <a:off x="4308427" y="4043279"/>
              <a:ext cx="21216" cy="66866"/>
            </a:xfrm>
            <a:custGeom>
              <a:rect b="b" l="l" r="r" t="t"/>
              <a:pathLst>
                <a:path extrusionOk="0" h="1954" w="620">
                  <a:moveTo>
                    <a:pt x="310" y="0"/>
                  </a:moveTo>
                  <a:cubicBezTo>
                    <a:pt x="161" y="0"/>
                    <a:pt x="12" y="96"/>
                    <a:pt x="0" y="286"/>
                  </a:cubicBezTo>
                  <a:lnTo>
                    <a:pt x="0" y="1644"/>
                  </a:lnTo>
                  <a:cubicBezTo>
                    <a:pt x="0" y="1810"/>
                    <a:pt x="143" y="1953"/>
                    <a:pt x="310" y="1953"/>
                  </a:cubicBezTo>
                  <a:cubicBezTo>
                    <a:pt x="477" y="1953"/>
                    <a:pt x="620" y="1810"/>
                    <a:pt x="620" y="1644"/>
                  </a:cubicBezTo>
                  <a:lnTo>
                    <a:pt x="620" y="286"/>
                  </a:lnTo>
                  <a:cubicBezTo>
                    <a:pt x="608" y="96"/>
                    <a:pt x="459" y="0"/>
                    <a:pt x="31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15" name="Google Shape;1115;p42"/>
            <p:cNvSpPr/>
            <p:nvPr/>
          </p:nvSpPr>
          <p:spPr>
            <a:xfrm>
              <a:off x="4007701" y="4065282"/>
              <a:ext cx="343945" cy="343911"/>
            </a:xfrm>
            <a:custGeom>
              <a:rect b="b" l="l" r="r" t="t"/>
              <a:pathLst>
                <a:path extrusionOk="0" h="10050" w="10051">
                  <a:moveTo>
                    <a:pt x="5038" y="1953"/>
                  </a:moveTo>
                  <a:cubicBezTo>
                    <a:pt x="5186" y="1953"/>
                    <a:pt x="5335" y="2048"/>
                    <a:pt x="5359" y="2239"/>
                  </a:cubicBezTo>
                  <a:lnTo>
                    <a:pt x="5359" y="2620"/>
                  </a:lnTo>
                  <a:lnTo>
                    <a:pt x="5716" y="2620"/>
                  </a:lnTo>
                  <a:cubicBezTo>
                    <a:pt x="5731" y="2618"/>
                    <a:pt x="5745" y="2618"/>
                    <a:pt x="5759" y="2618"/>
                  </a:cubicBezTo>
                  <a:cubicBezTo>
                    <a:pt x="6155" y="2618"/>
                    <a:pt x="6155" y="3241"/>
                    <a:pt x="5759" y="3241"/>
                  </a:cubicBezTo>
                  <a:cubicBezTo>
                    <a:pt x="5745" y="3241"/>
                    <a:pt x="5731" y="3241"/>
                    <a:pt x="5716" y="3239"/>
                  </a:cubicBezTo>
                  <a:lnTo>
                    <a:pt x="4621" y="3239"/>
                  </a:lnTo>
                  <a:cubicBezTo>
                    <a:pt x="4240" y="3239"/>
                    <a:pt x="4240" y="3787"/>
                    <a:pt x="4621" y="3787"/>
                  </a:cubicBezTo>
                  <a:lnTo>
                    <a:pt x="5454" y="3787"/>
                  </a:lnTo>
                  <a:cubicBezTo>
                    <a:pt x="6645" y="3787"/>
                    <a:pt x="6645" y="5597"/>
                    <a:pt x="5454" y="5597"/>
                  </a:cubicBezTo>
                  <a:lnTo>
                    <a:pt x="5335" y="5597"/>
                  </a:lnTo>
                  <a:lnTo>
                    <a:pt x="5335" y="5954"/>
                  </a:lnTo>
                  <a:cubicBezTo>
                    <a:pt x="5323" y="6144"/>
                    <a:pt x="5180" y="6240"/>
                    <a:pt x="5035" y="6240"/>
                  </a:cubicBezTo>
                  <a:cubicBezTo>
                    <a:pt x="4889" y="6240"/>
                    <a:pt x="4740" y="6144"/>
                    <a:pt x="4716" y="5954"/>
                  </a:cubicBezTo>
                  <a:lnTo>
                    <a:pt x="4716" y="5597"/>
                  </a:lnTo>
                  <a:lnTo>
                    <a:pt x="4359" y="5597"/>
                  </a:lnTo>
                  <a:cubicBezTo>
                    <a:pt x="4351" y="5597"/>
                    <a:pt x="4344" y="5597"/>
                    <a:pt x="4337" y="5597"/>
                  </a:cubicBezTo>
                  <a:cubicBezTo>
                    <a:pt x="3921" y="5597"/>
                    <a:pt x="3914" y="4951"/>
                    <a:pt x="4316" y="4951"/>
                  </a:cubicBezTo>
                  <a:cubicBezTo>
                    <a:pt x="4330" y="4951"/>
                    <a:pt x="4344" y="4952"/>
                    <a:pt x="4359" y="4954"/>
                  </a:cubicBezTo>
                  <a:lnTo>
                    <a:pt x="5454" y="4954"/>
                  </a:lnTo>
                  <a:cubicBezTo>
                    <a:pt x="5812" y="4954"/>
                    <a:pt x="5812" y="4406"/>
                    <a:pt x="5454" y="4406"/>
                  </a:cubicBezTo>
                  <a:lnTo>
                    <a:pt x="4621" y="4406"/>
                  </a:lnTo>
                  <a:cubicBezTo>
                    <a:pt x="3406" y="4406"/>
                    <a:pt x="3406" y="2596"/>
                    <a:pt x="4621" y="2596"/>
                  </a:cubicBezTo>
                  <a:lnTo>
                    <a:pt x="4621" y="2620"/>
                  </a:lnTo>
                  <a:lnTo>
                    <a:pt x="4716" y="2620"/>
                  </a:lnTo>
                  <a:lnTo>
                    <a:pt x="4716" y="2239"/>
                  </a:lnTo>
                  <a:cubicBezTo>
                    <a:pt x="4740" y="2048"/>
                    <a:pt x="4889" y="1953"/>
                    <a:pt x="5038" y="1953"/>
                  </a:cubicBezTo>
                  <a:close/>
                  <a:moveTo>
                    <a:pt x="8217" y="6978"/>
                  </a:moveTo>
                  <a:cubicBezTo>
                    <a:pt x="8598" y="7026"/>
                    <a:pt x="8598" y="7573"/>
                    <a:pt x="8217" y="7597"/>
                  </a:cubicBezTo>
                  <a:lnTo>
                    <a:pt x="1835" y="7597"/>
                  </a:lnTo>
                  <a:cubicBezTo>
                    <a:pt x="1453" y="7573"/>
                    <a:pt x="1453" y="7026"/>
                    <a:pt x="1835" y="6978"/>
                  </a:cubicBezTo>
                  <a:close/>
                  <a:moveTo>
                    <a:pt x="6907" y="8335"/>
                  </a:moveTo>
                  <a:cubicBezTo>
                    <a:pt x="7264" y="8359"/>
                    <a:pt x="7264" y="8907"/>
                    <a:pt x="6907" y="8954"/>
                  </a:cubicBezTo>
                  <a:lnTo>
                    <a:pt x="2859" y="8954"/>
                  </a:lnTo>
                  <a:cubicBezTo>
                    <a:pt x="2477" y="8907"/>
                    <a:pt x="2477" y="8359"/>
                    <a:pt x="2859" y="8335"/>
                  </a:cubicBezTo>
                  <a:close/>
                  <a:moveTo>
                    <a:pt x="1906" y="0"/>
                  </a:moveTo>
                  <a:lnTo>
                    <a:pt x="1906" y="1001"/>
                  </a:lnTo>
                  <a:cubicBezTo>
                    <a:pt x="1906" y="1501"/>
                    <a:pt x="1477" y="1929"/>
                    <a:pt x="953" y="1929"/>
                  </a:cubicBezTo>
                  <a:lnTo>
                    <a:pt x="1" y="1929"/>
                  </a:lnTo>
                  <a:lnTo>
                    <a:pt x="1" y="8740"/>
                  </a:lnTo>
                  <a:cubicBezTo>
                    <a:pt x="1" y="9455"/>
                    <a:pt x="596" y="10050"/>
                    <a:pt x="1334" y="10050"/>
                  </a:cubicBezTo>
                  <a:lnTo>
                    <a:pt x="8741" y="10050"/>
                  </a:lnTo>
                  <a:cubicBezTo>
                    <a:pt x="9455" y="10050"/>
                    <a:pt x="10050" y="9455"/>
                    <a:pt x="10050" y="8740"/>
                  </a:cubicBezTo>
                  <a:lnTo>
                    <a:pt x="10050" y="1929"/>
                  </a:lnTo>
                  <a:lnTo>
                    <a:pt x="9098" y="1929"/>
                  </a:lnTo>
                  <a:cubicBezTo>
                    <a:pt x="8574" y="1929"/>
                    <a:pt x="8145" y="1501"/>
                    <a:pt x="8145" y="1001"/>
                  </a:cubicBezTo>
                  <a:lnTo>
                    <a:pt x="8145" y="0"/>
                  </a:lnTo>
                  <a:lnTo>
                    <a:pt x="7312" y="0"/>
                  </a:lnTo>
                  <a:lnTo>
                    <a:pt x="7312" y="1001"/>
                  </a:lnTo>
                  <a:cubicBezTo>
                    <a:pt x="7359" y="1655"/>
                    <a:pt x="6871" y="1983"/>
                    <a:pt x="6380" y="1983"/>
                  </a:cubicBezTo>
                  <a:cubicBezTo>
                    <a:pt x="5889" y="1983"/>
                    <a:pt x="5395" y="1655"/>
                    <a:pt x="5430" y="1001"/>
                  </a:cubicBezTo>
                  <a:lnTo>
                    <a:pt x="5430" y="0"/>
                  </a:lnTo>
                  <a:lnTo>
                    <a:pt x="4597" y="0"/>
                  </a:lnTo>
                  <a:lnTo>
                    <a:pt x="4597" y="1001"/>
                  </a:lnTo>
                  <a:cubicBezTo>
                    <a:pt x="4645" y="1655"/>
                    <a:pt x="4156" y="1983"/>
                    <a:pt x="3665" y="1983"/>
                  </a:cubicBezTo>
                  <a:cubicBezTo>
                    <a:pt x="3174" y="1983"/>
                    <a:pt x="2680" y="1655"/>
                    <a:pt x="2716" y="1001"/>
                  </a:cubicBezTo>
                  <a:lnTo>
                    <a:pt x="271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19" name="Shape 1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0" name="Google Shape;1120;p43"/>
          <p:cNvSpPr txBox="1"/>
          <p:nvPr>
            <p:ph type="title"/>
          </p:nvPr>
        </p:nvSpPr>
        <p:spPr>
          <a:xfrm>
            <a:off x="457200" y="411475"/>
            <a:ext cx="8229600" cy="371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Business </a:t>
            </a:r>
            <a:r>
              <a:rPr lang="en"/>
              <a:t>2023</a:t>
            </a:r>
            <a:r>
              <a:rPr lang="en"/>
              <a:t> </a:t>
            </a:r>
            <a:r>
              <a:rPr lang="en"/>
              <a:t>annual report infographics</a:t>
            </a:r>
            <a:endParaRPr/>
          </a:p>
        </p:txBody>
      </p:sp>
      <p:graphicFrame>
        <p:nvGraphicFramePr>
          <p:cNvPr id="1121" name="Google Shape;1121;p43"/>
          <p:cNvGraphicFramePr/>
          <p:nvPr/>
        </p:nvGraphicFramePr>
        <p:xfrm>
          <a:off x="457200" y="229385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{3C68BBBC-44E5-4AFA-A33B-BD5948D1133F}</a:tableStyleId>
              </a:tblPr>
              <a:tblGrid>
                <a:gridCol w="2027575"/>
                <a:gridCol w="2965825"/>
              </a:tblGrid>
              <a:tr h="457175">
                <a:tc gridSpan="2"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800">
                          <a:solidFill>
                            <a:schemeClr val="lt1"/>
                          </a:solidFill>
                          <a:latin typeface="Fira Sans Extra Condensed"/>
                          <a:ea typeface="Fira Sans Extra Condensed"/>
                          <a:cs typeface="Fira Sans Extra Condensed"/>
                          <a:sym typeface="Fira Sans Extra Condensed"/>
                        </a:rPr>
                        <a:t>M</a:t>
                      </a:r>
                      <a:r>
                        <a:rPr b="1" lang="en" sz="1800">
                          <a:solidFill>
                            <a:schemeClr val="lt1"/>
                          </a:solidFill>
                          <a:latin typeface="Fira Sans Extra Condensed"/>
                          <a:ea typeface="Fira Sans Extra Condensed"/>
                          <a:cs typeface="Fira Sans Extra Condensed"/>
                          <a:sym typeface="Fira Sans Extra Condensed"/>
                        </a:rPr>
                        <a:t>ilestones</a:t>
                      </a:r>
                      <a:endParaRPr b="1" sz="1800">
                        <a:solidFill>
                          <a:schemeClr val="lt1"/>
                        </a:solidFill>
                        <a:latin typeface="Fira Sans Extra Condensed"/>
                        <a:ea typeface="Fira Sans Extra Condensed"/>
                        <a:cs typeface="Fira Sans Extra Condensed"/>
                        <a:sym typeface="Fira Sans Extra Condensed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2"/>
                    </a:solidFill>
                  </a:tcPr>
                </a:tc>
                <a:tc hMerge="1"/>
              </a:tr>
              <a:tr h="3962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May 21st</a:t>
                      </a:r>
                      <a:endParaRPr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155FE5">
                        <a:alpha val="1254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Venus has a nice name</a:t>
                      </a:r>
                      <a:endParaRPr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155FE5">
                        <a:alpha val="12549"/>
                      </a:srgbClr>
                    </a:solidFill>
                  </a:tcPr>
                </a:tc>
              </a:tr>
              <a:tr h="3962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June 23th</a:t>
                      </a:r>
                      <a:endParaRPr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155FE5">
                        <a:alpha val="250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Mars is a very cold planet</a:t>
                      </a:r>
                      <a:endParaRPr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155FE5">
                        <a:alpha val="25099"/>
                      </a:srgbClr>
                    </a:solidFill>
                  </a:tcPr>
                </a:tc>
              </a:tr>
              <a:tr h="3962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July 16th</a:t>
                      </a:r>
                      <a:endParaRPr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155FE5">
                        <a:alpha val="1254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Jupiter is the biggest planet</a:t>
                      </a:r>
                      <a:endParaRPr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155FE5">
                        <a:alpha val="12549"/>
                      </a:srgbClr>
                    </a:solidFill>
                  </a:tcPr>
                </a:tc>
              </a:tr>
              <a:tr h="3962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August 12th</a:t>
                      </a:r>
                      <a:endParaRPr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155FE5">
                        <a:alpha val="250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Mercury is the smallest one</a:t>
                      </a:r>
                      <a:endParaRPr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155FE5">
                        <a:alpha val="25099"/>
                      </a:srgbClr>
                    </a:solidFill>
                  </a:tcPr>
                </a:tc>
              </a:tr>
              <a:tr h="3962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September 11th</a:t>
                      </a:r>
                      <a:endParaRPr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155FE5">
                        <a:alpha val="1254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Only saturn has rings</a:t>
                      </a:r>
                      <a:endParaRPr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155FE5">
                        <a:alpha val="12549"/>
                      </a:srgb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122" name="Google Shape;1122;p43"/>
          <p:cNvGraphicFramePr/>
          <p:nvPr/>
        </p:nvGraphicFramePr>
        <p:xfrm>
          <a:off x="457200" y="1040988"/>
          <a:ext cx="3000000" cy="3000000"/>
        </p:xfrm>
        <a:graphic>
          <a:graphicData uri="http://schemas.openxmlformats.org/drawingml/2006/table">
            <a:tbl>
              <a:tblPr>
                <a:noFill/>
                <a:tableStyleId>{3C68BBBC-44E5-4AFA-A33B-BD5948D1133F}</a:tableStyleId>
              </a:tblPr>
              <a:tblGrid>
                <a:gridCol w="4993400"/>
              </a:tblGrid>
              <a:tr h="3161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2100">
                          <a:solidFill>
                            <a:schemeClr val="lt1"/>
                          </a:solidFill>
                          <a:latin typeface="Fira Sans Extra Condensed"/>
                          <a:ea typeface="Fira Sans Extra Condensed"/>
                          <a:cs typeface="Fira Sans Extra Condensed"/>
                          <a:sym typeface="Fira Sans Extra Condensed"/>
                        </a:rPr>
                        <a:t>2023</a:t>
                      </a:r>
                      <a:endParaRPr b="1" sz="2100">
                        <a:solidFill>
                          <a:schemeClr val="lt1"/>
                        </a:solidFill>
                        <a:latin typeface="Fira Sans Extra Condensed"/>
                        <a:ea typeface="Fira Sans Extra Condensed"/>
                        <a:cs typeface="Fira Sans Extra Condensed"/>
                        <a:sym typeface="Fira Sans Extra Condensed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</a:tr>
              <a:tr h="50637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Saturn is a gas giant and has several rings. It's composed mostly of hydrogen and helium</a:t>
                      </a:r>
                      <a:endParaRPr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1642C5">
                        <a:alpha val="12549"/>
                      </a:srgb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123" name="Google Shape;1123;p43"/>
          <p:cNvGraphicFramePr/>
          <p:nvPr/>
        </p:nvGraphicFramePr>
        <p:xfrm>
          <a:off x="5598000" y="1040988"/>
          <a:ext cx="3000000" cy="3000000"/>
        </p:xfrm>
        <a:graphic>
          <a:graphicData uri="http://schemas.openxmlformats.org/drawingml/2006/table">
            <a:tbl>
              <a:tblPr>
                <a:noFill/>
                <a:tableStyleId>{3C68BBBC-44E5-4AFA-A33B-BD5948D1133F}</a:tableStyleId>
              </a:tblPr>
              <a:tblGrid>
                <a:gridCol w="1544400"/>
                <a:gridCol w="1544400"/>
              </a:tblGrid>
              <a:tr h="483100">
                <a:tc gridSpan="2"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800">
                          <a:solidFill>
                            <a:schemeClr val="lt1"/>
                          </a:solidFill>
                          <a:latin typeface="Fira Sans Extra Condensed"/>
                          <a:ea typeface="Fira Sans Extra Condensed"/>
                          <a:cs typeface="Fira Sans Extra Condensed"/>
                          <a:sym typeface="Fira Sans Extra Condensed"/>
                        </a:rPr>
                        <a:t>Goals</a:t>
                      </a:r>
                      <a:endParaRPr b="1" sz="1800">
                        <a:solidFill>
                          <a:schemeClr val="lt1"/>
                        </a:solidFill>
                        <a:latin typeface="Fira Sans Extra Condensed"/>
                        <a:ea typeface="Fira Sans Extra Condensed"/>
                        <a:cs typeface="Fira Sans Extra Condensed"/>
                        <a:sym typeface="Fira Sans Extra Condensed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3"/>
                    </a:solidFill>
                  </a:tcPr>
                </a:tc>
                <a:tc hMerge="1"/>
              </a:tr>
              <a:tr h="13239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2A8BFD">
                        <a:alpha val="1254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2A8BFD">
                        <a:alpha val="25099"/>
                      </a:srgbClr>
                    </a:solidFill>
                  </a:tcPr>
                </a:tc>
              </a:tr>
              <a:tr h="5314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2100">
                          <a:solidFill>
                            <a:schemeClr val="lt1"/>
                          </a:solidFill>
                          <a:latin typeface="Fira Sans Extra Condensed"/>
                          <a:ea typeface="Fira Sans Extra Condensed"/>
                          <a:cs typeface="Fira Sans Extra Condensed"/>
                          <a:sym typeface="Fira Sans Extra Condensed"/>
                        </a:rPr>
                        <a:t>25%</a:t>
                      </a:r>
                      <a:endParaRPr b="1" sz="2100">
                        <a:solidFill>
                          <a:schemeClr val="lt1"/>
                        </a:solidFill>
                        <a:latin typeface="Fira Sans Extra Condensed"/>
                        <a:ea typeface="Fira Sans Extra Condensed"/>
                        <a:cs typeface="Fira Sans Extra Condensed"/>
                        <a:sym typeface="Fira Sans Extra Condensed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2100">
                          <a:solidFill>
                            <a:schemeClr val="lt1"/>
                          </a:solidFill>
                          <a:latin typeface="Fira Sans Extra Condensed"/>
                          <a:ea typeface="Fira Sans Extra Condensed"/>
                          <a:cs typeface="Fira Sans Extra Condensed"/>
                          <a:sym typeface="Fira Sans Extra Condensed"/>
                        </a:rPr>
                        <a:t>75%</a:t>
                      </a:r>
                      <a:endParaRPr b="1" sz="2100">
                        <a:solidFill>
                          <a:schemeClr val="lt1"/>
                        </a:solidFill>
                        <a:latin typeface="Fira Sans Extra Condensed"/>
                        <a:ea typeface="Fira Sans Extra Condensed"/>
                        <a:cs typeface="Fira Sans Extra Condensed"/>
                        <a:sym typeface="Fira Sans Extra Condensed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3"/>
                    </a:solidFill>
                  </a:tcPr>
                </a:tc>
              </a:tr>
              <a:tr h="4831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800">
                          <a:solidFill>
                            <a:schemeClr val="dk1"/>
                          </a:solidFill>
                          <a:latin typeface="Fira Sans Extra Condensed"/>
                          <a:ea typeface="Fira Sans Extra Condensed"/>
                          <a:cs typeface="Fira Sans Extra Condensed"/>
                          <a:sym typeface="Fira Sans Extra Condensed"/>
                        </a:rPr>
                        <a:t>Pluto</a:t>
                      </a:r>
                      <a:endParaRPr b="1" sz="1800">
                        <a:solidFill>
                          <a:schemeClr val="dk1"/>
                        </a:solidFill>
                        <a:latin typeface="Fira Sans Extra Condensed"/>
                        <a:ea typeface="Fira Sans Extra Condensed"/>
                        <a:cs typeface="Fira Sans Extra Condensed"/>
                        <a:sym typeface="Fira Sans Extra Condensed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2A8BFD">
                        <a:alpha val="1254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800">
                          <a:solidFill>
                            <a:schemeClr val="dk1"/>
                          </a:solidFill>
                          <a:latin typeface="Fira Sans Extra Condensed"/>
                          <a:ea typeface="Fira Sans Extra Condensed"/>
                          <a:cs typeface="Fira Sans Extra Condensed"/>
                          <a:sym typeface="Fira Sans Extra Condensed"/>
                        </a:rPr>
                        <a:t>Ceres</a:t>
                      </a:r>
                      <a:endParaRPr b="1" sz="1800">
                        <a:solidFill>
                          <a:schemeClr val="dk1"/>
                        </a:solidFill>
                        <a:latin typeface="Fira Sans Extra Condensed"/>
                        <a:ea typeface="Fira Sans Extra Condensed"/>
                        <a:cs typeface="Fira Sans Extra Condensed"/>
                        <a:sym typeface="Fira Sans Extra Condensed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2A8BFD">
                        <a:alpha val="25099"/>
                      </a:srgbClr>
                    </a:solidFill>
                  </a:tcPr>
                </a:tc>
              </a:tr>
              <a:tr h="86957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Pluto is considered a dwarf planet</a:t>
                      </a:r>
                      <a:endParaRPr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2A8BFD">
                        <a:alpha val="1254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Ceres is located in the main asteroid belt</a:t>
                      </a:r>
                      <a:endParaRPr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2A8BFD">
                        <a:alpha val="25099"/>
                      </a:srgbClr>
                    </a:solidFill>
                  </a:tcPr>
                </a:tc>
              </a:tr>
            </a:tbl>
          </a:graphicData>
        </a:graphic>
      </p:graphicFrame>
      <p:sp>
        <p:nvSpPr>
          <p:cNvPr id="1124" name="Google Shape;1124;p43"/>
          <p:cNvSpPr/>
          <p:nvPr/>
        </p:nvSpPr>
        <p:spPr>
          <a:xfrm>
            <a:off x="5816991" y="1636533"/>
            <a:ext cx="1114482" cy="1114482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25" name="Google Shape;1125;p43"/>
          <p:cNvSpPr/>
          <p:nvPr/>
        </p:nvSpPr>
        <p:spPr>
          <a:xfrm>
            <a:off x="5817003" y="1636533"/>
            <a:ext cx="1114482" cy="1114482"/>
          </a:xfrm>
          <a:prstGeom prst="pie">
            <a:avLst>
              <a:gd fmla="val 16261269" name="adj1"/>
              <a:gd fmla="val 16167" name="adj2"/>
            </a:avLst>
          </a:pr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26" name="Google Shape;1126;p43"/>
          <p:cNvSpPr/>
          <p:nvPr/>
        </p:nvSpPr>
        <p:spPr>
          <a:xfrm>
            <a:off x="7361291" y="1636533"/>
            <a:ext cx="1114482" cy="1114482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27" name="Google Shape;1127;p43"/>
          <p:cNvSpPr/>
          <p:nvPr/>
        </p:nvSpPr>
        <p:spPr>
          <a:xfrm>
            <a:off x="7361303" y="1636533"/>
            <a:ext cx="1114482" cy="1114482"/>
          </a:xfrm>
          <a:prstGeom prst="pie">
            <a:avLst>
              <a:gd fmla="val 16261269" name="adj1"/>
              <a:gd fmla="val 10740215" name="adj2"/>
            </a:avLst>
          </a:pr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3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17"/>
          <p:cNvSpPr txBox="1"/>
          <p:nvPr>
            <p:ph type="title"/>
          </p:nvPr>
        </p:nvSpPr>
        <p:spPr>
          <a:xfrm>
            <a:off x="457200" y="411475"/>
            <a:ext cx="8229600" cy="371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Business </a:t>
            </a:r>
            <a:r>
              <a:rPr lang="en"/>
              <a:t>2023</a:t>
            </a:r>
            <a:r>
              <a:rPr lang="en"/>
              <a:t> </a:t>
            </a:r>
            <a:r>
              <a:rPr lang="en"/>
              <a:t>annual report infographics</a:t>
            </a:r>
            <a:endParaRPr/>
          </a:p>
        </p:txBody>
      </p:sp>
      <p:sp>
        <p:nvSpPr>
          <p:cNvPr id="165" name="Google Shape;165;p17"/>
          <p:cNvSpPr/>
          <p:nvPr/>
        </p:nvSpPr>
        <p:spPr>
          <a:xfrm>
            <a:off x="457200" y="2349625"/>
            <a:ext cx="2400300" cy="1083300"/>
          </a:xfrm>
          <a:prstGeom prst="roundRect">
            <a:avLst>
              <a:gd fmla="val 10018" name="adj"/>
            </a:avLst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400">
                <a:solidFill>
                  <a:schemeClr val="lt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rPr>
              <a:t>Company’s mission &amp; vision</a:t>
            </a:r>
            <a:endParaRPr b="1" sz="2400">
              <a:latin typeface="Fira Sans Extra Condensed"/>
              <a:ea typeface="Fira Sans Extra Condensed"/>
              <a:cs typeface="Fira Sans Extra Condensed"/>
              <a:sym typeface="Fira Sans Extra Condensed"/>
            </a:endParaRPr>
          </a:p>
        </p:txBody>
      </p:sp>
      <p:sp>
        <p:nvSpPr>
          <p:cNvPr id="166" name="Google Shape;166;p17"/>
          <p:cNvSpPr/>
          <p:nvPr/>
        </p:nvSpPr>
        <p:spPr>
          <a:xfrm>
            <a:off x="4572000" y="1050450"/>
            <a:ext cx="4114800" cy="1083300"/>
          </a:xfrm>
          <a:prstGeom prst="roundRect">
            <a:avLst>
              <a:gd fmla="val 10018" name="adj"/>
            </a:avLst>
          </a:prstGeom>
          <a:solidFill>
            <a:srgbClr val="155FE5">
              <a:alpha val="12549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000">
              <a:latin typeface="Fira Sans Extra Condensed"/>
              <a:ea typeface="Fira Sans Extra Condensed"/>
              <a:cs typeface="Fira Sans Extra Condensed"/>
              <a:sym typeface="Fira Sans Extra Condensed"/>
            </a:endParaRPr>
          </a:p>
        </p:txBody>
      </p:sp>
      <p:sp>
        <p:nvSpPr>
          <p:cNvPr id="167" name="Google Shape;167;p17"/>
          <p:cNvSpPr/>
          <p:nvPr/>
        </p:nvSpPr>
        <p:spPr>
          <a:xfrm>
            <a:off x="4572000" y="2349613"/>
            <a:ext cx="4114800" cy="1083300"/>
          </a:xfrm>
          <a:prstGeom prst="roundRect">
            <a:avLst>
              <a:gd fmla="val 10018" name="adj"/>
            </a:avLst>
          </a:prstGeom>
          <a:solidFill>
            <a:srgbClr val="2A8BFD">
              <a:alpha val="12549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000">
              <a:latin typeface="Fira Sans Extra Condensed"/>
              <a:ea typeface="Fira Sans Extra Condensed"/>
              <a:cs typeface="Fira Sans Extra Condensed"/>
              <a:sym typeface="Fira Sans Extra Condensed"/>
            </a:endParaRPr>
          </a:p>
        </p:txBody>
      </p:sp>
      <p:sp>
        <p:nvSpPr>
          <p:cNvPr id="168" name="Google Shape;168;p17"/>
          <p:cNvSpPr/>
          <p:nvPr/>
        </p:nvSpPr>
        <p:spPr>
          <a:xfrm>
            <a:off x="4572000" y="3648775"/>
            <a:ext cx="4114800" cy="1083300"/>
          </a:xfrm>
          <a:prstGeom prst="roundRect">
            <a:avLst>
              <a:gd fmla="val 10018" name="adj"/>
            </a:avLst>
          </a:prstGeom>
          <a:solidFill>
            <a:srgbClr val="434343">
              <a:alpha val="12549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000">
              <a:latin typeface="Fira Sans Extra Condensed"/>
              <a:ea typeface="Fira Sans Extra Condensed"/>
              <a:cs typeface="Fira Sans Extra Condensed"/>
              <a:sym typeface="Fira Sans Extra Condensed"/>
            </a:endParaRPr>
          </a:p>
        </p:txBody>
      </p:sp>
      <p:grpSp>
        <p:nvGrpSpPr>
          <p:cNvPr id="169" name="Google Shape;169;p17"/>
          <p:cNvGrpSpPr/>
          <p:nvPr/>
        </p:nvGrpSpPr>
        <p:grpSpPr>
          <a:xfrm>
            <a:off x="4904125" y="1194150"/>
            <a:ext cx="2457600" cy="795900"/>
            <a:chOff x="5686425" y="1168300"/>
            <a:chExt cx="2457600" cy="795900"/>
          </a:xfrm>
        </p:grpSpPr>
        <p:sp>
          <p:nvSpPr>
            <p:cNvPr id="170" name="Google Shape;170;p17"/>
            <p:cNvSpPr txBox="1"/>
            <p:nvPr/>
          </p:nvSpPr>
          <p:spPr>
            <a:xfrm>
              <a:off x="5686425" y="1168300"/>
              <a:ext cx="2457600" cy="331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800">
                  <a:latin typeface="Fira Sans Extra Condensed"/>
                  <a:ea typeface="Fira Sans Extra Condensed"/>
                  <a:cs typeface="Fira Sans Extra Condensed"/>
                  <a:sym typeface="Fira Sans Extra Condensed"/>
                </a:rPr>
                <a:t>Our mission</a:t>
              </a:r>
              <a:endParaRPr b="1" sz="1800">
                <a:solidFill>
                  <a:srgbClr val="000000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endParaRPr>
            </a:p>
          </p:txBody>
        </p:sp>
        <p:sp>
          <p:nvSpPr>
            <p:cNvPr id="171" name="Google Shape;171;p17"/>
            <p:cNvSpPr txBox="1"/>
            <p:nvPr/>
          </p:nvSpPr>
          <p:spPr>
            <a:xfrm>
              <a:off x="5686425" y="1500100"/>
              <a:ext cx="2457600" cy="464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solidFill>
                    <a:srgbClr val="000000"/>
                  </a:solidFill>
                  <a:latin typeface="Roboto"/>
                  <a:ea typeface="Roboto"/>
                  <a:cs typeface="Roboto"/>
                  <a:sym typeface="Roboto"/>
                </a:rPr>
                <a:t>Saturn is </a:t>
              </a:r>
              <a:r>
                <a:rPr lang="en">
                  <a:solidFill>
                    <a:srgbClr val="000000"/>
                  </a:solidFill>
                  <a:latin typeface="Roboto"/>
                  <a:ea typeface="Roboto"/>
                  <a:cs typeface="Roboto"/>
                  <a:sym typeface="Roboto"/>
                </a:rPr>
                <a:t>composed mostly of hydrogen and helium</a:t>
              </a:r>
              <a:endParaRPr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sp>
        <p:nvSpPr>
          <p:cNvPr id="172" name="Google Shape;172;p17"/>
          <p:cNvSpPr/>
          <p:nvPr/>
        </p:nvSpPr>
        <p:spPr>
          <a:xfrm>
            <a:off x="7558472" y="1194150"/>
            <a:ext cx="796200" cy="7959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73" name="Google Shape;173;p17"/>
          <p:cNvGrpSpPr/>
          <p:nvPr/>
        </p:nvGrpSpPr>
        <p:grpSpPr>
          <a:xfrm>
            <a:off x="7785276" y="1422473"/>
            <a:ext cx="342580" cy="339271"/>
            <a:chOff x="5049725" y="1435050"/>
            <a:chExt cx="486550" cy="481850"/>
          </a:xfrm>
        </p:grpSpPr>
        <p:sp>
          <p:nvSpPr>
            <p:cNvPr id="174" name="Google Shape;174;p17"/>
            <p:cNvSpPr/>
            <p:nvPr/>
          </p:nvSpPr>
          <p:spPr>
            <a:xfrm>
              <a:off x="5136300" y="1519775"/>
              <a:ext cx="310550" cy="310550"/>
            </a:xfrm>
            <a:custGeom>
              <a:rect b="b" l="l" r="r" t="t"/>
              <a:pathLst>
                <a:path extrusionOk="0" h="12422" w="12422">
                  <a:moveTo>
                    <a:pt x="6209" y="1"/>
                  </a:moveTo>
                  <a:cubicBezTo>
                    <a:pt x="2786" y="1"/>
                    <a:pt x="0" y="2786"/>
                    <a:pt x="0" y="6213"/>
                  </a:cubicBezTo>
                  <a:cubicBezTo>
                    <a:pt x="0" y="9637"/>
                    <a:pt x="2786" y="12422"/>
                    <a:pt x="6209" y="12422"/>
                  </a:cubicBezTo>
                  <a:cubicBezTo>
                    <a:pt x="9636" y="12422"/>
                    <a:pt x="12422" y="9637"/>
                    <a:pt x="12422" y="6213"/>
                  </a:cubicBezTo>
                  <a:cubicBezTo>
                    <a:pt x="12422" y="5219"/>
                    <a:pt x="12160" y="4258"/>
                    <a:pt x="11711" y="3388"/>
                  </a:cubicBezTo>
                  <a:lnTo>
                    <a:pt x="11428" y="3388"/>
                  </a:lnTo>
                  <a:lnTo>
                    <a:pt x="10780" y="4036"/>
                  </a:lnTo>
                  <a:cubicBezTo>
                    <a:pt x="11112" y="4713"/>
                    <a:pt x="11286" y="5457"/>
                    <a:pt x="11292" y="6213"/>
                  </a:cubicBezTo>
                  <a:cubicBezTo>
                    <a:pt x="11292" y="9013"/>
                    <a:pt x="9010" y="11293"/>
                    <a:pt x="6209" y="11293"/>
                  </a:cubicBezTo>
                  <a:cubicBezTo>
                    <a:pt x="3409" y="11293"/>
                    <a:pt x="1129" y="9013"/>
                    <a:pt x="1129" y="6213"/>
                  </a:cubicBezTo>
                  <a:cubicBezTo>
                    <a:pt x="1129" y="3409"/>
                    <a:pt x="3409" y="1130"/>
                    <a:pt x="6209" y="1130"/>
                  </a:cubicBezTo>
                  <a:cubicBezTo>
                    <a:pt x="6965" y="1133"/>
                    <a:pt x="7709" y="1307"/>
                    <a:pt x="8387" y="1639"/>
                  </a:cubicBezTo>
                  <a:lnTo>
                    <a:pt x="9034" y="994"/>
                  </a:lnTo>
                  <a:lnTo>
                    <a:pt x="9034" y="708"/>
                  </a:lnTo>
                  <a:cubicBezTo>
                    <a:pt x="8164" y="260"/>
                    <a:pt x="7203" y="1"/>
                    <a:pt x="620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175" name="Google Shape;175;p17"/>
            <p:cNvSpPr/>
            <p:nvPr/>
          </p:nvSpPr>
          <p:spPr>
            <a:xfrm>
              <a:off x="5184925" y="1576250"/>
              <a:ext cx="205475" cy="197625"/>
            </a:xfrm>
            <a:custGeom>
              <a:rect b="b" l="l" r="r" t="t"/>
              <a:pathLst>
                <a:path extrusionOk="0" h="7905" w="8219">
                  <a:moveTo>
                    <a:pt x="4264" y="0"/>
                  </a:moveTo>
                  <a:cubicBezTo>
                    <a:pt x="2665" y="0"/>
                    <a:pt x="1226" y="964"/>
                    <a:pt x="612" y="2439"/>
                  </a:cubicBezTo>
                  <a:cubicBezTo>
                    <a:pt x="0" y="3918"/>
                    <a:pt x="341" y="5616"/>
                    <a:pt x="1470" y="6748"/>
                  </a:cubicBezTo>
                  <a:cubicBezTo>
                    <a:pt x="2225" y="7503"/>
                    <a:pt x="3236" y="7904"/>
                    <a:pt x="4264" y="7904"/>
                  </a:cubicBezTo>
                  <a:cubicBezTo>
                    <a:pt x="4774" y="7904"/>
                    <a:pt x="5287" y="7806"/>
                    <a:pt x="5776" y="7603"/>
                  </a:cubicBezTo>
                  <a:cubicBezTo>
                    <a:pt x="7255" y="6992"/>
                    <a:pt x="8218" y="5550"/>
                    <a:pt x="8218" y="3954"/>
                  </a:cubicBezTo>
                  <a:cubicBezTo>
                    <a:pt x="8212" y="3502"/>
                    <a:pt x="8131" y="3059"/>
                    <a:pt x="7974" y="2638"/>
                  </a:cubicBezTo>
                  <a:lnTo>
                    <a:pt x="7050" y="3565"/>
                  </a:lnTo>
                  <a:cubicBezTo>
                    <a:pt x="7071" y="3692"/>
                    <a:pt x="7083" y="3821"/>
                    <a:pt x="7089" y="3954"/>
                  </a:cubicBezTo>
                  <a:cubicBezTo>
                    <a:pt x="7089" y="5095"/>
                    <a:pt x="6399" y="6125"/>
                    <a:pt x="5345" y="6562"/>
                  </a:cubicBezTo>
                  <a:cubicBezTo>
                    <a:pt x="4996" y="6706"/>
                    <a:pt x="4629" y="6776"/>
                    <a:pt x="4265" y="6776"/>
                  </a:cubicBezTo>
                  <a:cubicBezTo>
                    <a:pt x="3530" y="6776"/>
                    <a:pt x="2808" y="6489"/>
                    <a:pt x="2268" y="5947"/>
                  </a:cubicBezTo>
                  <a:cubicBezTo>
                    <a:pt x="1461" y="5140"/>
                    <a:pt x="1220" y="3927"/>
                    <a:pt x="1657" y="2873"/>
                  </a:cubicBezTo>
                  <a:cubicBezTo>
                    <a:pt x="2093" y="1816"/>
                    <a:pt x="3123" y="1129"/>
                    <a:pt x="4264" y="1129"/>
                  </a:cubicBezTo>
                  <a:cubicBezTo>
                    <a:pt x="4394" y="1132"/>
                    <a:pt x="4523" y="1144"/>
                    <a:pt x="4653" y="1168"/>
                  </a:cubicBezTo>
                  <a:lnTo>
                    <a:pt x="5580" y="241"/>
                  </a:lnTo>
                  <a:cubicBezTo>
                    <a:pt x="5159" y="84"/>
                    <a:pt x="4713" y="3"/>
                    <a:pt x="426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176" name="Google Shape;176;p17"/>
            <p:cNvSpPr/>
            <p:nvPr/>
          </p:nvSpPr>
          <p:spPr>
            <a:xfrm>
              <a:off x="5049725" y="1435075"/>
              <a:ext cx="481825" cy="481825"/>
            </a:xfrm>
            <a:custGeom>
              <a:rect b="b" l="l" r="r" t="t"/>
              <a:pathLst>
                <a:path extrusionOk="0" h="19273" w="19273">
                  <a:moveTo>
                    <a:pt x="9672" y="1"/>
                  </a:moveTo>
                  <a:cubicBezTo>
                    <a:pt x="4379" y="1"/>
                    <a:pt x="0" y="4307"/>
                    <a:pt x="0" y="9601"/>
                  </a:cubicBezTo>
                  <a:cubicBezTo>
                    <a:pt x="0" y="14892"/>
                    <a:pt x="4379" y="19273"/>
                    <a:pt x="9672" y="19273"/>
                  </a:cubicBezTo>
                  <a:cubicBezTo>
                    <a:pt x="14966" y="19273"/>
                    <a:pt x="19272" y="14892"/>
                    <a:pt x="19272" y="9601"/>
                  </a:cubicBezTo>
                  <a:cubicBezTo>
                    <a:pt x="19269" y="8204"/>
                    <a:pt x="18962" y="6821"/>
                    <a:pt x="18369" y="5557"/>
                  </a:cubicBezTo>
                  <a:lnTo>
                    <a:pt x="17646" y="6279"/>
                  </a:lnTo>
                  <a:cubicBezTo>
                    <a:pt x="17327" y="6599"/>
                    <a:pt x="16896" y="6776"/>
                    <a:pt x="16448" y="6776"/>
                  </a:cubicBezTo>
                  <a:lnTo>
                    <a:pt x="16430" y="6776"/>
                  </a:lnTo>
                  <a:cubicBezTo>
                    <a:pt x="16809" y="7671"/>
                    <a:pt x="17008" y="8628"/>
                    <a:pt x="17014" y="9601"/>
                  </a:cubicBezTo>
                  <a:cubicBezTo>
                    <a:pt x="17014" y="13648"/>
                    <a:pt x="13720" y="16939"/>
                    <a:pt x="9672" y="16939"/>
                  </a:cubicBezTo>
                  <a:cubicBezTo>
                    <a:pt x="5625" y="16939"/>
                    <a:pt x="2334" y="13648"/>
                    <a:pt x="2334" y="9601"/>
                  </a:cubicBezTo>
                  <a:cubicBezTo>
                    <a:pt x="2334" y="5554"/>
                    <a:pt x="5625" y="2259"/>
                    <a:pt x="9672" y="2259"/>
                  </a:cubicBezTo>
                  <a:cubicBezTo>
                    <a:pt x="10642" y="2265"/>
                    <a:pt x="11603" y="2464"/>
                    <a:pt x="12497" y="2844"/>
                  </a:cubicBezTo>
                  <a:lnTo>
                    <a:pt x="12497" y="2825"/>
                  </a:lnTo>
                  <a:cubicBezTo>
                    <a:pt x="12494" y="2374"/>
                    <a:pt x="12672" y="1943"/>
                    <a:pt x="12991" y="1627"/>
                  </a:cubicBezTo>
                  <a:lnTo>
                    <a:pt x="13713" y="904"/>
                  </a:lnTo>
                  <a:cubicBezTo>
                    <a:pt x="12449" y="311"/>
                    <a:pt x="11070" y="4"/>
                    <a:pt x="967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177" name="Google Shape;177;p17"/>
            <p:cNvSpPr/>
            <p:nvPr/>
          </p:nvSpPr>
          <p:spPr>
            <a:xfrm>
              <a:off x="5245825" y="1435050"/>
              <a:ext cx="290450" cy="282350"/>
            </a:xfrm>
            <a:custGeom>
              <a:rect b="b" l="l" r="r" t="t"/>
              <a:pathLst>
                <a:path extrusionOk="0" h="11294" w="11618">
                  <a:moveTo>
                    <a:pt x="8601" y="1"/>
                  </a:moveTo>
                  <a:cubicBezTo>
                    <a:pt x="8461" y="1"/>
                    <a:pt x="8319" y="52"/>
                    <a:pt x="8203" y="168"/>
                  </a:cubicBezTo>
                  <a:lnTo>
                    <a:pt x="5945" y="2426"/>
                  </a:lnTo>
                  <a:cubicBezTo>
                    <a:pt x="5839" y="2531"/>
                    <a:pt x="5779" y="2676"/>
                    <a:pt x="5782" y="2826"/>
                  </a:cubicBezTo>
                  <a:lnTo>
                    <a:pt x="5782" y="4850"/>
                  </a:lnTo>
                  <a:lnTo>
                    <a:pt x="2554" y="8075"/>
                  </a:lnTo>
                  <a:cubicBezTo>
                    <a:pt x="2328" y="7967"/>
                    <a:pt x="2081" y="7906"/>
                    <a:pt x="1828" y="7906"/>
                  </a:cubicBezTo>
                  <a:cubicBezTo>
                    <a:pt x="1142" y="7906"/>
                    <a:pt x="525" y="8319"/>
                    <a:pt x="263" y="8951"/>
                  </a:cubicBezTo>
                  <a:cubicBezTo>
                    <a:pt x="1" y="9584"/>
                    <a:pt x="145" y="10312"/>
                    <a:pt x="630" y="10797"/>
                  </a:cubicBezTo>
                  <a:cubicBezTo>
                    <a:pt x="954" y="11122"/>
                    <a:pt x="1388" y="11294"/>
                    <a:pt x="1828" y="11294"/>
                  </a:cubicBezTo>
                  <a:cubicBezTo>
                    <a:pt x="2046" y="11294"/>
                    <a:pt x="2266" y="11251"/>
                    <a:pt x="2476" y="11165"/>
                  </a:cubicBezTo>
                  <a:cubicBezTo>
                    <a:pt x="3108" y="10903"/>
                    <a:pt x="3524" y="10285"/>
                    <a:pt x="3524" y="9602"/>
                  </a:cubicBezTo>
                  <a:cubicBezTo>
                    <a:pt x="3521" y="9349"/>
                    <a:pt x="3463" y="9102"/>
                    <a:pt x="3352" y="8876"/>
                  </a:cubicBezTo>
                  <a:lnTo>
                    <a:pt x="6580" y="5648"/>
                  </a:lnTo>
                  <a:lnTo>
                    <a:pt x="8604" y="5648"/>
                  </a:lnTo>
                  <a:cubicBezTo>
                    <a:pt x="8754" y="5648"/>
                    <a:pt x="8896" y="5588"/>
                    <a:pt x="9004" y="5482"/>
                  </a:cubicBezTo>
                  <a:lnTo>
                    <a:pt x="11263" y="3224"/>
                  </a:lnTo>
                  <a:cubicBezTo>
                    <a:pt x="11618" y="2869"/>
                    <a:pt x="11365" y="2260"/>
                    <a:pt x="10862" y="2260"/>
                  </a:cubicBezTo>
                  <a:lnTo>
                    <a:pt x="9170" y="2260"/>
                  </a:lnTo>
                  <a:lnTo>
                    <a:pt x="9170" y="568"/>
                  </a:lnTo>
                  <a:cubicBezTo>
                    <a:pt x="9170" y="226"/>
                    <a:pt x="8892" y="1"/>
                    <a:pt x="860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178" name="Google Shape;178;p17"/>
          <p:cNvGrpSpPr/>
          <p:nvPr/>
        </p:nvGrpSpPr>
        <p:grpSpPr>
          <a:xfrm>
            <a:off x="4904125" y="2493319"/>
            <a:ext cx="2457600" cy="795900"/>
            <a:chOff x="5686425" y="1168300"/>
            <a:chExt cx="2457600" cy="795900"/>
          </a:xfrm>
        </p:grpSpPr>
        <p:sp>
          <p:nvSpPr>
            <p:cNvPr id="179" name="Google Shape;179;p17"/>
            <p:cNvSpPr txBox="1"/>
            <p:nvPr/>
          </p:nvSpPr>
          <p:spPr>
            <a:xfrm>
              <a:off x="5686425" y="1168300"/>
              <a:ext cx="2457600" cy="331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800">
                  <a:latin typeface="Fira Sans Extra Condensed"/>
                  <a:ea typeface="Fira Sans Extra Condensed"/>
                  <a:cs typeface="Fira Sans Extra Condensed"/>
                  <a:sym typeface="Fira Sans Extra Condensed"/>
                </a:rPr>
                <a:t>Our vision</a:t>
              </a:r>
              <a:endParaRPr b="1" sz="1800">
                <a:solidFill>
                  <a:srgbClr val="000000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endParaRPr>
            </a:p>
          </p:txBody>
        </p:sp>
        <p:sp>
          <p:nvSpPr>
            <p:cNvPr id="180" name="Google Shape;180;p17"/>
            <p:cNvSpPr txBox="1"/>
            <p:nvPr/>
          </p:nvSpPr>
          <p:spPr>
            <a:xfrm>
              <a:off x="5686425" y="1500100"/>
              <a:ext cx="2457600" cy="464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latin typeface="Roboto"/>
                  <a:ea typeface="Roboto"/>
                  <a:cs typeface="Roboto"/>
                  <a:sym typeface="Roboto"/>
                </a:rPr>
                <a:t>Mercury is the smallest planet of them all</a:t>
              </a:r>
              <a:endParaRPr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sp>
        <p:nvSpPr>
          <p:cNvPr id="181" name="Google Shape;181;p17"/>
          <p:cNvSpPr/>
          <p:nvPr/>
        </p:nvSpPr>
        <p:spPr>
          <a:xfrm>
            <a:off x="7558472" y="2493313"/>
            <a:ext cx="796200" cy="7959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82" name="Google Shape;182;p17"/>
          <p:cNvGrpSpPr/>
          <p:nvPr/>
        </p:nvGrpSpPr>
        <p:grpSpPr>
          <a:xfrm>
            <a:off x="4904125" y="3792488"/>
            <a:ext cx="2457600" cy="795900"/>
            <a:chOff x="5686425" y="1168300"/>
            <a:chExt cx="2457600" cy="795900"/>
          </a:xfrm>
        </p:grpSpPr>
        <p:sp>
          <p:nvSpPr>
            <p:cNvPr id="183" name="Google Shape;183;p17"/>
            <p:cNvSpPr txBox="1"/>
            <p:nvPr/>
          </p:nvSpPr>
          <p:spPr>
            <a:xfrm>
              <a:off x="5686425" y="1168300"/>
              <a:ext cx="2457600" cy="331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800">
                  <a:latin typeface="Fira Sans Extra Condensed"/>
                  <a:ea typeface="Fira Sans Extra Condensed"/>
                  <a:cs typeface="Fira Sans Extra Condensed"/>
                  <a:sym typeface="Fira Sans Extra Condensed"/>
                </a:rPr>
                <a:t>Core values</a:t>
              </a:r>
              <a:endParaRPr b="1" sz="1800">
                <a:solidFill>
                  <a:srgbClr val="000000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endParaRPr>
            </a:p>
          </p:txBody>
        </p:sp>
        <p:sp>
          <p:nvSpPr>
            <p:cNvPr id="184" name="Google Shape;184;p17"/>
            <p:cNvSpPr txBox="1"/>
            <p:nvPr/>
          </p:nvSpPr>
          <p:spPr>
            <a:xfrm>
              <a:off x="5686425" y="1500100"/>
              <a:ext cx="2457600" cy="464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latin typeface="Roboto"/>
                  <a:ea typeface="Roboto"/>
                  <a:cs typeface="Roboto"/>
                  <a:sym typeface="Roboto"/>
                </a:rPr>
                <a:t>Venus has a very beautiful name, but it’s terribly hot</a:t>
              </a:r>
              <a:endParaRPr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sp>
        <p:nvSpPr>
          <p:cNvPr id="185" name="Google Shape;185;p17"/>
          <p:cNvSpPr/>
          <p:nvPr/>
        </p:nvSpPr>
        <p:spPr>
          <a:xfrm>
            <a:off x="7558472" y="3792488"/>
            <a:ext cx="796200" cy="7959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86" name="Google Shape;186;p17"/>
          <p:cNvGrpSpPr/>
          <p:nvPr/>
        </p:nvGrpSpPr>
        <p:grpSpPr>
          <a:xfrm>
            <a:off x="7786116" y="2801810"/>
            <a:ext cx="340890" cy="178912"/>
            <a:chOff x="2084325" y="363300"/>
            <a:chExt cx="484150" cy="254100"/>
          </a:xfrm>
        </p:grpSpPr>
        <p:sp>
          <p:nvSpPr>
            <p:cNvPr id="187" name="Google Shape;187;p17"/>
            <p:cNvSpPr/>
            <p:nvPr/>
          </p:nvSpPr>
          <p:spPr>
            <a:xfrm>
              <a:off x="2084325" y="363300"/>
              <a:ext cx="484150" cy="254100"/>
            </a:xfrm>
            <a:custGeom>
              <a:rect b="b" l="l" r="r" t="t"/>
              <a:pathLst>
                <a:path extrusionOk="0" h="10164" w="19366">
                  <a:moveTo>
                    <a:pt x="9686" y="1128"/>
                  </a:moveTo>
                  <a:cubicBezTo>
                    <a:pt x="10195" y="1128"/>
                    <a:pt x="10707" y="1226"/>
                    <a:pt x="11196" y="1428"/>
                  </a:cubicBezTo>
                  <a:cubicBezTo>
                    <a:pt x="12671" y="2042"/>
                    <a:pt x="13635" y="3482"/>
                    <a:pt x="13635" y="5081"/>
                  </a:cubicBezTo>
                  <a:cubicBezTo>
                    <a:pt x="13632" y="7264"/>
                    <a:pt x="11864" y="9031"/>
                    <a:pt x="9684" y="9034"/>
                  </a:cubicBezTo>
                  <a:cubicBezTo>
                    <a:pt x="8085" y="9034"/>
                    <a:pt x="6643" y="8071"/>
                    <a:pt x="6032" y="6592"/>
                  </a:cubicBezTo>
                  <a:cubicBezTo>
                    <a:pt x="5420" y="5117"/>
                    <a:pt x="5758" y="3415"/>
                    <a:pt x="6887" y="2286"/>
                  </a:cubicBezTo>
                  <a:cubicBezTo>
                    <a:pt x="7645" y="1530"/>
                    <a:pt x="8657" y="1128"/>
                    <a:pt x="9686" y="1128"/>
                  </a:cubicBezTo>
                  <a:close/>
                  <a:moveTo>
                    <a:pt x="9684" y="1"/>
                  </a:moveTo>
                  <a:cubicBezTo>
                    <a:pt x="4502" y="1"/>
                    <a:pt x="361" y="4512"/>
                    <a:pt x="190" y="4704"/>
                  </a:cubicBezTo>
                  <a:cubicBezTo>
                    <a:pt x="0" y="4918"/>
                    <a:pt x="0" y="5243"/>
                    <a:pt x="190" y="5457"/>
                  </a:cubicBezTo>
                  <a:cubicBezTo>
                    <a:pt x="361" y="5650"/>
                    <a:pt x="4502" y="10164"/>
                    <a:pt x="9684" y="10164"/>
                  </a:cubicBezTo>
                  <a:cubicBezTo>
                    <a:pt x="14867" y="10164"/>
                    <a:pt x="19004" y="5650"/>
                    <a:pt x="19176" y="5457"/>
                  </a:cubicBezTo>
                  <a:cubicBezTo>
                    <a:pt x="19365" y="5243"/>
                    <a:pt x="19365" y="4918"/>
                    <a:pt x="19176" y="4704"/>
                  </a:cubicBezTo>
                  <a:cubicBezTo>
                    <a:pt x="19004" y="4512"/>
                    <a:pt x="14867" y="1"/>
                    <a:pt x="968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188" name="Google Shape;188;p17"/>
            <p:cNvSpPr/>
            <p:nvPr/>
          </p:nvSpPr>
          <p:spPr>
            <a:xfrm>
              <a:off x="2250600" y="419775"/>
              <a:ext cx="145175" cy="141125"/>
            </a:xfrm>
            <a:custGeom>
              <a:rect b="b" l="l" r="r" t="t"/>
              <a:pathLst>
                <a:path extrusionOk="0" h="5645" w="5807">
                  <a:moveTo>
                    <a:pt x="3018" y="0"/>
                  </a:moveTo>
                  <a:cubicBezTo>
                    <a:pt x="1922" y="0"/>
                    <a:pt x="929" y="634"/>
                    <a:pt x="468" y="1626"/>
                  </a:cubicBezTo>
                  <a:cubicBezTo>
                    <a:pt x="1" y="2623"/>
                    <a:pt x="158" y="3797"/>
                    <a:pt x="862" y="4637"/>
                  </a:cubicBezTo>
                  <a:cubicBezTo>
                    <a:pt x="1407" y="5287"/>
                    <a:pt x="2203" y="5645"/>
                    <a:pt x="3025" y="5645"/>
                  </a:cubicBezTo>
                  <a:cubicBezTo>
                    <a:pt x="3270" y="5645"/>
                    <a:pt x="3518" y="5613"/>
                    <a:pt x="3762" y="5547"/>
                  </a:cubicBezTo>
                  <a:cubicBezTo>
                    <a:pt x="4825" y="5258"/>
                    <a:pt x="5620" y="4382"/>
                    <a:pt x="5807" y="3297"/>
                  </a:cubicBezTo>
                  <a:lnTo>
                    <a:pt x="5807" y="3297"/>
                  </a:lnTo>
                  <a:cubicBezTo>
                    <a:pt x="5625" y="3356"/>
                    <a:pt x="5446" y="3383"/>
                    <a:pt x="5272" y="3383"/>
                  </a:cubicBezTo>
                  <a:cubicBezTo>
                    <a:pt x="4356" y="3383"/>
                    <a:pt x="3596" y="2626"/>
                    <a:pt x="3596" y="1692"/>
                  </a:cubicBezTo>
                  <a:cubicBezTo>
                    <a:pt x="3596" y="1147"/>
                    <a:pt x="3861" y="633"/>
                    <a:pt x="4307" y="316"/>
                  </a:cubicBezTo>
                  <a:cubicBezTo>
                    <a:pt x="3913" y="112"/>
                    <a:pt x="3476" y="3"/>
                    <a:pt x="3033" y="0"/>
                  </a:cubicBezTo>
                  <a:cubicBezTo>
                    <a:pt x="3028" y="0"/>
                    <a:pt x="3023" y="0"/>
                    <a:pt x="301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189" name="Google Shape;189;p17"/>
          <p:cNvGrpSpPr/>
          <p:nvPr/>
        </p:nvGrpSpPr>
        <p:grpSpPr>
          <a:xfrm>
            <a:off x="7786905" y="4020791"/>
            <a:ext cx="339306" cy="339253"/>
            <a:chOff x="2685825" y="840375"/>
            <a:chExt cx="481900" cy="481825"/>
          </a:xfrm>
        </p:grpSpPr>
        <p:sp>
          <p:nvSpPr>
            <p:cNvPr id="190" name="Google Shape;190;p17"/>
            <p:cNvSpPr/>
            <p:nvPr/>
          </p:nvSpPr>
          <p:spPr>
            <a:xfrm>
              <a:off x="2685825" y="840375"/>
              <a:ext cx="481900" cy="481825"/>
            </a:xfrm>
            <a:custGeom>
              <a:rect b="b" l="l" r="r" t="t"/>
              <a:pathLst>
                <a:path extrusionOk="0" h="19273" w="19276">
                  <a:moveTo>
                    <a:pt x="9600" y="4592"/>
                  </a:moveTo>
                  <a:cubicBezTo>
                    <a:pt x="12403" y="4592"/>
                    <a:pt x="14683" y="6872"/>
                    <a:pt x="14683" y="9675"/>
                  </a:cubicBezTo>
                  <a:cubicBezTo>
                    <a:pt x="14683" y="12476"/>
                    <a:pt x="12403" y="14755"/>
                    <a:pt x="9600" y="14755"/>
                  </a:cubicBezTo>
                  <a:cubicBezTo>
                    <a:pt x="6799" y="14755"/>
                    <a:pt x="4520" y="12476"/>
                    <a:pt x="4520" y="9675"/>
                  </a:cubicBezTo>
                  <a:cubicBezTo>
                    <a:pt x="4520" y="6872"/>
                    <a:pt x="6799" y="4592"/>
                    <a:pt x="9600" y="4592"/>
                  </a:cubicBezTo>
                  <a:close/>
                  <a:moveTo>
                    <a:pt x="8471" y="0"/>
                  </a:moveTo>
                  <a:cubicBezTo>
                    <a:pt x="8212" y="0"/>
                    <a:pt x="7986" y="175"/>
                    <a:pt x="7923" y="428"/>
                  </a:cubicBezTo>
                  <a:lnTo>
                    <a:pt x="7691" y="1427"/>
                  </a:lnTo>
                  <a:cubicBezTo>
                    <a:pt x="6778" y="1635"/>
                    <a:pt x="5908" y="1993"/>
                    <a:pt x="5116" y="2490"/>
                  </a:cubicBezTo>
                  <a:lnTo>
                    <a:pt x="4300" y="2002"/>
                  </a:lnTo>
                  <a:cubicBezTo>
                    <a:pt x="4210" y="1949"/>
                    <a:pt x="4110" y="1922"/>
                    <a:pt x="4010" y="1922"/>
                  </a:cubicBezTo>
                  <a:cubicBezTo>
                    <a:pt x="3864" y="1922"/>
                    <a:pt x="3719" y="1978"/>
                    <a:pt x="3611" y="2087"/>
                  </a:cubicBezTo>
                  <a:lnTo>
                    <a:pt x="2015" y="3683"/>
                  </a:lnTo>
                  <a:cubicBezTo>
                    <a:pt x="1831" y="3866"/>
                    <a:pt x="1798" y="4153"/>
                    <a:pt x="1930" y="4372"/>
                  </a:cubicBezTo>
                  <a:lnTo>
                    <a:pt x="2418" y="5188"/>
                  </a:lnTo>
                  <a:cubicBezTo>
                    <a:pt x="1921" y="5980"/>
                    <a:pt x="1563" y="6851"/>
                    <a:pt x="1355" y="7766"/>
                  </a:cubicBezTo>
                  <a:lnTo>
                    <a:pt x="431" y="7995"/>
                  </a:lnTo>
                  <a:cubicBezTo>
                    <a:pt x="178" y="8058"/>
                    <a:pt x="0" y="8284"/>
                    <a:pt x="3" y="8546"/>
                  </a:cubicBezTo>
                  <a:lnTo>
                    <a:pt x="3" y="10804"/>
                  </a:lnTo>
                  <a:cubicBezTo>
                    <a:pt x="0" y="11060"/>
                    <a:pt x="178" y="11286"/>
                    <a:pt x="428" y="11349"/>
                  </a:cubicBezTo>
                  <a:lnTo>
                    <a:pt x="1352" y="11581"/>
                  </a:lnTo>
                  <a:cubicBezTo>
                    <a:pt x="1560" y="12494"/>
                    <a:pt x="1921" y="13364"/>
                    <a:pt x="2418" y="14159"/>
                  </a:cubicBezTo>
                  <a:lnTo>
                    <a:pt x="1927" y="14972"/>
                  </a:lnTo>
                  <a:cubicBezTo>
                    <a:pt x="1795" y="15195"/>
                    <a:pt x="1831" y="15478"/>
                    <a:pt x="2012" y="15662"/>
                  </a:cubicBezTo>
                  <a:lnTo>
                    <a:pt x="3611" y="17261"/>
                  </a:lnTo>
                  <a:cubicBezTo>
                    <a:pt x="3720" y="17368"/>
                    <a:pt x="3864" y="17424"/>
                    <a:pt x="4011" y="17424"/>
                  </a:cubicBezTo>
                  <a:cubicBezTo>
                    <a:pt x="4110" y="17424"/>
                    <a:pt x="4210" y="17398"/>
                    <a:pt x="4300" y="17345"/>
                  </a:cubicBezTo>
                  <a:lnTo>
                    <a:pt x="5113" y="16854"/>
                  </a:lnTo>
                  <a:cubicBezTo>
                    <a:pt x="5908" y="17351"/>
                    <a:pt x="6778" y="17712"/>
                    <a:pt x="7691" y="17920"/>
                  </a:cubicBezTo>
                  <a:lnTo>
                    <a:pt x="7923" y="18844"/>
                  </a:lnTo>
                  <a:cubicBezTo>
                    <a:pt x="7983" y="19094"/>
                    <a:pt x="8212" y="19272"/>
                    <a:pt x="8471" y="19272"/>
                  </a:cubicBezTo>
                  <a:lnTo>
                    <a:pt x="10729" y="19272"/>
                  </a:lnTo>
                  <a:cubicBezTo>
                    <a:pt x="10988" y="19272"/>
                    <a:pt x="11214" y="19097"/>
                    <a:pt x="11277" y="18844"/>
                  </a:cubicBezTo>
                  <a:lnTo>
                    <a:pt x="11509" y="17920"/>
                  </a:lnTo>
                  <a:cubicBezTo>
                    <a:pt x="12421" y="17712"/>
                    <a:pt x="13292" y="17354"/>
                    <a:pt x="14084" y="16857"/>
                  </a:cubicBezTo>
                  <a:lnTo>
                    <a:pt x="14900" y="17345"/>
                  </a:lnTo>
                  <a:cubicBezTo>
                    <a:pt x="14989" y="17399"/>
                    <a:pt x="15090" y="17425"/>
                    <a:pt x="15190" y="17425"/>
                  </a:cubicBezTo>
                  <a:cubicBezTo>
                    <a:pt x="15336" y="17425"/>
                    <a:pt x="15480" y="17369"/>
                    <a:pt x="15589" y="17261"/>
                  </a:cubicBezTo>
                  <a:lnTo>
                    <a:pt x="17185" y="15665"/>
                  </a:lnTo>
                  <a:cubicBezTo>
                    <a:pt x="17369" y="15481"/>
                    <a:pt x="17402" y="15195"/>
                    <a:pt x="17270" y="14975"/>
                  </a:cubicBezTo>
                  <a:lnTo>
                    <a:pt x="16782" y="14159"/>
                  </a:lnTo>
                  <a:cubicBezTo>
                    <a:pt x="17279" y="13367"/>
                    <a:pt x="17637" y="12497"/>
                    <a:pt x="17845" y="11584"/>
                  </a:cubicBezTo>
                  <a:lnTo>
                    <a:pt x="18844" y="11352"/>
                  </a:lnTo>
                  <a:cubicBezTo>
                    <a:pt x="19097" y="11289"/>
                    <a:pt x="19275" y="11063"/>
                    <a:pt x="19275" y="10804"/>
                  </a:cubicBezTo>
                  <a:lnTo>
                    <a:pt x="19275" y="8546"/>
                  </a:lnTo>
                  <a:cubicBezTo>
                    <a:pt x="19275" y="8287"/>
                    <a:pt x="19097" y="8061"/>
                    <a:pt x="18847" y="7998"/>
                  </a:cubicBezTo>
                  <a:lnTo>
                    <a:pt x="17848" y="7766"/>
                  </a:lnTo>
                  <a:cubicBezTo>
                    <a:pt x="17640" y="6854"/>
                    <a:pt x="17279" y="5983"/>
                    <a:pt x="16782" y="5188"/>
                  </a:cubicBezTo>
                  <a:lnTo>
                    <a:pt x="17273" y="4375"/>
                  </a:lnTo>
                  <a:cubicBezTo>
                    <a:pt x="17405" y="4153"/>
                    <a:pt x="17369" y="3869"/>
                    <a:pt x="17188" y="3686"/>
                  </a:cubicBezTo>
                  <a:lnTo>
                    <a:pt x="15589" y="2090"/>
                  </a:lnTo>
                  <a:cubicBezTo>
                    <a:pt x="15480" y="1980"/>
                    <a:pt x="15335" y="1923"/>
                    <a:pt x="15188" y="1923"/>
                  </a:cubicBezTo>
                  <a:cubicBezTo>
                    <a:pt x="15089" y="1923"/>
                    <a:pt x="14989" y="1949"/>
                    <a:pt x="14900" y="2002"/>
                  </a:cubicBezTo>
                  <a:lnTo>
                    <a:pt x="14087" y="2493"/>
                  </a:lnTo>
                  <a:cubicBezTo>
                    <a:pt x="13292" y="1996"/>
                    <a:pt x="12421" y="1635"/>
                    <a:pt x="11509" y="1427"/>
                  </a:cubicBezTo>
                  <a:lnTo>
                    <a:pt x="11277" y="428"/>
                  </a:lnTo>
                  <a:cubicBezTo>
                    <a:pt x="11217" y="178"/>
                    <a:pt x="10988" y="0"/>
                    <a:pt x="1072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191" name="Google Shape;191;p17"/>
            <p:cNvSpPr/>
            <p:nvPr/>
          </p:nvSpPr>
          <p:spPr>
            <a:xfrm>
              <a:off x="2819200" y="983400"/>
              <a:ext cx="205475" cy="197625"/>
            </a:xfrm>
            <a:custGeom>
              <a:rect b="b" l="l" r="r" t="t"/>
              <a:pathLst>
                <a:path extrusionOk="0" h="7905" w="8219">
                  <a:moveTo>
                    <a:pt x="4265" y="1129"/>
                  </a:moveTo>
                  <a:cubicBezTo>
                    <a:pt x="4629" y="1129"/>
                    <a:pt x="4996" y="1199"/>
                    <a:pt x="5346" y="1343"/>
                  </a:cubicBezTo>
                  <a:cubicBezTo>
                    <a:pt x="6400" y="1780"/>
                    <a:pt x="7089" y="2810"/>
                    <a:pt x="7089" y="3954"/>
                  </a:cubicBezTo>
                  <a:cubicBezTo>
                    <a:pt x="7086" y="5511"/>
                    <a:pt x="5825" y="6773"/>
                    <a:pt x="4265" y="6776"/>
                  </a:cubicBezTo>
                  <a:cubicBezTo>
                    <a:pt x="3124" y="6776"/>
                    <a:pt x="2094" y="6089"/>
                    <a:pt x="1657" y="5032"/>
                  </a:cubicBezTo>
                  <a:cubicBezTo>
                    <a:pt x="1221" y="3978"/>
                    <a:pt x="1461" y="2765"/>
                    <a:pt x="2268" y="1958"/>
                  </a:cubicBezTo>
                  <a:cubicBezTo>
                    <a:pt x="2808" y="1416"/>
                    <a:pt x="3530" y="1129"/>
                    <a:pt x="4265" y="1129"/>
                  </a:cubicBezTo>
                  <a:close/>
                  <a:moveTo>
                    <a:pt x="4265" y="0"/>
                  </a:moveTo>
                  <a:cubicBezTo>
                    <a:pt x="2666" y="0"/>
                    <a:pt x="1227" y="964"/>
                    <a:pt x="612" y="2440"/>
                  </a:cubicBezTo>
                  <a:cubicBezTo>
                    <a:pt x="1" y="3918"/>
                    <a:pt x="341" y="5616"/>
                    <a:pt x="1470" y="6749"/>
                  </a:cubicBezTo>
                  <a:cubicBezTo>
                    <a:pt x="2226" y="7504"/>
                    <a:pt x="3237" y="7905"/>
                    <a:pt x="4265" y="7905"/>
                  </a:cubicBezTo>
                  <a:cubicBezTo>
                    <a:pt x="4774" y="7905"/>
                    <a:pt x="5288" y="7806"/>
                    <a:pt x="5777" y="7604"/>
                  </a:cubicBezTo>
                  <a:cubicBezTo>
                    <a:pt x="7255" y="6993"/>
                    <a:pt x="8219" y="5550"/>
                    <a:pt x="8219" y="3954"/>
                  </a:cubicBezTo>
                  <a:cubicBezTo>
                    <a:pt x="8216" y="1771"/>
                    <a:pt x="6448" y="3"/>
                    <a:pt x="426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435D74"/>
                </a:solidFill>
              </a:endParaRPr>
            </a:p>
          </p:txBody>
        </p:sp>
      </p:grpSp>
      <p:sp>
        <p:nvSpPr>
          <p:cNvPr id="192" name="Google Shape;192;p17"/>
          <p:cNvSpPr/>
          <p:nvPr/>
        </p:nvSpPr>
        <p:spPr>
          <a:xfrm>
            <a:off x="3316647" y="1194150"/>
            <a:ext cx="796200" cy="7959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chemeClr val="lt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rPr>
              <a:t>01</a:t>
            </a:r>
            <a:endParaRPr b="1" sz="1800">
              <a:solidFill>
                <a:schemeClr val="lt1"/>
              </a:solidFill>
              <a:latin typeface="Fira Sans Extra Condensed"/>
              <a:ea typeface="Fira Sans Extra Condensed"/>
              <a:cs typeface="Fira Sans Extra Condensed"/>
              <a:sym typeface="Fira Sans Extra Condensed"/>
            </a:endParaRPr>
          </a:p>
        </p:txBody>
      </p:sp>
      <p:sp>
        <p:nvSpPr>
          <p:cNvPr id="193" name="Google Shape;193;p17"/>
          <p:cNvSpPr/>
          <p:nvPr/>
        </p:nvSpPr>
        <p:spPr>
          <a:xfrm>
            <a:off x="3316647" y="2493313"/>
            <a:ext cx="796200" cy="7959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chemeClr val="lt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rPr>
              <a:t>02</a:t>
            </a:r>
            <a:endParaRPr b="1" sz="1800">
              <a:solidFill>
                <a:schemeClr val="lt1"/>
              </a:solidFill>
              <a:latin typeface="Fira Sans Extra Condensed"/>
              <a:ea typeface="Fira Sans Extra Condensed"/>
              <a:cs typeface="Fira Sans Extra Condensed"/>
              <a:sym typeface="Fira Sans Extra Condensed"/>
            </a:endParaRPr>
          </a:p>
        </p:txBody>
      </p:sp>
      <p:sp>
        <p:nvSpPr>
          <p:cNvPr id="194" name="Google Shape;194;p17"/>
          <p:cNvSpPr/>
          <p:nvPr/>
        </p:nvSpPr>
        <p:spPr>
          <a:xfrm>
            <a:off x="3316647" y="3792488"/>
            <a:ext cx="796200" cy="7959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chemeClr val="lt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rPr>
              <a:t>03</a:t>
            </a:r>
            <a:endParaRPr b="1" sz="1800">
              <a:solidFill>
                <a:schemeClr val="lt1"/>
              </a:solidFill>
              <a:latin typeface="Fira Sans Extra Condensed"/>
              <a:ea typeface="Fira Sans Extra Condensed"/>
              <a:cs typeface="Fira Sans Extra Condensed"/>
              <a:sym typeface="Fira Sans Extra Condensed"/>
            </a:endParaRPr>
          </a:p>
        </p:txBody>
      </p:sp>
      <p:cxnSp>
        <p:nvCxnSpPr>
          <p:cNvPr id="195" name="Google Shape;195;p17"/>
          <p:cNvCxnSpPr>
            <a:stCxn id="165" idx="3"/>
            <a:endCxn id="193" idx="2"/>
          </p:cNvCxnSpPr>
          <p:nvPr/>
        </p:nvCxnSpPr>
        <p:spPr>
          <a:xfrm>
            <a:off x="2857500" y="2891275"/>
            <a:ext cx="459000" cy="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96" name="Google Shape;196;p17"/>
          <p:cNvCxnSpPr>
            <a:stCxn id="193" idx="6"/>
            <a:endCxn id="167" idx="1"/>
          </p:cNvCxnSpPr>
          <p:nvPr/>
        </p:nvCxnSpPr>
        <p:spPr>
          <a:xfrm>
            <a:off x="4112847" y="2891263"/>
            <a:ext cx="459300" cy="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97" name="Google Shape;197;p17"/>
          <p:cNvCxnSpPr>
            <a:stCxn id="165" idx="0"/>
            <a:endCxn id="192" idx="2"/>
          </p:cNvCxnSpPr>
          <p:nvPr/>
        </p:nvCxnSpPr>
        <p:spPr>
          <a:xfrm rot="-5400000">
            <a:off x="2108250" y="1141225"/>
            <a:ext cx="757500" cy="1659300"/>
          </a:xfrm>
          <a:prstGeom prst="bentConnector2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98" name="Google Shape;198;p17"/>
          <p:cNvCxnSpPr>
            <a:stCxn id="165" idx="2"/>
            <a:endCxn id="194" idx="2"/>
          </p:cNvCxnSpPr>
          <p:nvPr/>
        </p:nvCxnSpPr>
        <p:spPr>
          <a:xfrm flipH="1" rot="-5400000">
            <a:off x="2108250" y="2982025"/>
            <a:ext cx="757500" cy="1659300"/>
          </a:xfrm>
          <a:prstGeom prst="bentConnector2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99" name="Google Shape;199;p17"/>
          <p:cNvCxnSpPr>
            <a:stCxn id="192" idx="6"/>
            <a:endCxn id="166" idx="1"/>
          </p:cNvCxnSpPr>
          <p:nvPr/>
        </p:nvCxnSpPr>
        <p:spPr>
          <a:xfrm>
            <a:off x="4112847" y="1592100"/>
            <a:ext cx="459300" cy="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200" name="Google Shape;200;p17"/>
          <p:cNvCxnSpPr>
            <a:stCxn id="194" idx="6"/>
            <a:endCxn id="168" idx="1"/>
          </p:cNvCxnSpPr>
          <p:nvPr/>
        </p:nvCxnSpPr>
        <p:spPr>
          <a:xfrm>
            <a:off x="4112847" y="4190438"/>
            <a:ext cx="459300" cy="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31" name="Shape 1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2" name="Google Shape;1132;p44"/>
          <p:cNvSpPr txBox="1"/>
          <p:nvPr>
            <p:ph type="title"/>
          </p:nvPr>
        </p:nvSpPr>
        <p:spPr>
          <a:xfrm>
            <a:off x="457200" y="411475"/>
            <a:ext cx="8229600" cy="371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Business </a:t>
            </a:r>
            <a:r>
              <a:rPr lang="en"/>
              <a:t>2023</a:t>
            </a:r>
            <a:r>
              <a:rPr lang="en"/>
              <a:t> </a:t>
            </a:r>
            <a:r>
              <a:rPr lang="en"/>
              <a:t>annual report infographics</a:t>
            </a:r>
            <a:endParaRPr/>
          </a:p>
        </p:txBody>
      </p:sp>
      <p:sp>
        <p:nvSpPr>
          <p:cNvPr id="1133" name="Google Shape;1133;p44"/>
          <p:cNvSpPr txBox="1"/>
          <p:nvPr/>
        </p:nvSpPr>
        <p:spPr>
          <a:xfrm>
            <a:off x="4793750" y="1004050"/>
            <a:ext cx="3893100" cy="4806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chemeClr val="lt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rPr>
              <a:t>2023</a:t>
            </a:r>
            <a:r>
              <a:rPr b="1" lang="en" sz="1800">
                <a:solidFill>
                  <a:schemeClr val="lt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rPr>
              <a:t> milestones</a:t>
            </a:r>
            <a:endParaRPr b="1" sz="1800">
              <a:solidFill>
                <a:schemeClr val="lt1"/>
              </a:solidFill>
              <a:latin typeface="Fira Sans Extra Condensed"/>
              <a:ea typeface="Fira Sans Extra Condensed"/>
              <a:cs typeface="Fira Sans Extra Condensed"/>
              <a:sym typeface="Fira Sans Extra Condensed"/>
            </a:endParaRPr>
          </a:p>
        </p:txBody>
      </p:sp>
      <p:sp>
        <p:nvSpPr>
          <p:cNvPr id="1134" name="Google Shape;1134;p44"/>
          <p:cNvSpPr/>
          <p:nvPr/>
        </p:nvSpPr>
        <p:spPr>
          <a:xfrm>
            <a:off x="4793871" y="1743499"/>
            <a:ext cx="623100" cy="6225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chemeClr val="lt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rPr>
              <a:t>01</a:t>
            </a:r>
            <a:endParaRPr b="1" sz="1800">
              <a:latin typeface="Fira Sans Extra Condensed"/>
              <a:ea typeface="Fira Sans Extra Condensed"/>
              <a:cs typeface="Fira Sans Extra Condensed"/>
              <a:sym typeface="Fira Sans Extra Condensed"/>
            </a:endParaRPr>
          </a:p>
        </p:txBody>
      </p:sp>
      <p:sp>
        <p:nvSpPr>
          <p:cNvPr id="1135" name="Google Shape;1135;p44"/>
          <p:cNvSpPr/>
          <p:nvPr/>
        </p:nvSpPr>
        <p:spPr>
          <a:xfrm>
            <a:off x="4793750" y="2531950"/>
            <a:ext cx="623100" cy="6231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chemeClr val="lt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rPr>
              <a:t>0</a:t>
            </a:r>
            <a:r>
              <a:rPr b="1" lang="en" sz="1800">
                <a:solidFill>
                  <a:schemeClr val="lt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rPr>
              <a:t>2</a:t>
            </a:r>
            <a:endParaRPr b="1" sz="1800">
              <a:latin typeface="Fira Sans Extra Condensed"/>
              <a:ea typeface="Fira Sans Extra Condensed"/>
              <a:cs typeface="Fira Sans Extra Condensed"/>
              <a:sym typeface="Fira Sans Extra Condensed"/>
            </a:endParaRPr>
          </a:p>
        </p:txBody>
      </p:sp>
      <p:sp>
        <p:nvSpPr>
          <p:cNvPr id="1136" name="Google Shape;1136;p44"/>
          <p:cNvSpPr/>
          <p:nvPr/>
        </p:nvSpPr>
        <p:spPr>
          <a:xfrm>
            <a:off x="4793750" y="3320604"/>
            <a:ext cx="623100" cy="62310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chemeClr val="lt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rPr>
              <a:t>0</a:t>
            </a:r>
            <a:r>
              <a:rPr b="1" lang="en" sz="1800">
                <a:solidFill>
                  <a:schemeClr val="lt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rPr>
              <a:t>3</a:t>
            </a:r>
            <a:endParaRPr b="1" sz="1800">
              <a:latin typeface="Fira Sans Extra Condensed"/>
              <a:ea typeface="Fira Sans Extra Condensed"/>
              <a:cs typeface="Fira Sans Extra Condensed"/>
              <a:sym typeface="Fira Sans Extra Condensed"/>
            </a:endParaRPr>
          </a:p>
        </p:txBody>
      </p:sp>
      <p:sp>
        <p:nvSpPr>
          <p:cNvPr id="1137" name="Google Shape;1137;p44"/>
          <p:cNvSpPr/>
          <p:nvPr/>
        </p:nvSpPr>
        <p:spPr>
          <a:xfrm>
            <a:off x="4793750" y="4108975"/>
            <a:ext cx="623100" cy="623100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chemeClr val="lt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rPr>
              <a:t>0</a:t>
            </a:r>
            <a:r>
              <a:rPr b="1" lang="en" sz="1800">
                <a:solidFill>
                  <a:schemeClr val="lt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rPr>
              <a:t>4</a:t>
            </a:r>
            <a:endParaRPr b="1" sz="1800">
              <a:latin typeface="Fira Sans Extra Condensed"/>
              <a:ea typeface="Fira Sans Extra Condensed"/>
              <a:cs typeface="Fira Sans Extra Condensed"/>
              <a:sym typeface="Fira Sans Extra Condensed"/>
            </a:endParaRPr>
          </a:p>
        </p:txBody>
      </p:sp>
      <p:cxnSp>
        <p:nvCxnSpPr>
          <p:cNvPr id="1138" name="Google Shape;1138;p44"/>
          <p:cNvCxnSpPr>
            <a:stCxn id="1134" idx="4"/>
            <a:endCxn id="1135" idx="0"/>
          </p:cNvCxnSpPr>
          <p:nvPr/>
        </p:nvCxnSpPr>
        <p:spPr>
          <a:xfrm>
            <a:off x="5105421" y="2365999"/>
            <a:ext cx="0" cy="1659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139" name="Google Shape;1139;p44"/>
          <p:cNvCxnSpPr>
            <a:stCxn id="1135" idx="4"/>
            <a:endCxn id="1136" idx="0"/>
          </p:cNvCxnSpPr>
          <p:nvPr/>
        </p:nvCxnSpPr>
        <p:spPr>
          <a:xfrm>
            <a:off x="5105300" y="3155050"/>
            <a:ext cx="0" cy="1656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140" name="Google Shape;1140;p44"/>
          <p:cNvCxnSpPr>
            <a:stCxn id="1136" idx="4"/>
            <a:endCxn id="1137" idx="0"/>
          </p:cNvCxnSpPr>
          <p:nvPr/>
        </p:nvCxnSpPr>
        <p:spPr>
          <a:xfrm>
            <a:off x="5105300" y="3943704"/>
            <a:ext cx="0" cy="1653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graphicFrame>
        <p:nvGraphicFramePr>
          <p:cNvPr id="1141" name="Google Shape;1141;p44"/>
          <p:cNvGraphicFramePr/>
          <p:nvPr/>
        </p:nvGraphicFramePr>
        <p:xfrm>
          <a:off x="457213" y="100406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{3C68BBBC-44E5-4AFA-A33B-BD5948D1133F}</a:tableStyleId>
              </a:tblPr>
              <a:tblGrid>
                <a:gridCol w="1371600"/>
                <a:gridCol w="1371600"/>
                <a:gridCol w="1371600"/>
              </a:tblGrid>
              <a:tr h="480450">
                <a:tc gridSpan="3"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800">
                          <a:solidFill>
                            <a:schemeClr val="lt1"/>
                          </a:solidFill>
                          <a:latin typeface="Fira Sans Extra Condensed"/>
                          <a:ea typeface="Fira Sans Extra Condensed"/>
                          <a:cs typeface="Fira Sans Extra Condensed"/>
                          <a:sym typeface="Fira Sans Extra Condensed"/>
                        </a:rPr>
                        <a:t>2023 Costs</a:t>
                      </a:r>
                      <a:endParaRPr sz="1800">
                        <a:solidFill>
                          <a:schemeClr val="dk2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 hMerge="1"/>
                <a:tc hMerge="1"/>
              </a:tr>
              <a:tr h="4004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Concept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Quantity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Price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41637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Venus</a:t>
                      </a:r>
                      <a:endParaRPr/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1642C5">
                        <a:alpha val="1254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10</a:t>
                      </a:r>
                      <a:endParaRPr/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1642C5">
                        <a:alpha val="1254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$400</a:t>
                      </a:r>
                      <a:endParaRPr/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1642C5">
                        <a:alpha val="12549"/>
                      </a:srgbClr>
                    </a:solidFill>
                  </a:tcPr>
                </a:tc>
              </a:tr>
              <a:tr h="41637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Mars</a:t>
                      </a:r>
                      <a:endParaRPr/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1642C5">
                        <a:alpha val="250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5</a:t>
                      </a:r>
                      <a:endParaRPr/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1642C5">
                        <a:alpha val="250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$7,000</a:t>
                      </a:r>
                      <a:endParaRPr/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1642C5">
                        <a:alpha val="25099"/>
                      </a:srgbClr>
                    </a:solidFill>
                  </a:tcPr>
                </a:tc>
              </a:tr>
              <a:tr h="41637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Earth</a:t>
                      </a:r>
                      <a:endParaRPr/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1642C5">
                        <a:alpha val="1254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5</a:t>
                      </a:r>
                      <a:endParaRPr/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1642C5">
                        <a:alpha val="1254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$3,000</a:t>
                      </a:r>
                      <a:endParaRPr/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1642C5">
                        <a:alpha val="12549"/>
                      </a:srgbClr>
                    </a:solidFill>
                  </a:tcPr>
                </a:tc>
              </a:tr>
              <a:tr h="41637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Moon</a:t>
                      </a:r>
                      <a:endParaRPr/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1642C5">
                        <a:alpha val="250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15</a:t>
                      </a:r>
                      <a:endParaRPr/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1642C5">
                        <a:alpha val="250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$50</a:t>
                      </a:r>
                      <a:endParaRPr/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1642C5">
                        <a:alpha val="25099"/>
                      </a:srgbClr>
                    </a:solidFill>
                  </a:tcPr>
                </a:tc>
              </a:tr>
              <a:tr h="118167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800">
                          <a:solidFill>
                            <a:schemeClr val="lt1"/>
                          </a:solidFill>
                          <a:latin typeface="Fira Sans Extra Condensed"/>
                          <a:ea typeface="Fira Sans Extra Condensed"/>
                          <a:cs typeface="Fira Sans Extra Condensed"/>
                          <a:sym typeface="Fira Sans Extra Condensed"/>
                        </a:rPr>
                        <a:t>Total</a:t>
                      </a:r>
                      <a:endParaRPr b="1" sz="1800">
                        <a:solidFill>
                          <a:schemeClr val="lt1"/>
                        </a:solidFill>
                        <a:latin typeface="Fira Sans Extra Condensed"/>
                        <a:ea typeface="Fira Sans Extra Condensed"/>
                        <a:cs typeface="Fira Sans Extra Condensed"/>
                        <a:sym typeface="Fira Sans Extra Condensed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 gridSpan="2"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3000">
                          <a:solidFill>
                            <a:schemeClr val="accent1"/>
                          </a:solidFill>
                          <a:latin typeface="Fira Sans Extra Condensed"/>
                          <a:ea typeface="Fira Sans Extra Condensed"/>
                          <a:cs typeface="Fira Sans Extra Condensed"/>
                          <a:sym typeface="Fira Sans Extra Condensed"/>
                        </a:rPr>
                        <a:t>$10,450</a:t>
                      </a:r>
                      <a:endParaRPr b="1" sz="3000">
                        <a:solidFill>
                          <a:schemeClr val="accent1"/>
                        </a:solidFill>
                        <a:latin typeface="Fira Sans Extra Condensed"/>
                        <a:ea typeface="Fira Sans Extra Condensed"/>
                        <a:cs typeface="Fira Sans Extra Condensed"/>
                        <a:sym typeface="Fira Sans Extra Condensed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1642C5">
                        <a:alpha val="12549"/>
                      </a:srgbClr>
                    </a:solidFill>
                  </a:tcPr>
                </a:tc>
                <a:tc hMerge="1"/>
              </a:tr>
            </a:tbl>
          </a:graphicData>
        </a:graphic>
      </p:graphicFrame>
      <p:sp>
        <p:nvSpPr>
          <p:cNvPr id="1142" name="Google Shape;1142;p44"/>
          <p:cNvSpPr/>
          <p:nvPr/>
        </p:nvSpPr>
        <p:spPr>
          <a:xfrm>
            <a:off x="5801596" y="1743499"/>
            <a:ext cx="623100" cy="6225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143" name="Google Shape;1143;p44"/>
          <p:cNvSpPr/>
          <p:nvPr/>
        </p:nvSpPr>
        <p:spPr>
          <a:xfrm>
            <a:off x="5801475" y="2531950"/>
            <a:ext cx="623100" cy="6231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144" name="Google Shape;1144;p44"/>
          <p:cNvSpPr/>
          <p:nvPr/>
        </p:nvSpPr>
        <p:spPr>
          <a:xfrm>
            <a:off x="5801475" y="3320604"/>
            <a:ext cx="623100" cy="62310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145" name="Google Shape;1145;p44"/>
          <p:cNvSpPr/>
          <p:nvPr/>
        </p:nvSpPr>
        <p:spPr>
          <a:xfrm>
            <a:off x="5801475" y="4108975"/>
            <a:ext cx="623100" cy="623100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>
              <a:latin typeface="Roboto"/>
              <a:ea typeface="Roboto"/>
              <a:cs typeface="Roboto"/>
              <a:sym typeface="Roboto"/>
            </a:endParaRPr>
          </a:p>
        </p:txBody>
      </p:sp>
      <p:grpSp>
        <p:nvGrpSpPr>
          <p:cNvPr id="1146" name="Google Shape;1146;p44"/>
          <p:cNvGrpSpPr/>
          <p:nvPr/>
        </p:nvGrpSpPr>
        <p:grpSpPr>
          <a:xfrm>
            <a:off x="6809165" y="1812232"/>
            <a:ext cx="1877657" cy="503583"/>
            <a:chOff x="6809165" y="1812232"/>
            <a:chExt cx="1877657" cy="503583"/>
          </a:xfrm>
        </p:grpSpPr>
        <p:grpSp>
          <p:nvGrpSpPr>
            <p:cNvPr id="1147" name="Google Shape;1147;p44"/>
            <p:cNvGrpSpPr/>
            <p:nvPr/>
          </p:nvGrpSpPr>
          <p:grpSpPr>
            <a:xfrm>
              <a:off x="6809165" y="1812232"/>
              <a:ext cx="1877657" cy="503583"/>
              <a:chOff x="4631250" y="3907475"/>
              <a:chExt cx="2016600" cy="824600"/>
            </a:xfrm>
          </p:grpSpPr>
          <p:sp>
            <p:nvSpPr>
              <p:cNvPr id="1148" name="Google Shape;1148;p44"/>
              <p:cNvSpPr txBox="1"/>
              <p:nvPr/>
            </p:nvSpPr>
            <p:spPr>
              <a:xfrm>
                <a:off x="4631250" y="3907475"/>
                <a:ext cx="2016600" cy="3318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lang="en" sz="1800">
                    <a:solidFill>
                      <a:schemeClr val="dk1"/>
                    </a:solidFill>
                    <a:latin typeface="Fira Sans Extra Condensed"/>
                    <a:ea typeface="Fira Sans Extra Condensed"/>
                    <a:cs typeface="Fira Sans Extra Condensed"/>
                    <a:sym typeface="Fira Sans Extra Condensed"/>
                  </a:rPr>
                  <a:t>Jupiter</a:t>
                </a:r>
                <a:endParaRPr b="1" sz="1800">
                  <a:solidFill>
                    <a:schemeClr val="dk1"/>
                  </a:solidFill>
                  <a:latin typeface="Fira Sans Extra Condensed"/>
                  <a:ea typeface="Fira Sans Extra Condensed"/>
                  <a:cs typeface="Fira Sans Extra Condensed"/>
                  <a:sym typeface="Fira Sans Extra Condensed"/>
                </a:endParaRPr>
              </a:p>
            </p:txBody>
          </p:sp>
          <p:sp>
            <p:nvSpPr>
              <p:cNvPr id="1149" name="Google Shape;1149;p44"/>
              <p:cNvSpPr txBox="1"/>
              <p:nvPr/>
            </p:nvSpPr>
            <p:spPr>
              <a:xfrm>
                <a:off x="4631250" y="4249075"/>
                <a:ext cx="2016600" cy="4830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>
                    <a:solidFill>
                      <a:schemeClr val="dk1"/>
                    </a:solidFill>
                    <a:latin typeface="Roboto"/>
                    <a:ea typeface="Roboto"/>
                    <a:cs typeface="Roboto"/>
                    <a:sym typeface="Roboto"/>
                  </a:rPr>
                  <a:t>Jupiter is a gas giant</a:t>
                </a:r>
                <a:endParaRPr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endParaRPr>
              </a:p>
            </p:txBody>
          </p:sp>
        </p:grpSp>
        <p:sp>
          <p:nvSpPr>
            <p:cNvPr id="1150" name="Google Shape;1150;p44"/>
            <p:cNvSpPr/>
            <p:nvPr/>
          </p:nvSpPr>
          <p:spPr>
            <a:xfrm>
              <a:off x="6809334" y="1990124"/>
              <a:ext cx="129300" cy="129300"/>
            </a:xfrm>
            <a:prstGeom prst="ellipse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cxnSp>
        <p:nvCxnSpPr>
          <p:cNvPr id="1151" name="Google Shape;1151;p44"/>
          <p:cNvCxnSpPr>
            <a:stCxn id="1142" idx="6"/>
            <a:endCxn id="1150" idx="2"/>
          </p:cNvCxnSpPr>
          <p:nvPr/>
        </p:nvCxnSpPr>
        <p:spPr>
          <a:xfrm>
            <a:off x="6424696" y="2054749"/>
            <a:ext cx="384600" cy="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oval"/>
          </a:ln>
        </p:spPr>
      </p:cxnSp>
      <p:grpSp>
        <p:nvGrpSpPr>
          <p:cNvPr id="1152" name="Google Shape;1152;p44"/>
          <p:cNvGrpSpPr/>
          <p:nvPr/>
        </p:nvGrpSpPr>
        <p:grpSpPr>
          <a:xfrm>
            <a:off x="6809190" y="2600743"/>
            <a:ext cx="1877657" cy="503583"/>
            <a:chOff x="6809190" y="2600743"/>
            <a:chExt cx="1877657" cy="503583"/>
          </a:xfrm>
        </p:grpSpPr>
        <p:grpSp>
          <p:nvGrpSpPr>
            <p:cNvPr id="1153" name="Google Shape;1153;p44"/>
            <p:cNvGrpSpPr/>
            <p:nvPr/>
          </p:nvGrpSpPr>
          <p:grpSpPr>
            <a:xfrm>
              <a:off x="6809190" y="2600743"/>
              <a:ext cx="1877657" cy="503583"/>
              <a:chOff x="4631250" y="3907475"/>
              <a:chExt cx="2016600" cy="824600"/>
            </a:xfrm>
          </p:grpSpPr>
          <p:sp>
            <p:nvSpPr>
              <p:cNvPr id="1154" name="Google Shape;1154;p44"/>
              <p:cNvSpPr txBox="1"/>
              <p:nvPr/>
            </p:nvSpPr>
            <p:spPr>
              <a:xfrm>
                <a:off x="4631250" y="3907475"/>
                <a:ext cx="2016600" cy="3318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lang="en" sz="1800">
                    <a:solidFill>
                      <a:schemeClr val="dk1"/>
                    </a:solidFill>
                    <a:latin typeface="Fira Sans Extra Condensed"/>
                    <a:ea typeface="Fira Sans Extra Condensed"/>
                    <a:cs typeface="Fira Sans Extra Condensed"/>
                    <a:sym typeface="Fira Sans Extra Condensed"/>
                  </a:rPr>
                  <a:t>Pluto</a:t>
                </a:r>
                <a:endParaRPr b="1" sz="1800">
                  <a:solidFill>
                    <a:schemeClr val="dk1"/>
                  </a:solidFill>
                  <a:latin typeface="Fira Sans Extra Condensed"/>
                  <a:ea typeface="Fira Sans Extra Condensed"/>
                  <a:cs typeface="Fira Sans Extra Condensed"/>
                  <a:sym typeface="Fira Sans Extra Condensed"/>
                </a:endParaRPr>
              </a:p>
            </p:txBody>
          </p:sp>
          <p:sp>
            <p:nvSpPr>
              <p:cNvPr id="1155" name="Google Shape;1155;p44"/>
              <p:cNvSpPr txBox="1"/>
              <p:nvPr/>
            </p:nvSpPr>
            <p:spPr>
              <a:xfrm>
                <a:off x="4631250" y="4249075"/>
                <a:ext cx="2016600" cy="4830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>
                    <a:solidFill>
                      <a:schemeClr val="dk1"/>
                    </a:solidFill>
                    <a:latin typeface="Roboto"/>
                    <a:ea typeface="Roboto"/>
                    <a:cs typeface="Roboto"/>
                    <a:sym typeface="Roboto"/>
                  </a:rPr>
                  <a:t>It’s a dwarf planet</a:t>
                </a:r>
                <a:endParaRPr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endParaRPr>
              </a:p>
            </p:txBody>
          </p:sp>
        </p:grpSp>
        <p:sp>
          <p:nvSpPr>
            <p:cNvPr id="1156" name="Google Shape;1156;p44"/>
            <p:cNvSpPr/>
            <p:nvPr/>
          </p:nvSpPr>
          <p:spPr>
            <a:xfrm>
              <a:off x="6809334" y="2778850"/>
              <a:ext cx="129300" cy="129300"/>
            </a:xfrm>
            <a:prstGeom prst="ellipse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grpSp>
        <p:nvGrpSpPr>
          <p:cNvPr id="1157" name="Google Shape;1157;p44"/>
          <p:cNvGrpSpPr/>
          <p:nvPr/>
        </p:nvGrpSpPr>
        <p:grpSpPr>
          <a:xfrm>
            <a:off x="6809165" y="3389254"/>
            <a:ext cx="1877657" cy="503583"/>
            <a:chOff x="6809165" y="3389254"/>
            <a:chExt cx="1877657" cy="503583"/>
          </a:xfrm>
        </p:grpSpPr>
        <p:grpSp>
          <p:nvGrpSpPr>
            <p:cNvPr id="1158" name="Google Shape;1158;p44"/>
            <p:cNvGrpSpPr/>
            <p:nvPr/>
          </p:nvGrpSpPr>
          <p:grpSpPr>
            <a:xfrm>
              <a:off x="6809165" y="3389254"/>
              <a:ext cx="1877657" cy="503583"/>
              <a:chOff x="4631250" y="3907475"/>
              <a:chExt cx="2016600" cy="824600"/>
            </a:xfrm>
          </p:grpSpPr>
          <p:sp>
            <p:nvSpPr>
              <p:cNvPr id="1159" name="Google Shape;1159;p44"/>
              <p:cNvSpPr txBox="1"/>
              <p:nvPr/>
            </p:nvSpPr>
            <p:spPr>
              <a:xfrm>
                <a:off x="4631250" y="3907475"/>
                <a:ext cx="2016600" cy="3318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lang="en" sz="1800">
                    <a:solidFill>
                      <a:schemeClr val="dk1"/>
                    </a:solidFill>
                    <a:latin typeface="Fira Sans Extra Condensed"/>
                    <a:ea typeface="Fira Sans Extra Condensed"/>
                    <a:cs typeface="Fira Sans Extra Condensed"/>
                    <a:sym typeface="Fira Sans Extra Condensed"/>
                  </a:rPr>
                  <a:t>Earth</a:t>
                </a:r>
                <a:endParaRPr b="1" sz="1800">
                  <a:solidFill>
                    <a:schemeClr val="dk1"/>
                  </a:solidFill>
                  <a:latin typeface="Fira Sans Extra Condensed"/>
                  <a:ea typeface="Fira Sans Extra Condensed"/>
                  <a:cs typeface="Fira Sans Extra Condensed"/>
                  <a:sym typeface="Fira Sans Extra Condensed"/>
                </a:endParaRPr>
              </a:p>
            </p:txBody>
          </p:sp>
          <p:sp>
            <p:nvSpPr>
              <p:cNvPr id="1160" name="Google Shape;1160;p44"/>
              <p:cNvSpPr txBox="1"/>
              <p:nvPr/>
            </p:nvSpPr>
            <p:spPr>
              <a:xfrm>
                <a:off x="4631250" y="4249075"/>
                <a:ext cx="2016600" cy="4830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>
                    <a:solidFill>
                      <a:schemeClr val="dk1"/>
                    </a:solidFill>
                    <a:latin typeface="Roboto"/>
                    <a:ea typeface="Roboto"/>
                    <a:cs typeface="Roboto"/>
                    <a:sym typeface="Roboto"/>
                  </a:rPr>
                  <a:t>It harbours life</a:t>
                </a:r>
                <a:endParaRPr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endParaRPr>
              </a:p>
            </p:txBody>
          </p:sp>
        </p:grpSp>
        <p:sp>
          <p:nvSpPr>
            <p:cNvPr id="1161" name="Google Shape;1161;p44"/>
            <p:cNvSpPr/>
            <p:nvPr/>
          </p:nvSpPr>
          <p:spPr>
            <a:xfrm>
              <a:off x="6809334" y="3567512"/>
              <a:ext cx="129300" cy="129300"/>
            </a:xfrm>
            <a:prstGeom prst="ellipse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grpSp>
        <p:nvGrpSpPr>
          <p:cNvPr id="1162" name="Google Shape;1162;p44"/>
          <p:cNvGrpSpPr/>
          <p:nvPr/>
        </p:nvGrpSpPr>
        <p:grpSpPr>
          <a:xfrm>
            <a:off x="6809165" y="4177765"/>
            <a:ext cx="1877657" cy="503583"/>
            <a:chOff x="6809165" y="4177765"/>
            <a:chExt cx="1877657" cy="503583"/>
          </a:xfrm>
        </p:grpSpPr>
        <p:grpSp>
          <p:nvGrpSpPr>
            <p:cNvPr id="1163" name="Google Shape;1163;p44"/>
            <p:cNvGrpSpPr/>
            <p:nvPr/>
          </p:nvGrpSpPr>
          <p:grpSpPr>
            <a:xfrm>
              <a:off x="6809165" y="4177765"/>
              <a:ext cx="1877657" cy="503583"/>
              <a:chOff x="4631250" y="3907475"/>
              <a:chExt cx="2016600" cy="824600"/>
            </a:xfrm>
          </p:grpSpPr>
          <p:sp>
            <p:nvSpPr>
              <p:cNvPr id="1164" name="Google Shape;1164;p44"/>
              <p:cNvSpPr txBox="1"/>
              <p:nvPr/>
            </p:nvSpPr>
            <p:spPr>
              <a:xfrm>
                <a:off x="4631250" y="3907475"/>
                <a:ext cx="2016600" cy="3318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lang="en" sz="1800">
                    <a:solidFill>
                      <a:schemeClr val="dk1"/>
                    </a:solidFill>
                    <a:latin typeface="Fira Sans Extra Condensed"/>
                    <a:ea typeface="Fira Sans Extra Condensed"/>
                    <a:cs typeface="Fira Sans Extra Condensed"/>
                    <a:sym typeface="Fira Sans Extra Condensed"/>
                  </a:rPr>
                  <a:t>Saturn</a:t>
                </a:r>
                <a:endParaRPr b="1" sz="1800">
                  <a:solidFill>
                    <a:schemeClr val="dk1"/>
                  </a:solidFill>
                  <a:latin typeface="Fira Sans Extra Condensed"/>
                  <a:ea typeface="Fira Sans Extra Condensed"/>
                  <a:cs typeface="Fira Sans Extra Condensed"/>
                  <a:sym typeface="Fira Sans Extra Condensed"/>
                </a:endParaRPr>
              </a:p>
            </p:txBody>
          </p:sp>
          <p:sp>
            <p:nvSpPr>
              <p:cNvPr id="1165" name="Google Shape;1165;p44"/>
              <p:cNvSpPr txBox="1"/>
              <p:nvPr/>
            </p:nvSpPr>
            <p:spPr>
              <a:xfrm>
                <a:off x="4631250" y="4249075"/>
                <a:ext cx="2016600" cy="4830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>
                    <a:solidFill>
                      <a:schemeClr val="dk1"/>
                    </a:solidFill>
                    <a:latin typeface="Roboto"/>
                    <a:ea typeface="Roboto"/>
                    <a:cs typeface="Roboto"/>
                    <a:sym typeface="Roboto"/>
                  </a:rPr>
                  <a:t>Saturn has rings</a:t>
                </a:r>
                <a:endParaRPr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endParaRPr>
              </a:p>
            </p:txBody>
          </p:sp>
        </p:grpSp>
        <p:sp>
          <p:nvSpPr>
            <p:cNvPr id="1166" name="Google Shape;1166;p44"/>
            <p:cNvSpPr/>
            <p:nvPr/>
          </p:nvSpPr>
          <p:spPr>
            <a:xfrm>
              <a:off x="6809334" y="4355875"/>
              <a:ext cx="129300" cy="129300"/>
            </a:xfrm>
            <a:prstGeom prst="ellipse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cxnSp>
        <p:nvCxnSpPr>
          <p:cNvPr id="1167" name="Google Shape;1167;p44"/>
          <p:cNvCxnSpPr>
            <a:stCxn id="1143" idx="6"/>
            <a:endCxn id="1156" idx="2"/>
          </p:cNvCxnSpPr>
          <p:nvPr/>
        </p:nvCxnSpPr>
        <p:spPr>
          <a:xfrm>
            <a:off x="6424575" y="2843500"/>
            <a:ext cx="384900" cy="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oval"/>
          </a:ln>
        </p:spPr>
      </p:cxnSp>
      <p:cxnSp>
        <p:nvCxnSpPr>
          <p:cNvPr id="1168" name="Google Shape;1168;p44"/>
          <p:cNvCxnSpPr>
            <a:stCxn id="1144" idx="6"/>
            <a:endCxn id="1161" idx="2"/>
          </p:cNvCxnSpPr>
          <p:nvPr/>
        </p:nvCxnSpPr>
        <p:spPr>
          <a:xfrm>
            <a:off x="6424575" y="3632154"/>
            <a:ext cx="384900" cy="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oval"/>
          </a:ln>
        </p:spPr>
      </p:cxnSp>
      <p:cxnSp>
        <p:nvCxnSpPr>
          <p:cNvPr id="1169" name="Google Shape;1169;p44"/>
          <p:cNvCxnSpPr>
            <a:stCxn id="1145" idx="6"/>
            <a:endCxn id="1166" idx="2"/>
          </p:cNvCxnSpPr>
          <p:nvPr/>
        </p:nvCxnSpPr>
        <p:spPr>
          <a:xfrm>
            <a:off x="6424575" y="4420525"/>
            <a:ext cx="384900" cy="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oval"/>
          </a:ln>
        </p:spPr>
      </p:cxnSp>
      <p:cxnSp>
        <p:nvCxnSpPr>
          <p:cNvPr id="1170" name="Google Shape;1170;p44"/>
          <p:cNvCxnSpPr>
            <a:stCxn id="1134" idx="6"/>
            <a:endCxn id="1142" idx="2"/>
          </p:cNvCxnSpPr>
          <p:nvPr/>
        </p:nvCxnSpPr>
        <p:spPr>
          <a:xfrm>
            <a:off x="5416971" y="2054749"/>
            <a:ext cx="384600" cy="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171" name="Google Shape;1171;p44"/>
          <p:cNvCxnSpPr>
            <a:stCxn id="1135" idx="6"/>
            <a:endCxn id="1143" idx="2"/>
          </p:cNvCxnSpPr>
          <p:nvPr/>
        </p:nvCxnSpPr>
        <p:spPr>
          <a:xfrm>
            <a:off x="5416850" y="2843500"/>
            <a:ext cx="384600" cy="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172" name="Google Shape;1172;p44"/>
          <p:cNvCxnSpPr>
            <a:stCxn id="1136" idx="6"/>
            <a:endCxn id="1144" idx="2"/>
          </p:cNvCxnSpPr>
          <p:nvPr/>
        </p:nvCxnSpPr>
        <p:spPr>
          <a:xfrm>
            <a:off x="5416850" y="3632154"/>
            <a:ext cx="384600" cy="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173" name="Google Shape;1173;p44"/>
          <p:cNvCxnSpPr>
            <a:stCxn id="1137" idx="6"/>
            <a:endCxn id="1145" idx="2"/>
          </p:cNvCxnSpPr>
          <p:nvPr/>
        </p:nvCxnSpPr>
        <p:spPr>
          <a:xfrm>
            <a:off x="5416850" y="4420525"/>
            <a:ext cx="384600" cy="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grpSp>
        <p:nvGrpSpPr>
          <p:cNvPr id="1174" name="Google Shape;1174;p44"/>
          <p:cNvGrpSpPr/>
          <p:nvPr/>
        </p:nvGrpSpPr>
        <p:grpSpPr>
          <a:xfrm>
            <a:off x="5942709" y="2681703"/>
            <a:ext cx="340854" cy="323199"/>
            <a:chOff x="3196478" y="2287964"/>
            <a:chExt cx="386763" cy="366729"/>
          </a:xfrm>
        </p:grpSpPr>
        <p:sp>
          <p:nvSpPr>
            <p:cNvPr id="1175" name="Google Shape;1175;p44"/>
            <p:cNvSpPr/>
            <p:nvPr/>
          </p:nvSpPr>
          <p:spPr>
            <a:xfrm>
              <a:off x="3250220" y="2359690"/>
              <a:ext cx="261945" cy="224065"/>
            </a:xfrm>
            <a:custGeom>
              <a:rect b="b" l="l" r="r" t="t"/>
              <a:pathLst>
                <a:path extrusionOk="0" h="6554" w="7662">
                  <a:moveTo>
                    <a:pt x="4394" y="798"/>
                  </a:moveTo>
                  <a:cubicBezTo>
                    <a:pt x="4555" y="798"/>
                    <a:pt x="4716" y="905"/>
                    <a:pt x="4716" y="1119"/>
                  </a:cubicBezTo>
                  <a:lnTo>
                    <a:pt x="4716" y="3144"/>
                  </a:lnTo>
                  <a:lnTo>
                    <a:pt x="6121" y="4549"/>
                  </a:lnTo>
                  <a:cubicBezTo>
                    <a:pt x="6240" y="4668"/>
                    <a:pt x="6240" y="4882"/>
                    <a:pt x="6121" y="5001"/>
                  </a:cubicBezTo>
                  <a:lnTo>
                    <a:pt x="6097" y="5001"/>
                  </a:lnTo>
                  <a:cubicBezTo>
                    <a:pt x="6038" y="5061"/>
                    <a:pt x="5960" y="5090"/>
                    <a:pt x="5880" y="5090"/>
                  </a:cubicBezTo>
                  <a:cubicBezTo>
                    <a:pt x="5799" y="5090"/>
                    <a:pt x="5716" y="5061"/>
                    <a:pt x="5645" y="5001"/>
                  </a:cubicBezTo>
                  <a:lnTo>
                    <a:pt x="4168" y="3501"/>
                  </a:lnTo>
                  <a:cubicBezTo>
                    <a:pt x="4097" y="3453"/>
                    <a:pt x="4073" y="3358"/>
                    <a:pt x="4073" y="3286"/>
                  </a:cubicBezTo>
                  <a:lnTo>
                    <a:pt x="4073" y="1119"/>
                  </a:lnTo>
                  <a:cubicBezTo>
                    <a:pt x="4073" y="905"/>
                    <a:pt x="4234" y="798"/>
                    <a:pt x="4394" y="798"/>
                  </a:cubicBezTo>
                  <a:close/>
                  <a:moveTo>
                    <a:pt x="4382" y="0"/>
                  </a:moveTo>
                  <a:cubicBezTo>
                    <a:pt x="1453" y="0"/>
                    <a:pt x="1" y="3525"/>
                    <a:pt x="2072" y="5596"/>
                  </a:cubicBezTo>
                  <a:cubicBezTo>
                    <a:pt x="2741" y="6257"/>
                    <a:pt x="3560" y="6554"/>
                    <a:pt x="4363" y="6554"/>
                  </a:cubicBezTo>
                  <a:cubicBezTo>
                    <a:pt x="6049" y="6554"/>
                    <a:pt x="7661" y="5247"/>
                    <a:pt x="7645" y="3263"/>
                  </a:cubicBezTo>
                  <a:cubicBezTo>
                    <a:pt x="7645" y="1453"/>
                    <a:pt x="6169" y="0"/>
                    <a:pt x="438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76" name="Google Shape;1176;p44"/>
            <p:cNvSpPr/>
            <p:nvPr/>
          </p:nvSpPr>
          <p:spPr>
            <a:xfrm>
              <a:off x="3196478" y="2287964"/>
              <a:ext cx="386763" cy="366729"/>
            </a:xfrm>
            <a:custGeom>
              <a:rect b="b" l="l" r="r" t="t"/>
              <a:pathLst>
                <a:path extrusionOk="0" h="10727" w="11313">
                  <a:moveTo>
                    <a:pt x="5921" y="1451"/>
                  </a:moveTo>
                  <a:cubicBezTo>
                    <a:pt x="7929" y="1451"/>
                    <a:pt x="9860" y="3007"/>
                    <a:pt x="9860" y="5361"/>
                  </a:cubicBezTo>
                  <a:cubicBezTo>
                    <a:pt x="9860" y="7504"/>
                    <a:pt x="8098" y="9266"/>
                    <a:pt x="5954" y="9266"/>
                  </a:cubicBezTo>
                  <a:cubicBezTo>
                    <a:pt x="2478" y="9266"/>
                    <a:pt x="739" y="5051"/>
                    <a:pt x="3192" y="2598"/>
                  </a:cubicBezTo>
                  <a:cubicBezTo>
                    <a:pt x="3985" y="1805"/>
                    <a:pt x="4961" y="1451"/>
                    <a:pt x="5921" y="1451"/>
                  </a:cubicBezTo>
                  <a:close/>
                  <a:moveTo>
                    <a:pt x="5942" y="0"/>
                  </a:moveTo>
                  <a:cubicBezTo>
                    <a:pt x="4909" y="0"/>
                    <a:pt x="3869" y="298"/>
                    <a:pt x="2954" y="907"/>
                  </a:cubicBezTo>
                  <a:cubicBezTo>
                    <a:pt x="834" y="2336"/>
                    <a:pt x="1" y="5051"/>
                    <a:pt x="1001" y="7409"/>
                  </a:cubicBezTo>
                  <a:cubicBezTo>
                    <a:pt x="1842" y="9438"/>
                    <a:pt x="3812" y="10727"/>
                    <a:pt x="5939" y="10727"/>
                  </a:cubicBezTo>
                  <a:cubicBezTo>
                    <a:pt x="6283" y="10727"/>
                    <a:pt x="6631" y="10693"/>
                    <a:pt x="6978" y="10624"/>
                  </a:cubicBezTo>
                  <a:cubicBezTo>
                    <a:pt x="9503" y="10124"/>
                    <a:pt x="11289" y="7909"/>
                    <a:pt x="11289" y="5361"/>
                  </a:cubicBezTo>
                  <a:cubicBezTo>
                    <a:pt x="11313" y="3932"/>
                    <a:pt x="10741" y="2574"/>
                    <a:pt x="9741" y="1574"/>
                  </a:cubicBezTo>
                  <a:cubicBezTo>
                    <a:pt x="8704" y="537"/>
                    <a:pt x="7330" y="0"/>
                    <a:pt x="594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177" name="Google Shape;1177;p44"/>
          <p:cNvGrpSpPr/>
          <p:nvPr/>
        </p:nvGrpSpPr>
        <p:grpSpPr>
          <a:xfrm>
            <a:off x="5953480" y="4270245"/>
            <a:ext cx="319312" cy="318619"/>
            <a:chOff x="2427122" y="3457963"/>
            <a:chExt cx="362319" cy="361533"/>
          </a:xfrm>
        </p:grpSpPr>
        <p:sp>
          <p:nvSpPr>
            <p:cNvPr id="1178" name="Google Shape;1178;p44"/>
            <p:cNvSpPr/>
            <p:nvPr/>
          </p:nvSpPr>
          <p:spPr>
            <a:xfrm>
              <a:off x="2585068" y="3572833"/>
              <a:ext cx="52956" cy="45572"/>
            </a:xfrm>
            <a:custGeom>
              <a:rect b="b" l="l" r="r" t="t"/>
              <a:pathLst>
                <a:path extrusionOk="0" h="1333" w="1549">
                  <a:moveTo>
                    <a:pt x="674" y="0"/>
                  </a:moveTo>
                  <a:cubicBezTo>
                    <a:pt x="329" y="0"/>
                    <a:pt x="0" y="261"/>
                    <a:pt x="0" y="665"/>
                  </a:cubicBezTo>
                  <a:cubicBezTo>
                    <a:pt x="0" y="1046"/>
                    <a:pt x="310" y="1332"/>
                    <a:pt x="667" y="1332"/>
                  </a:cubicBezTo>
                  <a:cubicBezTo>
                    <a:pt x="1262" y="1332"/>
                    <a:pt x="1548" y="618"/>
                    <a:pt x="1143" y="189"/>
                  </a:cubicBezTo>
                  <a:cubicBezTo>
                    <a:pt x="1005" y="59"/>
                    <a:pt x="838" y="0"/>
                    <a:pt x="67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79" name="Google Shape;1179;p44"/>
            <p:cNvSpPr/>
            <p:nvPr/>
          </p:nvSpPr>
          <p:spPr>
            <a:xfrm>
              <a:off x="2564693" y="3639533"/>
              <a:ext cx="87144" cy="64341"/>
            </a:xfrm>
            <a:custGeom>
              <a:rect b="b" l="l" r="r" t="t"/>
              <a:pathLst>
                <a:path extrusionOk="0" h="1882" w="2549">
                  <a:moveTo>
                    <a:pt x="1263" y="0"/>
                  </a:moveTo>
                  <a:cubicBezTo>
                    <a:pt x="572" y="0"/>
                    <a:pt x="1" y="572"/>
                    <a:pt x="1" y="1286"/>
                  </a:cubicBezTo>
                  <a:lnTo>
                    <a:pt x="1" y="1882"/>
                  </a:lnTo>
                  <a:lnTo>
                    <a:pt x="2549" y="1882"/>
                  </a:lnTo>
                  <a:lnTo>
                    <a:pt x="2549" y="1286"/>
                  </a:lnTo>
                  <a:cubicBezTo>
                    <a:pt x="2549" y="572"/>
                    <a:pt x="1977" y="0"/>
                    <a:pt x="126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80" name="Google Shape;1180;p44"/>
            <p:cNvSpPr/>
            <p:nvPr/>
          </p:nvSpPr>
          <p:spPr>
            <a:xfrm>
              <a:off x="2427122" y="3457963"/>
              <a:ext cx="362319" cy="361533"/>
            </a:xfrm>
            <a:custGeom>
              <a:rect b="b" l="l" r="r" t="t"/>
              <a:pathLst>
                <a:path extrusionOk="0" h="10575" w="10598">
                  <a:moveTo>
                    <a:pt x="5287" y="2739"/>
                  </a:moveTo>
                  <a:cubicBezTo>
                    <a:pt x="6430" y="2739"/>
                    <a:pt x="7002" y="4121"/>
                    <a:pt x="6216" y="4930"/>
                  </a:cubicBezTo>
                  <a:cubicBezTo>
                    <a:pt x="6811" y="5264"/>
                    <a:pt x="7192" y="5907"/>
                    <a:pt x="7192" y="6597"/>
                  </a:cubicBezTo>
                  <a:lnTo>
                    <a:pt x="7192" y="7502"/>
                  </a:lnTo>
                  <a:cubicBezTo>
                    <a:pt x="7192" y="7669"/>
                    <a:pt x="7049" y="7812"/>
                    <a:pt x="6883" y="7812"/>
                  </a:cubicBezTo>
                  <a:lnTo>
                    <a:pt x="3715" y="7812"/>
                  </a:lnTo>
                  <a:cubicBezTo>
                    <a:pt x="3525" y="7812"/>
                    <a:pt x="3382" y="7669"/>
                    <a:pt x="3382" y="7502"/>
                  </a:cubicBezTo>
                  <a:lnTo>
                    <a:pt x="3382" y="6597"/>
                  </a:lnTo>
                  <a:cubicBezTo>
                    <a:pt x="3382" y="5907"/>
                    <a:pt x="3763" y="5264"/>
                    <a:pt x="4382" y="4930"/>
                  </a:cubicBezTo>
                  <a:cubicBezTo>
                    <a:pt x="3572" y="4121"/>
                    <a:pt x="4144" y="2739"/>
                    <a:pt x="5287" y="2739"/>
                  </a:cubicBezTo>
                  <a:close/>
                  <a:moveTo>
                    <a:pt x="4977" y="1"/>
                  </a:moveTo>
                  <a:cubicBezTo>
                    <a:pt x="2286" y="144"/>
                    <a:pt x="167" y="2287"/>
                    <a:pt x="0" y="4978"/>
                  </a:cubicBezTo>
                  <a:lnTo>
                    <a:pt x="1572" y="4978"/>
                  </a:lnTo>
                  <a:cubicBezTo>
                    <a:pt x="1977" y="4978"/>
                    <a:pt x="1977" y="5597"/>
                    <a:pt x="1572" y="5597"/>
                  </a:cubicBezTo>
                  <a:lnTo>
                    <a:pt x="0" y="5597"/>
                  </a:lnTo>
                  <a:cubicBezTo>
                    <a:pt x="167" y="8288"/>
                    <a:pt x="2286" y="10408"/>
                    <a:pt x="4977" y="10574"/>
                  </a:cubicBezTo>
                  <a:lnTo>
                    <a:pt x="4977" y="9003"/>
                  </a:lnTo>
                  <a:cubicBezTo>
                    <a:pt x="4977" y="8800"/>
                    <a:pt x="5138" y="8699"/>
                    <a:pt x="5299" y="8699"/>
                  </a:cubicBezTo>
                  <a:cubicBezTo>
                    <a:pt x="5460" y="8699"/>
                    <a:pt x="5620" y="8800"/>
                    <a:pt x="5620" y="9003"/>
                  </a:cubicBezTo>
                  <a:lnTo>
                    <a:pt x="5620" y="10574"/>
                  </a:lnTo>
                  <a:cubicBezTo>
                    <a:pt x="8288" y="10408"/>
                    <a:pt x="10431" y="8264"/>
                    <a:pt x="10598" y="5597"/>
                  </a:cubicBezTo>
                  <a:lnTo>
                    <a:pt x="9026" y="5597"/>
                  </a:lnTo>
                  <a:cubicBezTo>
                    <a:pt x="8597" y="5597"/>
                    <a:pt x="8597" y="4978"/>
                    <a:pt x="9026" y="4978"/>
                  </a:cubicBezTo>
                  <a:lnTo>
                    <a:pt x="10598" y="4978"/>
                  </a:lnTo>
                  <a:cubicBezTo>
                    <a:pt x="10431" y="2287"/>
                    <a:pt x="8288" y="144"/>
                    <a:pt x="5597" y="1"/>
                  </a:cubicBezTo>
                  <a:lnTo>
                    <a:pt x="5597" y="1549"/>
                  </a:lnTo>
                  <a:cubicBezTo>
                    <a:pt x="5620" y="1787"/>
                    <a:pt x="5454" y="1906"/>
                    <a:pt x="5287" y="1906"/>
                  </a:cubicBezTo>
                  <a:cubicBezTo>
                    <a:pt x="5120" y="1906"/>
                    <a:pt x="4954" y="1787"/>
                    <a:pt x="4977" y="1549"/>
                  </a:cubicBezTo>
                  <a:lnTo>
                    <a:pt x="497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181" name="Google Shape;1181;p44"/>
          <p:cNvSpPr/>
          <p:nvPr/>
        </p:nvSpPr>
        <p:spPr>
          <a:xfrm>
            <a:off x="5943443" y="3487196"/>
            <a:ext cx="339386" cy="289646"/>
          </a:xfrm>
          <a:custGeom>
            <a:rect b="b" l="l" r="r" t="t"/>
            <a:pathLst>
              <a:path extrusionOk="0" h="9614" w="11265">
                <a:moveTo>
                  <a:pt x="7454" y="3082"/>
                </a:moveTo>
                <a:cubicBezTo>
                  <a:pt x="7859" y="3082"/>
                  <a:pt x="7859" y="3701"/>
                  <a:pt x="7454" y="3701"/>
                </a:cubicBezTo>
                <a:lnTo>
                  <a:pt x="3167" y="3701"/>
                </a:lnTo>
                <a:cubicBezTo>
                  <a:pt x="2739" y="3701"/>
                  <a:pt x="2739" y="3082"/>
                  <a:pt x="3167" y="3082"/>
                </a:cubicBezTo>
                <a:close/>
                <a:moveTo>
                  <a:pt x="7496" y="4485"/>
                </a:moveTo>
                <a:cubicBezTo>
                  <a:pt x="7892" y="4485"/>
                  <a:pt x="7892" y="5109"/>
                  <a:pt x="7496" y="5109"/>
                </a:cubicBezTo>
                <a:cubicBezTo>
                  <a:pt x="7483" y="5109"/>
                  <a:pt x="7469" y="5108"/>
                  <a:pt x="7454" y="5106"/>
                </a:cubicBezTo>
                <a:lnTo>
                  <a:pt x="3167" y="5106"/>
                </a:lnTo>
                <a:cubicBezTo>
                  <a:pt x="2763" y="5083"/>
                  <a:pt x="2763" y="4511"/>
                  <a:pt x="3167" y="4487"/>
                </a:cubicBezTo>
                <a:lnTo>
                  <a:pt x="7454" y="4487"/>
                </a:lnTo>
                <a:cubicBezTo>
                  <a:pt x="7469" y="4486"/>
                  <a:pt x="7483" y="4485"/>
                  <a:pt x="7496" y="4485"/>
                </a:cubicBezTo>
                <a:close/>
                <a:moveTo>
                  <a:pt x="7454" y="5892"/>
                </a:moveTo>
                <a:cubicBezTo>
                  <a:pt x="7859" y="5892"/>
                  <a:pt x="7859" y="6511"/>
                  <a:pt x="7454" y="6511"/>
                </a:cubicBezTo>
                <a:lnTo>
                  <a:pt x="3167" y="6511"/>
                </a:lnTo>
                <a:cubicBezTo>
                  <a:pt x="2739" y="6511"/>
                  <a:pt x="2739" y="5892"/>
                  <a:pt x="3167" y="5892"/>
                </a:cubicBezTo>
                <a:close/>
                <a:moveTo>
                  <a:pt x="5309" y="1"/>
                </a:moveTo>
                <a:cubicBezTo>
                  <a:pt x="4119" y="1"/>
                  <a:pt x="2928" y="443"/>
                  <a:pt x="2001" y="1320"/>
                </a:cubicBezTo>
                <a:cubicBezTo>
                  <a:pt x="238" y="2987"/>
                  <a:pt x="0" y="5702"/>
                  <a:pt x="1429" y="7654"/>
                </a:cubicBezTo>
                <a:cubicBezTo>
                  <a:pt x="2361" y="8928"/>
                  <a:pt x="3818" y="9614"/>
                  <a:pt x="5308" y="9614"/>
                </a:cubicBezTo>
                <a:cubicBezTo>
                  <a:pt x="6103" y="9614"/>
                  <a:pt x="6907" y="9418"/>
                  <a:pt x="7645" y="9012"/>
                </a:cubicBezTo>
                <a:cubicBezTo>
                  <a:pt x="8241" y="9345"/>
                  <a:pt x="8915" y="9443"/>
                  <a:pt x="9498" y="9443"/>
                </a:cubicBezTo>
                <a:cubicBezTo>
                  <a:pt x="10289" y="9443"/>
                  <a:pt x="10914" y="9264"/>
                  <a:pt x="10955" y="9250"/>
                </a:cubicBezTo>
                <a:cubicBezTo>
                  <a:pt x="11241" y="9179"/>
                  <a:pt x="11264" y="8798"/>
                  <a:pt x="11026" y="8678"/>
                </a:cubicBezTo>
                <a:cubicBezTo>
                  <a:pt x="10431" y="8321"/>
                  <a:pt x="9859" y="7869"/>
                  <a:pt x="9383" y="7369"/>
                </a:cubicBezTo>
                <a:cubicBezTo>
                  <a:pt x="10669" y="5297"/>
                  <a:pt x="10217" y="2630"/>
                  <a:pt x="8335" y="1082"/>
                </a:cubicBezTo>
                <a:cubicBezTo>
                  <a:pt x="7455" y="359"/>
                  <a:pt x="6382" y="1"/>
                  <a:pt x="5309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182" name="Google Shape;1182;p44"/>
          <p:cNvGrpSpPr/>
          <p:nvPr/>
        </p:nvGrpSpPr>
        <p:grpSpPr>
          <a:xfrm>
            <a:off x="5914794" y="1890825"/>
            <a:ext cx="396684" cy="321813"/>
            <a:chOff x="7127664" y="2865631"/>
            <a:chExt cx="450113" cy="365157"/>
          </a:xfrm>
        </p:grpSpPr>
        <p:sp>
          <p:nvSpPr>
            <p:cNvPr id="1183" name="Google Shape;1183;p44"/>
            <p:cNvSpPr/>
            <p:nvPr/>
          </p:nvSpPr>
          <p:spPr>
            <a:xfrm>
              <a:off x="7325883" y="2954826"/>
              <a:ext cx="53777" cy="82255"/>
            </a:xfrm>
            <a:custGeom>
              <a:rect b="b" l="l" r="r" t="t"/>
              <a:pathLst>
                <a:path extrusionOk="0" h="2406" w="1573">
                  <a:moveTo>
                    <a:pt x="787" y="0"/>
                  </a:moveTo>
                  <a:cubicBezTo>
                    <a:pt x="715" y="0"/>
                    <a:pt x="501" y="143"/>
                    <a:pt x="311" y="667"/>
                  </a:cubicBezTo>
                  <a:cubicBezTo>
                    <a:pt x="120" y="1239"/>
                    <a:pt x="25" y="1810"/>
                    <a:pt x="1" y="2406"/>
                  </a:cubicBezTo>
                  <a:lnTo>
                    <a:pt x="1573" y="2406"/>
                  </a:lnTo>
                  <a:cubicBezTo>
                    <a:pt x="1549" y="1810"/>
                    <a:pt x="1454" y="1239"/>
                    <a:pt x="1263" y="667"/>
                  </a:cubicBezTo>
                  <a:cubicBezTo>
                    <a:pt x="1073" y="143"/>
                    <a:pt x="858" y="0"/>
                    <a:pt x="78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84" name="Google Shape;1184;p44"/>
            <p:cNvSpPr/>
            <p:nvPr/>
          </p:nvSpPr>
          <p:spPr>
            <a:xfrm>
              <a:off x="7325883" y="3059850"/>
              <a:ext cx="53777" cy="82255"/>
            </a:xfrm>
            <a:custGeom>
              <a:rect b="b" l="l" r="r" t="t"/>
              <a:pathLst>
                <a:path extrusionOk="0" h="2406" w="1573">
                  <a:moveTo>
                    <a:pt x="1" y="0"/>
                  </a:moveTo>
                  <a:cubicBezTo>
                    <a:pt x="25" y="572"/>
                    <a:pt x="120" y="1167"/>
                    <a:pt x="311" y="1739"/>
                  </a:cubicBezTo>
                  <a:cubicBezTo>
                    <a:pt x="501" y="2263"/>
                    <a:pt x="715" y="2406"/>
                    <a:pt x="787" y="2406"/>
                  </a:cubicBezTo>
                  <a:cubicBezTo>
                    <a:pt x="858" y="2406"/>
                    <a:pt x="1096" y="2263"/>
                    <a:pt x="1263" y="1739"/>
                  </a:cubicBezTo>
                  <a:cubicBezTo>
                    <a:pt x="1454" y="1167"/>
                    <a:pt x="1549" y="572"/>
                    <a:pt x="157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85" name="Google Shape;1185;p44"/>
            <p:cNvSpPr/>
            <p:nvPr/>
          </p:nvSpPr>
          <p:spPr>
            <a:xfrm>
              <a:off x="7366600" y="2935271"/>
              <a:ext cx="99349" cy="101810"/>
            </a:xfrm>
            <a:custGeom>
              <a:rect b="b" l="l" r="r" t="t"/>
              <a:pathLst>
                <a:path extrusionOk="0" h="2978" w="2906">
                  <a:moveTo>
                    <a:pt x="1" y="1"/>
                  </a:moveTo>
                  <a:lnTo>
                    <a:pt x="1" y="1"/>
                  </a:lnTo>
                  <a:cubicBezTo>
                    <a:pt x="644" y="382"/>
                    <a:pt x="1001" y="1644"/>
                    <a:pt x="1048" y="2978"/>
                  </a:cubicBezTo>
                  <a:lnTo>
                    <a:pt x="2906" y="2978"/>
                  </a:lnTo>
                  <a:cubicBezTo>
                    <a:pt x="2763" y="1430"/>
                    <a:pt x="1549" y="191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86" name="Google Shape;1186;p44"/>
            <p:cNvSpPr/>
            <p:nvPr/>
          </p:nvSpPr>
          <p:spPr>
            <a:xfrm>
              <a:off x="7239594" y="3059850"/>
              <a:ext cx="99349" cy="101810"/>
            </a:xfrm>
            <a:custGeom>
              <a:rect b="b" l="l" r="r" t="t"/>
              <a:pathLst>
                <a:path extrusionOk="0" h="2978" w="2906">
                  <a:moveTo>
                    <a:pt x="1" y="0"/>
                  </a:moveTo>
                  <a:cubicBezTo>
                    <a:pt x="143" y="1548"/>
                    <a:pt x="1358" y="2787"/>
                    <a:pt x="2906" y="2977"/>
                  </a:cubicBezTo>
                  <a:cubicBezTo>
                    <a:pt x="2263" y="2596"/>
                    <a:pt x="1930" y="1310"/>
                    <a:pt x="185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87" name="Google Shape;1187;p44"/>
            <p:cNvSpPr/>
            <p:nvPr/>
          </p:nvSpPr>
          <p:spPr>
            <a:xfrm>
              <a:off x="7366600" y="3059850"/>
              <a:ext cx="99349" cy="101810"/>
            </a:xfrm>
            <a:custGeom>
              <a:rect b="b" l="l" r="r" t="t"/>
              <a:pathLst>
                <a:path extrusionOk="0" h="2978" w="2906">
                  <a:moveTo>
                    <a:pt x="1048" y="0"/>
                  </a:moveTo>
                  <a:cubicBezTo>
                    <a:pt x="1001" y="1334"/>
                    <a:pt x="644" y="2596"/>
                    <a:pt x="1" y="2977"/>
                  </a:cubicBezTo>
                  <a:cubicBezTo>
                    <a:pt x="1549" y="2787"/>
                    <a:pt x="2763" y="1548"/>
                    <a:pt x="290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88" name="Google Shape;1188;p44"/>
            <p:cNvSpPr/>
            <p:nvPr/>
          </p:nvSpPr>
          <p:spPr>
            <a:xfrm>
              <a:off x="7239594" y="2935271"/>
              <a:ext cx="99349" cy="101810"/>
            </a:xfrm>
            <a:custGeom>
              <a:rect b="b" l="l" r="r" t="t"/>
              <a:pathLst>
                <a:path extrusionOk="0" h="2978" w="2906">
                  <a:moveTo>
                    <a:pt x="2906" y="1"/>
                  </a:moveTo>
                  <a:cubicBezTo>
                    <a:pt x="1358" y="191"/>
                    <a:pt x="143" y="1430"/>
                    <a:pt x="1" y="2978"/>
                  </a:cubicBezTo>
                  <a:lnTo>
                    <a:pt x="1858" y="2978"/>
                  </a:lnTo>
                  <a:cubicBezTo>
                    <a:pt x="1930" y="1644"/>
                    <a:pt x="2263" y="382"/>
                    <a:pt x="290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89" name="Google Shape;1189;p44"/>
            <p:cNvSpPr/>
            <p:nvPr/>
          </p:nvSpPr>
          <p:spPr>
            <a:xfrm>
              <a:off x="7127664" y="2865631"/>
              <a:ext cx="302765" cy="261842"/>
            </a:xfrm>
            <a:custGeom>
              <a:rect b="b" l="l" r="r" t="t"/>
              <a:pathLst>
                <a:path extrusionOk="0" h="7659" w="8856">
                  <a:moveTo>
                    <a:pt x="6555" y="1"/>
                  </a:moveTo>
                  <a:cubicBezTo>
                    <a:pt x="2863" y="1"/>
                    <a:pt x="1" y="3961"/>
                    <a:pt x="1798" y="7658"/>
                  </a:cubicBezTo>
                  <a:cubicBezTo>
                    <a:pt x="1941" y="7491"/>
                    <a:pt x="2131" y="7372"/>
                    <a:pt x="2346" y="7277"/>
                  </a:cubicBezTo>
                  <a:cubicBezTo>
                    <a:pt x="859" y="4038"/>
                    <a:pt x="3362" y="660"/>
                    <a:pt x="6562" y="660"/>
                  </a:cubicBezTo>
                  <a:cubicBezTo>
                    <a:pt x="7103" y="660"/>
                    <a:pt x="7663" y="756"/>
                    <a:pt x="8228" y="966"/>
                  </a:cubicBezTo>
                  <a:cubicBezTo>
                    <a:pt x="8285" y="995"/>
                    <a:pt x="8339" y="1007"/>
                    <a:pt x="8388" y="1007"/>
                  </a:cubicBezTo>
                  <a:cubicBezTo>
                    <a:pt x="8713" y="1007"/>
                    <a:pt x="8856" y="471"/>
                    <a:pt x="8442" y="347"/>
                  </a:cubicBezTo>
                  <a:cubicBezTo>
                    <a:pt x="7802" y="110"/>
                    <a:pt x="7167" y="1"/>
                    <a:pt x="655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90" name="Google Shape;1190;p44"/>
            <p:cNvSpPr/>
            <p:nvPr/>
          </p:nvSpPr>
          <p:spPr>
            <a:xfrm>
              <a:off x="7274944" y="2969492"/>
              <a:ext cx="302833" cy="261295"/>
            </a:xfrm>
            <a:custGeom>
              <a:rect b="b" l="l" r="r" t="t"/>
              <a:pathLst>
                <a:path extrusionOk="0" h="7643" w="8858">
                  <a:moveTo>
                    <a:pt x="7064" y="0"/>
                  </a:moveTo>
                  <a:cubicBezTo>
                    <a:pt x="6921" y="143"/>
                    <a:pt x="6730" y="286"/>
                    <a:pt x="6516" y="381"/>
                  </a:cubicBezTo>
                  <a:cubicBezTo>
                    <a:pt x="8001" y="3595"/>
                    <a:pt x="5507" y="6982"/>
                    <a:pt x="2314" y="6982"/>
                  </a:cubicBezTo>
                  <a:cubicBezTo>
                    <a:pt x="1769" y="6982"/>
                    <a:pt x="1203" y="6883"/>
                    <a:pt x="634" y="6668"/>
                  </a:cubicBezTo>
                  <a:cubicBezTo>
                    <a:pt x="582" y="6645"/>
                    <a:pt x="533" y="6635"/>
                    <a:pt x="488" y="6635"/>
                  </a:cubicBezTo>
                  <a:cubicBezTo>
                    <a:pt x="153" y="6635"/>
                    <a:pt x="0" y="7182"/>
                    <a:pt x="419" y="7287"/>
                  </a:cubicBezTo>
                  <a:cubicBezTo>
                    <a:pt x="1063" y="7531"/>
                    <a:pt x="1703" y="7642"/>
                    <a:pt x="2320" y="7642"/>
                  </a:cubicBezTo>
                  <a:cubicBezTo>
                    <a:pt x="5992" y="7642"/>
                    <a:pt x="8858" y="3690"/>
                    <a:pt x="706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91" name="Google Shape;1191;p44"/>
            <p:cNvSpPr/>
            <p:nvPr/>
          </p:nvSpPr>
          <p:spPr>
            <a:xfrm>
              <a:off x="7423591" y="2890143"/>
              <a:ext cx="87144" cy="74495"/>
            </a:xfrm>
            <a:custGeom>
              <a:rect b="b" l="l" r="r" t="t"/>
              <a:pathLst>
                <a:path extrusionOk="0" h="2179" w="2549">
                  <a:moveTo>
                    <a:pt x="1449" y="0"/>
                  </a:moveTo>
                  <a:cubicBezTo>
                    <a:pt x="1184" y="0"/>
                    <a:pt x="913" y="99"/>
                    <a:pt x="691" y="321"/>
                  </a:cubicBezTo>
                  <a:cubicBezTo>
                    <a:pt x="1" y="1011"/>
                    <a:pt x="477" y="2178"/>
                    <a:pt x="1453" y="2178"/>
                  </a:cubicBezTo>
                  <a:cubicBezTo>
                    <a:pt x="2073" y="2178"/>
                    <a:pt x="2549" y="1702"/>
                    <a:pt x="2549" y="1107"/>
                  </a:cubicBezTo>
                  <a:cubicBezTo>
                    <a:pt x="2549" y="443"/>
                    <a:pt x="2011" y="0"/>
                    <a:pt x="144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92" name="Google Shape;1192;p44"/>
            <p:cNvSpPr/>
            <p:nvPr/>
          </p:nvSpPr>
          <p:spPr>
            <a:xfrm>
              <a:off x="7182603" y="3132293"/>
              <a:ext cx="99349" cy="74153"/>
            </a:xfrm>
            <a:custGeom>
              <a:rect b="b" l="l" r="r" t="t"/>
              <a:pathLst>
                <a:path extrusionOk="0" h="2169" w="2906">
                  <a:moveTo>
                    <a:pt x="1477" y="1"/>
                  </a:moveTo>
                  <a:cubicBezTo>
                    <a:pt x="1469" y="1"/>
                    <a:pt x="1461" y="1"/>
                    <a:pt x="1453" y="1"/>
                  </a:cubicBezTo>
                  <a:cubicBezTo>
                    <a:pt x="477" y="1"/>
                    <a:pt x="1" y="1168"/>
                    <a:pt x="667" y="1858"/>
                  </a:cubicBezTo>
                  <a:cubicBezTo>
                    <a:pt x="882" y="2049"/>
                    <a:pt x="1167" y="2168"/>
                    <a:pt x="1453" y="2168"/>
                  </a:cubicBezTo>
                  <a:cubicBezTo>
                    <a:pt x="2898" y="2168"/>
                    <a:pt x="2906" y="1"/>
                    <a:pt x="147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96" name="Shape 1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7" name="Google Shape;1197;p45"/>
          <p:cNvSpPr txBox="1"/>
          <p:nvPr>
            <p:ph type="title"/>
          </p:nvPr>
        </p:nvSpPr>
        <p:spPr>
          <a:xfrm>
            <a:off x="457200" y="411475"/>
            <a:ext cx="8229600" cy="371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Business </a:t>
            </a:r>
            <a:r>
              <a:rPr lang="en"/>
              <a:t>2023</a:t>
            </a:r>
            <a:r>
              <a:rPr lang="en"/>
              <a:t> </a:t>
            </a:r>
            <a:r>
              <a:rPr lang="en"/>
              <a:t>annual report infographics</a:t>
            </a:r>
            <a:endParaRPr/>
          </a:p>
        </p:txBody>
      </p:sp>
      <p:grpSp>
        <p:nvGrpSpPr>
          <p:cNvPr id="1198" name="Google Shape;1198;p45"/>
          <p:cNvGrpSpPr/>
          <p:nvPr/>
        </p:nvGrpSpPr>
        <p:grpSpPr>
          <a:xfrm>
            <a:off x="473593" y="1783633"/>
            <a:ext cx="3951198" cy="2599580"/>
            <a:chOff x="235800" y="830650"/>
            <a:chExt cx="6978450" cy="4588844"/>
          </a:xfrm>
        </p:grpSpPr>
        <p:sp>
          <p:nvSpPr>
            <p:cNvPr id="1199" name="Google Shape;1199;p45"/>
            <p:cNvSpPr/>
            <p:nvPr/>
          </p:nvSpPr>
          <p:spPr>
            <a:xfrm>
              <a:off x="235800" y="1224769"/>
              <a:ext cx="2592225" cy="4194725"/>
            </a:xfrm>
            <a:custGeom>
              <a:rect b="b" l="l" r="r" t="t"/>
              <a:pathLst>
                <a:path extrusionOk="0" h="167789" w="103689">
                  <a:moveTo>
                    <a:pt x="13807" y="0"/>
                  </a:moveTo>
                  <a:cubicBezTo>
                    <a:pt x="11526" y="0"/>
                    <a:pt x="9194" y="921"/>
                    <a:pt x="7431" y="2357"/>
                  </a:cubicBezTo>
                  <a:cubicBezTo>
                    <a:pt x="6418" y="3183"/>
                    <a:pt x="7559" y="5231"/>
                    <a:pt x="8433" y="6203"/>
                  </a:cubicBezTo>
                  <a:cubicBezTo>
                    <a:pt x="9308" y="7175"/>
                    <a:pt x="10393" y="8259"/>
                    <a:pt x="10189" y="9549"/>
                  </a:cubicBezTo>
                  <a:cubicBezTo>
                    <a:pt x="9355" y="9975"/>
                    <a:pt x="8287" y="10084"/>
                    <a:pt x="7292" y="10084"/>
                  </a:cubicBezTo>
                  <a:cubicBezTo>
                    <a:pt x="7024" y="10084"/>
                    <a:pt x="6762" y="10076"/>
                    <a:pt x="6511" y="10065"/>
                  </a:cubicBezTo>
                  <a:cubicBezTo>
                    <a:pt x="6102" y="10046"/>
                    <a:pt x="5686" y="9992"/>
                    <a:pt x="5277" y="9992"/>
                  </a:cubicBezTo>
                  <a:cubicBezTo>
                    <a:pt x="4990" y="9992"/>
                    <a:pt x="4705" y="10019"/>
                    <a:pt x="4430" y="10104"/>
                  </a:cubicBezTo>
                  <a:cubicBezTo>
                    <a:pt x="3763" y="10310"/>
                    <a:pt x="3182" y="11034"/>
                    <a:pt x="3440" y="11683"/>
                  </a:cubicBezTo>
                  <a:cubicBezTo>
                    <a:pt x="2981" y="12481"/>
                    <a:pt x="2431" y="12899"/>
                    <a:pt x="2962" y="13650"/>
                  </a:cubicBezTo>
                  <a:cubicBezTo>
                    <a:pt x="3377" y="14235"/>
                    <a:pt x="4081" y="14716"/>
                    <a:pt x="4076" y="15434"/>
                  </a:cubicBezTo>
                  <a:cubicBezTo>
                    <a:pt x="4071" y="16003"/>
                    <a:pt x="3591" y="16462"/>
                    <a:pt x="3082" y="16719"/>
                  </a:cubicBezTo>
                  <a:cubicBezTo>
                    <a:pt x="2572" y="16973"/>
                    <a:pt x="2000" y="17102"/>
                    <a:pt x="1518" y="17408"/>
                  </a:cubicBezTo>
                  <a:cubicBezTo>
                    <a:pt x="13" y="18366"/>
                    <a:pt x="0" y="20519"/>
                    <a:pt x="159" y="22295"/>
                  </a:cubicBezTo>
                  <a:cubicBezTo>
                    <a:pt x="1133" y="23491"/>
                    <a:pt x="1285" y="25550"/>
                    <a:pt x="817" y="27017"/>
                  </a:cubicBezTo>
                  <a:cubicBezTo>
                    <a:pt x="639" y="27577"/>
                    <a:pt x="351" y="28172"/>
                    <a:pt x="552" y="28724"/>
                  </a:cubicBezTo>
                  <a:cubicBezTo>
                    <a:pt x="782" y="29356"/>
                    <a:pt x="1526" y="29605"/>
                    <a:pt x="2177" y="29773"/>
                  </a:cubicBezTo>
                  <a:cubicBezTo>
                    <a:pt x="2891" y="29958"/>
                    <a:pt x="3669" y="30130"/>
                    <a:pt x="4408" y="30130"/>
                  </a:cubicBezTo>
                  <a:cubicBezTo>
                    <a:pt x="5109" y="30130"/>
                    <a:pt x="5775" y="29975"/>
                    <a:pt x="6314" y="29528"/>
                  </a:cubicBezTo>
                  <a:cubicBezTo>
                    <a:pt x="7583" y="28478"/>
                    <a:pt x="9157" y="28121"/>
                    <a:pt x="10834" y="28121"/>
                  </a:cubicBezTo>
                  <a:cubicBezTo>
                    <a:pt x="13016" y="28121"/>
                    <a:pt x="15374" y="28725"/>
                    <a:pt x="17464" y="29196"/>
                  </a:cubicBezTo>
                  <a:cubicBezTo>
                    <a:pt x="18740" y="29482"/>
                    <a:pt x="20083" y="29952"/>
                    <a:pt x="20830" y="31028"/>
                  </a:cubicBezTo>
                  <a:cubicBezTo>
                    <a:pt x="21824" y="32461"/>
                    <a:pt x="21400" y="34451"/>
                    <a:pt x="20580" y="35993"/>
                  </a:cubicBezTo>
                  <a:cubicBezTo>
                    <a:pt x="19762" y="37533"/>
                    <a:pt x="18587" y="38903"/>
                    <a:pt x="18068" y="40567"/>
                  </a:cubicBezTo>
                  <a:cubicBezTo>
                    <a:pt x="17582" y="42129"/>
                    <a:pt x="17717" y="43806"/>
                    <a:pt x="17859" y="45436"/>
                  </a:cubicBezTo>
                  <a:cubicBezTo>
                    <a:pt x="18032" y="47441"/>
                    <a:pt x="18242" y="49554"/>
                    <a:pt x="19405" y="51198"/>
                  </a:cubicBezTo>
                  <a:cubicBezTo>
                    <a:pt x="20624" y="52922"/>
                    <a:pt x="21392" y="55494"/>
                    <a:pt x="21294" y="57601"/>
                  </a:cubicBezTo>
                  <a:cubicBezTo>
                    <a:pt x="21216" y="59294"/>
                    <a:pt x="20619" y="60958"/>
                    <a:pt x="20775" y="62645"/>
                  </a:cubicBezTo>
                  <a:cubicBezTo>
                    <a:pt x="21057" y="65704"/>
                    <a:pt x="23699" y="67999"/>
                    <a:pt x="26397" y="69471"/>
                  </a:cubicBezTo>
                  <a:cubicBezTo>
                    <a:pt x="29219" y="71013"/>
                    <a:pt x="31651" y="73637"/>
                    <a:pt x="32623" y="76701"/>
                  </a:cubicBezTo>
                  <a:cubicBezTo>
                    <a:pt x="33112" y="78241"/>
                    <a:pt x="33257" y="79868"/>
                    <a:pt x="33688" y="81425"/>
                  </a:cubicBezTo>
                  <a:cubicBezTo>
                    <a:pt x="34432" y="84119"/>
                    <a:pt x="36051" y="86565"/>
                    <a:pt x="38239" y="88307"/>
                  </a:cubicBezTo>
                  <a:cubicBezTo>
                    <a:pt x="39834" y="89575"/>
                    <a:pt x="42451" y="90023"/>
                    <a:pt x="44455" y="90388"/>
                  </a:cubicBezTo>
                  <a:cubicBezTo>
                    <a:pt x="45495" y="90578"/>
                    <a:pt x="46617" y="90728"/>
                    <a:pt x="47400" y="91437"/>
                  </a:cubicBezTo>
                  <a:cubicBezTo>
                    <a:pt x="47762" y="91764"/>
                    <a:pt x="48023" y="92187"/>
                    <a:pt x="48369" y="92530"/>
                  </a:cubicBezTo>
                  <a:cubicBezTo>
                    <a:pt x="50044" y="94188"/>
                    <a:pt x="53127" y="93507"/>
                    <a:pt x="54821" y="95145"/>
                  </a:cubicBezTo>
                  <a:cubicBezTo>
                    <a:pt x="55259" y="95566"/>
                    <a:pt x="55558" y="96107"/>
                    <a:pt x="55941" y="96579"/>
                  </a:cubicBezTo>
                  <a:cubicBezTo>
                    <a:pt x="56887" y="97736"/>
                    <a:pt x="58370" y="98428"/>
                    <a:pt x="59861" y="98428"/>
                  </a:cubicBezTo>
                  <a:cubicBezTo>
                    <a:pt x="60003" y="98428"/>
                    <a:pt x="60145" y="98421"/>
                    <a:pt x="60286" y="98409"/>
                  </a:cubicBezTo>
                  <a:lnTo>
                    <a:pt x="60286" y="98409"/>
                  </a:lnTo>
                  <a:cubicBezTo>
                    <a:pt x="59905" y="99653"/>
                    <a:pt x="61397" y="101114"/>
                    <a:pt x="60936" y="102330"/>
                  </a:cubicBezTo>
                  <a:cubicBezTo>
                    <a:pt x="60565" y="103312"/>
                    <a:pt x="59445" y="103741"/>
                    <a:pt x="58674" y="104452"/>
                  </a:cubicBezTo>
                  <a:cubicBezTo>
                    <a:pt x="57337" y="105685"/>
                    <a:pt x="57129" y="107795"/>
                    <a:pt x="57705" y="109521"/>
                  </a:cubicBezTo>
                  <a:cubicBezTo>
                    <a:pt x="58282" y="111246"/>
                    <a:pt x="59498" y="112671"/>
                    <a:pt x="60717" y="114022"/>
                  </a:cubicBezTo>
                  <a:cubicBezTo>
                    <a:pt x="62978" y="116530"/>
                    <a:pt x="65696" y="117746"/>
                    <a:pt x="68148" y="120066"/>
                  </a:cubicBezTo>
                  <a:cubicBezTo>
                    <a:pt x="70420" y="122216"/>
                    <a:pt x="70937" y="125696"/>
                    <a:pt x="70438" y="128784"/>
                  </a:cubicBezTo>
                  <a:cubicBezTo>
                    <a:pt x="69938" y="131872"/>
                    <a:pt x="68585" y="134744"/>
                    <a:pt x="67620" y="137718"/>
                  </a:cubicBezTo>
                  <a:cubicBezTo>
                    <a:pt x="65814" y="143276"/>
                    <a:pt x="65376" y="149382"/>
                    <a:pt x="67102" y="154963"/>
                  </a:cubicBezTo>
                  <a:cubicBezTo>
                    <a:pt x="68828" y="160546"/>
                    <a:pt x="72869" y="165522"/>
                    <a:pt x="78283" y="167717"/>
                  </a:cubicBezTo>
                  <a:cubicBezTo>
                    <a:pt x="78404" y="167766"/>
                    <a:pt x="78530" y="167788"/>
                    <a:pt x="78658" y="167788"/>
                  </a:cubicBezTo>
                  <a:cubicBezTo>
                    <a:pt x="79167" y="167788"/>
                    <a:pt x="79705" y="167444"/>
                    <a:pt x="80056" y="167066"/>
                  </a:cubicBezTo>
                  <a:cubicBezTo>
                    <a:pt x="80495" y="166591"/>
                    <a:pt x="80589" y="165833"/>
                    <a:pt x="80281" y="165265"/>
                  </a:cubicBezTo>
                  <a:cubicBezTo>
                    <a:pt x="79304" y="163467"/>
                    <a:pt x="77566" y="161932"/>
                    <a:pt x="76298" y="160326"/>
                  </a:cubicBezTo>
                  <a:cubicBezTo>
                    <a:pt x="75898" y="159821"/>
                    <a:pt x="75478" y="159248"/>
                    <a:pt x="75530" y="158607"/>
                  </a:cubicBezTo>
                  <a:cubicBezTo>
                    <a:pt x="75589" y="157886"/>
                    <a:pt x="76208" y="157367"/>
                    <a:pt x="76666" y="156807"/>
                  </a:cubicBezTo>
                  <a:cubicBezTo>
                    <a:pt x="77361" y="155947"/>
                    <a:pt x="77729" y="154867"/>
                    <a:pt x="77704" y="153762"/>
                  </a:cubicBezTo>
                  <a:cubicBezTo>
                    <a:pt x="77674" y="152733"/>
                    <a:pt x="77075" y="151726"/>
                    <a:pt x="77111" y="150697"/>
                  </a:cubicBezTo>
                  <a:cubicBezTo>
                    <a:pt x="77146" y="149667"/>
                    <a:pt x="77701" y="148583"/>
                    <a:pt x="78676" y="148251"/>
                  </a:cubicBezTo>
                  <a:cubicBezTo>
                    <a:pt x="79120" y="148100"/>
                    <a:pt x="79614" y="148115"/>
                    <a:pt x="80042" y="147926"/>
                  </a:cubicBezTo>
                  <a:cubicBezTo>
                    <a:pt x="81453" y="147303"/>
                    <a:pt x="81228" y="145153"/>
                    <a:pt x="82249" y="143996"/>
                  </a:cubicBezTo>
                  <a:cubicBezTo>
                    <a:pt x="82722" y="143460"/>
                    <a:pt x="83419" y="143193"/>
                    <a:pt x="84064" y="142883"/>
                  </a:cubicBezTo>
                  <a:cubicBezTo>
                    <a:pt x="86792" y="141571"/>
                    <a:pt x="89035" y="138972"/>
                    <a:pt x="89283" y="135957"/>
                  </a:cubicBezTo>
                  <a:cubicBezTo>
                    <a:pt x="89483" y="133544"/>
                    <a:pt x="88605" y="130615"/>
                    <a:pt x="90438" y="129034"/>
                  </a:cubicBezTo>
                  <a:cubicBezTo>
                    <a:pt x="91238" y="128344"/>
                    <a:pt x="92244" y="128199"/>
                    <a:pt x="93314" y="128199"/>
                  </a:cubicBezTo>
                  <a:cubicBezTo>
                    <a:pt x="94087" y="128199"/>
                    <a:pt x="94894" y="128275"/>
                    <a:pt x="95682" y="128275"/>
                  </a:cubicBezTo>
                  <a:cubicBezTo>
                    <a:pt x="96098" y="128275"/>
                    <a:pt x="96509" y="128254"/>
                    <a:pt x="96908" y="128189"/>
                  </a:cubicBezTo>
                  <a:cubicBezTo>
                    <a:pt x="97800" y="128044"/>
                    <a:pt x="98396" y="127214"/>
                    <a:pt x="98814" y="126412"/>
                  </a:cubicBezTo>
                  <a:cubicBezTo>
                    <a:pt x="99231" y="125609"/>
                    <a:pt x="99280" y="124658"/>
                    <a:pt x="99129" y="123766"/>
                  </a:cubicBezTo>
                  <a:cubicBezTo>
                    <a:pt x="98945" y="122668"/>
                    <a:pt x="98473" y="121597"/>
                    <a:pt x="98577" y="120489"/>
                  </a:cubicBezTo>
                  <a:cubicBezTo>
                    <a:pt x="98723" y="118930"/>
                    <a:pt x="99942" y="117730"/>
                    <a:pt x="100886" y="116480"/>
                  </a:cubicBezTo>
                  <a:cubicBezTo>
                    <a:pt x="102003" y="114998"/>
                    <a:pt x="102797" y="113297"/>
                    <a:pt x="103214" y="111488"/>
                  </a:cubicBezTo>
                  <a:cubicBezTo>
                    <a:pt x="103689" y="109429"/>
                    <a:pt x="102371" y="106997"/>
                    <a:pt x="100524" y="105970"/>
                  </a:cubicBezTo>
                  <a:cubicBezTo>
                    <a:pt x="98677" y="104943"/>
                    <a:pt x="96462" y="104915"/>
                    <a:pt x="94350" y="104853"/>
                  </a:cubicBezTo>
                  <a:cubicBezTo>
                    <a:pt x="92237" y="104794"/>
                    <a:pt x="89999" y="104633"/>
                    <a:pt x="88273" y="103414"/>
                  </a:cubicBezTo>
                  <a:cubicBezTo>
                    <a:pt x="86692" y="102296"/>
                    <a:pt x="85799" y="100469"/>
                    <a:pt x="84550" y="98991"/>
                  </a:cubicBezTo>
                  <a:cubicBezTo>
                    <a:pt x="82441" y="96497"/>
                    <a:pt x="79375" y="95057"/>
                    <a:pt x="76410" y="93690"/>
                  </a:cubicBezTo>
                  <a:cubicBezTo>
                    <a:pt x="75559" y="93298"/>
                    <a:pt x="74630" y="92901"/>
                    <a:pt x="73720" y="92901"/>
                  </a:cubicBezTo>
                  <a:cubicBezTo>
                    <a:pt x="73431" y="92901"/>
                    <a:pt x="73144" y="92941"/>
                    <a:pt x="72862" y="93034"/>
                  </a:cubicBezTo>
                  <a:cubicBezTo>
                    <a:pt x="72400" y="93185"/>
                    <a:pt x="71985" y="93473"/>
                    <a:pt x="71508" y="93564"/>
                  </a:cubicBezTo>
                  <a:cubicBezTo>
                    <a:pt x="71390" y="93586"/>
                    <a:pt x="71274" y="93597"/>
                    <a:pt x="71159" y="93597"/>
                  </a:cubicBezTo>
                  <a:cubicBezTo>
                    <a:pt x="70006" y="93597"/>
                    <a:pt x="69033" y="92520"/>
                    <a:pt x="67966" y="91944"/>
                  </a:cubicBezTo>
                  <a:cubicBezTo>
                    <a:pt x="67424" y="91651"/>
                    <a:pt x="66830" y="91518"/>
                    <a:pt x="66231" y="91518"/>
                  </a:cubicBezTo>
                  <a:cubicBezTo>
                    <a:pt x="64138" y="91518"/>
                    <a:pt x="61986" y="93147"/>
                    <a:pt x="61817" y="95293"/>
                  </a:cubicBezTo>
                  <a:cubicBezTo>
                    <a:pt x="61476" y="95410"/>
                    <a:pt x="61056" y="95468"/>
                    <a:pt x="60611" y="95468"/>
                  </a:cubicBezTo>
                  <a:cubicBezTo>
                    <a:pt x="59413" y="95468"/>
                    <a:pt x="58031" y="95047"/>
                    <a:pt x="57510" y="94228"/>
                  </a:cubicBezTo>
                  <a:cubicBezTo>
                    <a:pt x="56995" y="93419"/>
                    <a:pt x="56789" y="92287"/>
                    <a:pt x="55904" y="91918"/>
                  </a:cubicBezTo>
                  <a:cubicBezTo>
                    <a:pt x="55432" y="91722"/>
                    <a:pt x="54840" y="91796"/>
                    <a:pt x="54455" y="91458"/>
                  </a:cubicBezTo>
                  <a:cubicBezTo>
                    <a:pt x="53818" y="90898"/>
                    <a:pt x="54313" y="89881"/>
                    <a:pt x="54428" y="89040"/>
                  </a:cubicBezTo>
                  <a:cubicBezTo>
                    <a:pt x="54609" y="87696"/>
                    <a:pt x="53607" y="86419"/>
                    <a:pt x="52383" y="85834"/>
                  </a:cubicBezTo>
                  <a:cubicBezTo>
                    <a:pt x="51161" y="85249"/>
                    <a:pt x="49761" y="85202"/>
                    <a:pt x="48407" y="85159"/>
                  </a:cubicBezTo>
                  <a:cubicBezTo>
                    <a:pt x="47051" y="85115"/>
                    <a:pt x="45649" y="85054"/>
                    <a:pt x="44436" y="84447"/>
                  </a:cubicBezTo>
                  <a:cubicBezTo>
                    <a:pt x="42077" y="83264"/>
                    <a:pt x="41111" y="80063"/>
                    <a:pt x="42146" y="77635"/>
                  </a:cubicBezTo>
                  <a:cubicBezTo>
                    <a:pt x="43156" y="75267"/>
                    <a:pt x="45760" y="73783"/>
                    <a:pt x="48337" y="73783"/>
                  </a:cubicBezTo>
                  <a:cubicBezTo>
                    <a:pt x="48401" y="73783"/>
                    <a:pt x="48464" y="73784"/>
                    <a:pt x="48528" y="73786"/>
                  </a:cubicBezTo>
                  <a:cubicBezTo>
                    <a:pt x="51112" y="73862"/>
                    <a:pt x="53842" y="75749"/>
                    <a:pt x="53870" y="78335"/>
                  </a:cubicBezTo>
                  <a:cubicBezTo>
                    <a:pt x="53875" y="78746"/>
                    <a:pt x="54287" y="78928"/>
                    <a:pt x="54735" y="78928"/>
                  </a:cubicBezTo>
                  <a:cubicBezTo>
                    <a:pt x="55004" y="78928"/>
                    <a:pt x="55285" y="78863"/>
                    <a:pt x="55498" y="78741"/>
                  </a:cubicBezTo>
                  <a:cubicBezTo>
                    <a:pt x="56067" y="78416"/>
                    <a:pt x="56365" y="77760"/>
                    <a:pt x="56505" y="77119"/>
                  </a:cubicBezTo>
                  <a:cubicBezTo>
                    <a:pt x="56645" y="76478"/>
                    <a:pt x="56664" y="75812"/>
                    <a:pt x="56860" y="75186"/>
                  </a:cubicBezTo>
                  <a:cubicBezTo>
                    <a:pt x="57310" y="73749"/>
                    <a:pt x="58757" y="72690"/>
                    <a:pt x="60261" y="72690"/>
                  </a:cubicBezTo>
                  <a:cubicBezTo>
                    <a:pt x="60273" y="72690"/>
                    <a:pt x="60285" y="72690"/>
                    <a:pt x="60297" y="72690"/>
                  </a:cubicBezTo>
                  <a:cubicBezTo>
                    <a:pt x="60306" y="72690"/>
                    <a:pt x="60314" y="72690"/>
                    <a:pt x="60323" y="72690"/>
                  </a:cubicBezTo>
                  <a:cubicBezTo>
                    <a:pt x="61893" y="72690"/>
                    <a:pt x="62998" y="71122"/>
                    <a:pt x="64116" y="70013"/>
                  </a:cubicBezTo>
                  <a:cubicBezTo>
                    <a:pt x="65241" y="68896"/>
                    <a:pt x="65913" y="67214"/>
                    <a:pt x="65469" y="65693"/>
                  </a:cubicBezTo>
                  <a:cubicBezTo>
                    <a:pt x="65229" y="64873"/>
                    <a:pt x="64683" y="64046"/>
                    <a:pt x="64956" y="63238"/>
                  </a:cubicBezTo>
                  <a:cubicBezTo>
                    <a:pt x="65170" y="62604"/>
                    <a:pt x="65822" y="62237"/>
                    <a:pt x="66438" y="61978"/>
                  </a:cubicBezTo>
                  <a:cubicBezTo>
                    <a:pt x="67992" y="61328"/>
                    <a:pt x="69657" y="60995"/>
                    <a:pt x="71338" y="60995"/>
                  </a:cubicBezTo>
                  <a:cubicBezTo>
                    <a:pt x="71514" y="60995"/>
                    <a:pt x="71689" y="60998"/>
                    <a:pt x="71865" y="61005"/>
                  </a:cubicBezTo>
                  <a:cubicBezTo>
                    <a:pt x="71916" y="61008"/>
                    <a:pt x="71966" y="61009"/>
                    <a:pt x="72016" y="61009"/>
                  </a:cubicBezTo>
                  <a:cubicBezTo>
                    <a:pt x="73530" y="61009"/>
                    <a:pt x="74333" y="60016"/>
                    <a:pt x="75129" y="58671"/>
                  </a:cubicBezTo>
                  <a:cubicBezTo>
                    <a:pt x="75724" y="57667"/>
                    <a:pt x="75988" y="56400"/>
                    <a:pt x="76935" y="55719"/>
                  </a:cubicBezTo>
                  <a:cubicBezTo>
                    <a:pt x="77461" y="55341"/>
                    <a:pt x="78061" y="55227"/>
                    <a:pt x="78697" y="55227"/>
                  </a:cubicBezTo>
                  <a:cubicBezTo>
                    <a:pt x="79669" y="55227"/>
                    <a:pt x="80723" y="55493"/>
                    <a:pt x="81724" y="55493"/>
                  </a:cubicBezTo>
                  <a:cubicBezTo>
                    <a:pt x="81835" y="55493"/>
                    <a:pt x="81945" y="55490"/>
                    <a:pt x="82055" y="55483"/>
                  </a:cubicBezTo>
                  <a:cubicBezTo>
                    <a:pt x="84597" y="55311"/>
                    <a:pt x="86582" y="52458"/>
                    <a:pt x="85860" y="50015"/>
                  </a:cubicBezTo>
                  <a:cubicBezTo>
                    <a:pt x="85517" y="48852"/>
                    <a:pt x="84704" y="47901"/>
                    <a:pt x="84043" y="46884"/>
                  </a:cubicBezTo>
                  <a:cubicBezTo>
                    <a:pt x="83131" y="45481"/>
                    <a:pt x="82492" y="43918"/>
                    <a:pt x="82159" y="42277"/>
                  </a:cubicBezTo>
                  <a:cubicBezTo>
                    <a:pt x="81854" y="40773"/>
                    <a:pt x="81767" y="39118"/>
                    <a:pt x="80776" y="37947"/>
                  </a:cubicBezTo>
                  <a:cubicBezTo>
                    <a:pt x="79227" y="38020"/>
                    <a:pt x="77350" y="37975"/>
                    <a:pt x="75971" y="38686"/>
                  </a:cubicBezTo>
                  <a:cubicBezTo>
                    <a:pt x="75699" y="37108"/>
                    <a:pt x="75398" y="35461"/>
                    <a:pt x="74423" y="34192"/>
                  </a:cubicBezTo>
                  <a:cubicBezTo>
                    <a:pt x="73732" y="33291"/>
                    <a:pt x="72587" y="32657"/>
                    <a:pt x="71488" y="32657"/>
                  </a:cubicBezTo>
                  <a:cubicBezTo>
                    <a:pt x="71039" y="32657"/>
                    <a:pt x="70597" y="32763"/>
                    <a:pt x="70198" y="32999"/>
                  </a:cubicBezTo>
                  <a:cubicBezTo>
                    <a:pt x="68851" y="33794"/>
                    <a:pt x="68559" y="35642"/>
                    <a:pt x="68807" y="37187"/>
                  </a:cubicBezTo>
                  <a:cubicBezTo>
                    <a:pt x="69057" y="38731"/>
                    <a:pt x="69698" y="40227"/>
                    <a:pt x="69655" y="41791"/>
                  </a:cubicBezTo>
                  <a:cubicBezTo>
                    <a:pt x="69615" y="43336"/>
                    <a:pt x="68552" y="45042"/>
                    <a:pt x="67017" y="45042"/>
                  </a:cubicBezTo>
                  <a:cubicBezTo>
                    <a:pt x="66998" y="45042"/>
                    <a:pt x="66979" y="45041"/>
                    <a:pt x="66960" y="45041"/>
                  </a:cubicBezTo>
                  <a:cubicBezTo>
                    <a:pt x="66146" y="45019"/>
                    <a:pt x="65416" y="44522"/>
                    <a:pt x="64843" y="43941"/>
                  </a:cubicBezTo>
                  <a:cubicBezTo>
                    <a:pt x="64022" y="43112"/>
                    <a:pt x="63372" y="42052"/>
                    <a:pt x="62317" y="41553"/>
                  </a:cubicBezTo>
                  <a:cubicBezTo>
                    <a:pt x="61507" y="41171"/>
                    <a:pt x="60577" y="41179"/>
                    <a:pt x="59704" y="40982"/>
                  </a:cubicBezTo>
                  <a:cubicBezTo>
                    <a:pt x="56728" y="40316"/>
                    <a:pt x="54688" y="36902"/>
                    <a:pt x="55510" y="33965"/>
                  </a:cubicBezTo>
                  <a:cubicBezTo>
                    <a:pt x="56182" y="31564"/>
                    <a:pt x="58657" y="29882"/>
                    <a:pt x="61117" y="29882"/>
                  </a:cubicBezTo>
                  <a:cubicBezTo>
                    <a:pt x="61664" y="29882"/>
                    <a:pt x="62211" y="29966"/>
                    <a:pt x="62737" y="30143"/>
                  </a:cubicBezTo>
                  <a:cubicBezTo>
                    <a:pt x="66237" y="28861"/>
                    <a:pt x="67660" y="24447"/>
                    <a:pt x="66265" y="20991"/>
                  </a:cubicBezTo>
                  <a:cubicBezTo>
                    <a:pt x="64868" y="17535"/>
                    <a:pt x="61115" y="15389"/>
                    <a:pt x="57392" y="15226"/>
                  </a:cubicBezTo>
                  <a:cubicBezTo>
                    <a:pt x="56302" y="15179"/>
                    <a:pt x="55191" y="15275"/>
                    <a:pt x="54134" y="15007"/>
                  </a:cubicBezTo>
                  <a:cubicBezTo>
                    <a:pt x="51145" y="14251"/>
                    <a:pt x="49582" y="10965"/>
                    <a:pt x="46980" y="9310"/>
                  </a:cubicBezTo>
                  <a:cubicBezTo>
                    <a:pt x="46287" y="8869"/>
                    <a:pt x="45224" y="8778"/>
                    <a:pt x="44079" y="8778"/>
                  </a:cubicBezTo>
                  <a:cubicBezTo>
                    <a:pt x="43277" y="8778"/>
                    <a:pt x="42435" y="8823"/>
                    <a:pt x="41651" y="8823"/>
                  </a:cubicBezTo>
                  <a:cubicBezTo>
                    <a:pt x="40795" y="8823"/>
                    <a:pt x="40007" y="8769"/>
                    <a:pt x="39418" y="8547"/>
                  </a:cubicBezTo>
                  <a:cubicBezTo>
                    <a:pt x="38499" y="8200"/>
                    <a:pt x="37525" y="8023"/>
                    <a:pt x="36546" y="8023"/>
                  </a:cubicBezTo>
                  <a:cubicBezTo>
                    <a:pt x="36275" y="8023"/>
                    <a:pt x="36003" y="8037"/>
                    <a:pt x="35731" y="8064"/>
                  </a:cubicBezTo>
                  <a:cubicBezTo>
                    <a:pt x="34635" y="9104"/>
                    <a:pt x="32585" y="9398"/>
                    <a:pt x="31077" y="9499"/>
                  </a:cubicBezTo>
                  <a:cubicBezTo>
                    <a:pt x="29526" y="7990"/>
                    <a:pt x="27655" y="6585"/>
                    <a:pt x="25725" y="5605"/>
                  </a:cubicBezTo>
                  <a:cubicBezTo>
                    <a:pt x="24435" y="4951"/>
                    <a:pt x="22930" y="4260"/>
                    <a:pt x="22532" y="2870"/>
                  </a:cubicBezTo>
                  <a:cubicBezTo>
                    <a:pt x="22012" y="1053"/>
                    <a:pt x="19376" y="125"/>
                    <a:pt x="17200" y="125"/>
                  </a:cubicBezTo>
                  <a:cubicBezTo>
                    <a:pt x="16716" y="125"/>
                    <a:pt x="16254" y="171"/>
                    <a:pt x="15844" y="263"/>
                  </a:cubicBezTo>
                  <a:cubicBezTo>
                    <a:pt x="15181" y="84"/>
                    <a:pt x="14496" y="0"/>
                    <a:pt x="1380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00" name="Google Shape;1200;p45"/>
            <p:cNvSpPr/>
            <p:nvPr/>
          </p:nvSpPr>
          <p:spPr>
            <a:xfrm>
              <a:off x="2370225" y="830650"/>
              <a:ext cx="1016975" cy="1158500"/>
            </a:xfrm>
            <a:custGeom>
              <a:rect b="b" l="l" r="r" t="t"/>
              <a:pathLst>
                <a:path extrusionOk="0" h="46340" w="40679">
                  <a:moveTo>
                    <a:pt x="15780" y="0"/>
                  </a:moveTo>
                  <a:cubicBezTo>
                    <a:pt x="14989" y="0"/>
                    <a:pt x="14213" y="109"/>
                    <a:pt x="13470" y="421"/>
                  </a:cubicBezTo>
                  <a:cubicBezTo>
                    <a:pt x="9879" y="1928"/>
                    <a:pt x="10933" y="5468"/>
                    <a:pt x="8580" y="7572"/>
                  </a:cubicBezTo>
                  <a:cubicBezTo>
                    <a:pt x="6546" y="9390"/>
                    <a:pt x="2788" y="7963"/>
                    <a:pt x="1150" y="10460"/>
                  </a:cubicBezTo>
                  <a:cubicBezTo>
                    <a:pt x="0" y="12215"/>
                    <a:pt x="1289" y="14606"/>
                    <a:pt x="2962" y="15871"/>
                  </a:cubicBezTo>
                  <a:cubicBezTo>
                    <a:pt x="4636" y="17135"/>
                    <a:pt x="6731" y="17894"/>
                    <a:pt x="8056" y="19522"/>
                  </a:cubicBezTo>
                  <a:cubicBezTo>
                    <a:pt x="10183" y="22136"/>
                    <a:pt x="9577" y="26004"/>
                    <a:pt x="8413" y="29169"/>
                  </a:cubicBezTo>
                  <a:cubicBezTo>
                    <a:pt x="7247" y="32332"/>
                    <a:pt x="5603" y="35532"/>
                    <a:pt x="6005" y="38881"/>
                  </a:cubicBezTo>
                  <a:cubicBezTo>
                    <a:pt x="6193" y="40459"/>
                    <a:pt x="6837" y="41956"/>
                    <a:pt x="7675" y="43307"/>
                  </a:cubicBezTo>
                  <a:cubicBezTo>
                    <a:pt x="8488" y="44615"/>
                    <a:pt x="9597" y="45873"/>
                    <a:pt x="11095" y="46235"/>
                  </a:cubicBezTo>
                  <a:cubicBezTo>
                    <a:pt x="11391" y="46306"/>
                    <a:pt x="11688" y="46339"/>
                    <a:pt x="11983" y="46339"/>
                  </a:cubicBezTo>
                  <a:cubicBezTo>
                    <a:pt x="13586" y="46339"/>
                    <a:pt x="15150" y="45367"/>
                    <a:pt x="16368" y="44250"/>
                  </a:cubicBezTo>
                  <a:cubicBezTo>
                    <a:pt x="17812" y="42927"/>
                    <a:pt x="19065" y="41325"/>
                    <a:pt x="20822" y="40465"/>
                  </a:cubicBezTo>
                  <a:cubicBezTo>
                    <a:pt x="23353" y="39224"/>
                    <a:pt x="26610" y="39686"/>
                    <a:pt x="28815" y="37929"/>
                  </a:cubicBezTo>
                  <a:cubicBezTo>
                    <a:pt x="31544" y="35754"/>
                    <a:pt x="31140" y="31606"/>
                    <a:pt x="31890" y="28199"/>
                  </a:cubicBezTo>
                  <a:cubicBezTo>
                    <a:pt x="33150" y="22476"/>
                    <a:pt x="38102" y="18249"/>
                    <a:pt x="40038" y="12718"/>
                  </a:cubicBezTo>
                  <a:cubicBezTo>
                    <a:pt x="40418" y="11636"/>
                    <a:pt x="40679" y="10499"/>
                    <a:pt x="40652" y="9352"/>
                  </a:cubicBezTo>
                  <a:cubicBezTo>
                    <a:pt x="40569" y="5649"/>
                    <a:pt x="37449" y="2571"/>
                    <a:pt x="33956" y="1339"/>
                  </a:cubicBezTo>
                  <a:cubicBezTo>
                    <a:pt x="31938" y="627"/>
                    <a:pt x="29911" y="457"/>
                    <a:pt x="27871" y="457"/>
                  </a:cubicBezTo>
                  <a:cubicBezTo>
                    <a:pt x="26007" y="457"/>
                    <a:pt x="24132" y="599"/>
                    <a:pt x="22245" y="599"/>
                  </a:cubicBezTo>
                  <a:cubicBezTo>
                    <a:pt x="21785" y="599"/>
                    <a:pt x="21325" y="591"/>
                    <a:pt x="20863" y="570"/>
                  </a:cubicBezTo>
                  <a:cubicBezTo>
                    <a:pt x="19225" y="496"/>
                    <a:pt x="17470" y="0"/>
                    <a:pt x="1578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01" name="Google Shape;1201;p45"/>
            <p:cNvSpPr/>
            <p:nvPr/>
          </p:nvSpPr>
          <p:spPr>
            <a:xfrm>
              <a:off x="3143325" y="1089650"/>
              <a:ext cx="4064350" cy="3503975"/>
            </a:xfrm>
            <a:custGeom>
              <a:rect b="b" l="l" r="r" t="t"/>
              <a:pathLst>
                <a:path extrusionOk="0" h="140159" w="162574">
                  <a:moveTo>
                    <a:pt x="149391" y="0"/>
                  </a:moveTo>
                  <a:cubicBezTo>
                    <a:pt x="148360" y="0"/>
                    <a:pt x="147330" y="156"/>
                    <a:pt x="146349" y="477"/>
                  </a:cubicBezTo>
                  <a:cubicBezTo>
                    <a:pt x="145329" y="812"/>
                    <a:pt x="144363" y="1309"/>
                    <a:pt x="143326" y="1583"/>
                  </a:cubicBezTo>
                  <a:cubicBezTo>
                    <a:pt x="142494" y="1801"/>
                    <a:pt x="141638" y="1870"/>
                    <a:pt x="140776" y="1870"/>
                  </a:cubicBezTo>
                  <a:cubicBezTo>
                    <a:pt x="140050" y="1870"/>
                    <a:pt x="139319" y="1821"/>
                    <a:pt x="138596" y="1772"/>
                  </a:cubicBezTo>
                  <a:lnTo>
                    <a:pt x="130106" y="1191"/>
                  </a:lnTo>
                  <a:cubicBezTo>
                    <a:pt x="129237" y="1132"/>
                    <a:pt x="128350" y="1076"/>
                    <a:pt x="127469" y="1076"/>
                  </a:cubicBezTo>
                  <a:cubicBezTo>
                    <a:pt x="125783" y="1076"/>
                    <a:pt x="124119" y="1281"/>
                    <a:pt x="122644" y="2056"/>
                  </a:cubicBezTo>
                  <a:cubicBezTo>
                    <a:pt x="119360" y="3782"/>
                    <a:pt x="117499" y="8084"/>
                    <a:pt x="113816" y="8529"/>
                  </a:cubicBezTo>
                  <a:cubicBezTo>
                    <a:pt x="113611" y="8554"/>
                    <a:pt x="113408" y="8566"/>
                    <a:pt x="113207" y="8566"/>
                  </a:cubicBezTo>
                  <a:cubicBezTo>
                    <a:pt x="110853" y="8566"/>
                    <a:pt x="108715" y="6973"/>
                    <a:pt x="106473" y="6087"/>
                  </a:cubicBezTo>
                  <a:cubicBezTo>
                    <a:pt x="105100" y="5543"/>
                    <a:pt x="103627" y="5279"/>
                    <a:pt x="102152" y="5279"/>
                  </a:cubicBezTo>
                  <a:cubicBezTo>
                    <a:pt x="99404" y="5279"/>
                    <a:pt x="96647" y="6196"/>
                    <a:pt x="94512" y="7933"/>
                  </a:cubicBezTo>
                  <a:cubicBezTo>
                    <a:pt x="93279" y="7304"/>
                    <a:pt x="93660" y="5468"/>
                    <a:pt x="93225" y="4153"/>
                  </a:cubicBezTo>
                  <a:cubicBezTo>
                    <a:pt x="92771" y="2782"/>
                    <a:pt x="91297" y="1954"/>
                    <a:pt x="89858" y="1828"/>
                  </a:cubicBezTo>
                  <a:cubicBezTo>
                    <a:pt x="89687" y="1813"/>
                    <a:pt x="89517" y="1806"/>
                    <a:pt x="89348" y="1806"/>
                  </a:cubicBezTo>
                  <a:cubicBezTo>
                    <a:pt x="88082" y="1806"/>
                    <a:pt x="86834" y="2194"/>
                    <a:pt x="85623" y="2590"/>
                  </a:cubicBezTo>
                  <a:cubicBezTo>
                    <a:pt x="82664" y="3556"/>
                    <a:pt x="79224" y="5204"/>
                    <a:pt x="78950" y="8303"/>
                  </a:cubicBezTo>
                  <a:cubicBezTo>
                    <a:pt x="78873" y="9176"/>
                    <a:pt x="79068" y="10104"/>
                    <a:pt x="78702" y="10900"/>
                  </a:cubicBezTo>
                  <a:cubicBezTo>
                    <a:pt x="78178" y="12033"/>
                    <a:pt x="76762" y="12408"/>
                    <a:pt x="75881" y="13291"/>
                  </a:cubicBezTo>
                  <a:cubicBezTo>
                    <a:pt x="74831" y="14345"/>
                    <a:pt x="74664" y="15971"/>
                    <a:pt x="74621" y="17458"/>
                  </a:cubicBezTo>
                  <a:cubicBezTo>
                    <a:pt x="74577" y="18944"/>
                    <a:pt x="74563" y="20541"/>
                    <a:pt x="73703" y="21754"/>
                  </a:cubicBezTo>
                  <a:cubicBezTo>
                    <a:pt x="73148" y="22537"/>
                    <a:pt x="71069" y="23068"/>
                    <a:pt x="69376" y="23068"/>
                  </a:cubicBezTo>
                  <a:cubicBezTo>
                    <a:pt x="68445" y="23068"/>
                    <a:pt x="67630" y="22907"/>
                    <a:pt x="67252" y="22539"/>
                  </a:cubicBezTo>
                  <a:cubicBezTo>
                    <a:pt x="66636" y="21940"/>
                    <a:pt x="65905" y="21693"/>
                    <a:pt x="65124" y="21693"/>
                  </a:cubicBezTo>
                  <a:cubicBezTo>
                    <a:pt x="63293" y="21693"/>
                    <a:pt x="61194" y="23048"/>
                    <a:pt x="59696" y="24392"/>
                  </a:cubicBezTo>
                  <a:lnTo>
                    <a:pt x="53326" y="30110"/>
                  </a:lnTo>
                  <a:cubicBezTo>
                    <a:pt x="51731" y="31541"/>
                    <a:pt x="50013" y="33034"/>
                    <a:pt x="47899" y="33389"/>
                  </a:cubicBezTo>
                  <a:cubicBezTo>
                    <a:pt x="47672" y="33427"/>
                    <a:pt x="47440" y="33446"/>
                    <a:pt x="47206" y="33446"/>
                  </a:cubicBezTo>
                  <a:cubicBezTo>
                    <a:pt x="45267" y="33446"/>
                    <a:pt x="43232" y="32171"/>
                    <a:pt x="43155" y="30259"/>
                  </a:cubicBezTo>
                  <a:cubicBezTo>
                    <a:pt x="43563" y="29875"/>
                    <a:pt x="44085" y="29761"/>
                    <a:pt x="44655" y="29761"/>
                  </a:cubicBezTo>
                  <a:cubicBezTo>
                    <a:pt x="45498" y="29761"/>
                    <a:pt x="46445" y="30012"/>
                    <a:pt x="47276" y="30012"/>
                  </a:cubicBezTo>
                  <a:cubicBezTo>
                    <a:pt x="47872" y="30012"/>
                    <a:pt x="48409" y="29883"/>
                    <a:pt x="48805" y="29438"/>
                  </a:cubicBezTo>
                  <a:cubicBezTo>
                    <a:pt x="49977" y="28121"/>
                    <a:pt x="48243" y="26238"/>
                    <a:pt x="46718" y="25356"/>
                  </a:cubicBezTo>
                  <a:cubicBezTo>
                    <a:pt x="43929" y="23744"/>
                    <a:pt x="41047" y="22101"/>
                    <a:pt x="37854" y="21667"/>
                  </a:cubicBezTo>
                  <a:cubicBezTo>
                    <a:pt x="37395" y="21605"/>
                    <a:pt x="36928" y="21573"/>
                    <a:pt x="36459" y="21573"/>
                  </a:cubicBezTo>
                  <a:cubicBezTo>
                    <a:pt x="33662" y="21573"/>
                    <a:pt x="30804" y="22696"/>
                    <a:pt x="29384" y="25062"/>
                  </a:cubicBezTo>
                  <a:cubicBezTo>
                    <a:pt x="27966" y="27426"/>
                    <a:pt x="28225" y="30512"/>
                    <a:pt x="26820" y="32884"/>
                  </a:cubicBezTo>
                  <a:cubicBezTo>
                    <a:pt x="25941" y="34369"/>
                    <a:pt x="24491" y="35431"/>
                    <a:pt x="23493" y="36839"/>
                  </a:cubicBezTo>
                  <a:cubicBezTo>
                    <a:pt x="22495" y="38247"/>
                    <a:pt x="22067" y="40372"/>
                    <a:pt x="23291" y="41591"/>
                  </a:cubicBezTo>
                  <a:cubicBezTo>
                    <a:pt x="24277" y="42574"/>
                    <a:pt x="25957" y="42576"/>
                    <a:pt x="26934" y="43568"/>
                  </a:cubicBezTo>
                  <a:cubicBezTo>
                    <a:pt x="27686" y="44334"/>
                    <a:pt x="27942" y="45612"/>
                    <a:pt x="28928" y="46032"/>
                  </a:cubicBezTo>
                  <a:cubicBezTo>
                    <a:pt x="29116" y="46112"/>
                    <a:pt x="29308" y="46149"/>
                    <a:pt x="29499" y="46149"/>
                  </a:cubicBezTo>
                  <a:cubicBezTo>
                    <a:pt x="30453" y="46149"/>
                    <a:pt x="31375" y="45228"/>
                    <a:pt x="31599" y="44232"/>
                  </a:cubicBezTo>
                  <a:cubicBezTo>
                    <a:pt x="31870" y="43035"/>
                    <a:pt x="31491" y="41803"/>
                    <a:pt x="31294" y="40594"/>
                  </a:cubicBezTo>
                  <a:cubicBezTo>
                    <a:pt x="30707" y="36976"/>
                    <a:pt x="32524" y="32527"/>
                    <a:pt x="36153" y="32010"/>
                  </a:cubicBezTo>
                  <a:cubicBezTo>
                    <a:pt x="36979" y="32041"/>
                    <a:pt x="37253" y="33221"/>
                    <a:pt x="36881" y="33960"/>
                  </a:cubicBezTo>
                  <a:cubicBezTo>
                    <a:pt x="36512" y="34700"/>
                    <a:pt x="35790" y="35213"/>
                    <a:pt x="35400" y="35941"/>
                  </a:cubicBezTo>
                  <a:cubicBezTo>
                    <a:pt x="34663" y="37314"/>
                    <a:pt x="35518" y="39272"/>
                    <a:pt x="37026" y="39667"/>
                  </a:cubicBezTo>
                  <a:cubicBezTo>
                    <a:pt x="38598" y="40078"/>
                    <a:pt x="41223" y="39748"/>
                    <a:pt x="41017" y="41358"/>
                  </a:cubicBezTo>
                  <a:cubicBezTo>
                    <a:pt x="40797" y="43068"/>
                    <a:pt x="37630" y="41948"/>
                    <a:pt x="36606" y="43336"/>
                  </a:cubicBezTo>
                  <a:cubicBezTo>
                    <a:pt x="36002" y="44155"/>
                    <a:pt x="36537" y="45296"/>
                    <a:pt x="36521" y="46313"/>
                  </a:cubicBezTo>
                  <a:cubicBezTo>
                    <a:pt x="36494" y="48303"/>
                    <a:pt x="34299" y="49599"/>
                    <a:pt x="32313" y="49739"/>
                  </a:cubicBezTo>
                  <a:cubicBezTo>
                    <a:pt x="32097" y="49755"/>
                    <a:pt x="31880" y="49762"/>
                    <a:pt x="31663" y="49762"/>
                  </a:cubicBezTo>
                  <a:cubicBezTo>
                    <a:pt x="30164" y="49762"/>
                    <a:pt x="28664" y="49439"/>
                    <a:pt x="27166" y="49439"/>
                  </a:cubicBezTo>
                  <a:cubicBezTo>
                    <a:pt x="26898" y="49439"/>
                    <a:pt x="26629" y="49449"/>
                    <a:pt x="26361" y="49474"/>
                  </a:cubicBezTo>
                  <a:cubicBezTo>
                    <a:pt x="24379" y="49654"/>
                    <a:pt x="22222" y="51058"/>
                    <a:pt x="22312" y="53044"/>
                  </a:cubicBezTo>
                  <a:cubicBezTo>
                    <a:pt x="19567" y="54331"/>
                    <a:pt x="16715" y="55374"/>
                    <a:pt x="13788" y="56164"/>
                  </a:cubicBezTo>
                  <a:cubicBezTo>
                    <a:pt x="13912" y="58317"/>
                    <a:pt x="17975" y="58517"/>
                    <a:pt x="17960" y="60675"/>
                  </a:cubicBezTo>
                  <a:cubicBezTo>
                    <a:pt x="17949" y="61887"/>
                    <a:pt x="16542" y="62556"/>
                    <a:pt x="15302" y="62556"/>
                  </a:cubicBezTo>
                  <a:cubicBezTo>
                    <a:pt x="15219" y="62556"/>
                    <a:pt x="15137" y="62553"/>
                    <a:pt x="15056" y="62547"/>
                  </a:cubicBezTo>
                  <a:cubicBezTo>
                    <a:pt x="14072" y="62475"/>
                    <a:pt x="13082" y="62160"/>
                    <a:pt x="12113" y="62160"/>
                  </a:cubicBezTo>
                  <a:cubicBezTo>
                    <a:pt x="11810" y="62160"/>
                    <a:pt x="11508" y="62191"/>
                    <a:pt x="11210" y="62270"/>
                  </a:cubicBezTo>
                  <a:cubicBezTo>
                    <a:pt x="9047" y="62839"/>
                    <a:pt x="8290" y="65880"/>
                    <a:pt x="9487" y="67769"/>
                  </a:cubicBezTo>
                  <a:cubicBezTo>
                    <a:pt x="10572" y="69481"/>
                    <a:pt x="12694" y="70258"/>
                    <a:pt x="14741" y="70258"/>
                  </a:cubicBezTo>
                  <a:cubicBezTo>
                    <a:pt x="14954" y="70258"/>
                    <a:pt x="15165" y="70249"/>
                    <a:pt x="15375" y="70233"/>
                  </a:cubicBezTo>
                  <a:cubicBezTo>
                    <a:pt x="16269" y="70162"/>
                    <a:pt x="17225" y="69924"/>
                    <a:pt x="17785" y="69223"/>
                  </a:cubicBezTo>
                  <a:cubicBezTo>
                    <a:pt x="18318" y="68554"/>
                    <a:pt x="18362" y="67634"/>
                    <a:pt x="18586" y="66808"/>
                  </a:cubicBezTo>
                  <a:cubicBezTo>
                    <a:pt x="19089" y="64960"/>
                    <a:pt x="20667" y="63445"/>
                    <a:pt x="22534" y="63019"/>
                  </a:cubicBezTo>
                  <a:cubicBezTo>
                    <a:pt x="23588" y="62778"/>
                    <a:pt x="24878" y="62758"/>
                    <a:pt x="25444" y="61839"/>
                  </a:cubicBezTo>
                  <a:cubicBezTo>
                    <a:pt x="27854" y="63143"/>
                    <a:pt x="29550" y="65685"/>
                    <a:pt x="29826" y="68413"/>
                  </a:cubicBezTo>
                  <a:cubicBezTo>
                    <a:pt x="30020" y="68663"/>
                    <a:pt x="30274" y="68770"/>
                    <a:pt x="30543" y="68770"/>
                  </a:cubicBezTo>
                  <a:cubicBezTo>
                    <a:pt x="31347" y="68770"/>
                    <a:pt x="32287" y="67809"/>
                    <a:pt x="32159" y="66868"/>
                  </a:cubicBezTo>
                  <a:cubicBezTo>
                    <a:pt x="31991" y="65614"/>
                    <a:pt x="30882" y="64743"/>
                    <a:pt x="30003" y="63834"/>
                  </a:cubicBezTo>
                  <a:cubicBezTo>
                    <a:pt x="29122" y="62923"/>
                    <a:pt x="28387" y="61510"/>
                    <a:pt x="29078" y="60448"/>
                  </a:cubicBezTo>
                  <a:lnTo>
                    <a:pt x="29078" y="60448"/>
                  </a:lnTo>
                  <a:cubicBezTo>
                    <a:pt x="33197" y="61658"/>
                    <a:pt x="36527" y="65238"/>
                    <a:pt x="37435" y="69435"/>
                  </a:cubicBezTo>
                  <a:cubicBezTo>
                    <a:pt x="38871" y="69149"/>
                    <a:pt x="39664" y="67205"/>
                    <a:pt x="38838" y="65997"/>
                  </a:cubicBezTo>
                  <a:cubicBezTo>
                    <a:pt x="39003" y="65628"/>
                    <a:pt x="39328" y="65472"/>
                    <a:pt x="39697" y="65472"/>
                  </a:cubicBezTo>
                  <a:cubicBezTo>
                    <a:pt x="40331" y="65472"/>
                    <a:pt x="41094" y="65932"/>
                    <a:pt x="41391" y="66558"/>
                  </a:cubicBezTo>
                  <a:cubicBezTo>
                    <a:pt x="41862" y="67549"/>
                    <a:pt x="41819" y="68770"/>
                    <a:pt x="42492" y="69636"/>
                  </a:cubicBezTo>
                  <a:cubicBezTo>
                    <a:pt x="43175" y="70517"/>
                    <a:pt x="44261" y="70711"/>
                    <a:pt x="45451" y="70711"/>
                  </a:cubicBezTo>
                  <a:cubicBezTo>
                    <a:pt x="46388" y="70711"/>
                    <a:pt x="47390" y="70590"/>
                    <a:pt x="48312" y="70590"/>
                  </a:cubicBezTo>
                  <a:cubicBezTo>
                    <a:pt x="49551" y="70590"/>
                    <a:pt x="50643" y="70808"/>
                    <a:pt x="51235" y="71828"/>
                  </a:cubicBezTo>
                  <a:cubicBezTo>
                    <a:pt x="52336" y="73723"/>
                    <a:pt x="49909" y="75927"/>
                    <a:pt x="47711" y="75927"/>
                  </a:cubicBezTo>
                  <a:cubicBezTo>
                    <a:pt x="47678" y="75927"/>
                    <a:pt x="47645" y="75926"/>
                    <a:pt x="47613" y="75925"/>
                  </a:cubicBezTo>
                  <a:cubicBezTo>
                    <a:pt x="45391" y="75856"/>
                    <a:pt x="43361" y="74585"/>
                    <a:pt x="41147" y="74365"/>
                  </a:cubicBezTo>
                  <a:cubicBezTo>
                    <a:pt x="40897" y="74340"/>
                    <a:pt x="40647" y="74329"/>
                    <a:pt x="40397" y="74329"/>
                  </a:cubicBezTo>
                  <a:cubicBezTo>
                    <a:pt x="38218" y="74329"/>
                    <a:pt x="36082" y="75200"/>
                    <a:pt x="33896" y="75455"/>
                  </a:cubicBezTo>
                  <a:cubicBezTo>
                    <a:pt x="33619" y="75487"/>
                    <a:pt x="33335" y="75503"/>
                    <a:pt x="33048" y="75503"/>
                  </a:cubicBezTo>
                  <a:cubicBezTo>
                    <a:pt x="30807" y="75503"/>
                    <a:pt x="28395" y="74514"/>
                    <a:pt x="27939" y="72388"/>
                  </a:cubicBezTo>
                  <a:cubicBezTo>
                    <a:pt x="27802" y="71741"/>
                    <a:pt x="27855" y="71030"/>
                    <a:pt x="27514" y="70464"/>
                  </a:cubicBezTo>
                  <a:cubicBezTo>
                    <a:pt x="27109" y="69793"/>
                    <a:pt x="26279" y="69553"/>
                    <a:pt x="25473" y="69553"/>
                  </a:cubicBezTo>
                  <a:cubicBezTo>
                    <a:pt x="25313" y="69553"/>
                    <a:pt x="25154" y="69562"/>
                    <a:pt x="24999" y="69580"/>
                  </a:cubicBezTo>
                  <a:cubicBezTo>
                    <a:pt x="21817" y="69942"/>
                    <a:pt x="18598" y="72595"/>
                    <a:pt x="15740" y="72595"/>
                  </a:cubicBezTo>
                  <a:cubicBezTo>
                    <a:pt x="14956" y="72595"/>
                    <a:pt x="14199" y="72395"/>
                    <a:pt x="13478" y="71894"/>
                  </a:cubicBezTo>
                  <a:cubicBezTo>
                    <a:pt x="11337" y="76062"/>
                    <a:pt x="6101" y="77629"/>
                    <a:pt x="3179" y="81294"/>
                  </a:cubicBezTo>
                  <a:cubicBezTo>
                    <a:pt x="0" y="85282"/>
                    <a:pt x="268" y="91440"/>
                    <a:pt x="3354" y="95500"/>
                  </a:cubicBezTo>
                  <a:cubicBezTo>
                    <a:pt x="6050" y="99045"/>
                    <a:pt x="10552" y="100957"/>
                    <a:pt x="15019" y="100957"/>
                  </a:cubicBezTo>
                  <a:cubicBezTo>
                    <a:pt x="15667" y="100957"/>
                    <a:pt x="16314" y="100917"/>
                    <a:pt x="16954" y="100836"/>
                  </a:cubicBezTo>
                  <a:cubicBezTo>
                    <a:pt x="17630" y="100750"/>
                    <a:pt x="18327" y="100626"/>
                    <a:pt x="19005" y="100626"/>
                  </a:cubicBezTo>
                  <a:cubicBezTo>
                    <a:pt x="19489" y="100626"/>
                    <a:pt x="19963" y="100690"/>
                    <a:pt x="20413" y="100875"/>
                  </a:cubicBezTo>
                  <a:cubicBezTo>
                    <a:pt x="21482" y="101317"/>
                    <a:pt x="22166" y="102352"/>
                    <a:pt x="23058" y="103088"/>
                  </a:cubicBezTo>
                  <a:cubicBezTo>
                    <a:pt x="23580" y="103519"/>
                    <a:pt x="24303" y="103823"/>
                    <a:pt x="24961" y="103823"/>
                  </a:cubicBezTo>
                  <a:cubicBezTo>
                    <a:pt x="25427" y="103823"/>
                    <a:pt x="25861" y="103670"/>
                    <a:pt x="26168" y="103301"/>
                  </a:cubicBezTo>
                  <a:lnTo>
                    <a:pt x="26168" y="103301"/>
                  </a:lnTo>
                  <a:cubicBezTo>
                    <a:pt x="25321" y="105399"/>
                    <a:pt x="25557" y="107902"/>
                    <a:pt x="26779" y="109805"/>
                  </a:cubicBezTo>
                  <a:cubicBezTo>
                    <a:pt x="28099" y="111859"/>
                    <a:pt x="30559" y="113484"/>
                    <a:pt x="30509" y="115926"/>
                  </a:cubicBezTo>
                  <a:cubicBezTo>
                    <a:pt x="30482" y="117190"/>
                    <a:pt x="29748" y="118318"/>
                    <a:pt x="29403" y="119536"/>
                  </a:cubicBezTo>
                  <a:cubicBezTo>
                    <a:pt x="27829" y="125109"/>
                    <a:pt x="34415" y="129657"/>
                    <a:pt x="35455" y="135354"/>
                  </a:cubicBezTo>
                  <a:cubicBezTo>
                    <a:pt x="35736" y="136888"/>
                    <a:pt x="35735" y="138735"/>
                    <a:pt x="37029" y="139601"/>
                  </a:cubicBezTo>
                  <a:cubicBezTo>
                    <a:pt x="37625" y="139999"/>
                    <a:pt x="38374" y="140081"/>
                    <a:pt x="39090" y="140127"/>
                  </a:cubicBezTo>
                  <a:cubicBezTo>
                    <a:pt x="39409" y="140148"/>
                    <a:pt x="39736" y="140158"/>
                    <a:pt x="40067" y="140158"/>
                  </a:cubicBezTo>
                  <a:cubicBezTo>
                    <a:pt x="43538" y="140158"/>
                    <a:pt x="47454" y="138962"/>
                    <a:pt x="48151" y="135675"/>
                  </a:cubicBezTo>
                  <a:cubicBezTo>
                    <a:pt x="48366" y="134657"/>
                    <a:pt x="48212" y="133602"/>
                    <a:pt x="48243" y="132560"/>
                  </a:cubicBezTo>
                  <a:cubicBezTo>
                    <a:pt x="48336" y="129451"/>
                    <a:pt x="50239" y="126459"/>
                    <a:pt x="53017" y="125056"/>
                  </a:cubicBezTo>
                  <a:cubicBezTo>
                    <a:pt x="53771" y="124675"/>
                    <a:pt x="54600" y="124390"/>
                    <a:pt x="55202" y="123799"/>
                  </a:cubicBezTo>
                  <a:cubicBezTo>
                    <a:pt x="56528" y="122495"/>
                    <a:pt x="56234" y="120283"/>
                    <a:pt x="55553" y="118553"/>
                  </a:cubicBezTo>
                  <a:cubicBezTo>
                    <a:pt x="54872" y="116821"/>
                    <a:pt x="53881" y="115076"/>
                    <a:pt x="54120" y="113231"/>
                  </a:cubicBezTo>
                  <a:cubicBezTo>
                    <a:pt x="54502" y="110269"/>
                    <a:pt x="57681" y="108706"/>
                    <a:pt x="60090" y="106941"/>
                  </a:cubicBezTo>
                  <a:cubicBezTo>
                    <a:pt x="63716" y="104284"/>
                    <a:pt x="66206" y="100125"/>
                    <a:pt x="66835" y="95675"/>
                  </a:cubicBezTo>
                  <a:lnTo>
                    <a:pt x="66835" y="95675"/>
                  </a:lnTo>
                  <a:cubicBezTo>
                    <a:pt x="65061" y="96232"/>
                    <a:pt x="63075" y="96745"/>
                    <a:pt x="61220" y="96745"/>
                  </a:cubicBezTo>
                  <a:cubicBezTo>
                    <a:pt x="59581" y="96745"/>
                    <a:pt x="58045" y="96344"/>
                    <a:pt x="56849" y="95215"/>
                  </a:cubicBezTo>
                  <a:cubicBezTo>
                    <a:pt x="55965" y="94380"/>
                    <a:pt x="55421" y="93259"/>
                    <a:pt x="54897" y="92162"/>
                  </a:cubicBezTo>
                  <a:lnTo>
                    <a:pt x="50173" y="82291"/>
                  </a:lnTo>
                  <a:cubicBezTo>
                    <a:pt x="49966" y="81857"/>
                    <a:pt x="49755" y="81362"/>
                    <a:pt x="49925" y="80912"/>
                  </a:cubicBezTo>
                  <a:cubicBezTo>
                    <a:pt x="50074" y="80517"/>
                    <a:pt x="50366" y="80356"/>
                    <a:pt x="50717" y="80356"/>
                  </a:cubicBezTo>
                  <a:cubicBezTo>
                    <a:pt x="51453" y="80356"/>
                    <a:pt x="52449" y="81064"/>
                    <a:pt x="52928" y="81807"/>
                  </a:cubicBezTo>
                  <a:cubicBezTo>
                    <a:pt x="55452" y="85724"/>
                    <a:pt x="57718" y="89804"/>
                    <a:pt x="59707" y="94020"/>
                  </a:cubicBezTo>
                  <a:cubicBezTo>
                    <a:pt x="63791" y="93273"/>
                    <a:pt x="67648" y="91596"/>
                    <a:pt x="70980" y="89118"/>
                  </a:cubicBezTo>
                  <a:cubicBezTo>
                    <a:pt x="72037" y="88329"/>
                    <a:pt x="73088" y="87386"/>
                    <a:pt x="73445" y="86117"/>
                  </a:cubicBezTo>
                  <a:cubicBezTo>
                    <a:pt x="73802" y="84846"/>
                    <a:pt x="73146" y="83218"/>
                    <a:pt x="71846" y="82993"/>
                  </a:cubicBezTo>
                  <a:cubicBezTo>
                    <a:pt x="71723" y="82971"/>
                    <a:pt x="71600" y="82963"/>
                    <a:pt x="71476" y="82963"/>
                  </a:cubicBezTo>
                  <a:cubicBezTo>
                    <a:pt x="71093" y="82963"/>
                    <a:pt x="70708" y="83045"/>
                    <a:pt x="70324" y="83086"/>
                  </a:cubicBezTo>
                  <a:cubicBezTo>
                    <a:pt x="70133" y="83106"/>
                    <a:pt x="69943" y="83115"/>
                    <a:pt x="69755" y="83115"/>
                  </a:cubicBezTo>
                  <a:cubicBezTo>
                    <a:pt x="66927" y="83115"/>
                    <a:pt x="64468" y="80925"/>
                    <a:pt x="62588" y="78727"/>
                  </a:cubicBezTo>
                  <a:cubicBezTo>
                    <a:pt x="63132" y="78118"/>
                    <a:pt x="63852" y="77890"/>
                    <a:pt x="64640" y="77890"/>
                  </a:cubicBezTo>
                  <a:cubicBezTo>
                    <a:pt x="65842" y="77890"/>
                    <a:pt x="67201" y="78421"/>
                    <a:pt x="68334" y="78941"/>
                  </a:cubicBezTo>
                  <a:cubicBezTo>
                    <a:pt x="71699" y="80486"/>
                    <a:pt x="75249" y="81588"/>
                    <a:pt x="78895" y="82221"/>
                  </a:cubicBezTo>
                  <a:cubicBezTo>
                    <a:pt x="79803" y="82378"/>
                    <a:pt x="80736" y="82513"/>
                    <a:pt x="81554" y="82936"/>
                  </a:cubicBezTo>
                  <a:cubicBezTo>
                    <a:pt x="82126" y="83232"/>
                    <a:pt x="82622" y="83658"/>
                    <a:pt x="83095" y="84096"/>
                  </a:cubicBezTo>
                  <a:cubicBezTo>
                    <a:pt x="87298" y="87967"/>
                    <a:pt x="90407" y="93013"/>
                    <a:pt x="91975" y="98509"/>
                  </a:cubicBezTo>
                  <a:cubicBezTo>
                    <a:pt x="92104" y="98538"/>
                    <a:pt x="92231" y="98552"/>
                    <a:pt x="92354" y="98552"/>
                  </a:cubicBezTo>
                  <a:cubicBezTo>
                    <a:pt x="93754" y="98552"/>
                    <a:pt x="94717" y="96760"/>
                    <a:pt x="94833" y="95252"/>
                  </a:cubicBezTo>
                  <a:cubicBezTo>
                    <a:pt x="94960" y="93612"/>
                    <a:pt x="94769" y="91722"/>
                    <a:pt x="95948" y="90578"/>
                  </a:cubicBezTo>
                  <a:cubicBezTo>
                    <a:pt x="96875" y="89678"/>
                    <a:pt x="98399" y="89556"/>
                    <a:pt x="99214" y="88552"/>
                  </a:cubicBezTo>
                  <a:cubicBezTo>
                    <a:pt x="100238" y="87289"/>
                    <a:pt x="99703" y="85157"/>
                    <a:pt x="100900" y="84056"/>
                  </a:cubicBezTo>
                  <a:cubicBezTo>
                    <a:pt x="101284" y="83704"/>
                    <a:pt x="101728" y="83552"/>
                    <a:pt x="102190" y="83552"/>
                  </a:cubicBezTo>
                  <a:cubicBezTo>
                    <a:pt x="103537" y="83552"/>
                    <a:pt x="105034" y="84844"/>
                    <a:pt x="105630" y="86240"/>
                  </a:cubicBezTo>
                  <a:cubicBezTo>
                    <a:pt x="106431" y="88116"/>
                    <a:pt x="106723" y="90422"/>
                    <a:pt x="108410" y="91569"/>
                  </a:cubicBezTo>
                  <a:lnTo>
                    <a:pt x="111137" y="91176"/>
                  </a:lnTo>
                  <a:cubicBezTo>
                    <a:pt x="111152" y="95778"/>
                    <a:pt x="112750" y="100362"/>
                    <a:pt x="115602" y="103975"/>
                  </a:cubicBezTo>
                  <a:cubicBezTo>
                    <a:pt x="117157" y="103161"/>
                    <a:pt x="116453" y="100795"/>
                    <a:pt x="115480" y="99330"/>
                  </a:cubicBezTo>
                  <a:cubicBezTo>
                    <a:pt x="114508" y="97866"/>
                    <a:pt x="113554" y="95681"/>
                    <a:pt x="114936" y="94596"/>
                  </a:cubicBezTo>
                  <a:lnTo>
                    <a:pt x="114936" y="94596"/>
                  </a:lnTo>
                  <a:cubicBezTo>
                    <a:pt x="116854" y="94614"/>
                    <a:pt x="117747" y="97259"/>
                    <a:pt x="119611" y="97712"/>
                  </a:cubicBezTo>
                  <a:cubicBezTo>
                    <a:pt x="119777" y="97752"/>
                    <a:pt x="119940" y="97771"/>
                    <a:pt x="120101" y="97771"/>
                  </a:cubicBezTo>
                  <a:cubicBezTo>
                    <a:pt x="121744" y="97771"/>
                    <a:pt x="123089" y="95790"/>
                    <a:pt x="122784" y="94080"/>
                  </a:cubicBezTo>
                  <a:cubicBezTo>
                    <a:pt x="122451" y="92201"/>
                    <a:pt x="120835" y="90820"/>
                    <a:pt x="119169" y="89895"/>
                  </a:cubicBezTo>
                  <a:cubicBezTo>
                    <a:pt x="117675" y="88258"/>
                    <a:pt x="119833" y="85644"/>
                    <a:pt x="122018" y="85274"/>
                  </a:cubicBezTo>
                  <a:cubicBezTo>
                    <a:pt x="122730" y="85153"/>
                    <a:pt x="123464" y="85138"/>
                    <a:pt x="124199" y="85138"/>
                  </a:cubicBezTo>
                  <a:cubicBezTo>
                    <a:pt x="124443" y="85138"/>
                    <a:pt x="124686" y="85140"/>
                    <a:pt x="124930" y="85140"/>
                  </a:cubicBezTo>
                  <a:cubicBezTo>
                    <a:pt x="126201" y="85140"/>
                    <a:pt x="127452" y="85095"/>
                    <a:pt x="128573" y="84531"/>
                  </a:cubicBezTo>
                  <a:cubicBezTo>
                    <a:pt x="130946" y="83339"/>
                    <a:pt x="131739" y="80207"/>
                    <a:pt x="131200" y="77607"/>
                  </a:cubicBezTo>
                  <a:cubicBezTo>
                    <a:pt x="130659" y="75007"/>
                    <a:pt x="129117" y="72748"/>
                    <a:pt x="127857" y="70410"/>
                  </a:cubicBezTo>
                  <a:cubicBezTo>
                    <a:pt x="126781" y="68413"/>
                    <a:pt x="126249" y="65298"/>
                    <a:pt x="128341" y="64420"/>
                  </a:cubicBezTo>
                  <a:cubicBezTo>
                    <a:pt x="128900" y="64186"/>
                    <a:pt x="129528" y="64195"/>
                    <a:pt x="130135" y="64170"/>
                  </a:cubicBezTo>
                  <a:cubicBezTo>
                    <a:pt x="138047" y="63837"/>
                    <a:pt x="144592" y="55459"/>
                    <a:pt x="143005" y="47701"/>
                  </a:cubicBezTo>
                  <a:cubicBezTo>
                    <a:pt x="142706" y="46238"/>
                    <a:pt x="142140" y="44786"/>
                    <a:pt x="141097" y="43719"/>
                  </a:cubicBezTo>
                  <a:cubicBezTo>
                    <a:pt x="139216" y="41800"/>
                    <a:pt x="136024" y="41349"/>
                    <a:pt x="134619" y="39057"/>
                  </a:cubicBezTo>
                  <a:cubicBezTo>
                    <a:pt x="132900" y="36255"/>
                    <a:pt x="135025" y="32537"/>
                    <a:pt x="137778" y="30737"/>
                  </a:cubicBezTo>
                  <a:cubicBezTo>
                    <a:pt x="140529" y="28938"/>
                    <a:pt x="143891" y="28156"/>
                    <a:pt x="146461" y="26105"/>
                  </a:cubicBezTo>
                  <a:cubicBezTo>
                    <a:pt x="147145" y="26087"/>
                    <a:pt x="147512" y="25417"/>
                    <a:pt x="147638" y="24743"/>
                  </a:cubicBezTo>
                  <a:cubicBezTo>
                    <a:pt x="147716" y="24319"/>
                    <a:pt x="147611" y="23887"/>
                    <a:pt x="147608" y="23456"/>
                  </a:cubicBezTo>
                  <a:cubicBezTo>
                    <a:pt x="147598" y="22276"/>
                    <a:pt x="148442" y="21139"/>
                    <a:pt x="149574" y="20805"/>
                  </a:cubicBezTo>
                  <a:cubicBezTo>
                    <a:pt x="149811" y="20736"/>
                    <a:pt x="150056" y="20702"/>
                    <a:pt x="150302" y="20702"/>
                  </a:cubicBezTo>
                  <a:cubicBezTo>
                    <a:pt x="151231" y="20702"/>
                    <a:pt x="152165" y="21179"/>
                    <a:pt x="152664" y="21968"/>
                  </a:cubicBezTo>
                  <a:cubicBezTo>
                    <a:pt x="153442" y="23198"/>
                    <a:pt x="153129" y="24821"/>
                    <a:pt x="152563" y="26163"/>
                  </a:cubicBezTo>
                  <a:cubicBezTo>
                    <a:pt x="151998" y="27505"/>
                    <a:pt x="151199" y="28790"/>
                    <a:pt x="151051" y="30239"/>
                  </a:cubicBezTo>
                  <a:cubicBezTo>
                    <a:pt x="150905" y="31687"/>
                    <a:pt x="151726" y="33391"/>
                    <a:pt x="153173" y="33553"/>
                  </a:cubicBezTo>
                  <a:cubicBezTo>
                    <a:pt x="153252" y="33562"/>
                    <a:pt x="153330" y="33566"/>
                    <a:pt x="153406" y="33566"/>
                  </a:cubicBezTo>
                  <a:cubicBezTo>
                    <a:pt x="155043" y="33566"/>
                    <a:pt x="156090" y="31574"/>
                    <a:pt x="156201" y="29877"/>
                  </a:cubicBezTo>
                  <a:cubicBezTo>
                    <a:pt x="156318" y="28099"/>
                    <a:pt x="155972" y="26160"/>
                    <a:pt x="156925" y="24659"/>
                  </a:cubicBezTo>
                  <a:cubicBezTo>
                    <a:pt x="158377" y="22374"/>
                    <a:pt x="162385" y="21839"/>
                    <a:pt x="162490" y="19133"/>
                  </a:cubicBezTo>
                  <a:cubicBezTo>
                    <a:pt x="162574" y="16945"/>
                    <a:pt x="159821" y="15661"/>
                    <a:pt x="159327" y="13530"/>
                  </a:cubicBezTo>
                  <a:cubicBezTo>
                    <a:pt x="159129" y="12668"/>
                    <a:pt x="159325" y="11773"/>
                    <a:pt x="159405" y="10894"/>
                  </a:cubicBezTo>
                  <a:cubicBezTo>
                    <a:pt x="159709" y="7612"/>
                    <a:pt x="158263" y="4218"/>
                    <a:pt x="155688" y="2163"/>
                  </a:cubicBezTo>
                  <a:cubicBezTo>
                    <a:pt x="153919" y="751"/>
                    <a:pt x="151652" y="0"/>
                    <a:pt x="14939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02" name="Google Shape;1202;p45"/>
            <p:cNvSpPr/>
            <p:nvPr/>
          </p:nvSpPr>
          <p:spPr>
            <a:xfrm>
              <a:off x="6146600" y="3671525"/>
              <a:ext cx="342925" cy="189500"/>
            </a:xfrm>
            <a:custGeom>
              <a:rect b="b" l="l" r="r" t="t"/>
              <a:pathLst>
                <a:path extrusionOk="0" h="7580" w="13717">
                  <a:moveTo>
                    <a:pt x="9951" y="0"/>
                  </a:moveTo>
                  <a:cubicBezTo>
                    <a:pt x="6355" y="0"/>
                    <a:pt x="1" y="1281"/>
                    <a:pt x="2486" y="4894"/>
                  </a:cubicBezTo>
                  <a:cubicBezTo>
                    <a:pt x="3169" y="5885"/>
                    <a:pt x="4297" y="6467"/>
                    <a:pt x="5404" y="6938"/>
                  </a:cubicBezTo>
                  <a:cubicBezTo>
                    <a:pt x="6217" y="7282"/>
                    <a:pt x="7136" y="7580"/>
                    <a:pt x="8003" y="7580"/>
                  </a:cubicBezTo>
                  <a:cubicBezTo>
                    <a:pt x="8565" y="7580"/>
                    <a:pt x="9106" y="7454"/>
                    <a:pt x="9581" y="7134"/>
                  </a:cubicBezTo>
                  <a:cubicBezTo>
                    <a:pt x="10406" y="6577"/>
                    <a:pt x="13156" y="2774"/>
                    <a:pt x="13348" y="1948"/>
                  </a:cubicBezTo>
                  <a:cubicBezTo>
                    <a:pt x="13716" y="358"/>
                    <a:pt x="13186" y="447"/>
                    <a:pt x="11597" y="126"/>
                  </a:cubicBezTo>
                  <a:cubicBezTo>
                    <a:pt x="11194" y="44"/>
                    <a:pt x="10620" y="0"/>
                    <a:pt x="995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03" name="Google Shape;1203;p45"/>
            <p:cNvSpPr/>
            <p:nvPr/>
          </p:nvSpPr>
          <p:spPr>
            <a:xfrm>
              <a:off x="5901600" y="3652500"/>
              <a:ext cx="558700" cy="402875"/>
            </a:xfrm>
            <a:custGeom>
              <a:rect b="b" l="l" r="r" t="t"/>
              <a:pathLst>
                <a:path extrusionOk="0" h="16115" w="22348">
                  <a:moveTo>
                    <a:pt x="946" y="1"/>
                  </a:moveTo>
                  <a:cubicBezTo>
                    <a:pt x="616" y="1"/>
                    <a:pt x="299" y="66"/>
                    <a:pt x="1" y="208"/>
                  </a:cubicBezTo>
                  <a:cubicBezTo>
                    <a:pt x="742" y="1762"/>
                    <a:pt x="2032" y="3475"/>
                    <a:pt x="2935" y="5119"/>
                  </a:cubicBezTo>
                  <a:cubicBezTo>
                    <a:pt x="6575" y="11745"/>
                    <a:pt x="13987" y="16115"/>
                    <a:pt x="21544" y="16115"/>
                  </a:cubicBezTo>
                  <a:cubicBezTo>
                    <a:pt x="21635" y="16115"/>
                    <a:pt x="21726" y="16114"/>
                    <a:pt x="21817" y="16113"/>
                  </a:cubicBezTo>
                  <a:cubicBezTo>
                    <a:pt x="22347" y="15571"/>
                    <a:pt x="21564" y="14744"/>
                    <a:pt x="20866" y="14448"/>
                  </a:cubicBezTo>
                  <a:cubicBezTo>
                    <a:pt x="18934" y="13634"/>
                    <a:pt x="16857" y="13226"/>
                    <a:pt x="14879" y="12532"/>
                  </a:cubicBezTo>
                  <a:cubicBezTo>
                    <a:pt x="12900" y="11839"/>
                    <a:pt x="10943" y="10790"/>
                    <a:pt x="9769" y="9051"/>
                  </a:cubicBezTo>
                  <a:cubicBezTo>
                    <a:pt x="9280" y="8326"/>
                    <a:pt x="8945" y="7508"/>
                    <a:pt x="8542" y="6731"/>
                  </a:cubicBezTo>
                  <a:cubicBezTo>
                    <a:pt x="7503" y="4729"/>
                    <a:pt x="3759" y="1"/>
                    <a:pt x="94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04" name="Google Shape;1204;p45"/>
            <p:cNvSpPr/>
            <p:nvPr/>
          </p:nvSpPr>
          <p:spPr>
            <a:xfrm>
              <a:off x="6249675" y="4061675"/>
              <a:ext cx="964575" cy="811125"/>
            </a:xfrm>
            <a:custGeom>
              <a:rect b="b" l="l" r="r" t="t"/>
              <a:pathLst>
                <a:path extrusionOk="0" h="32445" w="38583">
                  <a:moveTo>
                    <a:pt x="17573" y="0"/>
                  </a:moveTo>
                  <a:cubicBezTo>
                    <a:pt x="14431" y="0"/>
                    <a:pt x="10968" y="2180"/>
                    <a:pt x="9011" y="4369"/>
                  </a:cubicBezTo>
                  <a:cubicBezTo>
                    <a:pt x="8028" y="5468"/>
                    <a:pt x="7111" y="6810"/>
                    <a:pt x="5676" y="7153"/>
                  </a:cubicBezTo>
                  <a:cubicBezTo>
                    <a:pt x="4830" y="7356"/>
                    <a:pt x="3925" y="7164"/>
                    <a:pt x="3076" y="7361"/>
                  </a:cubicBezTo>
                  <a:cubicBezTo>
                    <a:pt x="581" y="7938"/>
                    <a:pt x="1" y="11293"/>
                    <a:pt x="569" y="13791"/>
                  </a:cubicBezTo>
                  <a:cubicBezTo>
                    <a:pt x="1136" y="16289"/>
                    <a:pt x="2307" y="18910"/>
                    <a:pt x="1374" y="21296"/>
                  </a:cubicBezTo>
                  <a:cubicBezTo>
                    <a:pt x="1185" y="21776"/>
                    <a:pt x="913" y="22246"/>
                    <a:pt x="921" y="22762"/>
                  </a:cubicBezTo>
                  <a:cubicBezTo>
                    <a:pt x="932" y="23380"/>
                    <a:pt x="1355" y="23921"/>
                    <a:pt x="1849" y="24293"/>
                  </a:cubicBezTo>
                  <a:cubicBezTo>
                    <a:pt x="2646" y="24890"/>
                    <a:pt x="3559" y="25128"/>
                    <a:pt x="4517" y="25128"/>
                  </a:cubicBezTo>
                  <a:cubicBezTo>
                    <a:pt x="6301" y="25128"/>
                    <a:pt x="8239" y="24301"/>
                    <a:pt x="9868" y="23418"/>
                  </a:cubicBezTo>
                  <a:cubicBezTo>
                    <a:pt x="11665" y="22444"/>
                    <a:pt x="13735" y="21414"/>
                    <a:pt x="15685" y="21414"/>
                  </a:cubicBezTo>
                  <a:cubicBezTo>
                    <a:pt x="16453" y="21414"/>
                    <a:pt x="17203" y="21574"/>
                    <a:pt x="17910" y="21960"/>
                  </a:cubicBezTo>
                  <a:cubicBezTo>
                    <a:pt x="20585" y="23420"/>
                    <a:pt x="20837" y="27119"/>
                    <a:pt x="22486" y="29685"/>
                  </a:cubicBezTo>
                  <a:cubicBezTo>
                    <a:pt x="23522" y="31296"/>
                    <a:pt x="25450" y="32445"/>
                    <a:pt x="27291" y="32445"/>
                  </a:cubicBezTo>
                  <a:cubicBezTo>
                    <a:pt x="28027" y="32445"/>
                    <a:pt x="28749" y="32261"/>
                    <a:pt x="29394" y="31851"/>
                  </a:cubicBezTo>
                  <a:cubicBezTo>
                    <a:pt x="30163" y="31362"/>
                    <a:pt x="30731" y="30624"/>
                    <a:pt x="31285" y="29900"/>
                  </a:cubicBezTo>
                  <a:lnTo>
                    <a:pt x="34684" y="25460"/>
                  </a:lnTo>
                  <a:cubicBezTo>
                    <a:pt x="36183" y="23501"/>
                    <a:pt x="37736" y="21414"/>
                    <a:pt x="38025" y="18965"/>
                  </a:cubicBezTo>
                  <a:cubicBezTo>
                    <a:pt x="38582" y="14235"/>
                    <a:pt x="34390" y="10436"/>
                    <a:pt x="30609" y="7540"/>
                  </a:cubicBezTo>
                  <a:cubicBezTo>
                    <a:pt x="30407" y="6031"/>
                    <a:pt x="30190" y="4479"/>
                    <a:pt x="29421" y="3165"/>
                  </a:cubicBezTo>
                  <a:cubicBezTo>
                    <a:pt x="28683" y="1906"/>
                    <a:pt x="27576" y="1186"/>
                    <a:pt x="26718" y="1186"/>
                  </a:cubicBezTo>
                  <a:cubicBezTo>
                    <a:pt x="25783" y="1186"/>
                    <a:pt x="25141" y="2039"/>
                    <a:pt x="25589" y="3982"/>
                  </a:cubicBezTo>
                  <a:cubicBezTo>
                    <a:pt x="25561" y="3983"/>
                    <a:pt x="25533" y="3983"/>
                    <a:pt x="25505" y="3983"/>
                  </a:cubicBezTo>
                  <a:cubicBezTo>
                    <a:pt x="23077" y="3983"/>
                    <a:pt x="21095" y="399"/>
                    <a:pt x="18382" y="51"/>
                  </a:cubicBezTo>
                  <a:cubicBezTo>
                    <a:pt x="18115" y="17"/>
                    <a:pt x="17846" y="0"/>
                    <a:pt x="1757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205" name="Google Shape;1205;p45"/>
          <p:cNvGrpSpPr/>
          <p:nvPr/>
        </p:nvGrpSpPr>
        <p:grpSpPr>
          <a:xfrm>
            <a:off x="473600" y="1746775"/>
            <a:ext cx="2976950" cy="2636450"/>
            <a:chOff x="473600" y="1746775"/>
            <a:chExt cx="2976950" cy="2636450"/>
          </a:xfrm>
        </p:grpSpPr>
        <p:sp>
          <p:nvSpPr>
            <p:cNvPr id="1206" name="Google Shape;1206;p45"/>
            <p:cNvSpPr/>
            <p:nvPr/>
          </p:nvSpPr>
          <p:spPr>
            <a:xfrm>
              <a:off x="473600" y="1746775"/>
              <a:ext cx="1676400" cy="1676400"/>
            </a:xfrm>
            <a:prstGeom prst="ellipse">
              <a:avLst/>
            </a:prstGeom>
            <a:solidFill>
              <a:srgbClr val="1642C5">
                <a:alpha val="25099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800">
                  <a:solidFill>
                    <a:srgbClr val="000000"/>
                  </a:solidFill>
                  <a:latin typeface="Fira Sans Extra Condensed"/>
                  <a:ea typeface="Fira Sans Extra Condensed"/>
                  <a:cs typeface="Fira Sans Extra Condensed"/>
                  <a:sym typeface="Fira Sans Extra Condensed"/>
                </a:rPr>
                <a:t>60 %</a:t>
              </a:r>
              <a:endParaRPr b="1" sz="1800">
                <a:solidFill>
                  <a:srgbClr val="000000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endParaRPr>
            </a:p>
          </p:txBody>
        </p:sp>
        <p:sp>
          <p:nvSpPr>
            <p:cNvPr id="1207" name="Google Shape;1207;p45"/>
            <p:cNvSpPr/>
            <p:nvPr/>
          </p:nvSpPr>
          <p:spPr>
            <a:xfrm>
              <a:off x="1082850" y="3229725"/>
              <a:ext cx="1153500" cy="1153500"/>
            </a:xfrm>
            <a:prstGeom prst="ellipse">
              <a:avLst/>
            </a:prstGeom>
            <a:solidFill>
              <a:srgbClr val="2A8BFD">
                <a:alpha val="25099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800">
                  <a:solidFill>
                    <a:srgbClr val="000000"/>
                  </a:solidFill>
                  <a:latin typeface="Fira Sans Extra Condensed"/>
                  <a:ea typeface="Fira Sans Extra Condensed"/>
                  <a:cs typeface="Fira Sans Extra Condensed"/>
                  <a:sym typeface="Fira Sans Extra Condensed"/>
                </a:rPr>
                <a:t>30 %</a:t>
              </a:r>
              <a:endParaRPr b="1" sz="1800">
                <a:solidFill>
                  <a:srgbClr val="000000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endParaRPr>
            </a:p>
          </p:txBody>
        </p:sp>
        <p:sp>
          <p:nvSpPr>
            <p:cNvPr id="1208" name="Google Shape;1208;p45"/>
            <p:cNvSpPr/>
            <p:nvPr/>
          </p:nvSpPr>
          <p:spPr>
            <a:xfrm>
              <a:off x="2525050" y="2304225"/>
              <a:ext cx="925500" cy="925500"/>
            </a:xfrm>
            <a:prstGeom prst="ellipse">
              <a:avLst/>
            </a:prstGeom>
            <a:solidFill>
              <a:srgbClr val="155FE5">
                <a:alpha val="25099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800">
                  <a:solidFill>
                    <a:srgbClr val="000000"/>
                  </a:solidFill>
                  <a:latin typeface="Fira Sans Extra Condensed"/>
                  <a:ea typeface="Fira Sans Extra Condensed"/>
                  <a:cs typeface="Fira Sans Extra Condensed"/>
                  <a:sym typeface="Fira Sans Extra Condensed"/>
                </a:rPr>
                <a:t>10 %</a:t>
              </a:r>
              <a:endParaRPr b="1" sz="1800">
                <a:solidFill>
                  <a:srgbClr val="000000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endParaRPr>
            </a:p>
          </p:txBody>
        </p:sp>
      </p:grpSp>
      <p:sp>
        <p:nvSpPr>
          <p:cNvPr id="1209" name="Google Shape;1209;p45"/>
          <p:cNvSpPr txBox="1"/>
          <p:nvPr/>
        </p:nvSpPr>
        <p:spPr>
          <a:xfrm>
            <a:off x="457200" y="1141050"/>
            <a:ext cx="3984000" cy="480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100">
                <a:solidFill>
                  <a:schemeClr val="lt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rPr>
              <a:t>Export</a:t>
            </a:r>
            <a:endParaRPr b="1" sz="2100">
              <a:solidFill>
                <a:schemeClr val="lt1"/>
              </a:solidFill>
              <a:latin typeface="Fira Sans Extra Condensed"/>
              <a:ea typeface="Fira Sans Extra Condensed"/>
              <a:cs typeface="Fira Sans Extra Condensed"/>
              <a:sym typeface="Fira Sans Extra Condensed"/>
            </a:endParaRPr>
          </a:p>
        </p:txBody>
      </p:sp>
      <p:grpSp>
        <p:nvGrpSpPr>
          <p:cNvPr id="1210" name="Google Shape;1210;p45"/>
          <p:cNvGrpSpPr/>
          <p:nvPr/>
        </p:nvGrpSpPr>
        <p:grpSpPr>
          <a:xfrm>
            <a:off x="457200" y="4508350"/>
            <a:ext cx="3983940" cy="223500"/>
            <a:chOff x="457200" y="4508350"/>
            <a:chExt cx="3983940" cy="223500"/>
          </a:xfrm>
        </p:grpSpPr>
        <p:sp>
          <p:nvSpPr>
            <p:cNvPr id="1211" name="Google Shape;1211;p45"/>
            <p:cNvSpPr txBox="1"/>
            <p:nvPr/>
          </p:nvSpPr>
          <p:spPr>
            <a:xfrm>
              <a:off x="457200" y="4508350"/>
              <a:ext cx="1153500" cy="223500"/>
            </a:xfrm>
            <a:prstGeom prst="rect">
              <a:avLst/>
            </a:prstGeom>
            <a:solidFill>
              <a:srgbClr val="1642C5">
                <a:alpha val="25099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Jupiter</a:t>
              </a:r>
              <a:endPara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212" name="Google Shape;1212;p45"/>
            <p:cNvSpPr txBox="1"/>
            <p:nvPr/>
          </p:nvSpPr>
          <p:spPr>
            <a:xfrm>
              <a:off x="1872420" y="4508350"/>
              <a:ext cx="1153500" cy="223500"/>
            </a:xfrm>
            <a:prstGeom prst="rect">
              <a:avLst/>
            </a:prstGeom>
            <a:solidFill>
              <a:srgbClr val="155FE5">
                <a:alpha val="25099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Neptune</a:t>
              </a:r>
              <a:endPara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213" name="Google Shape;1213;p45"/>
            <p:cNvSpPr txBox="1"/>
            <p:nvPr/>
          </p:nvSpPr>
          <p:spPr>
            <a:xfrm>
              <a:off x="3287640" y="4508350"/>
              <a:ext cx="1153500" cy="223500"/>
            </a:xfrm>
            <a:prstGeom prst="rect">
              <a:avLst/>
            </a:prstGeom>
            <a:solidFill>
              <a:srgbClr val="2A8BFD">
                <a:alpha val="25099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Venus</a:t>
              </a:r>
              <a:endPara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sp>
        <p:nvSpPr>
          <p:cNvPr id="1214" name="Google Shape;1214;p45"/>
          <p:cNvSpPr/>
          <p:nvPr/>
        </p:nvSpPr>
        <p:spPr>
          <a:xfrm>
            <a:off x="5036075" y="2497125"/>
            <a:ext cx="486900" cy="13431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15" name="Google Shape;1215;p45"/>
          <p:cNvSpPr/>
          <p:nvPr/>
        </p:nvSpPr>
        <p:spPr>
          <a:xfrm>
            <a:off x="5174738" y="3163875"/>
            <a:ext cx="209700" cy="676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216" name="Google Shape;1216;p45"/>
          <p:cNvGrpSpPr/>
          <p:nvPr/>
        </p:nvGrpSpPr>
        <p:grpSpPr>
          <a:xfrm>
            <a:off x="4702860" y="4004938"/>
            <a:ext cx="1153500" cy="726913"/>
            <a:chOff x="4702860" y="4004938"/>
            <a:chExt cx="1153500" cy="726913"/>
          </a:xfrm>
        </p:grpSpPr>
        <p:sp>
          <p:nvSpPr>
            <p:cNvPr id="1217" name="Google Shape;1217;p45"/>
            <p:cNvSpPr txBox="1"/>
            <p:nvPr/>
          </p:nvSpPr>
          <p:spPr>
            <a:xfrm>
              <a:off x="4909250" y="4004938"/>
              <a:ext cx="740700" cy="338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800">
                  <a:solidFill>
                    <a:schemeClr val="accent1"/>
                  </a:solidFill>
                  <a:latin typeface="Fira Sans Extra Condensed"/>
                  <a:ea typeface="Fira Sans Extra Condensed"/>
                  <a:cs typeface="Fira Sans Extra Condensed"/>
                  <a:sym typeface="Fira Sans Extra Condensed"/>
                </a:rPr>
                <a:t>50%</a:t>
              </a:r>
              <a:endParaRPr b="1" sz="1800">
                <a:solidFill>
                  <a:schemeClr val="accent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endParaRPr>
            </a:p>
          </p:txBody>
        </p:sp>
        <p:sp>
          <p:nvSpPr>
            <p:cNvPr id="1218" name="Google Shape;1218;p45"/>
            <p:cNvSpPr txBox="1"/>
            <p:nvPr/>
          </p:nvSpPr>
          <p:spPr>
            <a:xfrm>
              <a:off x="4702860" y="4508350"/>
              <a:ext cx="1153500" cy="2235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solidFill>
                    <a:schemeClr val="lt1"/>
                  </a:solidFill>
                  <a:latin typeface="Roboto"/>
                  <a:ea typeface="Roboto"/>
                  <a:cs typeface="Roboto"/>
                  <a:sym typeface="Roboto"/>
                </a:rPr>
                <a:t>Asia</a:t>
              </a:r>
              <a:endParaRPr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sp>
        <p:nvSpPr>
          <p:cNvPr id="1219" name="Google Shape;1219;p45"/>
          <p:cNvSpPr/>
          <p:nvPr/>
        </p:nvSpPr>
        <p:spPr>
          <a:xfrm>
            <a:off x="6451275" y="2497125"/>
            <a:ext cx="486900" cy="13431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20" name="Google Shape;1220;p45"/>
          <p:cNvSpPr/>
          <p:nvPr/>
        </p:nvSpPr>
        <p:spPr>
          <a:xfrm>
            <a:off x="6589950" y="2914575"/>
            <a:ext cx="209700" cy="9255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221" name="Google Shape;1221;p45"/>
          <p:cNvGrpSpPr/>
          <p:nvPr/>
        </p:nvGrpSpPr>
        <p:grpSpPr>
          <a:xfrm>
            <a:off x="6118080" y="4004938"/>
            <a:ext cx="1153500" cy="726913"/>
            <a:chOff x="6118080" y="4004938"/>
            <a:chExt cx="1153500" cy="726913"/>
          </a:xfrm>
        </p:grpSpPr>
        <p:sp>
          <p:nvSpPr>
            <p:cNvPr id="1222" name="Google Shape;1222;p45"/>
            <p:cNvSpPr txBox="1"/>
            <p:nvPr/>
          </p:nvSpPr>
          <p:spPr>
            <a:xfrm>
              <a:off x="6118080" y="4508350"/>
              <a:ext cx="1153500" cy="2235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solidFill>
                    <a:schemeClr val="lt1"/>
                  </a:solidFill>
                  <a:latin typeface="Roboto"/>
                  <a:ea typeface="Roboto"/>
                  <a:cs typeface="Roboto"/>
                  <a:sym typeface="Roboto"/>
                </a:rPr>
                <a:t>America</a:t>
              </a:r>
              <a:endParaRPr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223" name="Google Shape;1223;p45"/>
            <p:cNvSpPr txBox="1"/>
            <p:nvPr/>
          </p:nvSpPr>
          <p:spPr>
            <a:xfrm>
              <a:off x="6324450" y="4004938"/>
              <a:ext cx="740700" cy="338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800">
                  <a:solidFill>
                    <a:schemeClr val="accent1"/>
                  </a:solidFill>
                  <a:latin typeface="Fira Sans Extra Condensed"/>
                  <a:ea typeface="Fira Sans Extra Condensed"/>
                  <a:cs typeface="Fira Sans Extra Condensed"/>
                  <a:sym typeface="Fira Sans Extra Condensed"/>
                </a:rPr>
                <a:t>6</a:t>
              </a:r>
              <a:r>
                <a:rPr b="1" lang="en" sz="1800">
                  <a:solidFill>
                    <a:schemeClr val="accent1"/>
                  </a:solidFill>
                  <a:latin typeface="Fira Sans Extra Condensed"/>
                  <a:ea typeface="Fira Sans Extra Condensed"/>
                  <a:cs typeface="Fira Sans Extra Condensed"/>
                  <a:sym typeface="Fira Sans Extra Condensed"/>
                </a:rPr>
                <a:t>0%</a:t>
              </a:r>
              <a:endParaRPr b="1" sz="1800">
                <a:solidFill>
                  <a:schemeClr val="accent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endParaRPr>
            </a:p>
          </p:txBody>
        </p:sp>
      </p:grpSp>
      <p:sp>
        <p:nvSpPr>
          <p:cNvPr id="1224" name="Google Shape;1224;p45"/>
          <p:cNvSpPr/>
          <p:nvPr/>
        </p:nvSpPr>
        <p:spPr>
          <a:xfrm>
            <a:off x="7866475" y="2497125"/>
            <a:ext cx="486900" cy="13431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25" name="Google Shape;1225;p45"/>
          <p:cNvSpPr/>
          <p:nvPr/>
        </p:nvSpPr>
        <p:spPr>
          <a:xfrm>
            <a:off x="8005150" y="3359475"/>
            <a:ext cx="209700" cy="4806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226" name="Google Shape;1226;p45"/>
          <p:cNvGrpSpPr/>
          <p:nvPr/>
        </p:nvGrpSpPr>
        <p:grpSpPr>
          <a:xfrm>
            <a:off x="7533300" y="4004938"/>
            <a:ext cx="1153500" cy="726913"/>
            <a:chOff x="7533300" y="4004938"/>
            <a:chExt cx="1153500" cy="726913"/>
          </a:xfrm>
        </p:grpSpPr>
        <p:sp>
          <p:nvSpPr>
            <p:cNvPr id="1227" name="Google Shape;1227;p45"/>
            <p:cNvSpPr txBox="1"/>
            <p:nvPr/>
          </p:nvSpPr>
          <p:spPr>
            <a:xfrm>
              <a:off x="7533300" y="4508350"/>
              <a:ext cx="1153500" cy="2235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solidFill>
                    <a:schemeClr val="lt1"/>
                  </a:solidFill>
                  <a:latin typeface="Roboto"/>
                  <a:ea typeface="Roboto"/>
                  <a:cs typeface="Roboto"/>
                  <a:sym typeface="Roboto"/>
                </a:rPr>
                <a:t>Europe</a:t>
              </a:r>
              <a:endParaRPr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228" name="Google Shape;1228;p45"/>
            <p:cNvSpPr txBox="1"/>
            <p:nvPr/>
          </p:nvSpPr>
          <p:spPr>
            <a:xfrm>
              <a:off x="7739650" y="4004938"/>
              <a:ext cx="740700" cy="338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800">
                  <a:solidFill>
                    <a:schemeClr val="accent1"/>
                  </a:solidFill>
                  <a:latin typeface="Fira Sans Extra Condensed"/>
                  <a:ea typeface="Fira Sans Extra Condensed"/>
                  <a:cs typeface="Fira Sans Extra Condensed"/>
                  <a:sym typeface="Fira Sans Extra Condensed"/>
                </a:rPr>
                <a:t>4</a:t>
              </a:r>
              <a:r>
                <a:rPr b="1" lang="en" sz="1800">
                  <a:solidFill>
                    <a:schemeClr val="accent1"/>
                  </a:solidFill>
                  <a:latin typeface="Fira Sans Extra Condensed"/>
                  <a:ea typeface="Fira Sans Extra Condensed"/>
                  <a:cs typeface="Fira Sans Extra Condensed"/>
                  <a:sym typeface="Fira Sans Extra Condensed"/>
                </a:rPr>
                <a:t>0%</a:t>
              </a:r>
              <a:endParaRPr b="1" sz="1800">
                <a:solidFill>
                  <a:schemeClr val="accent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endParaRPr>
            </a:p>
          </p:txBody>
        </p:sp>
      </p:grpSp>
      <p:grpSp>
        <p:nvGrpSpPr>
          <p:cNvPr id="1229" name="Google Shape;1229;p45"/>
          <p:cNvGrpSpPr/>
          <p:nvPr/>
        </p:nvGrpSpPr>
        <p:grpSpPr>
          <a:xfrm>
            <a:off x="4702800" y="1141050"/>
            <a:ext cx="3984050" cy="1158638"/>
            <a:chOff x="4702800" y="1141050"/>
            <a:chExt cx="3984050" cy="1158638"/>
          </a:xfrm>
        </p:grpSpPr>
        <p:sp>
          <p:nvSpPr>
            <p:cNvPr id="1230" name="Google Shape;1230;p45"/>
            <p:cNvSpPr txBox="1"/>
            <p:nvPr/>
          </p:nvSpPr>
          <p:spPr>
            <a:xfrm>
              <a:off x="4702800" y="1141050"/>
              <a:ext cx="3984000" cy="4806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2100">
                  <a:solidFill>
                    <a:schemeClr val="lt1"/>
                  </a:solidFill>
                  <a:latin typeface="Fira Sans Extra Condensed"/>
                  <a:ea typeface="Fira Sans Extra Condensed"/>
                  <a:cs typeface="Fira Sans Extra Condensed"/>
                  <a:sym typeface="Fira Sans Extra Condensed"/>
                </a:rPr>
                <a:t>Revenue</a:t>
              </a:r>
              <a:endParaRPr b="1" sz="2100">
                <a:solidFill>
                  <a:schemeClr val="lt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endParaRPr>
            </a:p>
          </p:txBody>
        </p:sp>
        <p:sp>
          <p:nvSpPr>
            <p:cNvPr id="1231" name="Google Shape;1231;p45"/>
            <p:cNvSpPr txBox="1"/>
            <p:nvPr/>
          </p:nvSpPr>
          <p:spPr>
            <a:xfrm>
              <a:off x="4702850" y="1819088"/>
              <a:ext cx="3984000" cy="480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solidFill>
                    <a:srgbClr val="000000"/>
                  </a:solidFill>
                  <a:latin typeface="Roboto"/>
                  <a:ea typeface="Roboto"/>
                  <a:cs typeface="Roboto"/>
                  <a:sym typeface="Roboto"/>
                </a:rPr>
                <a:t>Mercury is the closest planet to the Sun and the smallest one in the entire Solar System</a:t>
              </a:r>
              <a:endParaRPr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35" name="Shape 1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6" name="Google Shape;1236;p46"/>
          <p:cNvSpPr txBox="1"/>
          <p:nvPr>
            <p:ph type="title"/>
          </p:nvPr>
        </p:nvSpPr>
        <p:spPr>
          <a:xfrm>
            <a:off x="457200" y="411475"/>
            <a:ext cx="8229600" cy="371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Business </a:t>
            </a:r>
            <a:r>
              <a:rPr lang="en"/>
              <a:t>2023</a:t>
            </a:r>
            <a:r>
              <a:rPr lang="en"/>
              <a:t> </a:t>
            </a:r>
            <a:r>
              <a:rPr lang="en"/>
              <a:t>annual report infographics</a:t>
            </a:r>
            <a:endParaRPr/>
          </a:p>
        </p:txBody>
      </p:sp>
      <p:graphicFrame>
        <p:nvGraphicFramePr>
          <p:cNvPr id="1237" name="Google Shape;1237;p46"/>
          <p:cNvGraphicFramePr/>
          <p:nvPr/>
        </p:nvGraphicFramePr>
        <p:xfrm>
          <a:off x="457100" y="89047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{3C68BBBC-44E5-4AFA-A33B-BD5948D1133F}</a:tableStyleId>
              </a:tblPr>
              <a:tblGrid>
                <a:gridCol w="1150550"/>
                <a:gridCol w="589925"/>
                <a:gridCol w="589925"/>
                <a:gridCol w="589925"/>
                <a:gridCol w="589925"/>
                <a:gridCol w="589925"/>
                <a:gridCol w="589925"/>
                <a:gridCol w="589925"/>
                <a:gridCol w="589925"/>
                <a:gridCol w="589925"/>
                <a:gridCol w="589925"/>
                <a:gridCol w="589925"/>
                <a:gridCol w="589925"/>
              </a:tblGrid>
              <a:tr h="54375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>
                          <a:solidFill>
                            <a:schemeClr val="lt1"/>
                          </a:solidFill>
                          <a:latin typeface="Fira Sans Extra Condensed"/>
                          <a:ea typeface="Fira Sans Extra Condensed"/>
                          <a:cs typeface="Fira Sans Extra Condensed"/>
                          <a:sym typeface="Fira Sans Extra Condensed"/>
                        </a:rPr>
                        <a:t>Leadership</a:t>
                      </a:r>
                      <a:endParaRPr b="1">
                        <a:solidFill>
                          <a:schemeClr val="lt1"/>
                        </a:solidFill>
                        <a:latin typeface="Fira Sans Extra Condensed"/>
                        <a:ea typeface="Fira Sans Extra Condensed"/>
                        <a:cs typeface="Fira Sans Extra Condensed"/>
                        <a:sym typeface="Fira Sans Extra Condensed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2">
                          <a:alpha val="0"/>
                        </a:schemeClr>
                      </a:solidFill>
                      <a:prstDash val="dash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>
                        <a:solidFill>
                          <a:schemeClr val="dk1"/>
                        </a:solidFill>
                        <a:latin typeface="Fira Sans Extra Condensed"/>
                        <a:ea typeface="Fira Sans Extra Condensed"/>
                        <a:cs typeface="Fira Sans Extra Condensed"/>
                        <a:sym typeface="Fira Sans Extra Condensed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dk2">
                          <a:alpha val="0"/>
                        </a:schemeClr>
                      </a:solidFill>
                      <a:prstDash val="dash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/>
                      </a:solidFill>
                      <a:prstDash val="dash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>
                        <a:solidFill>
                          <a:schemeClr val="dk1"/>
                        </a:solidFill>
                        <a:latin typeface="Fira Sans Extra Condensed"/>
                        <a:ea typeface="Fira Sans Extra Condensed"/>
                        <a:cs typeface="Fira Sans Extra Condensed"/>
                        <a:sym typeface="Fira Sans Extra Condensed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1"/>
                      </a:solidFill>
                      <a:prstDash val="dash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/>
                      </a:solidFill>
                      <a:prstDash val="dash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>
                        <a:solidFill>
                          <a:schemeClr val="dk1"/>
                        </a:solidFill>
                        <a:latin typeface="Fira Sans Extra Condensed"/>
                        <a:ea typeface="Fira Sans Extra Condensed"/>
                        <a:cs typeface="Fira Sans Extra Condensed"/>
                        <a:sym typeface="Fira Sans Extra Condensed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1"/>
                      </a:solidFill>
                      <a:prstDash val="dash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/>
                      </a:solidFill>
                      <a:prstDash val="dash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>
                        <a:solidFill>
                          <a:schemeClr val="dk1"/>
                        </a:solidFill>
                        <a:latin typeface="Fira Sans Extra Condensed"/>
                        <a:ea typeface="Fira Sans Extra Condensed"/>
                        <a:cs typeface="Fira Sans Extra Condensed"/>
                        <a:sym typeface="Fira Sans Extra Condensed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1"/>
                      </a:solidFill>
                      <a:prstDash val="dash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/>
                      </a:solidFill>
                      <a:prstDash val="dash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>
                        <a:solidFill>
                          <a:schemeClr val="dk1"/>
                        </a:solidFill>
                        <a:latin typeface="Fira Sans Extra Condensed"/>
                        <a:ea typeface="Fira Sans Extra Condensed"/>
                        <a:cs typeface="Fira Sans Extra Condensed"/>
                        <a:sym typeface="Fira Sans Extra Condensed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1"/>
                      </a:solidFill>
                      <a:prstDash val="dash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/>
                      </a:solidFill>
                      <a:prstDash val="dash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>
                        <a:solidFill>
                          <a:schemeClr val="dk1"/>
                        </a:solidFill>
                        <a:latin typeface="Fira Sans Extra Condensed"/>
                        <a:ea typeface="Fira Sans Extra Condensed"/>
                        <a:cs typeface="Fira Sans Extra Condensed"/>
                        <a:sym typeface="Fira Sans Extra Condensed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1"/>
                      </a:solidFill>
                      <a:prstDash val="dash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/>
                      </a:solidFill>
                      <a:prstDash val="dash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>
                        <a:solidFill>
                          <a:schemeClr val="dk1"/>
                        </a:solidFill>
                        <a:latin typeface="Fira Sans Extra Condensed"/>
                        <a:ea typeface="Fira Sans Extra Condensed"/>
                        <a:cs typeface="Fira Sans Extra Condensed"/>
                        <a:sym typeface="Fira Sans Extra Condensed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1"/>
                      </a:solidFill>
                      <a:prstDash val="dash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/>
                      </a:solidFill>
                      <a:prstDash val="dash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>
                        <a:solidFill>
                          <a:schemeClr val="dk1"/>
                        </a:solidFill>
                        <a:latin typeface="Fira Sans Extra Condensed"/>
                        <a:ea typeface="Fira Sans Extra Condensed"/>
                        <a:cs typeface="Fira Sans Extra Condensed"/>
                        <a:sym typeface="Fira Sans Extra Condensed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1"/>
                      </a:solidFill>
                      <a:prstDash val="dash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/>
                      </a:solidFill>
                      <a:prstDash val="dash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>
                        <a:solidFill>
                          <a:schemeClr val="dk1"/>
                        </a:solidFill>
                        <a:latin typeface="Fira Sans Extra Condensed"/>
                        <a:ea typeface="Fira Sans Extra Condensed"/>
                        <a:cs typeface="Fira Sans Extra Condensed"/>
                        <a:sym typeface="Fira Sans Extra Condensed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1"/>
                      </a:solidFill>
                      <a:prstDash val="dash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/>
                      </a:solidFill>
                      <a:prstDash val="dash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>
                        <a:solidFill>
                          <a:schemeClr val="dk1"/>
                        </a:solidFill>
                        <a:latin typeface="Fira Sans Extra Condensed"/>
                        <a:ea typeface="Fira Sans Extra Condensed"/>
                        <a:cs typeface="Fira Sans Extra Condensed"/>
                        <a:sym typeface="Fira Sans Extra Condensed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1"/>
                      </a:solidFill>
                      <a:prstDash val="dash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/>
                      </a:solidFill>
                      <a:prstDash val="dash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>
                        <a:solidFill>
                          <a:schemeClr val="dk1"/>
                        </a:solidFill>
                        <a:latin typeface="Fira Sans Extra Condensed"/>
                        <a:ea typeface="Fira Sans Extra Condensed"/>
                        <a:cs typeface="Fira Sans Extra Condensed"/>
                        <a:sym typeface="Fira Sans Extra Condensed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1"/>
                      </a:solidFill>
                      <a:prstDash val="dash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/>
                      </a:solidFill>
                      <a:prstDash val="dash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>
                        <a:solidFill>
                          <a:schemeClr val="dk1"/>
                        </a:solidFill>
                        <a:latin typeface="Fira Sans Extra Condensed"/>
                        <a:ea typeface="Fira Sans Extra Condensed"/>
                        <a:cs typeface="Fira Sans Extra Condensed"/>
                        <a:sym typeface="Fira Sans Extra Condensed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1"/>
                      </a:solidFill>
                      <a:prstDash val="dash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54375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>
                          <a:solidFill>
                            <a:schemeClr val="lt1"/>
                          </a:solidFill>
                          <a:latin typeface="Fira Sans Extra Condensed"/>
                          <a:ea typeface="Fira Sans Extra Condensed"/>
                          <a:cs typeface="Fira Sans Extra Condensed"/>
                          <a:sym typeface="Fira Sans Extra Condensed"/>
                        </a:rPr>
                        <a:t>Operations</a:t>
                      </a:r>
                      <a:endParaRPr b="1">
                        <a:solidFill>
                          <a:schemeClr val="lt1"/>
                        </a:solidFill>
                        <a:latin typeface="Fira Sans Extra Condensed"/>
                        <a:ea typeface="Fira Sans Extra Condensed"/>
                        <a:cs typeface="Fira Sans Extra Condensed"/>
                        <a:sym typeface="Fira Sans Extra Condensed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2">
                          <a:alpha val="0"/>
                        </a:schemeClr>
                      </a:solidFill>
                      <a:prstDash val="dash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>
                        <a:solidFill>
                          <a:schemeClr val="dk1"/>
                        </a:solidFill>
                        <a:latin typeface="Fira Sans Extra Condensed"/>
                        <a:ea typeface="Fira Sans Extra Condensed"/>
                        <a:cs typeface="Fira Sans Extra Condensed"/>
                        <a:sym typeface="Fira Sans Extra Condensed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dk2">
                          <a:alpha val="0"/>
                        </a:schemeClr>
                      </a:solidFill>
                      <a:prstDash val="dash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/>
                      </a:solidFill>
                      <a:prstDash val="dash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>
                        <a:solidFill>
                          <a:schemeClr val="dk1"/>
                        </a:solidFill>
                        <a:latin typeface="Fira Sans Extra Condensed"/>
                        <a:ea typeface="Fira Sans Extra Condensed"/>
                        <a:cs typeface="Fira Sans Extra Condensed"/>
                        <a:sym typeface="Fira Sans Extra Condensed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1"/>
                      </a:solidFill>
                      <a:prstDash val="dash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/>
                      </a:solidFill>
                      <a:prstDash val="dash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>
                        <a:solidFill>
                          <a:schemeClr val="dk1"/>
                        </a:solidFill>
                        <a:latin typeface="Fira Sans Extra Condensed"/>
                        <a:ea typeface="Fira Sans Extra Condensed"/>
                        <a:cs typeface="Fira Sans Extra Condensed"/>
                        <a:sym typeface="Fira Sans Extra Condensed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1"/>
                      </a:solidFill>
                      <a:prstDash val="dash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/>
                      </a:solidFill>
                      <a:prstDash val="dash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>
                        <a:solidFill>
                          <a:schemeClr val="dk1"/>
                        </a:solidFill>
                        <a:latin typeface="Fira Sans Extra Condensed"/>
                        <a:ea typeface="Fira Sans Extra Condensed"/>
                        <a:cs typeface="Fira Sans Extra Condensed"/>
                        <a:sym typeface="Fira Sans Extra Condensed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1"/>
                      </a:solidFill>
                      <a:prstDash val="dash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/>
                      </a:solidFill>
                      <a:prstDash val="dash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>
                        <a:solidFill>
                          <a:schemeClr val="dk1"/>
                        </a:solidFill>
                        <a:latin typeface="Fira Sans Extra Condensed"/>
                        <a:ea typeface="Fira Sans Extra Condensed"/>
                        <a:cs typeface="Fira Sans Extra Condensed"/>
                        <a:sym typeface="Fira Sans Extra Condensed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1"/>
                      </a:solidFill>
                      <a:prstDash val="dash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/>
                      </a:solidFill>
                      <a:prstDash val="dash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>
                        <a:solidFill>
                          <a:schemeClr val="dk1"/>
                        </a:solidFill>
                        <a:latin typeface="Fira Sans Extra Condensed"/>
                        <a:ea typeface="Fira Sans Extra Condensed"/>
                        <a:cs typeface="Fira Sans Extra Condensed"/>
                        <a:sym typeface="Fira Sans Extra Condensed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1"/>
                      </a:solidFill>
                      <a:prstDash val="dash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/>
                      </a:solidFill>
                      <a:prstDash val="dash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>
                        <a:solidFill>
                          <a:schemeClr val="dk1"/>
                        </a:solidFill>
                        <a:latin typeface="Fira Sans Extra Condensed"/>
                        <a:ea typeface="Fira Sans Extra Condensed"/>
                        <a:cs typeface="Fira Sans Extra Condensed"/>
                        <a:sym typeface="Fira Sans Extra Condensed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1"/>
                      </a:solidFill>
                      <a:prstDash val="dash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/>
                      </a:solidFill>
                      <a:prstDash val="dash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>
                        <a:solidFill>
                          <a:schemeClr val="dk1"/>
                        </a:solidFill>
                        <a:latin typeface="Fira Sans Extra Condensed"/>
                        <a:ea typeface="Fira Sans Extra Condensed"/>
                        <a:cs typeface="Fira Sans Extra Condensed"/>
                        <a:sym typeface="Fira Sans Extra Condensed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1"/>
                      </a:solidFill>
                      <a:prstDash val="dash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/>
                      </a:solidFill>
                      <a:prstDash val="dash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>
                        <a:solidFill>
                          <a:schemeClr val="dk1"/>
                        </a:solidFill>
                        <a:latin typeface="Fira Sans Extra Condensed"/>
                        <a:ea typeface="Fira Sans Extra Condensed"/>
                        <a:cs typeface="Fira Sans Extra Condensed"/>
                        <a:sym typeface="Fira Sans Extra Condensed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1"/>
                      </a:solidFill>
                      <a:prstDash val="dash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/>
                      </a:solidFill>
                      <a:prstDash val="dash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>
                        <a:solidFill>
                          <a:schemeClr val="dk1"/>
                        </a:solidFill>
                        <a:latin typeface="Fira Sans Extra Condensed"/>
                        <a:ea typeface="Fira Sans Extra Condensed"/>
                        <a:cs typeface="Fira Sans Extra Condensed"/>
                        <a:sym typeface="Fira Sans Extra Condensed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1"/>
                      </a:solidFill>
                      <a:prstDash val="dash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/>
                      </a:solidFill>
                      <a:prstDash val="dash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>
                        <a:solidFill>
                          <a:schemeClr val="dk1"/>
                        </a:solidFill>
                        <a:latin typeface="Fira Sans Extra Condensed"/>
                        <a:ea typeface="Fira Sans Extra Condensed"/>
                        <a:cs typeface="Fira Sans Extra Condensed"/>
                        <a:sym typeface="Fira Sans Extra Condensed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1"/>
                      </a:solidFill>
                      <a:prstDash val="dash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/>
                      </a:solidFill>
                      <a:prstDash val="dash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>
                        <a:solidFill>
                          <a:schemeClr val="dk1"/>
                        </a:solidFill>
                        <a:latin typeface="Fira Sans Extra Condensed"/>
                        <a:ea typeface="Fira Sans Extra Condensed"/>
                        <a:cs typeface="Fira Sans Extra Condensed"/>
                        <a:sym typeface="Fira Sans Extra Condensed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1"/>
                      </a:solidFill>
                      <a:prstDash val="dash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</a:tr>
              <a:tr h="54375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>
                          <a:solidFill>
                            <a:schemeClr val="lt1"/>
                          </a:solidFill>
                          <a:latin typeface="Fira Sans Extra Condensed"/>
                          <a:ea typeface="Fira Sans Extra Condensed"/>
                          <a:cs typeface="Fira Sans Extra Condensed"/>
                          <a:sym typeface="Fira Sans Extra Condensed"/>
                        </a:rPr>
                        <a:t>Marketing</a:t>
                      </a:r>
                      <a:endParaRPr b="1">
                        <a:solidFill>
                          <a:schemeClr val="lt1"/>
                        </a:solidFill>
                        <a:latin typeface="Fira Sans Extra Condensed"/>
                        <a:ea typeface="Fira Sans Extra Condensed"/>
                        <a:cs typeface="Fira Sans Extra Condensed"/>
                        <a:sym typeface="Fira Sans Extra Condensed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2">
                          <a:alpha val="0"/>
                        </a:schemeClr>
                      </a:solidFill>
                      <a:prstDash val="dash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>
                        <a:solidFill>
                          <a:schemeClr val="dk1"/>
                        </a:solidFill>
                        <a:latin typeface="Fira Sans Extra Condensed"/>
                        <a:ea typeface="Fira Sans Extra Condensed"/>
                        <a:cs typeface="Fira Sans Extra Condensed"/>
                        <a:sym typeface="Fira Sans Extra Condensed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dk2">
                          <a:alpha val="0"/>
                        </a:schemeClr>
                      </a:solidFill>
                      <a:prstDash val="dash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/>
                      </a:solidFill>
                      <a:prstDash val="dash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>
                        <a:solidFill>
                          <a:schemeClr val="dk1"/>
                        </a:solidFill>
                        <a:latin typeface="Fira Sans Extra Condensed"/>
                        <a:ea typeface="Fira Sans Extra Condensed"/>
                        <a:cs typeface="Fira Sans Extra Condensed"/>
                        <a:sym typeface="Fira Sans Extra Condensed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1"/>
                      </a:solidFill>
                      <a:prstDash val="dash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/>
                      </a:solidFill>
                      <a:prstDash val="dash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>
                        <a:solidFill>
                          <a:schemeClr val="dk1"/>
                        </a:solidFill>
                        <a:latin typeface="Fira Sans Extra Condensed"/>
                        <a:ea typeface="Fira Sans Extra Condensed"/>
                        <a:cs typeface="Fira Sans Extra Condensed"/>
                        <a:sym typeface="Fira Sans Extra Condensed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1"/>
                      </a:solidFill>
                      <a:prstDash val="dash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/>
                      </a:solidFill>
                      <a:prstDash val="dash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>
                        <a:solidFill>
                          <a:schemeClr val="dk1"/>
                        </a:solidFill>
                        <a:latin typeface="Fira Sans Extra Condensed"/>
                        <a:ea typeface="Fira Sans Extra Condensed"/>
                        <a:cs typeface="Fira Sans Extra Condensed"/>
                        <a:sym typeface="Fira Sans Extra Condensed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1"/>
                      </a:solidFill>
                      <a:prstDash val="dash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/>
                      </a:solidFill>
                      <a:prstDash val="dash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>
                        <a:solidFill>
                          <a:schemeClr val="dk1"/>
                        </a:solidFill>
                        <a:latin typeface="Fira Sans Extra Condensed"/>
                        <a:ea typeface="Fira Sans Extra Condensed"/>
                        <a:cs typeface="Fira Sans Extra Condensed"/>
                        <a:sym typeface="Fira Sans Extra Condensed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1"/>
                      </a:solidFill>
                      <a:prstDash val="dash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/>
                      </a:solidFill>
                      <a:prstDash val="dash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>
                        <a:solidFill>
                          <a:schemeClr val="dk1"/>
                        </a:solidFill>
                        <a:latin typeface="Fira Sans Extra Condensed"/>
                        <a:ea typeface="Fira Sans Extra Condensed"/>
                        <a:cs typeface="Fira Sans Extra Condensed"/>
                        <a:sym typeface="Fira Sans Extra Condensed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1"/>
                      </a:solidFill>
                      <a:prstDash val="dash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/>
                      </a:solidFill>
                      <a:prstDash val="dash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>
                        <a:solidFill>
                          <a:schemeClr val="dk1"/>
                        </a:solidFill>
                        <a:latin typeface="Fira Sans Extra Condensed"/>
                        <a:ea typeface="Fira Sans Extra Condensed"/>
                        <a:cs typeface="Fira Sans Extra Condensed"/>
                        <a:sym typeface="Fira Sans Extra Condensed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1"/>
                      </a:solidFill>
                      <a:prstDash val="dash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/>
                      </a:solidFill>
                      <a:prstDash val="dash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>
                        <a:solidFill>
                          <a:schemeClr val="dk1"/>
                        </a:solidFill>
                        <a:latin typeface="Fira Sans Extra Condensed"/>
                        <a:ea typeface="Fira Sans Extra Condensed"/>
                        <a:cs typeface="Fira Sans Extra Condensed"/>
                        <a:sym typeface="Fira Sans Extra Condensed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1"/>
                      </a:solidFill>
                      <a:prstDash val="dash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/>
                      </a:solidFill>
                      <a:prstDash val="dash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>
                        <a:solidFill>
                          <a:schemeClr val="dk1"/>
                        </a:solidFill>
                        <a:latin typeface="Fira Sans Extra Condensed"/>
                        <a:ea typeface="Fira Sans Extra Condensed"/>
                        <a:cs typeface="Fira Sans Extra Condensed"/>
                        <a:sym typeface="Fira Sans Extra Condensed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1"/>
                      </a:solidFill>
                      <a:prstDash val="dash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/>
                      </a:solidFill>
                      <a:prstDash val="dash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>
                        <a:solidFill>
                          <a:schemeClr val="dk1"/>
                        </a:solidFill>
                        <a:latin typeface="Fira Sans Extra Condensed"/>
                        <a:ea typeface="Fira Sans Extra Condensed"/>
                        <a:cs typeface="Fira Sans Extra Condensed"/>
                        <a:sym typeface="Fira Sans Extra Condensed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1"/>
                      </a:solidFill>
                      <a:prstDash val="dash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/>
                      </a:solidFill>
                      <a:prstDash val="dash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>
                        <a:solidFill>
                          <a:schemeClr val="dk1"/>
                        </a:solidFill>
                        <a:latin typeface="Fira Sans Extra Condensed"/>
                        <a:ea typeface="Fira Sans Extra Condensed"/>
                        <a:cs typeface="Fira Sans Extra Condensed"/>
                        <a:sym typeface="Fira Sans Extra Condensed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1"/>
                      </a:solidFill>
                      <a:prstDash val="dash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/>
                      </a:solidFill>
                      <a:prstDash val="dash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>
                        <a:solidFill>
                          <a:schemeClr val="dk1"/>
                        </a:solidFill>
                        <a:latin typeface="Fira Sans Extra Condensed"/>
                        <a:ea typeface="Fira Sans Extra Condensed"/>
                        <a:cs typeface="Fira Sans Extra Condensed"/>
                        <a:sym typeface="Fira Sans Extra Condensed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1"/>
                      </a:solidFill>
                      <a:prstDash val="dash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54375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800">
                          <a:solidFill>
                            <a:schemeClr val="lt1"/>
                          </a:solidFill>
                          <a:latin typeface="Fira Sans Extra Condensed"/>
                          <a:ea typeface="Fira Sans Extra Condensed"/>
                          <a:cs typeface="Fira Sans Extra Condensed"/>
                          <a:sym typeface="Fira Sans Extra Condensed"/>
                        </a:rPr>
                        <a:t>2023</a:t>
                      </a:r>
                      <a:endParaRPr b="1" sz="1800">
                        <a:solidFill>
                          <a:schemeClr val="lt1"/>
                        </a:solidFill>
                        <a:latin typeface="Fira Sans Extra Condensed"/>
                        <a:ea typeface="Fira Sans Extra Condensed"/>
                        <a:cs typeface="Fira Sans Extra Condensed"/>
                        <a:sym typeface="Fira Sans Extra Condensed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2">
                          <a:alpha val="0"/>
                        </a:schemeClr>
                      </a:solidFill>
                      <a:prstDash val="dash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600">
                          <a:solidFill>
                            <a:schemeClr val="lt1"/>
                          </a:solidFill>
                          <a:latin typeface="Fira Sans Extra Condensed"/>
                          <a:ea typeface="Fira Sans Extra Condensed"/>
                          <a:cs typeface="Fira Sans Extra Condensed"/>
                          <a:sym typeface="Fira Sans Extra Condensed"/>
                        </a:rPr>
                        <a:t>Jan</a:t>
                      </a:r>
                      <a:endParaRPr b="1" sz="1600">
                        <a:solidFill>
                          <a:schemeClr val="lt1"/>
                        </a:solidFill>
                        <a:latin typeface="Fira Sans Extra Condensed"/>
                        <a:ea typeface="Fira Sans Extra Condensed"/>
                        <a:cs typeface="Fira Sans Extra Condensed"/>
                        <a:sym typeface="Fira Sans Extra Condensed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dk2">
                          <a:alpha val="0"/>
                        </a:schemeClr>
                      </a:solidFill>
                      <a:prstDash val="dash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/>
                      </a:solidFill>
                      <a:prstDash val="dash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600">
                          <a:solidFill>
                            <a:schemeClr val="lt1"/>
                          </a:solidFill>
                          <a:latin typeface="Fira Sans Extra Condensed"/>
                          <a:ea typeface="Fira Sans Extra Condensed"/>
                          <a:cs typeface="Fira Sans Extra Condensed"/>
                          <a:sym typeface="Fira Sans Extra Condensed"/>
                        </a:rPr>
                        <a:t>Feb</a:t>
                      </a:r>
                      <a:endParaRPr b="1" sz="1600">
                        <a:solidFill>
                          <a:schemeClr val="lt1"/>
                        </a:solidFill>
                        <a:latin typeface="Fira Sans Extra Condensed"/>
                        <a:ea typeface="Fira Sans Extra Condensed"/>
                        <a:cs typeface="Fira Sans Extra Condensed"/>
                        <a:sym typeface="Fira Sans Extra Condensed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1"/>
                      </a:solidFill>
                      <a:prstDash val="dash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/>
                      </a:solidFill>
                      <a:prstDash val="dash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600">
                          <a:solidFill>
                            <a:schemeClr val="lt1"/>
                          </a:solidFill>
                          <a:latin typeface="Fira Sans Extra Condensed"/>
                          <a:ea typeface="Fira Sans Extra Condensed"/>
                          <a:cs typeface="Fira Sans Extra Condensed"/>
                          <a:sym typeface="Fira Sans Extra Condensed"/>
                        </a:rPr>
                        <a:t>Mar</a:t>
                      </a:r>
                      <a:endParaRPr b="1" sz="1600">
                        <a:solidFill>
                          <a:schemeClr val="lt1"/>
                        </a:solidFill>
                        <a:latin typeface="Fira Sans Extra Condensed"/>
                        <a:ea typeface="Fira Sans Extra Condensed"/>
                        <a:cs typeface="Fira Sans Extra Condensed"/>
                        <a:sym typeface="Fira Sans Extra Condensed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1"/>
                      </a:solidFill>
                      <a:prstDash val="dash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/>
                      </a:solidFill>
                      <a:prstDash val="dash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600">
                          <a:solidFill>
                            <a:schemeClr val="lt1"/>
                          </a:solidFill>
                          <a:latin typeface="Fira Sans Extra Condensed"/>
                          <a:ea typeface="Fira Sans Extra Condensed"/>
                          <a:cs typeface="Fira Sans Extra Condensed"/>
                          <a:sym typeface="Fira Sans Extra Condensed"/>
                        </a:rPr>
                        <a:t>Apr</a:t>
                      </a:r>
                      <a:endParaRPr b="1" sz="1600">
                        <a:solidFill>
                          <a:schemeClr val="lt1"/>
                        </a:solidFill>
                        <a:latin typeface="Fira Sans Extra Condensed"/>
                        <a:ea typeface="Fira Sans Extra Condensed"/>
                        <a:cs typeface="Fira Sans Extra Condensed"/>
                        <a:sym typeface="Fira Sans Extra Condensed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1"/>
                      </a:solidFill>
                      <a:prstDash val="dash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/>
                      </a:solidFill>
                      <a:prstDash val="dash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600">
                          <a:solidFill>
                            <a:schemeClr val="lt1"/>
                          </a:solidFill>
                          <a:latin typeface="Fira Sans Extra Condensed"/>
                          <a:ea typeface="Fira Sans Extra Condensed"/>
                          <a:cs typeface="Fira Sans Extra Condensed"/>
                          <a:sym typeface="Fira Sans Extra Condensed"/>
                        </a:rPr>
                        <a:t>May</a:t>
                      </a:r>
                      <a:endParaRPr b="1" sz="1600">
                        <a:solidFill>
                          <a:schemeClr val="lt1"/>
                        </a:solidFill>
                        <a:latin typeface="Fira Sans Extra Condensed"/>
                        <a:ea typeface="Fira Sans Extra Condensed"/>
                        <a:cs typeface="Fira Sans Extra Condensed"/>
                        <a:sym typeface="Fira Sans Extra Condensed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1"/>
                      </a:solidFill>
                      <a:prstDash val="dash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/>
                      </a:solidFill>
                      <a:prstDash val="dash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600">
                          <a:solidFill>
                            <a:schemeClr val="lt1"/>
                          </a:solidFill>
                          <a:latin typeface="Fira Sans Extra Condensed"/>
                          <a:ea typeface="Fira Sans Extra Condensed"/>
                          <a:cs typeface="Fira Sans Extra Condensed"/>
                          <a:sym typeface="Fira Sans Extra Condensed"/>
                        </a:rPr>
                        <a:t>Jun</a:t>
                      </a:r>
                      <a:endParaRPr b="1" sz="1600">
                        <a:solidFill>
                          <a:schemeClr val="lt1"/>
                        </a:solidFill>
                        <a:latin typeface="Fira Sans Extra Condensed"/>
                        <a:ea typeface="Fira Sans Extra Condensed"/>
                        <a:cs typeface="Fira Sans Extra Condensed"/>
                        <a:sym typeface="Fira Sans Extra Condensed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1"/>
                      </a:solidFill>
                      <a:prstDash val="dash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/>
                      </a:solidFill>
                      <a:prstDash val="dash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600">
                          <a:solidFill>
                            <a:schemeClr val="lt1"/>
                          </a:solidFill>
                          <a:latin typeface="Fira Sans Extra Condensed"/>
                          <a:ea typeface="Fira Sans Extra Condensed"/>
                          <a:cs typeface="Fira Sans Extra Condensed"/>
                          <a:sym typeface="Fira Sans Extra Condensed"/>
                        </a:rPr>
                        <a:t>Jul</a:t>
                      </a:r>
                      <a:endParaRPr b="1" sz="1600">
                        <a:solidFill>
                          <a:schemeClr val="lt1"/>
                        </a:solidFill>
                        <a:latin typeface="Fira Sans Extra Condensed"/>
                        <a:ea typeface="Fira Sans Extra Condensed"/>
                        <a:cs typeface="Fira Sans Extra Condensed"/>
                        <a:sym typeface="Fira Sans Extra Condensed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1"/>
                      </a:solidFill>
                      <a:prstDash val="dash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/>
                      </a:solidFill>
                      <a:prstDash val="dash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600">
                          <a:solidFill>
                            <a:schemeClr val="lt1"/>
                          </a:solidFill>
                          <a:latin typeface="Fira Sans Extra Condensed"/>
                          <a:ea typeface="Fira Sans Extra Condensed"/>
                          <a:cs typeface="Fira Sans Extra Condensed"/>
                          <a:sym typeface="Fira Sans Extra Condensed"/>
                        </a:rPr>
                        <a:t>Aug</a:t>
                      </a:r>
                      <a:endParaRPr b="1" sz="1600">
                        <a:solidFill>
                          <a:schemeClr val="lt1"/>
                        </a:solidFill>
                        <a:latin typeface="Fira Sans Extra Condensed"/>
                        <a:ea typeface="Fira Sans Extra Condensed"/>
                        <a:cs typeface="Fira Sans Extra Condensed"/>
                        <a:sym typeface="Fira Sans Extra Condensed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1"/>
                      </a:solidFill>
                      <a:prstDash val="dash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/>
                      </a:solidFill>
                      <a:prstDash val="dash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600">
                          <a:solidFill>
                            <a:schemeClr val="lt1"/>
                          </a:solidFill>
                          <a:latin typeface="Fira Sans Extra Condensed"/>
                          <a:ea typeface="Fira Sans Extra Condensed"/>
                          <a:cs typeface="Fira Sans Extra Condensed"/>
                          <a:sym typeface="Fira Sans Extra Condensed"/>
                        </a:rPr>
                        <a:t>Sep</a:t>
                      </a:r>
                      <a:endParaRPr b="1" sz="1600">
                        <a:solidFill>
                          <a:schemeClr val="lt1"/>
                        </a:solidFill>
                        <a:latin typeface="Fira Sans Extra Condensed"/>
                        <a:ea typeface="Fira Sans Extra Condensed"/>
                        <a:cs typeface="Fira Sans Extra Condensed"/>
                        <a:sym typeface="Fira Sans Extra Condensed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1"/>
                      </a:solidFill>
                      <a:prstDash val="dash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/>
                      </a:solidFill>
                      <a:prstDash val="dash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600">
                          <a:solidFill>
                            <a:schemeClr val="lt1"/>
                          </a:solidFill>
                          <a:latin typeface="Fira Sans Extra Condensed"/>
                          <a:ea typeface="Fira Sans Extra Condensed"/>
                          <a:cs typeface="Fira Sans Extra Condensed"/>
                          <a:sym typeface="Fira Sans Extra Condensed"/>
                        </a:rPr>
                        <a:t>Oct</a:t>
                      </a:r>
                      <a:endParaRPr b="1" sz="1600">
                        <a:solidFill>
                          <a:schemeClr val="lt1"/>
                        </a:solidFill>
                        <a:latin typeface="Fira Sans Extra Condensed"/>
                        <a:ea typeface="Fira Sans Extra Condensed"/>
                        <a:cs typeface="Fira Sans Extra Condensed"/>
                        <a:sym typeface="Fira Sans Extra Condensed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1"/>
                      </a:solidFill>
                      <a:prstDash val="dash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/>
                      </a:solidFill>
                      <a:prstDash val="dash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600">
                          <a:solidFill>
                            <a:schemeClr val="lt1"/>
                          </a:solidFill>
                          <a:latin typeface="Fira Sans Extra Condensed"/>
                          <a:ea typeface="Fira Sans Extra Condensed"/>
                          <a:cs typeface="Fira Sans Extra Condensed"/>
                          <a:sym typeface="Fira Sans Extra Condensed"/>
                        </a:rPr>
                        <a:t>Nov</a:t>
                      </a:r>
                      <a:endParaRPr b="1" sz="1600">
                        <a:solidFill>
                          <a:schemeClr val="lt1"/>
                        </a:solidFill>
                        <a:latin typeface="Fira Sans Extra Condensed"/>
                        <a:ea typeface="Fira Sans Extra Condensed"/>
                        <a:cs typeface="Fira Sans Extra Condensed"/>
                        <a:sym typeface="Fira Sans Extra Condensed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1"/>
                      </a:solidFill>
                      <a:prstDash val="dash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/>
                      </a:solidFill>
                      <a:prstDash val="dash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600">
                          <a:solidFill>
                            <a:schemeClr val="lt1"/>
                          </a:solidFill>
                          <a:latin typeface="Fira Sans Extra Condensed"/>
                          <a:ea typeface="Fira Sans Extra Condensed"/>
                          <a:cs typeface="Fira Sans Extra Condensed"/>
                          <a:sym typeface="Fira Sans Extra Condensed"/>
                        </a:rPr>
                        <a:t>Dec</a:t>
                      </a:r>
                      <a:endParaRPr b="1" sz="1600">
                        <a:solidFill>
                          <a:schemeClr val="lt1"/>
                        </a:solidFill>
                        <a:latin typeface="Fira Sans Extra Condensed"/>
                        <a:ea typeface="Fira Sans Extra Condensed"/>
                        <a:cs typeface="Fira Sans Extra Condensed"/>
                        <a:sym typeface="Fira Sans Extra Condensed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1"/>
                      </a:solidFill>
                      <a:prstDash val="dash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5"/>
                    </a:solidFill>
                  </a:tcPr>
                </a:tc>
              </a:tr>
            </a:tbl>
          </a:graphicData>
        </a:graphic>
      </p:graphicFrame>
      <p:sp>
        <p:nvSpPr>
          <p:cNvPr id="1238" name="Google Shape;1238;p46"/>
          <p:cNvSpPr/>
          <p:nvPr/>
        </p:nvSpPr>
        <p:spPr>
          <a:xfrm>
            <a:off x="1850800" y="1039425"/>
            <a:ext cx="3603300" cy="266100"/>
          </a:xfrm>
          <a:prstGeom prst="roundRect">
            <a:avLst>
              <a:gd fmla="val 0" name="adj"/>
            </a:avLst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Pluto is considered a dwarf planet</a:t>
            </a:r>
            <a:endParaRPr sz="1200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239" name="Google Shape;1239;p46"/>
          <p:cNvSpPr/>
          <p:nvPr/>
        </p:nvSpPr>
        <p:spPr>
          <a:xfrm>
            <a:off x="2540550" y="1579825"/>
            <a:ext cx="4062900" cy="266100"/>
          </a:xfrm>
          <a:prstGeom prst="roundRect">
            <a:avLst>
              <a:gd fmla="val 0" name="adj"/>
            </a:avLst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Ceres is located in the main asteroid belt</a:t>
            </a:r>
            <a:endParaRPr sz="1200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240" name="Google Shape;1240;p46"/>
          <p:cNvSpPr/>
          <p:nvPr/>
        </p:nvSpPr>
        <p:spPr>
          <a:xfrm>
            <a:off x="4496475" y="2120225"/>
            <a:ext cx="3980100" cy="266100"/>
          </a:xfrm>
          <a:prstGeom prst="roundRect">
            <a:avLst>
              <a:gd fmla="val 0" name="adj"/>
            </a:avLst>
          </a:pr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Neptune is composed of hydrogen and helium</a:t>
            </a:r>
            <a:endParaRPr sz="1200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241" name="Google Shape;1241;p46"/>
          <p:cNvSpPr/>
          <p:nvPr/>
        </p:nvSpPr>
        <p:spPr>
          <a:xfrm>
            <a:off x="548947" y="3237728"/>
            <a:ext cx="721200" cy="721500"/>
          </a:xfrm>
          <a:prstGeom prst="ellipse">
            <a:avLst/>
          </a:prstGeom>
          <a:solidFill>
            <a:srgbClr val="1642C5">
              <a:alpha val="25099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42" name="Google Shape;1242;p46"/>
          <p:cNvSpPr/>
          <p:nvPr/>
        </p:nvSpPr>
        <p:spPr>
          <a:xfrm>
            <a:off x="548955" y="3237728"/>
            <a:ext cx="721200" cy="721500"/>
          </a:xfrm>
          <a:prstGeom prst="pie">
            <a:avLst>
              <a:gd fmla="val 16261269" name="adj1"/>
              <a:gd fmla="val 16167" name="adj2"/>
            </a:avLst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243" name="Google Shape;1243;p46"/>
          <p:cNvGrpSpPr/>
          <p:nvPr/>
        </p:nvGrpSpPr>
        <p:grpSpPr>
          <a:xfrm>
            <a:off x="457200" y="3461525"/>
            <a:ext cx="2061025" cy="1250727"/>
            <a:chOff x="457200" y="3461525"/>
            <a:chExt cx="2061025" cy="1250727"/>
          </a:xfrm>
        </p:grpSpPr>
        <p:sp>
          <p:nvSpPr>
            <p:cNvPr id="1244" name="Google Shape;1244;p46"/>
            <p:cNvSpPr txBox="1"/>
            <p:nvPr/>
          </p:nvSpPr>
          <p:spPr>
            <a:xfrm>
              <a:off x="457200" y="4031575"/>
              <a:ext cx="2061000" cy="273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800">
                  <a:solidFill>
                    <a:schemeClr val="dk1"/>
                  </a:solidFill>
                  <a:latin typeface="Fira Sans Extra Condensed"/>
                  <a:ea typeface="Fira Sans Extra Condensed"/>
                  <a:cs typeface="Fira Sans Extra Condensed"/>
                  <a:sym typeface="Fira Sans Extra Condensed"/>
                </a:rPr>
                <a:t>Venus</a:t>
              </a:r>
              <a:endParaRPr b="1" sz="1800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endParaRPr>
            </a:p>
          </p:txBody>
        </p:sp>
        <p:sp>
          <p:nvSpPr>
            <p:cNvPr id="1245" name="Google Shape;1245;p46"/>
            <p:cNvSpPr txBox="1"/>
            <p:nvPr/>
          </p:nvSpPr>
          <p:spPr>
            <a:xfrm>
              <a:off x="457200" y="4313552"/>
              <a:ext cx="2061000" cy="398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Venus has a beautiful name, but it’s hot</a:t>
              </a:r>
              <a:endPara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246" name="Google Shape;1246;p46"/>
            <p:cNvSpPr txBox="1"/>
            <p:nvPr/>
          </p:nvSpPr>
          <p:spPr>
            <a:xfrm>
              <a:off x="1457125" y="3461525"/>
              <a:ext cx="1061100" cy="2739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800">
                  <a:solidFill>
                    <a:schemeClr val="lt1"/>
                  </a:solidFill>
                  <a:latin typeface="Fira Sans Extra Condensed"/>
                  <a:ea typeface="Fira Sans Extra Condensed"/>
                  <a:cs typeface="Fira Sans Extra Condensed"/>
                  <a:sym typeface="Fira Sans Extra Condensed"/>
                </a:rPr>
                <a:t>25%</a:t>
              </a:r>
              <a:endParaRPr b="1" sz="1800">
                <a:solidFill>
                  <a:schemeClr val="lt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endParaRPr>
            </a:p>
          </p:txBody>
        </p:sp>
      </p:grpSp>
      <p:sp>
        <p:nvSpPr>
          <p:cNvPr id="1247" name="Google Shape;1247;p46"/>
          <p:cNvSpPr/>
          <p:nvPr/>
        </p:nvSpPr>
        <p:spPr>
          <a:xfrm>
            <a:off x="3633209" y="3237728"/>
            <a:ext cx="721200" cy="721500"/>
          </a:xfrm>
          <a:prstGeom prst="ellipse">
            <a:avLst/>
          </a:prstGeom>
          <a:solidFill>
            <a:srgbClr val="155FE5">
              <a:alpha val="25099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48" name="Google Shape;1248;p46"/>
          <p:cNvSpPr/>
          <p:nvPr/>
        </p:nvSpPr>
        <p:spPr>
          <a:xfrm>
            <a:off x="3633217" y="3237728"/>
            <a:ext cx="721200" cy="721500"/>
          </a:xfrm>
          <a:prstGeom prst="pie">
            <a:avLst>
              <a:gd fmla="val 16261269" name="adj1"/>
              <a:gd fmla="val 4207363" name="adj2"/>
            </a:avLst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249" name="Google Shape;1249;p46"/>
          <p:cNvGrpSpPr/>
          <p:nvPr/>
        </p:nvGrpSpPr>
        <p:grpSpPr>
          <a:xfrm>
            <a:off x="3541500" y="3461525"/>
            <a:ext cx="2061000" cy="1250729"/>
            <a:chOff x="3541500" y="3461525"/>
            <a:chExt cx="2061000" cy="1250729"/>
          </a:xfrm>
        </p:grpSpPr>
        <p:sp>
          <p:nvSpPr>
            <p:cNvPr id="1250" name="Google Shape;1250;p46"/>
            <p:cNvSpPr txBox="1"/>
            <p:nvPr/>
          </p:nvSpPr>
          <p:spPr>
            <a:xfrm>
              <a:off x="3541500" y="4031575"/>
              <a:ext cx="2061000" cy="277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800">
                  <a:solidFill>
                    <a:schemeClr val="dk1"/>
                  </a:solidFill>
                  <a:latin typeface="Fira Sans Extra Condensed"/>
                  <a:ea typeface="Fira Sans Extra Condensed"/>
                  <a:cs typeface="Fira Sans Extra Condensed"/>
                  <a:sym typeface="Fira Sans Extra Condensed"/>
                </a:rPr>
                <a:t>Mercury</a:t>
              </a:r>
              <a:endParaRPr b="1" sz="1800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endParaRPr>
            </a:p>
          </p:txBody>
        </p:sp>
        <p:sp>
          <p:nvSpPr>
            <p:cNvPr id="1251" name="Google Shape;1251;p46"/>
            <p:cNvSpPr txBox="1"/>
            <p:nvPr/>
          </p:nvSpPr>
          <p:spPr>
            <a:xfrm>
              <a:off x="3541500" y="4308754"/>
              <a:ext cx="2061000" cy="403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Mercury is the closest planet to the Sun</a:t>
              </a:r>
              <a:endPara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252" name="Google Shape;1252;p46"/>
            <p:cNvSpPr txBox="1"/>
            <p:nvPr/>
          </p:nvSpPr>
          <p:spPr>
            <a:xfrm>
              <a:off x="4541388" y="3461525"/>
              <a:ext cx="1061100" cy="2739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800">
                  <a:solidFill>
                    <a:schemeClr val="lt1"/>
                  </a:solidFill>
                  <a:latin typeface="Fira Sans Extra Condensed"/>
                  <a:ea typeface="Fira Sans Extra Condensed"/>
                  <a:cs typeface="Fira Sans Extra Condensed"/>
                  <a:sym typeface="Fira Sans Extra Condensed"/>
                </a:rPr>
                <a:t>4</a:t>
              </a:r>
              <a:r>
                <a:rPr b="1" lang="en" sz="1800">
                  <a:solidFill>
                    <a:schemeClr val="lt1"/>
                  </a:solidFill>
                  <a:latin typeface="Fira Sans Extra Condensed"/>
                  <a:ea typeface="Fira Sans Extra Condensed"/>
                  <a:cs typeface="Fira Sans Extra Condensed"/>
                  <a:sym typeface="Fira Sans Extra Condensed"/>
                </a:rPr>
                <a:t>5%</a:t>
              </a:r>
              <a:endParaRPr b="1" sz="1800">
                <a:solidFill>
                  <a:schemeClr val="lt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endParaRPr>
            </a:p>
          </p:txBody>
        </p:sp>
      </p:grpSp>
      <p:sp>
        <p:nvSpPr>
          <p:cNvPr id="1253" name="Google Shape;1253;p46"/>
          <p:cNvSpPr/>
          <p:nvPr/>
        </p:nvSpPr>
        <p:spPr>
          <a:xfrm>
            <a:off x="6717484" y="3237728"/>
            <a:ext cx="721200" cy="721500"/>
          </a:xfrm>
          <a:prstGeom prst="ellipse">
            <a:avLst/>
          </a:prstGeom>
          <a:solidFill>
            <a:srgbClr val="2A8BFD">
              <a:alpha val="25099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54" name="Google Shape;1254;p46"/>
          <p:cNvSpPr/>
          <p:nvPr/>
        </p:nvSpPr>
        <p:spPr>
          <a:xfrm>
            <a:off x="6717492" y="3237728"/>
            <a:ext cx="721200" cy="721500"/>
          </a:xfrm>
          <a:prstGeom prst="pie">
            <a:avLst>
              <a:gd fmla="val 16261269" name="adj1"/>
              <a:gd fmla="val 5351711" name="adj2"/>
            </a:avLst>
          </a:pr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255" name="Google Shape;1255;p46"/>
          <p:cNvGrpSpPr/>
          <p:nvPr/>
        </p:nvGrpSpPr>
        <p:grpSpPr>
          <a:xfrm>
            <a:off x="6625800" y="3461525"/>
            <a:ext cx="2061000" cy="1270539"/>
            <a:chOff x="6625800" y="3461525"/>
            <a:chExt cx="2061000" cy="1270539"/>
          </a:xfrm>
        </p:grpSpPr>
        <p:sp>
          <p:nvSpPr>
            <p:cNvPr id="1256" name="Google Shape;1256;p46"/>
            <p:cNvSpPr txBox="1"/>
            <p:nvPr/>
          </p:nvSpPr>
          <p:spPr>
            <a:xfrm>
              <a:off x="6625800" y="4051400"/>
              <a:ext cx="2061000" cy="273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800">
                  <a:solidFill>
                    <a:schemeClr val="dk1"/>
                  </a:solidFill>
                  <a:latin typeface="Fira Sans Extra Condensed"/>
                  <a:ea typeface="Fira Sans Extra Condensed"/>
                  <a:cs typeface="Fira Sans Extra Condensed"/>
                  <a:sym typeface="Fira Sans Extra Condensed"/>
                </a:rPr>
                <a:t>Jupiter</a:t>
              </a:r>
              <a:endParaRPr b="1" sz="1800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endParaRPr>
            </a:p>
          </p:txBody>
        </p:sp>
        <p:sp>
          <p:nvSpPr>
            <p:cNvPr id="1257" name="Google Shape;1257;p46"/>
            <p:cNvSpPr txBox="1"/>
            <p:nvPr/>
          </p:nvSpPr>
          <p:spPr>
            <a:xfrm>
              <a:off x="6625800" y="4333364"/>
              <a:ext cx="2061000" cy="398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Jupiter is a gas giant and the biggest planet</a:t>
              </a:r>
              <a:endPara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258" name="Google Shape;1258;p46"/>
            <p:cNvSpPr txBox="1"/>
            <p:nvPr/>
          </p:nvSpPr>
          <p:spPr>
            <a:xfrm>
              <a:off x="7625663" y="3461525"/>
              <a:ext cx="1061100" cy="2739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800">
                  <a:solidFill>
                    <a:schemeClr val="lt1"/>
                  </a:solidFill>
                  <a:latin typeface="Fira Sans Extra Condensed"/>
                  <a:ea typeface="Fira Sans Extra Condensed"/>
                  <a:cs typeface="Fira Sans Extra Condensed"/>
                  <a:sym typeface="Fira Sans Extra Condensed"/>
                </a:rPr>
                <a:t>50</a:t>
              </a:r>
              <a:r>
                <a:rPr b="1" lang="en" sz="1800">
                  <a:solidFill>
                    <a:schemeClr val="lt1"/>
                  </a:solidFill>
                  <a:latin typeface="Fira Sans Extra Condensed"/>
                  <a:ea typeface="Fira Sans Extra Condensed"/>
                  <a:cs typeface="Fira Sans Extra Condensed"/>
                  <a:sym typeface="Fira Sans Extra Condensed"/>
                </a:rPr>
                <a:t>%</a:t>
              </a:r>
              <a:endParaRPr b="1" sz="1800">
                <a:solidFill>
                  <a:schemeClr val="lt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endParaRPr>
            </a:p>
          </p:txBody>
        </p:sp>
      </p:grpSp>
      <p:grpSp>
        <p:nvGrpSpPr>
          <p:cNvPr id="1259" name="Google Shape;1259;p46"/>
          <p:cNvGrpSpPr/>
          <p:nvPr/>
        </p:nvGrpSpPr>
        <p:grpSpPr>
          <a:xfrm>
            <a:off x="5606500" y="1000898"/>
            <a:ext cx="229637" cy="360917"/>
            <a:chOff x="4056225" y="2867511"/>
            <a:chExt cx="229637" cy="360917"/>
          </a:xfrm>
        </p:grpSpPr>
        <p:sp>
          <p:nvSpPr>
            <p:cNvPr id="1260" name="Google Shape;1260;p46"/>
            <p:cNvSpPr/>
            <p:nvPr/>
          </p:nvSpPr>
          <p:spPr>
            <a:xfrm>
              <a:off x="4100190" y="2867511"/>
              <a:ext cx="174288" cy="149228"/>
            </a:xfrm>
            <a:custGeom>
              <a:rect b="b" l="l" r="r" t="t"/>
              <a:pathLst>
                <a:path extrusionOk="0" h="4365" w="5098">
                  <a:moveTo>
                    <a:pt x="2561" y="0"/>
                  </a:moveTo>
                  <a:cubicBezTo>
                    <a:pt x="2359" y="0"/>
                    <a:pt x="2156" y="90"/>
                    <a:pt x="2001" y="268"/>
                  </a:cubicBezTo>
                  <a:lnTo>
                    <a:pt x="430" y="2054"/>
                  </a:lnTo>
                  <a:cubicBezTo>
                    <a:pt x="1" y="2531"/>
                    <a:pt x="358" y="3269"/>
                    <a:pt x="977" y="3269"/>
                  </a:cubicBezTo>
                  <a:lnTo>
                    <a:pt x="1335" y="3269"/>
                  </a:lnTo>
                  <a:lnTo>
                    <a:pt x="1335" y="4364"/>
                  </a:lnTo>
                  <a:cubicBezTo>
                    <a:pt x="1727" y="4221"/>
                    <a:pt x="2144" y="4150"/>
                    <a:pt x="2561" y="4150"/>
                  </a:cubicBezTo>
                  <a:cubicBezTo>
                    <a:pt x="2978" y="4150"/>
                    <a:pt x="3394" y="4221"/>
                    <a:pt x="3787" y="4364"/>
                  </a:cubicBezTo>
                  <a:lnTo>
                    <a:pt x="3787" y="3269"/>
                  </a:lnTo>
                  <a:lnTo>
                    <a:pt x="4145" y="3269"/>
                  </a:lnTo>
                  <a:cubicBezTo>
                    <a:pt x="4764" y="3269"/>
                    <a:pt x="5097" y="2531"/>
                    <a:pt x="4692" y="2054"/>
                  </a:cubicBezTo>
                  <a:lnTo>
                    <a:pt x="3121" y="268"/>
                  </a:lnTo>
                  <a:cubicBezTo>
                    <a:pt x="2966" y="90"/>
                    <a:pt x="2763" y="0"/>
                    <a:pt x="256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61" name="Google Shape;1261;p46"/>
            <p:cNvSpPr/>
            <p:nvPr/>
          </p:nvSpPr>
          <p:spPr>
            <a:xfrm>
              <a:off x="4056225" y="3031714"/>
              <a:ext cx="229637" cy="196715"/>
            </a:xfrm>
            <a:custGeom>
              <a:rect b="b" l="l" r="r" t="t"/>
              <a:pathLst>
                <a:path extrusionOk="0" h="5754" w="6717">
                  <a:moveTo>
                    <a:pt x="3859" y="561"/>
                  </a:moveTo>
                  <a:cubicBezTo>
                    <a:pt x="4038" y="561"/>
                    <a:pt x="4216" y="681"/>
                    <a:pt x="4192" y="919"/>
                  </a:cubicBezTo>
                  <a:lnTo>
                    <a:pt x="4192" y="1157"/>
                  </a:lnTo>
                  <a:lnTo>
                    <a:pt x="4430" y="1157"/>
                  </a:lnTo>
                  <a:cubicBezTo>
                    <a:pt x="4859" y="1157"/>
                    <a:pt x="4859" y="1800"/>
                    <a:pt x="4430" y="1800"/>
                  </a:cubicBezTo>
                  <a:lnTo>
                    <a:pt x="3859" y="1800"/>
                  </a:lnTo>
                  <a:cubicBezTo>
                    <a:pt x="3454" y="1800"/>
                    <a:pt x="3454" y="2395"/>
                    <a:pt x="3859" y="2395"/>
                  </a:cubicBezTo>
                  <a:cubicBezTo>
                    <a:pt x="4359" y="2419"/>
                    <a:pt x="4764" y="2848"/>
                    <a:pt x="4740" y="3348"/>
                  </a:cubicBezTo>
                  <a:cubicBezTo>
                    <a:pt x="4740" y="3753"/>
                    <a:pt x="4526" y="4086"/>
                    <a:pt x="4168" y="4253"/>
                  </a:cubicBezTo>
                  <a:lnTo>
                    <a:pt x="4168" y="4515"/>
                  </a:lnTo>
                  <a:cubicBezTo>
                    <a:pt x="4157" y="4717"/>
                    <a:pt x="4002" y="4818"/>
                    <a:pt x="3847" y="4818"/>
                  </a:cubicBezTo>
                  <a:cubicBezTo>
                    <a:pt x="3692" y="4818"/>
                    <a:pt x="3537" y="4717"/>
                    <a:pt x="3525" y="4515"/>
                  </a:cubicBezTo>
                  <a:lnTo>
                    <a:pt x="3525" y="4300"/>
                  </a:lnTo>
                  <a:lnTo>
                    <a:pt x="3287" y="4300"/>
                  </a:lnTo>
                  <a:cubicBezTo>
                    <a:pt x="2835" y="4300"/>
                    <a:pt x="2835" y="3634"/>
                    <a:pt x="3287" y="3634"/>
                  </a:cubicBezTo>
                  <a:lnTo>
                    <a:pt x="3859" y="3634"/>
                  </a:lnTo>
                  <a:cubicBezTo>
                    <a:pt x="4240" y="3634"/>
                    <a:pt x="4240" y="3038"/>
                    <a:pt x="3859" y="3038"/>
                  </a:cubicBezTo>
                  <a:cubicBezTo>
                    <a:pt x="3335" y="3014"/>
                    <a:pt x="2930" y="2610"/>
                    <a:pt x="2954" y="2086"/>
                  </a:cubicBezTo>
                  <a:cubicBezTo>
                    <a:pt x="2954" y="1705"/>
                    <a:pt x="3168" y="1347"/>
                    <a:pt x="3525" y="1204"/>
                  </a:cubicBezTo>
                  <a:lnTo>
                    <a:pt x="3525" y="919"/>
                  </a:lnTo>
                  <a:cubicBezTo>
                    <a:pt x="3502" y="681"/>
                    <a:pt x="3680" y="561"/>
                    <a:pt x="3859" y="561"/>
                  </a:cubicBezTo>
                  <a:close/>
                  <a:moveTo>
                    <a:pt x="3821" y="1"/>
                  </a:moveTo>
                  <a:cubicBezTo>
                    <a:pt x="3115" y="1"/>
                    <a:pt x="2396" y="262"/>
                    <a:pt x="1811" y="847"/>
                  </a:cubicBezTo>
                  <a:cubicBezTo>
                    <a:pt x="1" y="2657"/>
                    <a:pt x="1287" y="5753"/>
                    <a:pt x="3859" y="5753"/>
                  </a:cubicBezTo>
                  <a:cubicBezTo>
                    <a:pt x="5431" y="5753"/>
                    <a:pt x="6717" y="4467"/>
                    <a:pt x="6717" y="2871"/>
                  </a:cubicBezTo>
                  <a:cubicBezTo>
                    <a:pt x="6717" y="1147"/>
                    <a:pt x="5299" y="1"/>
                    <a:pt x="382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262" name="Google Shape;1262;p46"/>
          <p:cNvSpPr/>
          <p:nvPr/>
        </p:nvSpPr>
        <p:spPr>
          <a:xfrm>
            <a:off x="3968558" y="2164946"/>
            <a:ext cx="375515" cy="213364"/>
          </a:xfrm>
          <a:custGeom>
            <a:rect b="b" l="l" r="r" t="t"/>
            <a:pathLst>
              <a:path extrusionOk="0" h="6241" w="10984">
                <a:moveTo>
                  <a:pt x="10186" y="1"/>
                </a:moveTo>
                <a:cubicBezTo>
                  <a:pt x="10095" y="1"/>
                  <a:pt x="10002" y="16"/>
                  <a:pt x="9912" y="49"/>
                </a:cubicBezTo>
                <a:lnTo>
                  <a:pt x="7364" y="883"/>
                </a:lnTo>
                <a:lnTo>
                  <a:pt x="7340" y="883"/>
                </a:lnTo>
                <a:cubicBezTo>
                  <a:pt x="6792" y="1097"/>
                  <a:pt x="6697" y="1859"/>
                  <a:pt x="7173" y="2216"/>
                </a:cubicBezTo>
                <a:lnTo>
                  <a:pt x="7364" y="2359"/>
                </a:lnTo>
                <a:lnTo>
                  <a:pt x="6649" y="3121"/>
                </a:lnTo>
                <a:lnTo>
                  <a:pt x="4601" y="859"/>
                </a:lnTo>
                <a:cubicBezTo>
                  <a:pt x="4347" y="570"/>
                  <a:pt x="3992" y="427"/>
                  <a:pt x="3639" y="427"/>
                </a:cubicBezTo>
                <a:cubicBezTo>
                  <a:pt x="3265" y="427"/>
                  <a:pt x="2894" y="588"/>
                  <a:pt x="2649" y="906"/>
                </a:cubicBezTo>
                <a:lnTo>
                  <a:pt x="577" y="3717"/>
                </a:lnTo>
                <a:cubicBezTo>
                  <a:pt x="0" y="4660"/>
                  <a:pt x="783" y="5617"/>
                  <a:pt x="1645" y="5617"/>
                </a:cubicBezTo>
                <a:cubicBezTo>
                  <a:pt x="1958" y="5617"/>
                  <a:pt x="2281" y="5491"/>
                  <a:pt x="2553" y="5193"/>
                </a:cubicBezTo>
                <a:lnTo>
                  <a:pt x="3720" y="3621"/>
                </a:lnTo>
                <a:lnTo>
                  <a:pt x="5697" y="5788"/>
                </a:lnTo>
                <a:cubicBezTo>
                  <a:pt x="5911" y="6074"/>
                  <a:pt x="6268" y="6241"/>
                  <a:pt x="6626" y="6241"/>
                </a:cubicBezTo>
                <a:cubicBezTo>
                  <a:pt x="6983" y="6241"/>
                  <a:pt x="7316" y="6074"/>
                  <a:pt x="7554" y="5812"/>
                </a:cubicBezTo>
                <a:lnTo>
                  <a:pt x="9340" y="3883"/>
                </a:lnTo>
                <a:lnTo>
                  <a:pt x="9626" y="4121"/>
                </a:lnTo>
                <a:cubicBezTo>
                  <a:pt x="9769" y="4217"/>
                  <a:pt x="9912" y="4264"/>
                  <a:pt x="10079" y="4264"/>
                </a:cubicBezTo>
                <a:cubicBezTo>
                  <a:pt x="10094" y="4265"/>
                  <a:pt x="10110" y="4266"/>
                  <a:pt x="10126" y="4266"/>
                </a:cubicBezTo>
                <a:cubicBezTo>
                  <a:pt x="10511" y="4266"/>
                  <a:pt x="10843" y="3987"/>
                  <a:pt x="10888" y="3598"/>
                </a:cubicBezTo>
                <a:cubicBezTo>
                  <a:pt x="10888" y="3574"/>
                  <a:pt x="10888" y="3574"/>
                  <a:pt x="10888" y="3550"/>
                </a:cubicBezTo>
                <a:lnTo>
                  <a:pt x="10960" y="835"/>
                </a:lnTo>
                <a:cubicBezTo>
                  <a:pt x="10984" y="573"/>
                  <a:pt x="10865" y="311"/>
                  <a:pt x="10650" y="144"/>
                </a:cubicBezTo>
                <a:lnTo>
                  <a:pt x="10650" y="144"/>
                </a:lnTo>
                <a:lnTo>
                  <a:pt x="10674" y="168"/>
                </a:lnTo>
                <a:cubicBezTo>
                  <a:pt x="10533" y="59"/>
                  <a:pt x="10362" y="1"/>
                  <a:pt x="10186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263" name="Google Shape;1263;p46"/>
          <p:cNvGrpSpPr/>
          <p:nvPr/>
        </p:nvGrpSpPr>
        <p:grpSpPr>
          <a:xfrm>
            <a:off x="6755840" y="1529256"/>
            <a:ext cx="367208" cy="367242"/>
            <a:chOff x="7963377" y="4627894"/>
            <a:chExt cx="367208" cy="367242"/>
          </a:xfrm>
        </p:grpSpPr>
        <p:sp>
          <p:nvSpPr>
            <p:cNvPr id="1264" name="Google Shape;1264;p46"/>
            <p:cNvSpPr/>
            <p:nvPr/>
          </p:nvSpPr>
          <p:spPr>
            <a:xfrm>
              <a:off x="8049667" y="4738627"/>
              <a:ext cx="169399" cy="145228"/>
            </a:xfrm>
            <a:custGeom>
              <a:rect b="b" l="l" r="r" t="t"/>
              <a:pathLst>
                <a:path extrusionOk="0" h="4248" w="4955">
                  <a:moveTo>
                    <a:pt x="2817" y="885"/>
                  </a:moveTo>
                  <a:cubicBezTo>
                    <a:pt x="3458" y="885"/>
                    <a:pt x="4073" y="1376"/>
                    <a:pt x="4073" y="2120"/>
                  </a:cubicBezTo>
                  <a:cubicBezTo>
                    <a:pt x="4073" y="2811"/>
                    <a:pt x="3526" y="3358"/>
                    <a:pt x="2835" y="3358"/>
                  </a:cubicBezTo>
                  <a:cubicBezTo>
                    <a:pt x="1739" y="3358"/>
                    <a:pt x="1192" y="2025"/>
                    <a:pt x="1954" y="1239"/>
                  </a:cubicBezTo>
                  <a:cubicBezTo>
                    <a:pt x="2206" y="994"/>
                    <a:pt x="2514" y="885"/>
                    <a:pt x="2817" y="885"/>
                  </a:cubicBezTo>
                  <a:close/>
                  <a:moveTo>
                    <a:pt x="2835" y="1"/>
                  </a:moveTo>
                  <a:cubicBezTo>
                    <a:pt x="930" y="1"/>
                    <a:pt x="1" y="2287"/>
                    <a:pt x="1335" y="3620"/>
                  </a:cubicBezTo>
                  <a:cubicBezTo>
                    <a:pt x="1768" y="4053"/>
                    <a:pt x="2301" y="4248"/>
                    <a:pt x="2824" y="4248"/>
                  </a:cubicBezTo>
                  <a:cubicBezTo>
                    <a:pt x="3912" y="4248"/>
                    <a:pt x="4954" y="3407"/>
                    <a:pt x="4954" y="2120"/>
                  </a:cubicBezTo>
                  <a:cubicBezTo>
                    <a:pt x="4954" y="953"/>
                    <a:pt x="4002" y="1"/>
                    <a:pt x="283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65" name="Google Shape;1265;p46"/>
            <p:cNvSpPr/>
            <p:nvPr/>
          </p:nvSpPr>
          <p:spPr>
            <a:xfrm>
              <a:off x="7963377" y="4627894"/>
              <a:ext cx="367208" cy="367242"/>
            </a:xfrm>
            <a:custGeom>
              <a:rect b="b" l="l" r="r" t="t"/>
              <a:pathLst>
                <a:path extrusionOk="0" h="10742" w="10741">
                  <a:moveTo>
                    <a:pt x="5331" y="2571"/>
                  </a:moveTo>
                  <a:cubicBezTo>
                    <a:pt x="6767" y="2571"/>
                    <a:pt x="8145" y="3681"/>
                    <a:pt x="8145" y="5359"/>
                  </a:cubicBezTo>
                  <a:cubicBezTo>
                    <a:pt x="8145" y="6883"/>
                    <a:pt x="6883" y="8145"/>
                    <a:pt x="5359" y="8145"/>
                  </a:cubicBezTo>
                  <a:cubicBezTo>
                    <a:pt x="2882" y="8145"/>
                    <a:pt x="1644" y="5145"/>
                    <a:pt x="3382" y="3383"/>
                  </a:cubicBezTo>
                  <a:cubicBezTo>
                    <a:pt x="3950" y="2822"/>
                    <a:pt x="4647" y="2571"/>
                    <a:pt x="5331" y="2571"/>
                  </a:cubicBezTo>
                  <a:close/>
                  <a:moveTo>
                    <a:pt x="4430" y="1"/>
                  </a:moveTo>
                  <a:cubicBezTo>
                    <a:pt x="4240" y="1"/>
                    <a:pt x="4097" y="144"/>
                    <a:pt x="4097" y="334"/>
                  </a:cubicBezTo>
                  <a:lnTo>
                    <a:pt x="4097" y="1120"/>
                  </a:lnTo>
                  <a:cubicBezTo>
                    <a:pt x="3811" y="1215"/>
                    <a:pt x="3525" y="1335"/>
                    <a:pt x="3263" y="1477"/>
                  </a:cubicBezTo>
                  <a:lnTo>
                    <a:pt x="2692" y="906"/>
                  </a:lnTo>
                  <a:cubicBezTo>
                    <a:pt x="2644" y="858"/>
                    <a:pt x="2549" y="811"/>
                    <a:pt x="2454" y="811"/>
                  </a:cubicBezTo>
                  <a:cubicBezTo>
                    <a:pt x="2382" y="811"/>
                    <a:pt x="2287" y="834"/>
                    <a:pt x="2239" y="906"/>
                  </a:cubicBezTo>
                  <a:lnTo>
                    <a:pt x="906" y="2239"/>
                  </a:lnTo>
                  <a:cubicBezTo>
                    <a:pt x="834" y="2287"/>
                    <a:pt x="810" y="2382"/>
                    <a:pt x="810" y="2454"/>
                  </a:cubicBezTo>
                  <a:cubicBezTo>
                    <a:pt x="810" y="2549"/>
                    <a:pt x="858" y="2644"/>
                    <a:pt x="906" y="2692"/>
                  </a:cubicBezTo>
                  <a:lnTo>
                    <a:pt x="1477" y="3263"/>
                  </a:lnTo>
                  <a:cubicBezTo>
                    <a:pt x="1334" y="3525"/>
                    <a:pt x="1215" y="3811"/>
                    <a:pt x="1120" y="4097"/>
                  </a:cubicBezTo>
                  <a:lnTo>
                    <a:pt x="334" y="4097"/>
                  </a:lnTo>
                  <a:cubicBezTo>
                    <a:pt x="144" y="4097"/>
                    <a:pt x="1" y="4240"/>
                    <a:pt x="1" y="4430"/>
                  </a:cubicBezTo>
                  <a:lnTo>
                    <a:pt x="1" y="6288"/>
                  </a:lnTo>
                  <a:cubicBezTo>
                    <a:pt x="1" y="6478"/>
                    <a:pt x="144" y="6621"/>
                    <a:pt x="334" y="6621"/>
                  </a:cubicBezTo>
                  <a:lnTo>
                    <a:pt x="1120" y="6621"/>
                  </a:lnTo>
                  <a:cubicBezTo>
                    <a:pt x="1215" y="6907"/>
                    <a:pt x="1334" y="7193"/>
                    <a:pt x="1477" y="7455"/>
                  </a:cubicBezTo>
                  <a:lnTo>
                    <a:pt x="906" y="8050"/>
                  </a:lnTo>
                  <a:cubicBezTo>
                    <a:pt x="858" y="8098"/>
                    <a:pt x="810" y="8193"/>
                    <a:pt x="810" y="8264"/>
                  </a:cubicBezTo>
                  <a:cubicBezTo>
                    <a:pt x="810" y="8360"/>
                    <a:pt x="834" y="8431"/>
                    <a:pt x="906" y="8503"/>
                  </a:cubicBezTo>
                  <a:lnTo>
                    <a:pt x="2239" y="9836"/>
                  </a:lnTo>
                  <a:cubicBezTo>
                    <a:pt x="2287" y="9884"/>
                    <a:pt x="2382" y="9931"/>
                    <a:pt x="2454" y="9931"/>
                  </a:cubicBezTo>
                  <a:cubicBezTo>
                    <a:pt x="2549" y="9931"/>
                    <a:pt x="2644" y="9884"/>
                    <a:pt x="2692" y="9836"/>
                  </a:cubicBezTo>
                  <a:lnTo>
                    <a:pt x="3263" y="9265"/>
                  </a:lnTo>
                  <a:cubicBezTo>
                    <a:pt x="3525" y="9408"/>
                    <a:pt x="3811" y="9527"/>
                    <a:pt x="4097" y="9622"/>
                  </a:cubicBezTo>
                  <a:lnTo>
                    <a:pt x="4097" y="10408"/>
                  </a:lnTo>
                  <a:cubicBezTo>
                    <a:pt x="4097" y="10574"/>
                    <a:pt x="4240" y="10741"/>
                    <a:pt x="4430" y="10741"/>
                  </a:cubicBezTo>
                  <a:lnTo>
                    <a:pt x="6288" y="10741"/>
                  </a:lnTo>
                  <a:cubicBezTo>
                    <a:pt x="6478" y="10741"/>
                    <a:pt x="6621" y="10574"/>
                    <a:pt x="6621" y="10408"/>
                  </a:cubicBezTo>
                  <a:lnTo>
                    <a:pt x="6621" y="9622"/>
                  </a:lnTo>
                  <a:cubicBezTo>
                    <a:pt x="6907" y="9527"/>
                    <a:pt x="7193" y="9408"/>
                    <a:pt x="7455" y="9265"/>
                  </a:cubicBezTo>
                  <a:lnTo>
                    <a:pt x="8050" y="9836"/>
                  </a:lnTo>
                  <a:cubicBezTo>
                    <a:pt x="8098" y="9884"/>
                    <a:pt x="8193" y="9931"/>
                    <a:pt x="8264" y="9931"/>
                  </a:cubicBezTo>
                  <a:cubicBezTo>
                    <a:pt x="8360" y="9931"/>
                    <a:pt x="8431" y="9884"/>
                    <a:pt x="8502" y="9836"/>
                  </a:cubicBezTo>
                  <a:lnTo>
                    <a:pt x="9836" y="8479"/>
                  </a:lnTo>
                  <a:cubicBezTo>
                    <a:pt x="9884" y="8431"/>
                    <a:pt x="9931" y="8336"/>
                    <a:pt x="9931" y="8264"/>
                  </a:cubicBezTo>
                  <a:cubicBezTo>
                    <a:pt x="9907" y="8169"/>
                    <a:pt x="9884" y="8098"/>
                    <a:pt x="9836" y="8050"/>
                  </a:cubicBezTo>
                  <a:lnTo>
                    <a:pt x="9264" y="7479"/>
                  </a:lnTo>
                  <a:cubicBezTo>
                    <a:pt x="9407" y="7217"/>
                    <a:pt x="9526" y="6931"/>
                    <a:pt x="9622" y="6645"/>
                  </a:cubicBezTo>
                  <a:lnTo>
                    <a:pt x="10408" y="6645"/>
                  </a:lnTo>
                  <a:cubicBezTo>
                    <a:pt x="10574" y="6645"/>
                    <a:pt x="10741" y="6502"/>
                    <a:pt x="10741" y="6312"/>
                  </a:cubicBezTo>
                  <a:lnTo>
                    <a:pt x="10741" y="4430"/>
                  </a:lnTo>
                  <a:cubicBezTo>
                    <a:pt x="10741" y="4264"/>
                    <a:pt x="10574" y="4121"/>
                    <a:pt x="10408" y="4121"/>
                  </a:cubicBezTo>
                  <a:lnTo>
                    <a:pt x="10384" y="4097"/>
                  </a:lnTo>
                  <a:lnTo>
                    <a:pt x="9598" y="4097"/>
                  </a:lnTo>
                  <a:cubicBezTo>
                    <a:pt x="9503" y="3811"/>
                    <a:pt x="9384" y="3525"/>
                    <a:pt x="9241" y="3263"/>
                  </a:cubicBezTo>
                  <a:lnTo>
                    <a:pt x="9812" y="2692"/>
                  </a:lnTo>
                  <a:cubicBezTo>
                    <a:pt x="9860" y="2644"/>
                    <a:pt x="9907" y="2549"/>
                    <a:pt x="9907" y="2454"/>
                  </a:cubicBezTo>
                  <a:cubicBezTo>
                    <a:pt x="9907" y="2382"/>
                    <a:pt x="9884" y="2287"/>
                    <a:pt x="9812" y="2239"/>
                  </a:cubicBezTo>
                  <a:lnTo>
                    <a:pt x="8479" y="906"/>
                  </a:lnTo>
                  <a:cubicBezTo>
                    <a:pt x="8431" y="834"/>
                    <a:pt x="8336" y="811"/>
                    <a:pt x="8264" y="811"/>
                  </a:cubicBezTo>
                  <a:cubicBezTo>
                    <a:pt x="8169" y="811"/>
                    <a:pt x="8074" y="858"/>
                    <a:pt x="8026" y="906"/>
                  </a:cubicBezTo>
                  <a:lnTo>
                    <a:pt x="7455" y="1477"/>
                  </a:lnTo>
                  <a:cubicBezTo>
                    <a:pt x="7193" y="1335"/>
                    <a:pt x="6907" y="1215"/>
                    <a:pt x="6621" y="1120"/>
                  </a:cubicBezTo>
                  <a:lnTo>
                    <a:pt x="6621" y="334"/>
                  </a:lnTo>
                  <a:cubicBezTo>
                    <a:pt x="6621" y="144"/>
                    <a:pt x="6478" y="1"/>
                    <a:pt x="628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E2A47"/>
        </a:solidFill>
      </p:bgPr>
    </p:bg>
    <p:spTree>
      <p:nvGrpSpPr>
        <p:cNvPr id="1269" name="Shape 1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0" name="Google Shape;1270;p47"/>
          <p:cNvSpPr txBox="1"/>
          <p:nvPr/>
        </p:nvSpPr>
        <p:spPr>
          <a:xfrm>
            <a:off x="1048350" y="902900"/>
            <a:ext cx="7047300" cy="2686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None/>
            </a:pPr>
            <a:r>
              <a:rPr lang="en" sz="1100">
                <a:solidFill>
                  <a:srgbClr val="FFFFFF"/>
                </a:solidFill>
              </a:rPr>
              <a:t>In order to use this template, you must credit </a:t>
            </a:r>
            <a:r>
              <a:rPr b="1" lang="en" sz="1100" u="sng">
                <a:solidFill>
                  <a:srgbClr val="869FB2"/>
                </a:solidFill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Slidesgo</a:t>
            </a:r>
            <a:r>
              <a:rPr lang="en" sz="1100">
                <a:solidFill>
                  <a:srgbClr val="435D74"/>
                </a:solidFill>
              </a:rPr>
              <a:t> </a:t>
            </a:r>
            <a:r>
              <a:rPr lang="en" sz="1100">
                <a:solidFill>
                  <a:srgbClr val="FFFFFF"/>
                </a:solidFill>
              </a:rPr>
              <a:t>in your final presentation.</a:t>
            </a:r>
            <a:endParaRPr sz="1100">
              <a:solidFill>
                <a:srgbClr val="FFFFFF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None/>
            </a:pPr>
            <a:r>
              <a:rPr b="1" lang="en" sz="1000">
                <a:solidFill>
                  <a:srgbClr val="869FB2"/>
                </a:solidFill>
              </a:rPr>
              <a:t>You are allowed to:</a:t>
            </a:r>
            <a:endParaRPr b="1" sz="1000">
              <a:solidFill>
                <a:srgbClr val="869FB2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40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FFFFFF"/>
                </a:solidFill>
              </a:rPr>
              <a:t>- Modify this template.</a:t>
            </a:r>
            <a:endParaRPr sz="1000">
              <a:solidFill>
                <a:srgbClr val="FFFFFF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FFFFFF"/>
                </a:solidFill>
              </a:rPr>
              <a:t>- Use it for both personal and commercial projects.</a:t>
            </a:r>
            <a:endParaRPr sz="1000">
              <a:solidFill>
                <a:srgbClr val="FFFFFF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None/>
            </a:pPr>
            <a:r>
              <a:rPr b="1" lang="en" sz="1000">
                <a:solidFill>
                  <a:srgbClr val="869FB2"/>
                </a:solidFill>
              </a:rPr>
              <a:t>You are not allowed to:</a:t>
            </a:r>
            <a:endParaRPr b="1" sz="1000">
              <a:solidFill>
                <a:srgbClr val="869FB2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40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FFFFFF"/>
                </a:solidFill>
              </a:rPr>
              <a:t>- Sublicense, sell or rent any of Slidesgo Content (or a modified version of Slidesgo Content).</a:t>
            </a:r>
            <a:endParaRPr sz="1000">
              <a:solidFill>
                <a:srgbClr val="FFFFFF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FFFFFF"/>
                </a:solidFill>
              </a:rPr>
              <a:t>- Distribute Slidesgo Content unless it has been expressly authorized by Slidesgo.</a:t>
            </a:r>
            <a:endParaRPr sz="1000">
              <a:solidFill>
                <a:srgbClr val="FFFFFF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FFFFFF"/>
                </a:solidFill>
              </a:rPr>
              <a:t>- Include Slidesgo Content in an online or offline database or file.</a:t>
            </a:r>
            <a:endParaRPr sz="1000">
              <a:solidFill>
                <a:srgbClr val="FFFFFF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FFFFFF"/>
                </a:solidFill>
              </a:rPr>
              <a:t>- Offer Slidesgo templates (or modified versions of Slidesgo templates) for download.</a:t>
            </a:r>
            <a:endParaRPr sz="1000">
              <a:solidFill>
                <a:srgbClr val="FFFFFF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FFFFFF"/>
                </a:solidFill>
              </a:rPr>
              <a:t>- Acquire the copyright of Slidesgo Content.</a:t>
            </a:r>
            <a:endParaRPr sz="1000">
              <a:solidFill>
                <a:srgbClr val="FFFFFF"/>
              </a:solidFill>
            </a:endParaRPr>
          </a:p>
        </p:txBody>
      </p:sp>
      <p:sp>
        <p:nvSpPr>
          <p:cNvPr id="1271" name="Google Shape;1271;p47"/>
          <p:cNvSpPr txBox="1"/>
          <p:nvPr/>
        </p:nvSpPr>
        <p:spPr>
          <a:xfrm>
            <a:off x="1048350" y="323850"/>
            <a:ext cx="7047300" cy="482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rgbClr val="FFFFFF"/>
                </a:solidFill>
              </a:rPr>
              <a:t>Instructions for use</a:t>
            </a:r>
            <a:endParaRPr sz="2400">
              <a:solidFill>
                <a:srgbClr val="FFFFFF"/>
              </a:solidFill>
            </a:endParaRPr>
          </a:p>
        </p:txBody>
      </p:sp>
      <p:sp>
        <p:nvSpPr>
          <p:cNvPr id="1272" name="Google Shape;1272;p47"/>
          <p:cNvSpPr txBox="1"/>
          <p:nvPr/>
        </p:nvSpPr>
        <p:spPr>
          <a:xfrm>
            <a:off x="1048350" y="4314290"/>
            <a:ext cx="7047300" cy="440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FFFFFF"/>
                </a:solidFill>
              </a:rPr>
              <a:t>For more information about editing slides, please read our FAQs or visit Slidesgo School:</a:t>
            </a:r>
            <a:endParaRPr sz="1000">
              <a:solidFill>
                <a:srgbClr val="FFFFFF"/>
              </a:solidFill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 u="sng">
                <a:solidFill>
                  <a:srgbClr val="869FB2"/>
                </a:solidFill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https://slidesgo.com/faqs</a:t>
            </a:r>
            <a:r>
              <a:rPr lang="en" sz="1200">
                <a:solidFill>
                  <a:srgbClr val="FFFFFF"/>
                </a:solidFill>
              </a:rPr>
              <a:t> </a:t>
            </a:r>
            <a:r>
              <a:rPr lang="en" sz="1000">
                <a:solidFill>
                  <a:srgbClr val="FFFFFF"/>
                </a:solidFill>
              </a:rPr>
              <a:t>and</a:t>
            </a:r>
            <a:r>
              <a:rPr lang="en" sz="1200">
                <a:solidFill>
                  <a:srgbClr val="FFFFFF"/>
                </a:solidFill>
              </a:rPr>
              <a:t> </a:t>
            </a:r>
            <a:r>
              <a:rPr lang="en" sz="1000" u="sng">
                <a:solidFill>
                  <a:srgbClr val="869FB2"/>
                </a:solidFill>
                <a:hlinkClick r:id="rId5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https://slidesgo.com/slidesgo-school</a:t>
            </a:r>
            <a:endParaRPr sz="1000" u="sng">
              <a:solidFill>
                <a:srgbClr val="869FB2"/>
              </a:solidFill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E2A47"/>
        </a:solidFill>
      </p:bgPr>
    </p:bg>
    <p:spTree>
      <p:nvGrpSpPr>
        <p:cNvPr id="1276" name="Shape 1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7" name="Google Shape;1277;p48"/>
          <p:cNvSpPr txBox="1"/>
          <p:nvPr/>
        </p:nvSpPr>
        <p:spPr>
          <a:xfrm>
            <a:off x="1048350" y="323850"/>
            <a:ext cx="7047300" cy="482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rgbClr val="FFFFFF"/>
                </a:solidFill>
              </a:rPr>
              <a:t>Instructions for use (premium users)</a:t>
            </a:r>
            <a:endParaRPr sz="2400">
              <a:solidFill>
                <a:srgbClr val="FFFFFF"/>
              </a:solidFill>
            </a:endParaRPr>
          </a:p>
        </p:txBody>
      </p:sp>
      <p:sp>
        <p:nvSpPr>
          <p:cNvPr id="1278" name="Google Shape;1278;p48"/>
          <p:cNvSpPr txBox="1"/>
          <p:nvPr/>
        </p:nvSpPr>
        <p:spPr>
          <a:xfrm>
            <a:off x="1048350" y="902900"/>
            <a:ext cx="7047300" cy="3929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None/>
            </a:pPr>
            <a:r>
              <a:rPr lang="en" sz="1100">
                <a:solidFill>
                  <a:srgbClr val="FFFFFF"/>
                </a:solidFill>
              </a:rPr>
              <a:t>In order to use this template, you must be a Premium user on </a:t>
            </a:r>
            <a:r>
              <a:rPr b="1" lang="en" sz="1100" u="sng">
                <a:solidFill>
                  <a:srgbClr val="869FB2"/>
                </a:solidFill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Slidesgo</a:t>
            </a:r>
            <a:r>
              <a:rPr lang="en" sz="1100">
                <a:solidFill>
                  <a:srgbClr val="FFFFFF"/>
                </a:solidFill>
              </a:rPr>
              <a:t>.</a:t>
            </a:r>
            <a:endParaRPr sz="1100">
              <a:solidFill>
                <a:srgbClr val="FFFFFF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None/>
            </a:pPr>
            <a:r>
              <a:rPr b="1" lang="en" sz="1000">
                <a:solidFill>
                  <a:srgbClr val="869FB2"/>
                </a:solidFill>
              </a:rPr>
              <a:t>You are allowed to:</a:t>
            </a:r>
            <a:endParaRPr b="1" sz="1000">
              <a:solidFill>
                <a:srgbClr val="869FB2"/>
              </a:solidFill>
            </a:endParaRPr>
          </a:p>
          <a:p>
            <a:pPr indent="-292100" lvl="0" marL="457200" rtl="0" algn="l">
              <a:lnSpc>
                <a:spcPct val="115000"/>
              </a:lnSpc>
              <a:spcBef>
                <a:spcPts val="40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Arial"/>
              <a:buChar char="●"/>
            </a:pPr>
            <a:r>
              <a:rPr lang="en" sz="1000">
                <a:solidFill>
                  <a:srgbClr val="FFFFFF"/>
                </a:solidFill>
              </a:rPr>
              <a:t>Modify this template.</a:t>
            </a:r>
            <a:endParaRPr sz="1000">
              <a:solidFill>
                <a:srgbClr val="FFFFFF"/>
              </a:solidFill>
            </a:endParaRPr>
          </a:p>
          <a:p>
            <a:pPr indent="-2921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Arial"/>
              <a:buChar char="●"/>
            </a:pPr>
            <a:r>
              <a:rPr lang="en" sz="1000">
                <a:solidFill>
                  <a:srgbClr val="FFFFFF"/>
                </a:solidFill>
              </a:rPr>
              <a:t>Use it for both personal and commercial purposes.</a:t>
            </a:r>
            <a:endParaRPr sz="1000">
              <a:solidFill>
                <a:srgbClr val="FFFFFF"/>
              </a:solidFill>
            </a:endParaRPr>
          </a:p>
          <a:p>
            <a:pPr indent="-2921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Arial"/>
              <a:buChar char="●"/>
            </a:pPr>
            <a:r>
              <a:rPr lang="en" sz="1000">
                <a:solidFill>
                  <a:srgbClr val="FFFFFF"/>
                </a:solidFill>
              </a:rPr>
              <a:t>Hide or delete the “Thanks” slide and the mention to Slidesgo in the credits.</a:t>
            </a:r>
            <a:endParaRPr sz="1000">
              <a:solidFill>
                <a:srgbClr val="FFFFFF"/>
              </a:solidFill>
            </a:endParaRPr>
          </a:p>
          <a:p>
            <a:pPr indent="-2921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Arial"/>
              <a:buChar char="●"/>
            </a:pPr>
            <a:r>
              <a:rPr lang="en" sz="1000">
                <a:solidFill>
                  <a:srgbClr val="FFFFFF"/>
                </a:solidFill>
              </a:rPr>
              <a:t>Share this template in an editable format with people who are not part of your team.</a:t>
            </a:r>
            <a:endParaRPr sz="1000">
              <a:solidFill>
                <a:srgbClr val="FFFFFF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None/>
            </a:pPr>
            <a:r>
              <a:rPr b="1" lang="en" sz="1000">
                <a:solidFill>
                  <a:srgbClr val="869FB2"/>
                </a:solidFill>
              </a:rPr>
              <a:t>You are not allowed to:</a:t>
            </a:r>
            <a:endParaRPr b="1" sz="1000">
              <a:solidFill>
                <a:srgbClr val="869FB2"/>
              </a:solidFill>
            </a:endParaRPr>
          </a:p>
          <a:p>
            <a:pPr indent="-292100" lvl="0" marL="457200" rtl="0" algn="l">
              <a:lnSpc>
                <a:spcPct val="115000"/>
              </a:lnSpc>
              <a:spcBef>
                <a:spcPts val="40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Arial"/>
              <a:buChar char="●"/>
            </a:pPr>
            <a:r>
              <a:rPr lang="en" sz="1000">
                <a:solidFill>
                  <a:srgbClr val="FFFFFF"/>
                </a:solidFill>
              </a:rPr>
              <a:t>Sublicense, sell or rent this Slidesgo Template (or a modified version of this Slidesgo Template).</a:t>
            </a:r>
            <a:endParaRPr sz="1000">
              <a:solidFill>
                <a:srgbClr val="FFFFFF"/>
              </a:solidFill>
            </a:endParaRPr>
          </a:p>
          <a:p>
            <a:pPr indent="-2921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Arial"/>
              <a:buChar char="●"/>
            </a:pPr>
            <a:r>
              <a:rPr lang="en" sz="1000">
                <a:solidFill>
                  <a:srgbClr val="FFFFFF"/>
                </a:solidFill>
              </a:rPr>
              <a:t>Distribute this Slidesgo Template (or a modified version of this Slidesgo Template) or include it in a database or in any other product or service that offers downloadable images, icons or presentations that may be subject to distribution or resale.</a:t>
            </a:r>
            <a:endParaRPr sz="1000">
              <a:solidFill>
                <a:srgbClr val="FFFFFF"/>
              </a:solidFill>
            </a:endParaRPr>
          </a:p>
          <a:p>
            <a:pPr indent="-2921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Arial"/>
              <a:buChar char="●"/>
            </a:pPr>
            <a:r>
              <a:rPr lang="en" sz="1000">
                <a:solidFill>
                  <a:srgbClr val="FFFFFF"/>
                </a:solidFill>
              </a:rPr>
              <a:t>Use any of the elements that are part of this Slidesgo Template in an isolated and separated way from this Template.</a:t>
            </a:r>
            <a:endParaRPr sz="1000">
              <a:solidFill>
                <a:srgbClr val="FFFFFF"/>
              </a:solidFill>
            </a:endParaRPr>
          </a:p>
          <a:p>
            <a:pPr indent="-2921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Arial"/>
              <a:buChar char="●"/>
            </a:pPr>
            <a:r>
              <a:rPr lang="en" sz="1000">
                <a:solidFill>
                  <a:srgbClr val="FFFFFF"/>
                </a:solidFill>
              </a:rPr>
              <a:t>Register any of the elements that are part of this template as a trademark or logo, or register it as a work in an intellectual property registry or similar.</a:t>
            </a:r>
            <a:endParaRPr sz="1000">
              <a:solidFill>
                <a:srgbClr val="FFFFFF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rgbClr val="FFFFFF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rgbClr val="FFFFFF"/>
              </a:solidFill>
            </a:endParaRPr>
          </a:p>
        </p:txBody>
      </p:sp>
      <p:sp>
        <p:nvSpPr>
          <p:cNvPr id="1279" name="Google Shape;1279;p48"/>
          <p:cNvSpPr txBox="1"/>
          <p:nvPr/>
        </p:nvSpPr>
        <p:spPr>
          <a:xfrm>
            <a:off x="1048350" y="4314290"/>
            <a:ext cx="7047300" cy="440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rgbClr val="FFFFFF"/>
                </a:solidFill>
              </a:rPr>
              <a:t>For more information about editing slides, please</a:t>
            </a:r>
            <a:r>
              <a:rPr lang="en" sz="1100">
                <a:solidFill>
                  <a:srgbClr val="FFFFFF"/>
                </a:solidFill>
              </a:rPr>
              <a:t> </a:t>
            </a:r>
            <a:r>
              <a:rPr lang="en" sz="1000">
                <a:solidFill>
                  <a:srgbClr val="FFFFFF"/>
                </a:solidFill>
              </a:rPr>
              <a:t>read</a:t>
            </a:r>
            <a:r>
              <a:rPr lang="en" sz="900">
                <a:solidFill>
                  <a:srgbClr val="FFFFFF"/>
                </a:solidFill>
              </a:rPr>
              <a:t> </a:t>
            </a:r>
            <a:r>
              <a:rPr lang="en" sz="1000">
                <a:solidFill>
                  <a:srgbClr val="FFFFFF"/>
                </a:solidFill>
              </a:rPr>
              <a:t>our FAQs or visit Slidesgo School:</a:t>
            </a:r>
            <a:endParaRPr sz="1000">
              <a:solidFill>
                <a:srgbClr val="FFFFFF"/>
              </a:solidFill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 u="sng">
                <a:solidFill>
                  <a:srgbClr val="869FB2"/>
                </a:solidFill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https://slidesgo.com/faqs</a:t>
            </a:r>
            <a:r>
              <a:rPr lang="en" sz="1200">
                <a:solidFill>
                  <a:srgbClr val="FFFFFF"/>
                </a:solidFill>
              </a:rPr>
              <a:t> </a:t>
            </a:r>
            <a:r>
              <a:rPr lang="en" sz="1000">
                <a:solidFill>
                  <a:srgbClr val="FFFFFF"/>
                </a:solidFill>
              </a:rPr>
              <a:t>and</a:t>
            </a:r>
            <a:r>
              <a:rPr lang="en" sz="1200">
                <a:solidFill>
                  <a:srgbClr val="FFFFFF"/>
                </a:solidFill>
              </a:rPr>
              <a:t> </a:t>
            </a:r>
            <a:r>
              <a:rPr lang="en" sz="1000" u="sng">
                <a:solidFill>
                  <a:srgbClr val="869FB2"/>
                </a:solidFill>
                <a:hlinkClick r:id="rId5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https://slidesgo.com/slidesgo-school</a:t>
            </a:r>
            <a:endParaRPr sz="1000" u="sng">
              <a:solidFill>
                <a:srgbClr val="869FB2"/>
              </a:solidFill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E2A47"/>
        </a:solidFill>
      </p:bgPr>
    </p:bg>
    <p:spTree>
      <p:nvGrpSpPr>
        <p:cNvPr id="1283" name="Shape 1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4" name="Google Shape;1284;p49"/>
          <p:cNvSpPr txBox="1"/>
          <p:nvPr>
            <p:ph idx="4294967295" type="title"/>
          </p:nvPr>
        </p:nvSpPr>
        <p:spPr>
          <a:xfrm>
            <a:off x="1048350" y="320040"/>
            <a:ext cx="7047300" cy="482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>
                <a:latin typeface="Arial"/>
                <a:ea typeface="Arial"/>
                <a:cs typeface="Arial"/>
                <a:sym typeface="Arial"/>
              </a:rPr>
              <a:t>Infographics</a:t>
            </a:r>
            <a:endParaRPr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85" name="Google Shape;1285;p49"/>
          <p:cNvSpPr txBox="1"/>
          <p:nvPr>
            <p:ph idx="4294967295" type="body"/>
          </p:nvPr>
        </p:nvSpPr>
        <p:spPr>
          <a:xfrm>
            <a:off x="943675" y="1084204"/>
            <a:ext cx="7079400" cy="318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11430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You can add and edit some </a:t>
            </a:r>
            <a:r>
              <a:rPr b="1" lang="en">
                <a:solidFill>
                  <a:srgbClr val="869FB2"/>
                </a:solidFill>
                <a:uFill>
                  <a:noFill/>
                </a:uFill>
                <a:latin typeface="Arial"/>
                <a:ea typeface="Arial"/>
                <a:cs typeface="Arial"/>
                <a:sym typeface="Arial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i</a:t>
            </a:r>
            <a:r>
              <a:rPr b="1" lang="en">
                <a:solidFill>
                  <a:srgbClr val="869FB2"/>
                </a:solidFill>
                <a:uFill>
                  <a:noFill/>
                </a:uFill>
                <a:latin typeface="Arial"/>
                <a:ea typeface="Arial"/>
                <a:cs typeface="Arial"/>
                <a:sym typeface="Arial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nfographics</a:t>
            </a:r>
            <a:r>
              <a:rPr lang="en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to your presentation to present your data in a visual way.</a:t>
            </a:r>
            <a:endParaRPr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869FB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86" name="Google Shape;1286;p49"/>
          <p:cNvSpPr txBox="1"/>
          <p:nvPr/>
        </p:nvSpPr>
        <p:spPr>
          <a:xfrm>
            <a:off x="943675" y="1487934"/>
            <a:ext cx="5571300" cy="2931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Char char="●"/>
            </a:pPr>
            <a:r>
              <a:rPr lang="en" sz="1100">
                <a:solidFill>
                  <a:srgbClr val="FFFFFF"/>
                </a:solidFill>
              </a:rPr>
              <a:t>Choose your favourite infographic and insert it in your presentation using Ctrl C + Ctrl V or Cmd C + Cmd V in Mac.</a:t>
            </a:r>
            <a:endParaRPr sz="1100">
              <a:solidFill>
                <a:srgbClr val="FFFFFF"/>
              </a:solidFill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Proxima Nova"/>
              <a:buChar char="●"/>
            </a:pPr>
            <a:r>
              <a:rPr lang="en" sz="1100">
                <a:solidFill>
                  <a:srgbClr val="FFFFFF"/>
                </a:solidFill>
              </a:rPr>
              <a:t>Select one of the parts and </a:t>
            </a:r>
            <a:r>
              <a:rPr b="1" lang="en" sz="1100">
                <a:solidFill>
                  <a:srgbClr val="869FB2"/>
                </a:solidFill>
              </a:rPr>
              <a:t>ungroup</a:t>
            </a:r>
            <a:r>
              <a:rPr lang="en" sz="1100">
                <a:solidFill>
                  <a:srgbClr val="FFFFFF"/>
                </a:solidFill>
              </a:rPr>
              <a:t> it by right-clicking and choosing “Ungroup”. </a:t>
            </a:r>
            <a:endParaRPr sz="1100">
              <a:solidFill>
                <a:srgbClr val="FFFFFF"/>
              </a:solidFill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Proxima Nova"/>
              <a:buChar char="●"/>
            </a:pPr>
            <a:r>
              <a:rPr b="1" lang="en" sz="1100">
                <a:solidFill>
                  <a:srgbClr val="869FB2"/>
                </a:solidFill>
              </a:rPr>
              <a:t>Change the color</a:t>
            </a:r>
            <a:r>
              <a:rPr lang="en" sz="1100">
                <a:solidFill>
                  <a:srgbClr val="FFFFFF"/>
                </a:solidFill>
              </a:rPr>
              <a:t> by clicking on the paint bucket. </a:t>
            </a:r>
            <a:endParaRPr sz="1100">
              <a:solidFill>
                <a:srgbClr val="FFFFFF"/>
              </a:solidFill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Proxima Nova"/>
              <a:buChar char="●"/>
            </a:pPr>
            <a:r>
              <a:rPr lang="en" sz="1100">
                <a:solidFill>
                  <a:srgbClr val="FFFFFF"/>
                </a:solidFill>
              </a:rPr>
              <a:t>Then </a:t>
            </a:r>
            <a:r>
              <a:rPr b="1" lang="en" sz="1100">
                <a:solidFill>
                  <a:srgbClr val="869FB2"/>
                </a:solidFill>
              </a:rPr>
              <a:t>resize</a:t>
            </a:r>
            <a:r>
              <a:rPr lang="en" sz="1100">
                <a:solidFill>
                  <a:srgbClr val="FFFFFF"/>
                </a:solidFill>
              </a:rPr>
              <a:t> the element by clicking and dragging one of the square-shaped points of its bounding box (the cursor should look like a double-headed arrow). Remember to hold Shift while dragging to keep the proportions.</a:t>
            </a:r>
            <a:endParaRPr sz="1100">
              <a:solidFill>
                <a:srgbClr val="FFFFFF"/>
              </a:solidFill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Proxima Nova"/>
              <a:buChar char="●"/>
            </a:pPr>
            <a:r>
              <a:rPr b="1" lang="en" sz="1100">
                <a:solidFill>
                  <a:srgbClr val="869FB2"/>
                </a:solidFill>
              </a:rPr>
              <a:t>Group</a:t>
            </a:r>
            <a:r>
              <a:rPr lang="en" sz="1100">
                <a:solidFill>
                  <a:srgbClr val="FFFFFF"/>
                </a:solidFill>
              </a:rPr>
              <a:t> the elements again by selecting them, right-clicking and choosing “Group”.</a:t>
            </a:r>
            <a:endParaRPr sz="1100">
              <a:solidFill>
                <a:srgbClr val="FFFFFF"/>
              </a:solidFill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Char char="●"/>
            </a:pPr>
            <a:r>
              <a:rPr lang="en" sz="1100">
                <a:solidFill>
                  <a:srgbClr val="FFFFFF"/>
                </a:solidFill>
              </a:rPr>
              <a:t>Repeat the steps above with the other parts and when you’re done editing, copy the end result and paste it into your presentation.</a:t>
            </a:r>
            <a:endParaRPr sz="1100">
              <a:solidFill>
                <a:srgbClr val="FFFFFF"/>
              </a:solidFill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Proxima Nova"/>
              <a:buChar char="●"/>
            </a:pPr>
            <a:r>
              <a:rPr lang="en" sz="1100">
                <a:solidFill>
                  <a:srgbClr val="FFFFFF"/>
                </a:solidFill>
              </a:rPr>
              <a:t>Remember to choose the</a:t>
            </a:r>
            <a:r>
              <a:rPr lang="en" sz="1100">
                <a:solidFill>
                  <a:srgbClr val="78909C"/>
                </a:solidFill>
              </a:rPr>
              <a:t> </a:t>
            </a:r>
            <a:r>
              <a:rPr lang="en" sz="1100">
                <a:solidFill>
                  <a:srgbClr val="869FB2"/>
                </a:solidFill>
              </a:rPr>
              <a:t>“</a:t>
            </a:r>
            <a:r>
              <a:rPr b="1" lang="en" sz="1100">
                <a:solidFill>
                  <a:srgbClr val="869FB2"/>
                </a:solidFill>
              </a:rPr>
              <a:t>Keep source formatting</a:t>
            </a:r>
            <a:r>
              <a:rPr lang="en" sz="1100">
                <a:solidFill>
                  <a:srgbClr val="869FB2"/>
                </a:solidFill>
              </a:rPr>
              <a:t>”</a:t>
            </a:r>
            <a:r>
              <a:rPr lang="en" sz="1100">
                <a:solidFill>
                  <a:srgbClr val="FFFFFF"/>
                </a:solidFill>
              </a:rPr>
              <a:t> option so that it keeps the design. For more info, please visit </a:t>
            </a:r>
            <a:r>
              <a:rPr b="1" lang="en" sz="1100">
                <a:solidFill>
                  <a:srgbClr val="869FB2"/>
                </a:solidFill>
                <a:uFill>
                  <a:noFill/>
                </a:uFill>
                <a:hlinkClick r:id="rId5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Slidesgo School</a:t>
            </a:r>
            <a:r>
              <a:rPr lang="en" sz="1100">
                <a:solidFill>
                  <a:srgbClr val="FFFFFF"/>
                </a:solidFill>
              </a:rPr>
              <a:t>.</a:t>
            </a:r>
            <a:endParaRPr sz="1100"/>
          </a:p>
        </p:txBody>
      </p:sp>
      <p:grpSp>
        <p:nvGrpSpPr>
          <p:cNvPr id="1287" name="Google Shape;1287;p49"/>
          <p:cNvGrpSpPr/>
          <p:nvPr/>
        </p:nvGrpSpPr>
        <p:grpSpPr>
          <a:xfrm>
            <a:off x="6874322" y="1571957"/>
            <a:ext cx="1446116" cy="2863897"/>
            <a:chOff x="6529419" y="1724307"/>
            <a:chExt cx="1480463" cy="2931917"/>
          </a:xfrm>
        </p:grpSpPr>
        <p:grpSp>
          <p:nvGrpSpPr>
            <p:cNvPr id="1288" name="Google Shape;1288;p49"/>
            <p:cNvGrpSpPr/>
            <p:nvPr/>
          </p:nvGrpSpPr>
          <p:grpSpPr>
            <a:xfrm>
              <a:off x="6556827" y="1724307"/>
              <a:ext cx="956596" cy="944294"/>
              <a:chOff x="3800349" y="1238762"/>
              <a:chExt cx="1098904" cy="1084772"/>
            </a:xfrm>
          </p:grpSpPr>
          <p:grpSp>
            <p:nvGrpSpPr>
              <p:cNvPr id="1289" name="Google Shape;1289;p49"/>
              <p:cNvGrpSpPr/>
              <p:nvPr/>
            </p:nvGrpSpPr>
            <p:grpSpPr>
              <a:xfrm>
                <a:off x="3800349" y="1238762"/>
                <a:ext cx="1098904" cy="1084772"/>
                <a:chOff x="3800349" y="1238762"/>
                <a:chExt cx="1098904" cy="1084772"/>
              </a:xfrm>
            </p:grpSpPr>
            <p:sp>
              <p:nvSpPr>
                <p:cNvPr id="1290" name="Google Shape;1290;p49"/>
                <p:cNvSpPr/>
                <p:nvPr/>
              </p:nvSpPr>
              <p:spPr>
                <a:xfrm>
                  <a:off x="3800349" y="1238762"/>
                  <a:ext cx="1098904" cy="1084772"/>
                </a:xfrm>
                <a:custGeom>
                  <a:rect b="b" l="l" r="r" t="t"/>
                  <a:pathLst>
                    <a:path extrusionOk="0" h="45133" w="45721">
                      <a:moveTo>
                        <a:pt x="22825" y="1"/>
                      </a:moveTo>
                      <a:cubicBezTo>
                        <a:pt x="22054" y="1"/>
                        <a:pt x="21283" y="295"/>
                        <a:pt x="20693" y="885"/>
                      </a:cubicBezTo>
                      <a:lnTo>
                        <a:pt x="1179" y="20482"/>
                      </a:lnTo>
                      <a:cubicBezTo>
                        <a:pt x="0" y="21661"/>
                        <a:pt x="0" y="23566"/>
                        <a:pt x="1179" y="24733"/>
                      </a:cubicBezTo>
                      <a:lnTo>
                        <a:pt x="20777" y="44259"/>
                      </a:lnTo>
                      <a:cubicBezTo>
                        <a:pt x="21364" y="44841"/>
                        <a:pt x="22133" y="45133"/>
                        <a:pt x="22900" y="45133"/>
                      </a:cubicBezTo>
                      <a:cubicBezTo>
                        <a:pt x="23672" y="45133"/>
                        <a:pt x="24442" y="44838"/>
                        <a:pt x="25027" y="44247"/>
                      </a:cubicBezTo>
                      <a:lnTo>
                        <a:pt x="32873" y="36377"/>
                      </a:lnTo>
                      <a:cubicBezTo>
                        <a:pt x="33053" y="36197"/>
                        <a:pt x="33283" y="36110"/>
                        <a:pt x="33511" y="36110"/>
                      </a:cubicBezTo>
                      <a:cubicBezTo>
                        <a:pt x="33810" y="36110"/>
                        <a:pt x="34108" y="36260"/>
                        <a:pt x="34290" y="36544"/>
                      </a:cubicBezTo>
                      <a:cubicBezTo>
                        <a:pt x="34743" y="37246"/>
                        <a:pt x="35112" y="38020"/>
                        <a:pt x="35409" y="38806"/>
                      </a:cubicBezTo>
                      <a:cubicBezTo>
                        <a:pt x="35588" y="39294"/>
                        <a:pt x="35909" y="39735"/>
                        <a:pt x="36362" y="40080"/>
                      </a:cubicBezTo>
                      <a:cubicBezTo>
                        <a:pt x="36890" y="40489"/>
                        <a:pt x="37508" y="40695"/>
                        <a:pt x="38128" y="40695"/>
                      </a:cubicBezTo>
                      <a:cubicBezTo>
                        <a:pt x="38682" y="40695"/>
                        <a:pt x="39237" y="40530"/>
                        <a:pt x="39731" y="40199"/>
                      </a:cubicBezTo>
                      <a:cubicBezTo>
                        <a:pt x="41303" y="39127"/>
                        <a:pt x="41446" y="36984"/>
                        <a:pt x="40172" y="35710"/>
                      </a:cubicBezTo>
                      <a:cubicBezTo>
                        <a:pt x="39862" y="35401"/>
                        <a:pt x="39505" y="35186"/>
                        <a:pt x="39112" y="35044"/>
                      </a:cubicBezTo>
                      <a:cubicBezTo>
                        <a:pt x="38326" y="34758"/>
                        <a:pt x="37564" y="34401"/>
                        <a:pt x="36862" y="33948"/>
                      </a:cubicBezTo>
                      <a:cubicBezTo>
                        <a:pt x="36374" y="33639"/>
                        <a:pt x="36279" y="32960"/>
                        <a:pt x="36695" y="32543"/>
                      </a:cubicBezTo>
                      <a:lnTo>
                        <a:pt x="44553" y="24661"/>
                      </a:lnTo>
                      <a:cubicBezTo>
                        <a:pt x="45720" y="23483"/>
                        <a:pt x="45720" y="21578"/>
                        <a:pt x="44542" y="20399"/>
                      </a:cubicBezTo>
                      <a:lnTo>
                        <a:pt x="24956" y="885"/>
                      </a:lnTo>
                      <a:cubicBezTo>
                        <a:pt x="24366" y="295"/>
                        <a:pt x="23595" y="1"/>
                        <a:pt x="22825" y="1"/>
                      </a:cubicBezTo>
                      <a:close/>
                    </a:path>
                  </a:pathLst>
                </a:custGeom>
                <a:solidFill>
                  <a:srgbClr val="5EB2FC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291" name="Google Shape;1291;p49"/>
                <p:cNvSpPr/>
                <p:nvPr/>
              </p:nvSpPr>
              <p:spPr>
                <a:xfrm>
                  <a:off x="3884758" y="1311226"/>
                  <a:ext cx="287338" cy="287050"/>
                </a:xfrm>
                <a:custGeom>
                  <a:rect b="b" l="l" r="r" t="t"/>
                  <a:pathLst>
                    <a:path extrusionOk="0" h="11943" w="11955">
                      <a:moveTo>
                        <a:pt x="5978" y="1"/>
                      </a:moveTo>
                      <a:cubicBezTo>
                        <a:pt x="2679" y="1"/>
                        <a:pt x="1" y="2668"/>
                        <a:pt x="1" y="5966"/>
                      </a:cubicBezTo>
                      <a:cubicBezTo>
                        <a:pt x="1" y="9276"/>
                        <a:pt x="2679" y="11943"/>
                        <a:pt x="5978" y="11943"/>
                      </a:cubicBezTo>
                      <a:cubicBezTo>
                        <a:pt x="9276" y="11943"/>
                        <a:pt x="11954" y="9276"/>
                        <a:pt x="11954" y="5966"/>
                      </a:cubicBezTo>
                      <a:cubicBezTo>
                        <a:pt x="11954" y="2668"/>
                        <a:pt x="9276" y="1"/>
                        <a:pt x="5978" y="1"/>
                      </a:cubicBezTo>
                      <a:close/>
                    </a:path>
                  </a:pathLst>
                </a:custGeom>
                <a:solidFill>
                  <a:srgbClr val="5EB2FC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sp>
            <p:nvSpPr>
              <p:cNvPr id="1292" name="Google Shape;1292;p49"/>
              <p:cNvSpPr/>
              <p:nvPr/>
            </p:nvSpPr>
            <p:spPr>
              <a:xfrm>
                <a:off x="4162525" y="1593650"/>
                <a:ext cx="374561" cy="374975"/>
              </a:xfrm>
              <a:custGeom>
                <a:rect b="b" l="l" r="r" t="t"/>
                <a:pathLst>
                  <a:path extrusionOk="0" h="10872" w="10860">
                    <a:moveTo>
                      <a:pt x="5430" y="1"/>
                    </a:moveTo>
                    <a:cubicBezTo>
                      <a:pt x="3990" y="1"/>
                      <a:pt x="2608" y="560"/>
                      <a:pt x="1596" y="1584"/>
                    </a:cubicBezTo>
                    <a:cubicBezTo>
                      <a:pt x="561" y="2620"/>
                      <a:pt x="1" y="3989"/>
                      <a:pt x="1" y="5430"/>
                    </a:cubicBezTo>
                    <a:cubicBezTo>
                      <a:pt x="1" y="6561"/>
                      <a:pt x="346" y="7645"/>
                      <a:pt x="1001" y="8573"/>
                    </a:cubicBezTo>
                    <a:cubicBezTo>
                      <a:pt x="1632" y="9466"/>
                      <a:pt x="2513" y="10145"/>
                      <a:pt x="3537" y="10538"/>
                    </a:cubicBezTo>
                    <a:cubicBezTo>
                      <a:pt x="3559" y="10544"/>
                      <a:pt x="3579" y="10547"/>
                      <a:pt x="3599" y="10547"/>
                    </a:cubicBezTo>
                    <a:cubicBezTo>
                      <a:pt x="3656" y="10547"/>
                      <a:pt x="3704" y="10522"/>
                      <a:pt x="3740" y="10478"/>
                    </a:cubicBezTo>
                    <a:cubicBezTo>
                      <a:pt x="3763" y="10443"/>
                      <a:pt x="3763" y="10395"/>
                      <a:pt x="3763" y="10371"/>
                    </a:cubicBezTo>
                    <a:lnTo>
                      <a:pt x="3763" y="7275"/>
                    </a:lnTo>
                    <a:cubicBezTo>
                      <a:pt x="3763" y="7180"/>
                      <a:pt x="3692" y="7097"/>
                      <a:pt x="3585" y="7097"/>
                    </a:cubicBezTo>
                    <a:lnTo>
                      <a:pt x="2156" y="7097"/>
                    </a:lnTo>
                    <a:lnTo>
                      <a:pt x="2156" y="5835"/>
                    </a:lnTo>
                    <a:lnTo>
                      <a:pt x="3585" y="5835"/>
                    </a:lnTo>
                    <a:cubicBezTo>
                      <a:pt x="3680" y="5835"/>
                      <a:pt x="3763" y="5751"/>
                      <a:pt x="3763" y="5656"/>
                    </a:cubicBezTo>
                    <a:lnTo>
                      <a:pt x="3763" y="5430"/>
                    </a:lnTo>
                    <a:cubicBezTo>
                      <a:pt x="3763" y="3942"/>
                      <a:pt x="5180" y="2632"/>
                      <a:pt x="6799" y="2632"/>
                    </a:cubicBezTo>
                    <a:lnTo>
                      <a:pt x="7550" y="2632"/>
                    </a:lnTo>
                    <a:lnTo>
                      <a:pt x="7550" y="3894"/>
                    </a:lnTo>
                    <a:lnTo>
                      <a:pt x="6799" y="3894"/>
                    </a:lnTo>
                    <a:cubicBezTo>
                      <a:pt x="6311" y="3894"/>
                      <a:pt x="5883" y="4025"/>
                      <a:pt x="5561" y="4287"/>
                    </a:cubicBezTo>
                    <a:cubicBezTo>
                      <a:pt x="5228" y="4561"/>
                      <a:pt x="5025" y="4966"/>
                      <a:pt x="5025" y="5430"/>
                    </a:cubicBezTo>
                    <a:lnTo>
                      <a:pt x="5025" y="5656"/>
                    </a:lnTo>
                    <a:cubicBezTo>
                      <a:pt x="5025" y="5740"/>
                      <a:pt x="5109" y="5835"/>
                      <a:pt x="5204" y="5835"/>
                    </a:cubicBezTo>
                    <a:lnTo>
                      <a:pt x="5883" y="5835"/>
                    </a:lnTo>
                    <a:cubicBezTo>
                      <a:pt x="5966" y="5835"/>
                      <a:pt x="6061" y="5751"/>
                      <a:pt x="6061" y="5656"/>
                    </a:cubicBezTo>
                    <a:cubicBezTo>
                      <a:pt x="6061" y="5561"/>
                      <a:pt x="5978" y="5478"/>
                      <a:pt x="5883" y="5478"/>
                    </a:cubicBezTo>
                    <a:lnTo>
                      <a:pt x="5371" y="5478"/>
                    </a:lnTo>
                    <a:lnTo>
                      <a:pt x="5371" y="5418"/>
                    </a:lnTo>
                    <a:cubicBezTo>
                      <a:pt x="5371" y="4525"/>
                      <a:pt x="6145" y="4204"/>
                      <a:pt x="6799" y="4204"/>
                    </a:cubicBezTo>
                    <a:lnTo>
                      <a:pt x="7704" y="4204"/>
                    </a:lnTo>
                    <a:cubicBezTo>
                      <a:pt x="7800" y="4204"/>
                      <a:pt x="7883" y="4132"/>
                      <a:pt x="7883" y="4025"/>
                    </a:cubicBezTo>
                    <a:lnTo>
                      <a:pt x="7883" y="2418"/>
                    </a:lnTo>
                    <a:cubicBezTo>
                      <a:pt x="7883" y="2334"/>
                      <a:pt x="7811" y="2239"/>
                      <a:pt x="7704" y="2239"/>
                    </a:cubicBezTo>
                    <a:lnTo>
                      <a:pt x="6799" y="2239"/>
                    </a:lnTo>
                    <a:cubicBezTo>
                      <a:pt x="5966" y="2239"/>
                      <a:pt x="5121" y="2572"/>
                      <a:pt x="4466" y="3156"/>
                    </a:cubicBezTo>
                    <a:cubicBezTo>
                      <a:pt x="3799" y="3763"/>
                      <a:pt x="3418" y="4549"/>
                      <a:pt x="3418" y="5382"/>
                    </a:cubicBezTo>
                    <a:lnTo>
                      <a:pt x="3418" y="5442"/>
                    </a:lnTo>
                    <a:lnTo>
                      <a:pt x="1989" y="5442"/>
                    </a:lnTo>
                    <a:cubicBezTo>
                      <a:pt x="1906" y="5442"/>
                      <a:pt x="1811" y="5513"/>
                      <a:pt x="1811" y="5620"/>
                    </a:cubicBezTo>
                    <a:lnTo>
                      <a:pt x="1811" y="7228"/>
                    </a:lnTo>
                    <a:cubicBezTo>
                      <a:pt x="1811" y="7323"/>
                      <a:pt x="1894" y="7406"/>
                      <a:pt x="1989" y="7406"/>
                    </a:cubicBezTo>
                    <a:lnTo>
                      <a:pt x="3418" y="7406"/>
                    </a:lnTo>
                    <a:lnTo>
                      <a:pt x="3418" y="10085"/>
                    </a:lnTo>
                    <a:cubicBezTo>
                      <a:pt x="1561" y="9300"/>
                      <a:pt x="346" y="7442"/>
                      <a:pt x="346" y="5418"/>
                    </a:cubicBezTo>
                    <a:cubicBezTo>
                      <a:pt x="346" y="2596"/>
                      <a:pt x="2620" y="322"/>
                      <a:pt x="5430" y="322"/>
                    </a:cubicBezTo>
                    <a:cubicBezTo>
                      <a:pt x="8228" y="322"/>
                      <a:pt x="10526" y="2620"/>
                      <a:pt x="10526" y="5418"/>
                    </a:cubicBezTo>
                    <a:cubicBezTo>
                      <a:pt x="10526" y="8228"/>
                      <a:pt x="8240" y="10502"/>
                      <a:pt x="5430" y="10502"/>
                    </a:cubicBezTo>
                    <a:lnTo>
                      <a:pt x="5371" y="10502"/>
                    </a:lnTo>
                    <a:lnTo>
                      <a:pt x="5371" y="7418"/>
                    </a:lnTo>
                    <a:lnTo>
                      <a:pt x="7728" y="7418"/>
                    </a:lnTo>
                    <a:cubicBezTo>
                      <a:pt x="7811" y="7418"/>
                      <a:pt x="7907" y="7347"/>
                      <a:pt x="7907" y="7240"/>
                    </a:cubicBezTo>
                    <a:lnTo>
                      <a:pt x="7907" y="5656"/>
                    </a:lnTo>
                    <a:cubicBezTo>
                      <a:pt x="7907" y="5561"/>
                      <a:pt x="7823" y="5478"/>
                      <a:pt x="7728" y="5478"/>
                    </a:cubicBezTo>
                    <a:lnTo>
                      <a:pt x="6728" y="5478"/>
                    </a:lnTo>
                    <a:cubicBezTo>
                      <a:pt x="6633" y="5478"/>
                      <a:pt x="6549" y="5549"/>
                      <a:pt x="6549" y="5656"/>
                    </a:cubicBezTo>
                    <a:cubicBezTo>
                      <a:pt x="6549" y="5740"/>
                      <a:pt x="6621" y="5835"/>
                      <a:pt x="6728" y="5835"/>
                    </a:cubicBezTo>
                    <a:lnTo>
                      <a:pt x="7561" y="5835"/>
                    </a:lnTo>
                    <a:lnTo>
                      <a:pt x="7561" y="7097"/>
                    </a:lnTo>
                    <a:lnTo>
                      <a:pt x="5204" y="7097"/>
                    </a:lnTo>
                    <a:cubicBezTo>
                      <a:pt x="5121" y="7097"/>
                      <a:pt x="5025" y="7168"/>
                      <a:pt x="5025" y="7275"/>
                    </a:cubicBezTo>
                    <a:lnTo>
                      <a:pt x="5025" y="10693"/>
                    </a:lnTo>
                    <a:cubicBezTo>
                      <a:pt x="5025" y="10788"/>
                      <a:pt x="5109" y="10859"/>
                      <a:pt x="5192" y="10871"/>
                    </a:cubicBezTo>
                    <a:lnTo>
                      <a:pt x="5430" y="10871"/>
                    </a:lnTo>
                    <a:cubicBezTo>
                      <a:pt x="6871" y="10871"/>
                      <a:pt x="8240" y="10312"/>
                      <a:pt x="9276" y="9288"/>
                    </a:cubicBezTo>
                    <a:cubicBezTo>
                      <a:pt x="10300" y="8252"/>
                      <a:pt x="10859" y="6883"/>
                      <a:pt x="10859" y="5442"/>
                    </a:cubicBezTo>
                    <a:cubicBezTo>
                      <a:pt x="10859" y="3989"/>
                      <a:pt x="10300" y="2620"/>
                      <a:pt x="9276" y="1584"/>
                    </a:cubicBezTo>
                    <a:cubicBezTo>
                      <a:pt x="8240" y="560"/>
                      <a:pt x="6871" y="1"/>
                      <a:pt x="5430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293" name="Google Shape;1293;p49"/>
            <p:cNvGrpSpPr/>
            <p:nvPr/>
          </p:nvGrpSpPr>
          <p:grpSpPr>
            <a:xfrm>
              <a:off x="7053286" y="2227254"/>
              <a:ext cx="956596" cy="944252"/>
              <a:chOff x="4370663" y="1816530"/>
              <a:chExt cx="1098904" cy="1084724"/>
            </a:xfrm>
          </p:grpSpPr>
          <p:grpSp>
            <p:nvGrpSpPr>
              <p:cNvPr id="1294" name="Google Shape;1294;p49"/>
              <p:cNvGrpSpPr/>
              <p:nvPr/>
            </p:nvGrpSpPr>
            <p:grpSpPr>
              <a:xfrm>
                <a:off x="4370663" y="1816530"/>
                <a:ext cx="1098904" cy="1084724"/>
                <a:chOff x="4370663" y="1816530"/>
                <a:chExt cx="1098904" cy="1084724"/>
              </a:xfrm>
            </p:grpSpPr>
            <p:sp>
              <p:nvSpPr>
                <p:cNvPr id="1295" name="Google Shape;1295;p49"/>
                <p:cNvSpPr/>
                <p:nvPr/>
              </p:nvSpPr>
              <p:spPr>
                <a:xfrm>
                  <a:off x="4370663" y="1816530"/>
                  <a:ext cx="1098904" cy="1084724"/>
                </a:xfrm>
                <a:custGeom>
                  <a:rect b="b" l="l" r="r" t="t"/>
                  <a:pathLst>
                    <a:path extrusionOk="0" h="45131" w="45721">
                      <a:moveTo>
                        <a:pt x="22862" y="0"/>
                      </a:moveTo>
                      <a:cubicBezTo>
                        <a:pt x="22092" y="0"/>
                        <a:pt x="21324" y="295"/>
                        <a:pt x="20741" y="884"/>
                      </a:cubicBezTo>
                      <a:lnTo>
                        <a:pt x="12871" y="8742"/>
                      </a:lnTo>
                      <a:cubicBezTo>
                        <a:pt x="12698" y="8921"/>
                        <a:pt x="12472" y="9005"/>
                        <a:pt x="12246" y="9005"/>
                      </a:cubicBezTo>
                      <a:cubicBezTo>
                        <a:pt x="11945" y="9005"/>
                        <a:pt x="11643" y="8855"/>
                        <a:pt x="11466" y="8576"/>
                      </a:cubicBezTo>
                      <a:cubicBezTo>
                        <a:pt x="11014" y="7861"/>
                        <a:pt x="10645" y="7099"/>
                        <a:pt x="10347" y="6302"/>
                      </a:cubicBezTo>
                      <a:cubicBezTo>
                        <a:pt x="10168" y="5813"/>
                        <a:pt x="9847" y="5373"/>
                        <a:pt x="9394" y="5028"/>
                      </a:cubicBezTo>
                      <a:cubicBezTo>
                        <a:pt x="8866" y="4619"/>
                        <a:pt x="8248" y="4413"/>
                        <a:pt x="7630" y="4413"/>
                      </a:cubicBezTo>
                      <a:cubicBezTo>
                        <a:pt x="7078" y="4413"/>
                        <a:pt x="6526" y="4577"/>
                        <a:pt x="6037" y="4909"/>
                      </a:cubicBezTo>
                      <a:cubicBezTo>
                        <a:pt x="4465" y="5968"/>
                        <a:pt x="4310" y="8123"/>
                        <a:pt x="5584" y="9385"/>
                      </a:cubicBezTo>
                      <a:cubicBezTo>
                        <a:pt x="5894" y="9695"/>
                        <a:pt x="6251" y="9921"/>
                        <a:pt x="6632" y="10064"/>
                      </a:cubicBezTo>
                      <a:cubicBezTo>
                        <a:pt x="7418" y="10350"/>
                        <a:pt x="8180" y="10707"/>
                        <a:pt x="8882" y="11159"/>
                      </a:cubicBezTo>
                      <a:cubicBezTo>
                        <a:pt x="9383" y="11469"/>
                        <a:pt x="9466" y="12148"/>
                        <a:pt x="9049" y="12564"/>
                      </a:cubicBezTo>
                      <a:lnTo>
                        <a:pt x="1179" y="20434"/>
                      </a:lnTo>
                      <a:cubicBezTo>
                        <a:pt x="0" y="21613"/>
                        <a:pt x="0" y="23518"/>
                        <a:pt x="1179" y="24697"/>
                      </a:cubicBezTo>
                      <a:lnTo>
                        <a:pt x="20741" y="44247"/>
                      </a:lnTo>
                      <a:cubicBezTo>
                        <a:pt x="21324" y="44836"/>
                        <a:pt x="22092" y="45131"/>
                        <a:pt x="22862" y="45131"/>
                      </a:cubicBezTo>
                      <a:cubicBezTo>
                        <a:pt x="23631" y="45131"/>
                        <a:pt x="24402" y="44836"/>
                        <a:pt x="24992" y="44247"/>
                      </a:cubicBezTo>
                      <a:lnTo>
                        <a:pt x="44554" y="24697"/>
                      </a:lnTo>
                      <a:cubicBezTo>
                        <a:pt x="45720" y="23518"/>
                        <a:pt x="45720" y="21613"/>
                        <a:pt x="44554" y="20434"/>
                      </a:cubicBezTo>
                      <a:lnTo>
                        <a:pt x="24992" y="884"/>
                      </a:lnTo>
                      <a:cubicBezTo>
                        <a:pt x="24402" y="295"/>
                        <a:pt x="23631" y="0"/>
                        <a:pt x="22862" y="0"/>
                      </a:cubicBezTo>
                      <a:close/>
                    </a:path>
                  </a:pathLst>
                </a:custGeom>
                <a:solidFill>
                  <a:srgbClr val="69E78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296" name="Google Shape;1296;p49"/>
                <p:cNvSpPr/>
                <p:nvPr/>
              </p:nvSpPr>
              <p:spPr>
                <a:xfrm>
                  <a:off x="5055718" y="1904160"/>
                  <a:ext cx="287338" cy="287338"/>
                </a:xfrm>
                <a:custGeom>
                  <a:rect b="b" l="l" r="r" t="t"/>
                  <a:pathLst>
                    <a:path extrusionOk="0" h="11955" w="11955">
                      <a:moveTo>
                        <a:pt x="5978" y="0"/>
                      </a:moveTo>
                      <a:cubicBezTo>
                        <a:pt x="2680" y="0"/>
                        <a:pt x="1" y="2679"/>
                        <a:pt x="1" y="5977"/>
                      </a:cubicBezTo>
                      <a:cubicBezTo>
                        <a:pt x="1" y="9275"/>
                        <a:pt x="2680" y="11954"/>
                        <a:pt x="5978" y="11954"/>
                      </a:cubicBezTo>
                      <a:cubicBezTo>
                        <a:pt x="9276" y="11954"/>
                        <a:pt x="11955" y="9275"/>
                        <a:pt x="11955" y="5977"/>
                      </a:cubicBezTo>
                      <a:cubicBezTo>
                        <a:pt x="11955" y="2679"/>
                        <a:pt x="9276" y="0"/>
                        <a:pt x="5978" y="0"/>
                      </a:cubicBezTo>
                      <a:close/>
                    </a:path>
                  </a:pathLst>
                </a:custGeom>
                <a:solidFill>
                  <a:srgbClr val="69E78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1297" name="Google Shape;1297;p49"/>
              <p:cNvGrpSpPr/>
              <p:nvPr/>
            </p:nvGrpSpPr>
            <p:grpSpPr>
              <a:xfrm>
                <a:off x="4732628" y="2171596"/>
                <a:ext cx="374986" cy="374572"/>
                <a:chOff x="3303268" y="3817349"/>
                <a:chExt cx="346056" cy="345674"/>
              </a:xfrm>
            </p:grpSpPr>
            <p:sp>
              <p:nvSpPr>
                <p:cNvPr id="1298" name="Google Shape;1298;p49"/>
                <p:cNvSpPr/>
                <p:nvPr/>
              </p:nvSpPr>
              <p:spPr>
                <a:xfrm>
                  <a:off x="3303268" y="3817349"/>
                  <a:ext cx="346056" cy="345674"/>
                </a:xfrm>
                <a:custGeom>
                  <a:rect b="b" l="l" r="r" t="t"/>
                  <a:pathLst>
                    <a:path extrusionOk="0" h="10860" w="10872">
                      <a:moveTo>
                        <a:pt x="5418" y="334"/>
                      </a:moveTo>
                      <a:cubicBezTo>
                        <a:pt x="8228" y="334"/>
                        <a:pt x="10514" y="2608"/>
                        <a:pt x="10514" y="5430"/>
                      </a:cubicBezTo>
                      <a:cubicBezTo>
                        <a:pt x="10514" y="8240"/>
                        <a:pt x="8228" y="10514"/>
                        <a:pt x="5418" y="10514"/>
                      </a:cubicBezTo>
                      <a:cubicBezTo>
                        <a:pt x="2608" y="10514"/>
                        <a:pt x="334" y="8240"/>
                        <a:pt x="334" y="5430"/>
                      </a:cubicBezTo>
                      <a:cubicBezTo>
                        <a:pt x="334" y="2608"/>
                        <a:pt x="2608" y="334"/>
                        <a:pt x="5418" y="334"/>
                      </a:cubicBezTo>
                      <a:close/>
                      <a:moveTo>
                        <a:pt x="5430" y="1"/>
                      </a:moveTo>
                      <a:cubicBezTo>
                        <a:pt x="3989" y="1"/>
                        <a:pt x="2620" y="560"/>
                        <a:pt x="1596" y="1584"/>
                      </a:cubicBezTo>
                      <a:cubicBezTo>
                        <a:pt x="572" y="2620"/>
                        <a:pt x="1" y="3989"/>
                        <a:pt x="1" y="5430"/>
                      </a:cubicBezTo>
                      <a:cubicBezTo>
                        <a:pt x="1" y="6871"/>
                        <a:pt x="572" y="8240"/>
                        <a:pt x="1596" y="9264"/>
                      </a:cubicBezTo>
                      <a:cubicBezTo>
                        <a:pt x="2620" y="10300"/>
                        <a:pt x="3989" y="10859"/>
                        <a:pt x="5430" y="10859"/>
                      </a:cubicBezTo>
                      <a:cubicBezTo>
                        <a:pt x="6883" y="10859"/>
                        <a:pt x="8252" y="10300"/>
                        <a:pt x="9276" y="9264"/>
                      </a:cubicBezTo>
                      <a:cubicBezTo>
                        <a:pt x="10300" y="8240"/>
                        <a:pt x="10871" y="6871"/>
                        <a:pt x="10871" y="5430"/>
                      </a:cubicBezTo>
                      <a:cubicBezTo>
                        <a:pt x="10871" y="3989"/>
                        <a:pt x="10300" y="2620"/>
                        <a:pt x="9276" y="1584"/>
                      </a:cubicBezTo>
                      <a:cubicBezTo>
                        <a:pt x="8252" y="560"/>
                        <a:pt x="6883" y="1"/>
                        <a:pt x="5430" y="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299" name="Google Shape;1299;p49"/>
                <p:cNvSpPr/>
                <p:nvPr/>
              </p:nvSpPr>
              <p:spPr>
                <a:xfrm>
                  <a:off x="3368074" y="3882537"/>
                  <a:ext cx="215298" cy="215298"/>
                </a:xfrm>
                <a:custGeom>
                  <a:rect b="b" l="l" r="r" t="t"/>
                  <a:pathLst>
                    <a:path extrusionOk="0" h="6764" w="6764">
                      <a:moveTo>
                        <a:pt x="5335" y="346"/>
                      </a:moveTo>
                      <a:cubicBezTo>
                        <a:pt x="5930" y="346"/>
                        <a:pt x="6418" y="834"/>
                        <a:pt x="6418" y="1429"/>
                      </a:cubicBezTo>
                      <a:lnTo>
                        <a:pt x="6418" y="5335"/>
                      </a:lnTo>
                      <a:cubicBezTo>
                        <a:pt x="6418" y="5930"/>
                        <a:pt x="5930" y="6418"/>
                        <a:pt x="5335" y="6418"/>
                      </a:cubicBezTo>
                      <a:lnTo>
                        <a:pt x="1429" y="6418"/>
                      </a:lnTo>
                      <a:cubicBezTo>
                        <a:pt x="834" y="6418"/>
                        <a:pt x="346" y="5930"/>
                        <a:pt x="346" y="5335"/>
                      </a:cubicBezTo>
                      <a:lnTo>
                        <a:pt x="346" y="1429"/>
                      </a:lnTo>
                      <a:cubicBezTo>
                        <a:pt x="346" y="834"/>
                        <a:pt x="834" y="346"/>
                        <a:pt x="1429" y="346"/>
                      </a:cubicBezTo>
                      <a:close/>
                      <a:moveTo>
                        <a:pt x="1429" y="1"/>
                      </a:moveTo>
                      <a:cubicBezTo>
                        <a:pt x="644" y="1"/>
                        <a:pt x="1" y="644"/>
                        <a:pt x="1" y="1429"/>
                      </a:cubicBezTo>
                      <a:lnTo>
                        <a:pt x="1" y="5335"/>
                      </a:lnTo>
                      <a:cubicBezTo>
                        <a:pt x="1" y="6120"/>
                        <a:pt x="644" y="6763"/>
                        <a:pt x="1429" y="6763"/>
                      </a:cubicBezTo>
                      <a:lnTo>
                        <a:pt x="5335" y="6763"/>
                      </a:lnTo>
                      <a:cubicBezTo>
                        <a:pt x="6121" y="6763"/>
                        <a:pt x="6763" y="6120"/>
                        <a:pt x="6763" y="5335"/>
                      </a:cubicBezTo>
                      <a:lnTo>
                        <a:pt x="6763" y="1429"/>
                      </a:lnTo>
                      <a:cubicBezTo>
                        <a:pt x="6763" y="644"/>
                        <a:pt x="6121" y="1"/>
                        <a:pt x="5335" y="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300" name="Google Shape;1300;p49"/>
                <p:cNvSpPr/>
                <p:nvPr/>
              </p:nvSpPr>
              <p:spPr>
                <a:xfrm>
                  <a:off x="3418143" y="3933656"/>
                  <a:ext cx="114811" cy="112742"/>
                </a:xfrm>
                <a:custGeom>
                  <a:rect b="b" l="l" r="r" t="t"/>
                  <a:pathLst>
                    <a:path extrusionOk="0" h="3542" w="3607">
                      <a:moveTo>
                        <a:pt x="1822" y="0"/>
                      </a:moveTo>
                      <a:cubicBezTo>
                        <a:pt x="812" y="0"/>
                        <a:pt x="1" y="851"/>
                        <a:pt x="59" y="1859"/>
                      </a:cubicBezTo>
                      <a:cubicBezTo>
                        <a:pt x="95" y="2776"/>
                        <a:pt x="833" y="3502"/>
                        <a:pt x="1726" y="3538"/>
                      </a:cubicBezTo>
                      <a:cubicBezTo>
                        <a:pt x="1764" y="3541"/>
                        <a:pt x="1802" y="3542"/>
                        <a:pt x="1840" y="3542"/>
                      </a:cubicBezTo>
                      <a:cubicBezTo>
                        <a:pt x="2178" y="3542"/>
                        <a:pt x="2494" y="3447"/>
                        <a:pt x="2762" y="3276"/>
                      </a:cubicBezTo>
                      <a:cubicBezTo>
                        <a:pt x="2857" y="3217"/>
                        <a:pt x="2869" y="3086"/>
                        <a:pt x="2797" y="3014"/>
                      </a:cubicBezTo>
                      <a:cubicBezTo>
                        <a:pt x="2761" y="2978"/>
                        <a:pt x="2711" y="2964"/>
                        <a:pt x="2664" y="2964"/>
                      </a:cubicBezTo>
                      <a:cubicBezTo>
                        <a:pt x="2634" y="2964"/>
                        <a:pt x="2606" y="2969"/>
                        <a:pt x="2583" y="2979"/>
                      </a:cubicBezTo>
                      <a:cubicBezTo>
                        <a:pt x="2380" y="3096"/>
                        <a:pt x="2149" y="3185"/>
                        <a:pt x="1897" y="3185"/>
                      </a:cubicBezTo>
                      <a:cubicBezTo>
                        <a:pt x="1868" y="3185"/>
                        <a:pt x="1839" y="3183"/>
                        <a:pt x="1809" y="3181"/>
                      </a:cubicBezTo>
                      <a:cubicBezTo>
                        <a:pt x="1023" y="3169"/>
                        <a:pt x="380" y="2514"/>
                        <a:pt x="392" y="1716"/>
                      </a:cubicBezTo>
                      <a:cubicBezTo>
                        <a:pt x="426" y="948"/>
                        <a:pt x="1028" y="330"/>
                        <a:pt x="1792" y="330"/>
                      </a:cubicBezTo>
                      <a:cubicBezTo>
                        <a:pt x="1833" y="330"/>
                        <a:pt x="1874" y="332"/>
                        <a:pt x="1916" y="335"/>
                      </a:cubicBezTo>
                      <a:cubicBezTo>
                        <a:pt x="2619" y="371"/>
                        <a:pt x="3190" y="943"/>
                        <a:pt x="3250" y="1633"/>
                      </a:cubicBezTo>
                      <a:cubicBezTo>
                        <a:pt x="3285" y="1919"/>
                        <a:pt x="3214" y="2193"/>
                        <a:pt x="3095" y="2431"/>
                      </a:cubicBezTo>
                      <a:cubicBezTo>
                        <a:pt x="3059" y="2490"/>
                        <a:pt x="3059" y="2574"/>
                        <a:pt x="3119" y="2633"/>
                      </a:cubicBezTo>
                      <a:cubicBezTo>
                        <a:pt x="3149" y="2663"/>
                        <a:pt x="3191" y="2678"/>
                        <a:pt x="3234" y="2678"/>
                      </a:cubicBezTo>
                      <a:cubicBezTo>
                        <a:pt x="3295" y="2678"/>
                        <a:pt x="3358" y="2648"/>
                        <a:pt x="3393" y="2586"/>
                      </a:cubicBezTo>
                      <a:cubicBezTo>
                        <a:pt x="3536" y="2324"/>
                        <a:pt x="3607" y="2014"/>
                        <a:pt x="3583" y="1669"/>
                      </a:cubicBezTo>
                      <a:cubicBezTo>
                        <a:pt x="3536" y="764"/>
                        <a:pt x="2797" y="50"/>
                        <a:pt x="1904" y="2"/>
                      </a:cubicBezTo>
                      <a:cubicBezTo>
                        <a:pt x="1877" y="1"/>
                        <a:pt x="1849" y="0"/>
                        <a:pt x="1822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301" name="Google Shape;1301;p49"/>
                <p:cNvSpPr/>
                <p:nvPr/>
              </p:nvSpPr>
              <p:spPr>
                <a:xfrm>
                  <a:off x="3519298" y="3910197"/>
                  <a:ext cx="29570" cy="29220"/>
                </a:xfrm>
                <a:custGeom>
                  <a:rect b="b" l="l" r="r" t="t"/>
                  <a:pathLst>
                    <a:path extrusionOk="0" h="918" w="929">
                      <a:moveTo>
                        <a:pt x="465" y="1"/>
                      </a:moveTo>
                      <a:cubicBezTo>
                        <a:pt x="203" y="1"/>
                        <a:pt x="0" y="203"/>
                        <a:pt x="0" y="453"/>
                      </a:cubicBezTo>
                      <a:cubicBezTo>
                        <a:pt x="0" y="715"/>
                        <a:pt x="203" y="918"/>
                        <a:pt x="465" y="918"/>
                      </a:cubicBezTo>
                      <a:cubicBezTo>
                        <a:pt x="715" y="918"/>
                        <a:pt x="929" y="715"/>
                        <a:pt x="929" y="453"/>
                      </a:cubicBezTo>
                      <a:cubicBezTo>
                        <a:pt x="929" y="203"/>
                        <a:pt x="715" y="1"/>
                        <a:pt x="465" y="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</p:grpSp>
        <p:grpSp>
          <p:nvGrpSpPr>
            <p:cNvPr id="1302" name="Google Shape;1302;p49"/>
            <p:cNvGrpSpPr/>
            <p:nvPr/>
          </p:nvGrpSpPr>
          <p:grpSpPr>
            <a:xfrm>
              <a:off x="6547098" y="2715744"/>
              <a:ext cx="956596" cy="944315"/>
              <a:chOff x="3789173" y="2377690"/>
              <a:chExt cx="1098904" cy="1084796"/>
            </a:xfrm>
          </p:grpSpPr>
          <p:grpSp>
            <p:nvGrpSpPr>
              <p:cNvPr id="1303" name="Google Shape;1303;p49"/>
              <p:cNvGrpSpPr/>
              <p:nvPr/>
            </p:nvGrpSpPr>
            <p:grpSpPr>
              <a:xfrm>
                <a:off x="3789173" y="2377690"/>
                <a:ext cx="1098904" cy="1084796"/>
                <a:chOff x="3789173" y="2377690"/>
                <a:chExt cx="1098904" cy="1084796"/>
              </a:xfrm>
            </p:grpSpPr>
            <p:sp>
              <p:nvSpPr>
                <p:cNvPr id="1304" name="Google Shape;1304;p49"/>
                <p:cNvSpPr/>
                <p:nvPr/>
              </p:nvSpPr>
              <p:spPr>
                <a:xfrm>
                  <a:off x="3789173" y="2377690"/>
                  <a:ext cx="1098904" cy="1084796"/>
                </a:xfrm>
                <a:custGeom>
                  <a:rect b="b" l="l" r="r" t="t"/>
                  <a:pathLst>
                    <a:path extrusionOk="0" h="45134" w="45721">
                      <a:moveTo>
                        <a:pt x="22861" y="0"/>
                      </a:moveTo>
                      <a:cubicBezTo>
                        <a:pt x="22090" y="0"/>
                        <a:pt x="21319" y="295"/>
                        <a:pt x="20730" y="884"/>
                      </a:cubicBezTo>
                      <a:lnTo>
                        <a:pt x="1180" y="20446"/>
                      </a:lnTo>
                      <a:cubicBezTo>
                        <a:pt x="1" y="21613"/>
                        <a:pt x="1" y="23518"/>
                        <a:pt x="1180" y="24697"/>
                      </a:cubicBezTo>
                      <a:lnTo>
                        <a:pt x="20730" y="44259"/>
                      </a:lnTo>
                      <a:cubicBezTo>
                        <a:pt x="21319" y="44842"/>
                        <a:pt x="22090" y="45134"/>
                        <a:pt x="22861" y="45134"/>
                      </a:cubicBezTo>
                      <a:cubicBezTo>
                        <a:pt x="23632" y="45134"/>
                        <a:pt x="24403" y="44842"/>
                        <a:pt x="24992" y="44259"/>
                      </a:cubicBezTo>
                      <a:lnTo>
                        <a:pt x="44542" y="24697"/>
                      </a:lnTo>
                      <a:cubicBezTo>
                        <a:pt x="45721" y="23518"/>
                        <a:pt x="45721" y="21613"/>
                        <a:pt x="44542" y="20446"/>
                      </a:cubicBezTo>
                      <a:lnTo>
                        <a:pt x="36684" y="12576"/>
                      </a:lnTo>
                      <a:cubicBezTo>
                        <a:pt x="36267" y="12171"/>
                        <a:pt x="36363" y="11481"/>
                        <a:pt x="36851" y="11171"/>
                      </a:cubicBezTo>
                      <a:cubicBezTo>
                        <a:pt x="37565" y="10719"/>
                        <a:pt x="38327" y="10350"/>
                        <a:pt x="39125" y="10052"/>
                      </a:cubicBezTo>
                      <a:cubicBezTo>
                        <a:pt x="39613" y="9874"/>
                        <a:pt x="40054" y="9552"/>
                        <a:pt x="40399" y="9100"/>
                      </a:cubicBezTo>
                      <a:cubicBezTo>
                        <a:pt x="41173" y="8099"/>
                        <a:pt x="41220" y="6778"/>
                        <a:pt x="40518" y="5730"/>
                      </a:cubicBezTo>
                      <a:cubicBezTo>
                        <a:pt x="39932" y="4868"/>
                        <a:pt x="39013" y="4436"/>
                        <a:pt x="38094" y="4436"/>
                      </a:cubicBezTo>
                      <a:cubicBezTo>
                        <a:pt x="37349" y="4436"/>
                        <a:pt x="36606" y="4720"/>
                        <a:pt x="36041" y="5290"/>
                      </a:cubicBezTo>
                      <a:cubicBezTo>
                        <a:pt x="35732" y="5587"/>
                        <a:pt x="35505" y="5956"/>
                        <a:pt x="35362" y="6337"/>
                      </a:cubicBezTo>
                      <a:cubicBezTo>
                        <a:pt x="35077" y="7123"/>
                        <a:pt x="34720" y="7885"/>
                        <a:pt x="34267" y="8588"/>
                      </a:cubicBezTo>
                      <a:cubicBezTo>
                        <a:pt x="34091" y="8872"/>
                        <a:pt x="33797" y="9021"/>
                        <a:pt x="33498" y="9021"/>
                      </a:cubicBezTo>
                      <a:cubicBezTo>
                        <a:pt x="33271" y="9021"/>
                        <a:pt x="33042" y="8934"/>
                        <a:pt x="32862" y="8754"/>
                      </a:cubicBezTo>
                      <a:lnTo>
                        <a:pt x="24992" y="884"/>
                      </a:lnTo>
                      <a:cubicBezTo>
                        <a:pt x="24403" y="295"/>
                        <a:pt x="23632" y="0"/>
                        <a:pt x="22861" y="0"/>
                      </a:cubicBezTo>
                      <a:close/>
                    </a:path>
                  </a:pathLst>
                </a:custGeom>
                <a:solidFill>
                  <a:srgbClr val="4949E7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305" name="Google Shape;1305;p49"/>
                <p:cNvSpPr/>
                <p:nvPr/>
              </p:nvSpPr>
              <p:spPr>
                <a:xfrm>
                  <a:off x="3885623" y="2465897"/>
                  <a:ext cx="287050" cy="287338"/>
                </a:xfrm>
                <a:custGeom>
                  <a:rect b="b" l="l" r="r" t="t"/>
                  <a:pathLst>
                    <a:path extrusionOk="0" h="11955" w="11943">
                      <a:moveTo>
                        <a:pt x="5977" y="0"/>
                      </a:moveTo>
                      <a:cubicBezTo>
                        <a:pt x="2679" y="0"/>
                        <a:pt x="0" y="2679"/>
                        <a:pt x="0" y="5977"/>
                      </a:cubicBezTo>
                      <a:cubicBezTo>
                        <a:pt x="0" y="9275"/>
                        <a:pt x="2679" y="11954"/>
                        <a:pt x="5977" y="11954"/>
                      </a:cubicBezTo>
                      <a:cubicBezTo>
                        <a:pt x="9275" y="11954"/>
                        <a:pt x="11942" y="9275"/>
                        <a:pt x="11942" y="5977"/>
                      </a:cubicBezTo>
                      <a:cubicBezTo>
                        <a:pt x="11942" y="2679"/>
                        <a:pt x="9275" y="0"/>
                        <a:pt x="5977" y="0"/>
                      </a:cubicBezTo>
                      <a:close/>
                    </a:path>
                  </a:pathLst>
                </a:custGeom>
                <a:solidFill>
                  <a:srgbClr val="4949E7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1306" name="Google Shape;1306;p49"/>
              <p:cNvGrpSpPr/>
              <p:nvPr/>
            </p:nvGrpSpPr>
            <p:grpSpPr>
              <a:xfrm>
                <a:off x="4151137" y="2732796"/>
                <a:ext cx="374986" cy="374572"/>
                <a:chOff x="3752358" y="3817349"/>
                <a:chExt cx="346056" cy="345674"/>
              </a:xfrm>
            </p:grpSpPr>
            <p:sp>
              <p:nvSpPr>
                <p:cNvPr id="1307" name="Google Shape;1307;p49"/>
                <p:cNvSpPr/>
                <p:nvPr/>
              </p:nvSpPr>
              <p:spPr>
                <a:xfrm>
                  <a:off x="3752358" y="3817349"/>
                  <a:ext cx="346056" cy="345674"/>
                </a:xfrm>
                <a:custGeom>
                  <a:rect b="b" l="l" r="r" t="t"/>
                  <a:pathLst>
                    <a:path extrusionOk="0" h="10860" w="10872">
                      <a:moveTo>
                        <a:pt x="5430" y="334"/>
                      </a:moveTo>
                      <a:cubicBezTo>
                        <a:pt x="8252" y="334"/>
                        <a:pt x="10526" y="2608"/>
                        <a:pt x="10526" y="5430"/>
                      </a:cubicBezTo>
                      <a:cubicBezTo>
                        <a:pt x="10526" y="8240"/>
                        <a:pt x="8228" y="10514"/>
                        <a:pt x="5430" y="10514"/>
                      </a:cubicBezTo>
                      <a:cubicBezTo>
                        <a:pt x="2620" y="10514"/>
                        <a:pt x="346" y="8240"/>
                        <a:pt x="346" y="5430"/>
                      </a:cubicBezTo>
                      <a:cubicBezTo>
                        <a:pt x="346" y="2608"/>
                        <a:pt x="2620" y="334"/>
                        <a:pt x="5430" y="334"/>
                      </a:cubicBezTo>
                      <a:close/>
                      <a:moveTo>
                        <a:pt x="5430" y="1"/>
                      </a:moveTo>
                      <a:cubicBezTo>
                        <a:pt x="3989" y="1"/>
                        <a:pt x="2620" y="560"/>
                        <a:pt x="1596" y="1584"/>
                      </a:cubicBezTo>
                      <a:cubicBezTo>
                        <a:pt x="572" y="2620"/>
                        <a:pt x="1" y="3989"/>
                        <a:pt x="1" y="5430"/>
                      </a:cubicBezTo>
                      <a:cubicBezTo>
                        <a:pt x="1" y="6871"/>
                        <a:pt x="572" y="8240"/>
                        <a:pt x="1596" y="9264"/>
                      </a:cubicBezTo>
                      <a:cubicBezTo>
                        <a:pt x="2620" y="10300"/>
                        <a:pt x="3989" y="10859"/>
                        <a:pt x="5430" y="10859"/>
                      </a:cubicBezTo>
                      <a:cubicBezTo>
                        <a:pt x="6882" y="10859"/>
                        <a:pt x="8252" y="10300"/>
                        <a:pt x="9276" y="9264"/>
                      </a:cubicBezTo>
                      <a:cubicBezTo>
                        <a:pt x="10300" y="8240"/>
                        <a:pt x="10871" y="6871"/>
                        <a:pt x="10871" y="5430"/>
                      </a:cubicBezTo>
                      <a:cubicBezTo>
                        <a:pt x="10871" y="3989"/>
                        <a:pt x="10300" y="2620"/>
                        <a:pt x="9276" y="1584"/>
                      </a:cubicBezTo>
                      <a:cubicBezTo>
                        <a:pt x="8252" y="560"/>
                        <a:pt x="6882" y="1"/>
                        <a:pt x="5430" y="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308" name="Google Shape;1308;p49"/>
                <p:cNvSpPr/>
                <p:nvPr/>
              </p:nvSpPr>
              <p:spPr>
                <a:xfrm>
                  <a:off x="3831933" y="3955682"/>
                  <a:ext cx="47809" cy="120540"/>
                </a:xfrm>
                <a:custGeom>
                  <a:rect b="b" l="l" r="r" t="t"/>
                  <a:pathLst>
                    <a:path extrusionOk="0" h="3787" w="1502">
                      <a:moveTo>
                        <a:pt x="1168" y="346"/>
                      </a:moveTo>
                      <a:lnTo>
                        <a:pt x="1168" y="3430"/>
                      </a:lnTo>
                      <a:lnTo>
                        <a:pt x="358" y="3430"/>
                      </a:lnTo>
                      <a:lnTo>
                        <a:pt x="358" y="346"/>
                      </a:lnTo>
                      <a:close/>
                      <a:moveTo>
                        <a:pt x="180" y="1"/>
                      </a:moveTo>
                      <a:cubicBezTo>
                        <a:pt x="96" y="1"/>
                        <a:pt x="1" y="72"/>
                        <a:pt x="1" y="179"/>
                      </a:cubicBezTo>
                      <a:lnTo>
                        <a:pt x="1" y="3608"/>
                      </a:lnTo>
                      <a:cubicBezTo>
                        <a:pt x="1" y="3703"/>
                        <a:pt x="72" y="3787"/>
                        <a:pt x="180" y="3787"/>
                      </a:cubicBezTo>
                      <a:lnTo>
                        <a:pt x="1323" y="3787"/>
                      </a:lnTo>
                      <a:cubicBezTo>
                        <a:pt x="1418" y="3787"/>
                        <a:pt x="1501" y="3715"/>
                        <a:pt x="1501" y="3608"/>
                      </a:cubicBezTo>
                      <a:lnTo>
                        <a:pt x="1501" y="179"/>
                      </a:lnTo>
                      <a:cubicBezTo>
                        <a:pt x="1501" y="72"/>
                        <a:pt x="1430" y="1"/>
                        <a:pt x="1323" y="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309" name="Google Shape;1309;p49"/>
                <p:cNvSpPr/>
                <p:nvPr/>
              </p:nvSpPr>
              <p:spPr>
                <a:xfrm>
                  <a:off x="3824739" y="3890112"/>
                  <a:ext cx="55002" cy="55002"/>
                </a:xfrm>
                <a:custGeom>
                  <a:rect b="b" l="l" r="r" t="t"/>
                  <a:pathLst>
                    <a:path extrusionOk="0" h="1728" w="1728">
                      <a:moveTo>
                        <a:pt x="870" y="334"/>
                      </a:moveTo>
                      <a:cubicBezTo>
                        <a:pt x="1156" y="334"/>
                        <a:pt x="1394" y="572"/>
                        <a:pt x="1394" y="846"/>
                      </a:cubicBezTo>
                      <a:cubicBezTo>
                        <a:pt x="1394" y="1132"/>
                        <a:pt x="1156" y="1370"/>
                        <a:pt x="870" y="1370"/>
                      </a:cubicBezTo>
                      <a:cubicBezTo>
                        <a:pt x="584" y="1370"/>
                        <a:pt x="346" y="1132"/>
                        <a:pt x="346" y="846"/>
                      </a:cubicBezTo>
                      <a:cubicBezTo>
                        <a:pt x="346" y="572"/>
                        <a:pt x="584" y="334"/>
                        <a:pt x="870" y="334"/>
                      </a:cubicBezTo>
                      <a:close/>
                      <a:moveTo>
                        <a:pt x="870" y="1"/>
                      </a:moveTo>
                      <a:cubicBezTo>
                        <a:pt x="394" y="1"/>
                        <a:pt x="1" y="394"/>
                        <a:pt x="1" y="870"/>
                      </a:cubicBezTo>
                      <a:cubicBezTo>
                        <a:pt x="1" y="1346"/>
                        <a:pt x="394" y="1727"/>
                        <a:pt x="870" y="1727"/>
                      </a:cubicBezTo>
                      <a:cubicBezTo>
                        <a:pt x="1346" y="1727"/>
                        <a:pt x="1727" y="1334"/>
                        <a:pt x="1727" y="870"/>
                      </a:cubicBezTo>
                      <a:cubicBezTo>
                        <a:pt x="1727" y="394"/>
                        <a:pt x="1346" y="1"/>
                        <a:pt x="870" y="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310" name="Google Shape;1310;p49"/>
                <p:cNvSpPr/>
                <p:nvPr/>
              </p:nvSpPr>
              <p:spPr>
                <a:xfrm>
                  <a:off x="3904696" y="3955682"/>
                  <a:ext cx="128148" cy="120540"/>
                </a:xfrm>
                <a:custGeom>
                  <a:rect b="b" l="l" r="r" t="t"/>
                  <a:pathLst>
                    <a:path extrusionOk="0" h="3787" w="4026">
                      <a:moveTo>
                        <a:pt x="191" y="1"/>
                      </a:moveTo>
                      <a:cubicBezTo>
                        <a:pt x="96" y="1"/>
                        <a:pt x="1" y="72"/>
                        <a:pt x="1" y="179"/>
                      </a:cubicBezTo>
                      <a:lnTo>
                        <a:pt x="1" y="3608"/>
                      </a:lnTo>
                      <a:cubicBezTo>
                        <a:pt x="1" y="3703"/>
                        <a:pt x="84" y="3787"/>
                        <a:pt x="191" y="3787"/>
                      </a:cubicBezTo>
                      <a:lnTo>
                        <a:pt x="1334" y="3787"/>
                      </a:lnTo>
                      <a:cubicBezTo>
                        <a:pt x="1418" y="3787"/>
                        <a:pt x="1513" y="3715"/>
                        <a:pt x="1513" y="3608"/>
                      </a:cubicBezTo>
                      <a:lnTo>
                        <a:pt x="1513" y="2382"/>
                      </a:lnTo>
                      <a:cubicBezTo>
                        <a:pt x="1513" y="1977"/>
                        <a:pt x="1596" y="1501"/>
                        <a:pt x="2037" y="1501"/>
                      </a:cubicBezTo>
                      <a:cubicBezTo>
                        <a:pt x="2347" y="1501"/>
                        <a:pt x="2477" y="1763"/>
                        <a:pt x="2525" y="2060"/>
                      </a:cubicBezTo>
                      <a:cubicBezTo>
                        <a:pt x="2537" y="2156"/>
                        <a:pt x="2608" y="2215"/>
                        <a:pt x="2692" y="2215"/>
                      </a:cubicBezTo>
                      <a:cubicBezTo>
                        <a:pt x="2787" y="2215"/>
                        <a:pt x="2870" y="2120"/>
                        <a:pt x="2847" y="2025"/>
                      </a:cubicBezTo>
                      <a:cubicBezTo>
                        <a:pt x="2763" y="1465"/>
                        <a:pt x="2477" y="1155"/>
                        <a:pt x="2013" y="1155"/>
                      </a:cubicBezTo>
                      <a:cubicBezTo>
                        <a:pt x="1465" y="1155"/>
                        <a:pt x="1156" y="1608"/>
                        <a:pt x="1156" y="2382"/>
                      </a:cubicBezTo>
                      <a:lnTo>
                        <a:pt x="1156" y="3430"/>
                      </a:lnTo>
                      <a:lnTo>
                        <a:pt x="346" y="3430"/>
                      </a:lnTo>
                      <a:lnTo>
                        <a:pt x="346" y="358"/>
                      </a:lnTo>
                      <a:lnTo>
                        <a:pt x="918" y="358"/>
                      </a:lnTo>
                      <a:lnTo>
                        <a:pt x="918" y="572"/>
                      </a:lnTo>
                      <a:cubicBezTo>
                        <a:pt x="918" y="632"/>
                        <a:pt x="930" y="679"/>
                        <a:pt x="977" y="715"/>
                      </a:cubicBezTo>
                      <a:cubicBezTo>
                        <a:pt x="1007" y="733"/>
                        <a:pt x="1043" y="742"/>
                        <a:pt x="1078" y="742"/>
                      </a:cubicBezTo>
                      <a:cubicBezTo>
                        <a:pt x="1114" y="742"/>
                        <a:pt x="1150" y="733"/>
                        <a:pt x="1180" y="715"/>
                      </a:cubicBezTo>
                      <a:cubicBezTo>
                        <a:pt x="1477" y="477"/>
                        <a:pt x="1835" y="358"/>
                        <a:pt x="2227" y="358"/>
                      </a:cubicBezTo>
                      <a:cubicBezTo>
                        <a:pt x="3204" y="358"/>
                        <a:pt x="3656" y="1191"/>
                        <a:pt x="3656" y="2001"/>
                      </a:cubicBezTo>
                      <a:lnTo>
                        <a:pt x="3656" y="3430"/>
                      </a:lnTo>
                      <a:lnTo>
                        <a:pt x="2847" y="3430"/>
                      </a:lnTo>
                      <a:lnTo>
                        <a:pt x="2847" y="2870"/>
                      </a:lnTo>
                      <a:cubicBezTo>
                        <a:pt x="2847" y="2775"/>
                        <a:pt x="2775" y="2703"/>
                        <a:pt x="2692" y="2703"/>
                      </a:cubicBezTo>
                      <a:cubicBezTo>
                        <a:pt x="2597" y="2703"/>
                        <a:pt x="2525" y="2775"/>
                        <a:pt x="2525" y="2870"/>
                      </a:cubicBezTo>
                      <a:lnTo>
                        <a:pt x="2525" y="3596"/>
                      </a:lnTo>
                      <a:cubicBezTo>
                        <a:pt x="2525" y="3691"/>
                        <a:pt x="2597" y="3775"/>
                        <a:pt x="2704" y="3775"/>
                      </a:cubicBezTo>
                      <a:lnTo>
                        <a:pt x="3847" y="3775"/>
                      </a:lnTo>
                      <a:cubicBezTo>
                        <a:pt x="3942" y="3775"/>
                        <a:pt x="4025" y="3703"/>
                        <a:pt x="4025" y="3596"/>
                      </a:cubicBezTo>
                      <a:lnTo>
                        <a:pt x="4025" y="1989"/>
                      </a:lnTo>
                      <a:cubicBezTo>
                        <a:pt x="4025" y="810"/>
                        <a:pt x="3299" y="1"/>
                        <a:pt x="2239" y="1"/>
                      </a:cubicBezTo>
                      <a:cubicBezTo>
                        <a:pt x="1894" y="1"/>
                        <a:pt x="1573" y="84"/>
                        <a:pt x="1275" y="251"/>
                      </a:cubicBezTo>
                      <a:lnTo>
                        <a:pt x="1275" y="179"/>
                      </a:lnTo>
                      <a:cubicBezTo>
                        <a:pt x="1275" y="84"/>
                        <a:pt x="1204" y="1"/>
                        <a:pt x="1096" y="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</p:grpSp>
        <p:grpSp>
          <p:nvGrpSpPr>
            <p:cNvPr id="1311" name="Google Shape;1311;p49"/>
            <p:cNvGrpSpPr/>
            <p:nvPr/>
          </p:nvGrpSpPr>
          <p:grpSpPr>
            <a:xfrm>
              <a:off x="7034853" y="3222917"/>
              <a:ext cx="956596" cy="944252"/>
              <a:chOff x="4349489" y="2960313"/>
              <a:chExt cx="1098904" cy="1084724"/>
            </a:xfrm>
          </p:grpSpPr>
          <p:grpSp>
            <p:nvGrpSpPr>
              <p:cNvPr id="1312" name="Google Shape;1312;p49"/>
              <p:cNvGrpSpPr/>
              <p:nvPr/>
            </p:nvGrpSpPr>
            <p:grpSpPr>
              <a:xfrm>
                <a:off x="4349489" y="2960313"/>
                <a:ext cx="1098904" cy="1084724"/>
                <a:chOff x="4349489" y="2960313"/>
                <a:chExt cx="1098904" cy="1084724"/>
              </a:xfrm>
            </p:grpSpPr>
            <p:sp>
              <p:nvSpPr>
                <p:cNvPr id="1313" name="Google Shape;1313;p49"/>
                <p:cNvSpPr/>
                <p:nvPr/>
              </p:nvSpPr>
              <p:spPr>
                <a:xfrm>
                  <a:off x="4349489" y="2960313"/>
                  <a:ext cx="1098904" cy="1084724"/>
                </a:xfrm>
                <a:custGeom>
                  <a:rect b="b" l="l" r="r" t="t"/>
                  <a:pathLst>
                    <a:path extrusionOk="0" h="45131" w="45721">
                      <a:moveTo>
                        <a:pt x="22862" y="0"/>
                      </a:moveTo>
                      <a:cubicBezTo>
                        <a:pt x="22092" y="0"/>
                        <a:pt x="21324" y="295"/>
                        <a:pt x="20741" y="884"/>
                      </a:cubicBezTo>
                      <a:lnTo>
                        <a:pt x="12871" y="8743"/>
                      </a:lnTo>
                      <a:cubicBezTo>
                        <a:pt x="12697" y="8917"/>
                        <a:pt x="12470" y="9001"/>
                        <a:pt x="12243" y="9001"/>
                      </a:cubicBezTo>
                      <a:cubicBezTo>
                        <a:pt x="11942" y="9001"/>
                        <a:pt x="11642" y="8854"/>
                        <a:pt x="11466" y="8576"/>
                      </a:cubicBezTo>
                      <a:cubicBezTo>
                        <a:pt x="11014" y="7861"/>
                        <a:pt x="10645" y="7099"/>
                        <a:pt x="10347" y="6302"/>
                      </a:cubicBezTo>
                      <a:cubicBezTo>
                        <a:pt x="10168" y="5814"/>
                        <a:pt x="9847" y="5373"/>
                        <a:pt x="9394" y="5028"/>
                      </a:cubicBezTo>
                      <a:cubicBezTo>
                        <a:pt x="8866" y="4619"/>
                        <a:pt x="8248" y="4413"/>
                        <a:pt x="7630" y="4413"/>
                      </a:cubicBezTo>
                      <a:cubicBezTo>
                        <a:pt x="7078" y="4413"/>
                        <a:pt x="6525" y="4577"/>
                        <a:pt x="6037" y="4909"/>
                      </a:cubicBezTo>
                      <a:cubicBezTo>
                        <a:pt x="4465" y="5968"/>
                        <a:pt x="4310" y="8123"/>
                        <a:pt x="5584" y="9385"/>
                      </a:cubicBezTo>
                      <a:cubicBezTo>
                        <a:pt x="5894" y="9695"/>
                        <a:pt x="6251" y="9921"/>
                        <a:pt x="6632" y="10064"/>
                      </a:cubicBezTo>
                      <a:cubicBezTo>
                        <a:pt x="7418" y="10350"/>
                        <a:pt x="8180" y="10707"/>
                        <a:pt x="8882" y="11159"/>
                      </a:cubicBezTo>
                      <a:cubicBezTo>
                        <a:pt x="9382" y="11469"/>
                        <a:pt x="9466" y="12148"/>
                        <a:pt x="9049" y="12564"/>
                      </a:cubicBezTo>
                      <a:lnTo>
                        <a:pt x="1179" y="20434"/>
                      </a:lnTo>
                      <a:cubicBezTo>
                        <a:pt x="0" y="21613"/>
                        <a:pt x="0" y="23518"/>
                        <a:pt x="1179" y="24697"/>
                      </a:cubicBezTo>
                      <a:lnTo>
                        <a:pt x="20741" y="44247"/>
                      </a:lnTo>
                      <a:cubicBezTo>
                        <a:pt x="21324" y="44836"/>
                        <a:pt x="22092" y="45131"/>
                        <a:pt x="22862" y="45131"/>
                      </a:cubicBezTo>
                      <a:cubicBezTo>
                        <a:pt x="23631" y="45131"/>
                        <a:pt x="24402" y="44836"/>
                        <a:pt x="24992" y="44247"/>
                      </a:cubicBezTo>
                      <a:lnTo>
                        <a:pt x="44554" y="24697"/>
                      </a:lnTo>
                      <a:cubicBezTo>
                        <a:pt x="45720" y="23518"/>
                        <a:pt x="45720" y="21613"/>
                        <a:pt x="44554" y="20434"/>
                      </a:cubicBezTo>
                      <a:lnTo>
                        <a:pt x="24992" y="884"/>
                      </a:lnTo>
                      <a:cubicBezTo>
                        <a:pt x="24402" y="295"/>
                        <a:pt x="23631" y="0"/>
                        <a:pt x="22862" y="0"/>
                      </a:cubicBezTo>
                      <a:close/>
                    </a:path>
                  </a:pathLst>
                </a:custGeom>
                <a:solidFill>
                  <a:srgbClr val="FCBD24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314" name="Google Shape;1314;p49"/>
                <p:cNvSpPr/>
                <p:nvPr/>
              </p:nvSpPr>
              <p:spPr>
                <a:xfrm>
                  <a:off x="5065741" y="3026769"/>
                  <a:ext cx="287338" cy="287338"/>
                </a:xfrm>
                <a:custGeom>
                  <a:rect b="b" l="l" r="r" t="t"/>
                  <a:pathLst>
                    <a:path extrusionOk="0" h="11955" w="11955">
                      <a:moveTo>
                        <a:pt x="5978" y="1"/>
                      </a:moveTo>
                      <a:cubicBezTo>
                        <a:pt x="2680" y="1"/>
                        <a:pt x="1" y="2679"/>
                        <a:pt x="1" y="5978"/>
                      </a:cubicBezTo>
                      <a:cubicBezTo>
                        <a:pt x="1" y="9276"/>
                        <a:pt x="2680" y="11954"/>
                        <a:pt x="5978" y="11954"/>
                      </a:cubicBezTo>
                      <a:cubicBezTo>
                        <a:pt x="9276" y="11954"/>
                        <a:pt x="11955" y="9276"/>
                        <a:pt x="11955" y="5978"/>
                      </a:cubicBezTo>
                      <a:cubicBezTo>
                        <a:pt x="11955" y="2679"/>
                        <a:pt x="9276" y="1"/>
                        <a:pt x="5978" y="1"/>
                      </a:cubicBezTo>
                      <a:close/>
                    </a:path>
                  </a:pathLst>
                </a:custGeom>
                <a:solidFill>
                  <a:srgbClr val="FCBD24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1315" name="Google Shape;1315;p49"/>
              <p:cNvGrpSpPr/>
              <p:nvPr/>
            </p:nvGrpSpPr>
            <p:grpSpPr>
              <a:xfrm>
                <a:off x="4732657" y="3315384"/>
                <a:ext cx="374952" cy="374572"/>
                <a:chOff x="4201447" y="3817349"/>
                <a:chExt cx="346024" cy="345674"/>
              </a:xfrm>
            </p:grpSpPr>
            <p:sp>
              <p:nvSpPr>
                <p:cNvPr id="1316" name="Google Shape;1316;p49"/>
                <p:cNvSpPr/>
                <p:nvPr/>
              </p:nvSpPr>
              <p:spPr>
                <a:xfrm>
                  <a:off x="4201447" y="3817349"/>
                  <a:ext cx="346024" cy="345674"/>
                </a:xfrm>
                <a:custGeom>
                  <a:rect b="b" l="l" r="r" t="t"/>
                  <a:pathLst>
                    <a:path extrusionOk="0" h="10860" w="10871">
                      <a:moveTo>
                        <a:pt x="5430" y="334"/>
                      </a:moveTo>
                      <a:cubicBezTo>
                        <a:pt x="8252" y="334"/>
                        <a:pt x="10526" y="2608"/>
                        <a:pt x="10526" y="5430"/>
                      </a:cubicBezTo>
                      <a:cubicBezTo>
                        <a:pt x="10526" y="8240"/>
                        <a:pt x="8252" y="10514"/>
                        <a:pt x="5430" y="10514"/>
                      </a:cubicBezTo>
                      <a:cubicBezTo>
                        <a:pt x="2620" y="10514"/>
                        <a:pt x="346" y="8240"/>
                        <a:pt x="346" y="5430"/>
                      </a:cubicBezTo>
                      <a:cubicBezTo>
                        <a:pt x="346" y="2608"/>
                        <a:pt x="2620" y="334"/>
                        <a:pt x="5430" y="334"/>
                      </a:cubicBezTo>
                      <a:close/>
                      <a:moveTo>
                        <a:pt x="5430" y="1"/>
                      </a:moveTo>
                      <a:cubicBezTo>
                        <a:pt x="3989" y="1"/>
                        <a:pt x="2620" y="560"/>
                        <a:pt x="1596" y="1584"/>
                      </a:cubicBezTo>
                      <a:cubicBezTo>
                        <a:pt x="572" y="2620"/>
                        <a:pt x="1" y="3989"/>
                        <a:pt x="1" y="5430"/>
                      </a:cubicBezTo>
                      <a:cubicBezTo>
                        <a:pt x="1" y="6871"/>
                        <a:pt x="572" y="8240"/>
                        <a:pt x="1596" y="9264"/>
                      </a:cubicBezTo>
                      <a:cubicBezTo>
                        <a:pt x="2620" y="10300"/>
                        <a:pt x="3989" y="10859"/>
                        <a:pt x="5430" y="10859"/>
                      </a:cubicBezTo>
                      <a:cubicBezTo>
                        <a:pt x="6882" y="10859"/>
                        <a:pt x="8252" y="10300"/>
                        <a:pt x="9276" y="9264"/>
                      </a:cubicBezTo>
                      <a:cubicBezTo>
                        <a:pt x="10299" y="8240"/>
                        <a:pt x="10871" y="6871"/>
                        <a:pt x="10871" y="5430"/>
                      </a:cubicBezTo>
                      <a:cubicBezTo>
                        <a:pt x="10871" y="3989"/>
                        <a:pt x="10299" y="2620"/>
                        <a:pt x="9276" y="1584"/>
                      </a:cubicBezTo>
                      <a:cubicBezTo>
                        <a:pt x="8252" y="560"/>
                        <a:pt x="6882" y="1"/>
                        <a:pt x="5430" y="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317" name="Google Shape;1317;p49"/>
                <p:cNvSpPr/>
                <p:nvPr/>
              </p:nvSpPr>
              <p:spPr>
                <a:xfrm>
                  <a:off x="4271569" y="3904531"/>
                  <a:ext cx="227394" cy="185728"/>
                </a:xfrm>
                <a:custGeom>
                  <a:rect b="b" l="l" r="r" t="t"/>
                  <a:pathLst>
                    <a:path extrusionOk="0" h="5835" w="7144">
                      <a:moveTo>
                        <a:pt x="4620" y="0"/>
                      </a:moveTo>
                      <a:cubicBezTo>
                        <a:pt x="3727" y="0"/>
                        <a:pt x="2977" y="691"/>
                        <a:pt x="2905" y="1572"/>
                      </a:cubicBezTo>
                      <a:cubicBezTo>
                        <a:pt x="2727" y="1548"/>
                        <a:pt x="2358" y="1441"/>
                        <a:pt x="2262" y="1405"/>
                      </a:cubicBezTo>
                      <a:cubicBezTo>
                        <a:pt x="1643" y="1203"/>
                        <a:pt x="1072" y="810"/>
                        <a:pt x="631" y="322"/>
                      </a:cubicBezTo>
                      <a:cubicBezTo>
                        <a:pt x="596" y="298"/>
                        <a:pt x="572" y="274"/>
                        <a:pt x="524" y="262"/>
                      </a:cubicBezTo>
                      <a:cubicBezTo>
                        <a:pt x="517" y="261"/>
                        <a:pt x="509" y="260"/>
                        <a:pt x="501" y="260"/>
                      </a:cubicBezTo>
                      <a:cubicBezTo>
                        <a:pt x="436" y="260"/>
                        <a:pt x="367" y="304"/>
                        <a:pt x="346" y="357"/>
                      </a:cubicBezTo>
                      <a:cubicBezTo>
                        <a:pt x="238" y="572"/>
                        <a:pt x="179" y="810"/>
                        <a:pt x="179" y="1048"/>
                      </a:cubicBezTo>
                      <a:cubicBezTo>
                        <a:pt x="179" y="1393"/>
                        <a:pt x="286" y="1727"/>
                        <a:pt x="476" y="1977"/>
                      </a:cubicBezTo>
                      <a:cubicBezTo>
                        <a:pt x="466" y="1975"/>
                        <a:pt x="456" y="1974"/>
                        <a:pt x="446" y="1974"/>
                      </a:cubicBezTo>
                      <a:cubicBezTo>
                        <a:pt x="397" y="1974"/>
                        <a:pt x="349" y="1997"/>
                        <a:pt x="310" y="2036"/>
                      </a:cubicBezTo>
                      <a:cubicBezTo>
                        <a:pt x="286" y="2060"/>
                        <a:pt x="286" y="2108"/>
                        <a:pt x="274" y="2143"/>
                      </a:cubicBezTo>
                      <a:lnTo>
                        <a:pt x="274" y="2203"/>
                      </a:lnTo>
                      <a:cubicBezTo>
                        <a:pt x="274" y="2655"/>
                        <a:pt x="476" y="3072"/>
                        <a:pt x="822" y="3358"/>
                      </a:cubicBezTo>
                      <a:cubicBezTo>
                        <a:pt x="786" y="3370"/>
                        <a:pt x="774" y="3405"/>
                        <a:pt x="762" y="3417"/>
                      </a:cubicBezTo>
                      <a:cubicBezTo>
                        <a:pt x="750" y="3465"/>
                        <a:pt x="727" y="3513"/>
                        <a:pt x="750" y="3548"/>
                      </a:cubicBezTo>
                      <a:cubicBezTo>
                        <a:pt x="893" y="4024"/>
                        <a:pt x="1262" y="4405"/>
                        <a:pt x="1727" y="4548"/>
                      </a:cubicBezTo>
                      <a:cubicBezTo>
                        <a:pt x="1310" y="4798"/>
                        <a:pt x="834" y="4941"/>
                        <a:pt x="334" y="4941"/>
                      </a:cubicBezTo>
                      <a:lnTo>
                        <a:pt x="191" y="4941"/>
                      </a:lnTo>
                      <a:cubicBezTo>
                        <a:pt x="107" y="4941"/>
                        <a:pt x="36" y="5001"/>
                        <a:pt x="12" y="5084"/>
                      </a:cubicBezTo>
                      <a:cubicBezTo>
                        <a:pt x="0" y="5156"/>
                        <a:pt x="48" y="5239"/>
                        <a:pt x="107" y="5263"/>
                      </a:cubicBezTo>
                      <a:cubicBezTo>
                        <a:pt x="727" y="5632"/>
                        <a:pt x="1465" y="5834"/>
                        <a:pt x="2191" y="5834"/>
                      </a:cubicBezTo>
                      <a:cubicBezTo>
                        <a:pt x="3072" y="5834"/>
                        <a:pt x="3905" y="5560"/>
                        <a:pt x="4596" y="5060"/>
                      </a:cubicBezTo>
                      <a:cubicBezTo>
                        <a:pt x="4691" y="5001"/>
                        <a:pt x="4691" y="4858"/>
                        <a:pt x="4620" y="4786"/>
                      </a:cubicBezTo>
                      <a:cubicBezTo>
                        <a:pt x="4587" y="4754"/>
                        <a:pt x="4544" y="4735"/>
                        <a:pt x="4499" y="4735"/>
                      </a:cubicBezTo>
                      <a:cubicBezTo>
                        <a:pt x="4463" y="4735"/>
                        <a:pt x="4426" y="4748"/>
                        <a:pt x="4394" y="4775"/>
                      </a:cubicBezTo>
                      <a:cubicBezTo>
                        <a:pt x="3763" y="5215"/>
                        <a:pt x="3013" y="5489"/>
                        <a:pt x="2191" y="5489"/>
                      </a:cubicBezTo>
                      <a:cubicBezTo>
                        <a:pt x="1727" y="5489"/>
                        <a:pt x="1262" y="5394"/>
                        <a:pt x="846" y="5239"/>
                      </a:cubicBezTo>
                      <a:cubicBezTo>
                        <a:pt x="1369" y="5144"/>
                        <a:pt x="1846" y="4917"/>
                        <a:pt x="2262" y="4584"/>
                      </a:cubicBezTo>
                      <a:cubicBezTo>
                        <a:pt x="2310" y="4536"/>
                        <a:pt x="2334" y="4477"/>
                        <a:pt x="2322" y="4417"/>
                      </a:cubicBezTo>
                      <a:cubicBezTo>
                        <a:pt x="2310" y="4346"/>
                        <a:pt x="2239" y="4286"/>
                        <a:pt x="2155" y="4286"/>
                      </a:cubicBezTo>
                      <a:cubicBezTo>
                        <a:pt x="1739" y="4263"/>
                        <a:pt x="1369" y="4048"/>
                        <a:pt x="1167" y="3691"/>
                      </a:cubicBezTo>
                      <a:cubicBezTo>
                        <a:pt x="1250" y="3691"/>
                        <a:pt x="1358" y="3667"/>
                        <a:pt x="1441" y="3643"/>
                      </a:cubicBezTo>
                      <a:cubicBezTo>
                        <a:pt x="1524" y="3632"/>
                        <a:pt x="1584" y="3572"/>
                        <a:pt x="1584" y="3489"/>
                      </a:cubicBezTo>
                      <a:cubicBezTo>
                        <a:pt x="1596" y="3405"/>
                        <a:pt x="1536" y="3334"/>
                        <a:pt x="1441" y="3298"/>
                      </a:cubicBezTo>
                      <a:cubicBezTo>
                        <a:pt x="1000" y="3191"/>
                        <a:pt x="667" y="2822"/>
                        <a:pt x="596" y="2381"/>
                      </a:cubicBezTo>
                      <a:lnTo>
                        <a:pt x="596" y="2381"/>
                      </a:lnTo>
                      <a:cubicBezTo>
                        <a:pt x="727" y="2405"/>
                        <a:pt x="869" y="2417"/>
                        <a:pt x="1000" y="2417"/>
                      </a:cubicBezTo>
                      <a:cubicBezTo>
                        <a:pt x="1084" y="2417"/>
                        <a:pt x="1143" y="2358"/>
                        <a:pt x="1167" y="2274"/>
                      </a:cubicBezTo>
                      <a:cubicBezTo>
                        <a:pt x="1179" y="2203"/>
                        <a:pt x="1131" y="2143"/>
                        <a:pt x="1072" y="2108"/>
                      </a:cubicBezTo>
                      <a:cubicBezTo>
                        <a:pt x="703" y="1881"/>
                        <a:pt x="476" y="1488"/>
                        <a:pt x="476" y="1048"/>
                      </a:cubicBezTo>
                      <a:cubicBezTo>
                        <a:pt x="476" y="953"/>
                        <a:pt x="488" y="846"/>
                        <a:pt x="524" y="738"/>
                      </a:cubicBezTo>
                      <a:cubicBezTo>
                        <a:pt x="965" y="1191"/>
                        <a:pt x="1524" y="1524"/>
                        <a:pt x="2120" y="1727"/>
                      </a:cubicBezTo>
                      <a:cubicBezTo>
                        <a:pt x="2120" y="1727"/>
                        <a:pt x="2715" y="1905"/>
                        <a:pt x="2929" y="1917"/>
                      </a:cubicBezTo>
                      <a:lnTo>
                        <a:pt x="3024" y="1917"/>
                      </a:lnTo>
                      <a:cubicBezTo>
                        <a:pt x="3096" y="1917"/>
                        <a:pt x="3167" y="1869"/>
                        <a:pt x="3191" y="1798"/>
                      </a:cubicBezTo>
                      <a:cubicBezTo>
                        <a:pt x="3203" y="1786"/>
                        <a:pt x="3203" y="1750"/>
                        <a:pt x="3203" y="1738"/>
                      </a:cubicBezTo>
                      <a:lnTo>
                        <a:pt x="3203" y="1703"/>
                      </a:lnTo>
                      <a:cubicBezTo>
                        <a:pt x="3203" y="953"/>
                        <a:pt x="3810" y="334"/>
                        <a:pt x="4572" y="334"/>
                      </a:cubicBezTo>
                      <a:cubicBezTo>
                        <a:pt x="4941" y="334"/>
                        <a:pt x="5287" y="488"/>
                        <a:pt x="5549" y="750"/>
                      </a:cubicBezTo>
                      <a:cubicBezTo>
                        <a:pt x="5585" y="787"/>
                        <a:pt x="5621" y="802"/>
                        <a:pt x="5663" y="802"/>
                      </a:cubicBezTo>
                      <a:cubicBezTo>
                        <a:pt x="5676" y="802"/>
                        <a:pt x="5689" y="801"/>
                        <a:pt x="5703" y="798"/>
                      </a:cubicBezTo>
                      <a:cubicBezTo>
                        <a:pt x="5882" y="762"/>
                        <a:pt x="6049" y="738"/>
                        <a:pt x="6203" y="679"/>
                      </a:cubicBezTo>
                      <a:lnTo>
                        <a:pt x="6203" y="679"/>
                      </a:lnTo>
                      <a:cubicBezTo>
                        <a:pt x="6120" y="762"/>
                        <a:pt x="6013" y="857"/>
                        <a:pt x="5894" y="917"/>
                      </a:cubicBezTo>
                      <a:cubicBezTo>
                        <a:pt x="5822" y="965"/>
                        <a:pt x="5787" y="1048"/>
                        <a:pt x="5822" y="1143"/>
                      </a:cubicBezTo>
                      <a:cubicBezTo>
                        <a:pt x="5846" y="1203"/>
                        <a:pt x="5930" y="1250"/>
                        <a:pt x="6001" y="1250"/>
                      </a:cubicBezTo>
                      <a:cubicBezTo>
                        <a:pt x="6144" y="1227"/>
                        <a:pt x="6287" y="1215"/>
                        <a:pt x="6418" y="1167"/>
                      </a:cubicBezTo>
                      <a:lnTo>
                        <a:pt x="6418" y="1167"/>
                      </a:lnTo>
                      <a:cubicBezTo>
                        <a:pt x="6299" y="1286"/>
                        <a:pt x="6168" y="1405"/>
                        <a:pt x="6013" y="1512"/>
                      </a:cubicBezTo>
                      <a:cubicBezTo>
                        <a:pt x="5965" y="1548"/>
                        <a:pt x="5941" y="1608"/>
                        <a:pt x="5941" y="1655"/>
                      </a:cubicBezTo>
                      <a:lnTo>
                        <a:pt x="5941" y="1679"/>
                      </a:lnTo>
                      <a:lnTo>
                        <a:pt x="5941" y="1703"/>
                      </a:lnTo>
                      <a:lnTo>
                        <a:pt x="5941" y="1727"/>
                      </a:lnTo>
                      <a:cubicBezTo>
                        <a:pt x="5941" y="2691"/>
                        <a:pt x="5572" y="3572"/>
                        <a:pt x="4977" y="4227"/>
                      </a:cubicBezTo>
                      <a:cubicBezTo>
                        <a:pt x="4918" y="4298"/>
                        <a:pt x="4918" y="4405"/>
                        <a:pt x="4977" y="4465"/>
                      </a:cubicBezTo>
                      <a:cubicBezTo>
                        <a:pt x="5011" y="4499"/>
                        <a:pt x="5053" y="4514"/>
                        <a:pt x="5096" y="4514"/>
                      </a:cubicBezTo>
                      <a:cubicBezTo>
                        <a:pt x="5143" y="4514"/>
                        <a:pt x="5190" y="4496"/>
                        <a:pt x="5227" y="4465"/>
                      </a:cubicBezTo>
                      <a:cubicBezTo>
                        <a:pt x="5894" y="3715"/>
                        <a:pt x="6263" y="2762"/>
                        <a:pt x="6287" y="1750"/>
                      </a:cubicBezTo>
                      <a:cubicBezTo>
                        <a:pt x="6596" y="1524"/>
                        <a:pt x="6846" y="1250"/>
                        <a:pt x="7061" y="917"/>
                      </a:cubicBezTo>
                      <a:cubicBezTo>
                        <a:pt x="7144" y="857"/>
                        <a:pt x="7132" y="750"/>
                        <a:pt x="7061" y="715"/>
                      </a:cubicBezTo>
                      <a:cubicBezTo>
                        <a:pt x="7029" y="683"/>
                        <a:pt x="6987" y="667"/>
                        <a:pt x="6937" y="667"/>
                      </a:cubicBezTo>
                      <a:cubicBezTo>
                        <a:pt x="6912" y="667"/>
                        <a:pt x="6886" y="671"/>
                        <a:pt x="6858" y="679"/>
                      </a:cubicBezTo>
                      <a:cubicBezTo>
                        <a:pt x="6775" y="726"/>
                        <a:pt x="6680" y="750"/>
                        <a:pt x="6596" y="786"/>
                      </a:cubicBezTo>
                      <a:cubicBezTo>
                        <a:pt x="6680" y="667"/>
                        <a:pt x="6763" y="512"/>
                        <a:pt x="6823" y="369"/>
                      </a:cubicBezTo>
                      <a:cubicBezTo>
                        <a:pt x="6834" y="310"/>
                        <a:pt x="6834" y="238"/>
                        <a:pt x="6787" y="191"/>
                      </a:cubicBezTo>
                      <a:cubicBezTo>
                        <a:pt x="6750" y="153"/>
                        <a:pt x="6703" y="135"/>
                        <a:pt x="6659" y="135"/>
                      </a:cubicBezTo>
                      <a:cubicBezTo>
                        <a:pt x="6632" y="135"/>
                        <a:pt x="6607" y="142"/>
                        <a:pt x="6584" y="155"/>
                      </a:cubicBezTo>
                      <a:cubicBezTo>
                        <a:pt x="6322" y="310"/>
                        <a:pt x="6061" y="393"/>
                        <a:pt x="5775" y="441"/>
                      </a:cubicBezTo>
                      <a:cubicBezTo>
                        <a:pt x="5465" y="143"/>
                        <a:pt x="5048" y="0"/>
                        <a:pt x="4620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</p:grpSp>
        <p:grpSp>
          <p:nvGrpSpPr>
            <p:cNvPr id="1318" name="Google Shape;1318;p49"/>
            <p:cNvGrpSpPr/>
            <p:nvPr/>
          </p:nvGrpSpPr>
          <p:grpSpPr>
            <a:xfrm>
              <a:off x="6529419" y="3711909"/>
              <a:ext cx="956596" cy="944315"/>
              <a:chOff x="3768864" y="3522050"/>
              <a:chExt cx="1098904" cy="1084796"/>
            </a:xfrm>
          </p:grpSpPr>
          <p:grpSp>
            <p:nvGrpSpPr>
              <p:cNvPr id="1319" name="Google Shape;1319;p49"/>
              <p:cNvGrpSpPr/>
              <p:nvPr/>
            </p:nvGrpSpPr>
            <p:grpSpPr>
              <a:xfrm>
                <a:off x="3768864" y="3522050"/>
                <a:ext cx="1098904" cy="1084796"/>
                <a:chOff x="3768864" y="3522050"/>
                <a:chExt cx="1098904" cy="1084796"/>
              </a:xfrm>
            </p:grpSpPr>
            <p:sp>
              <p:nvSpPr>
                <p:cNvPr id="1320" name="Google Shape;1320;p49"/>
                <p:cNvSpPr/>
                <p:nvPr/>
              </p:nvSpPr>
              <p:spPr>
                <a:xfrm>
                  <a:off x="3768864" y="3522050"/>
                  <a:ext cx="1098904" cy="1084796"/>
                </a:xfrm>
                <a:custGeom>
                  <a:rect b="b" l="l" r="r" t="t"/>
                  <a:pathLst>
                    <a:path extrusionOk="0" h="45134" w="45721">
                      <a:moveTo>
                        <a:pt x="22862" y="0"/>
                      </a:moveTo>
                      <a:cubicBezTo>
                        <a:pt x="22093" y="0"/>
                        <a:pt x="21325" y="295"/>
                        <a:pt x="20741" y="884"/>
                      </a:cubicBezTo>
                      <a:lnTo>
                        <a:pt x="1179" y="20446"/>
                      </a:lnTo>
                      <a:cubicBezTo>
                        <a:pt x="1" y="21613"/>
                        <a:pt x="1" y="23518"/>
                        <a:pt x="1179" y="24697"/>
                      </a:cubicBezTo>
                      <a:lnTo>
                        <a:pt x="20741" y="44259"/>
                      </a:lnTo>
                      <a:cubicBezTo>
                        <a:pt x="21325" y="44842"/>
                        <a:pt x="22093" y="45134"/>
                        <a:pt x="22862" y="45134"/>
                      </a:cubicBezTo>
                      <a:cubicBezTo>
                        <a:pt x="23631" y="45134"/>
                        <a:pt x="24402" y="44842"/>
                        <a:pt x="24992" y="44259"/>
                      </a:cubicBezTo>
                      <a:lnTo>
                        <a:pt x="44554" y="24697"/>
                      </a:lnTo>
                      <a:cubicBezTo>
                        <a:pt x="45721" y="23518"/>
                        <a:pt x="45721" y="21613"/>
                        <a:pt x="44554" y="20446"/>
                      </a:cubicBezTo>
                      <a:lnTo>
                        <a:pt x="36684" y="12576"/>
                      </a:lnTo>
                      <a:cubicBezTo>
                        <a:pt x="36279" y="12171"/>
                        <a:pt x="36362" y="11481"/>
                        <a:pt x="36850" y="11171"/>
                      </a:cubicBezTo>
                      <a:cubicBezTo>
                        <a:pt x="37565" y="10719"/>
                        <a:pt x="38327" y="10362"/>
                        <a:pt x="39124" y="10052"/>
                      </a:cubicBezTo>
                      <a:cubicBezTo>
                        <a:pt x="39613" y="9874"/>
                        <a:pt x="40053" y="9552"/>
                        <a:pt x="40410" y="9100"/>
                      </a:cubicBezTo>
                      <a:cubicBezTo>
                        <a:pt x="41172" y="8111"/>
                        <a:pt x="41220" y="6778"/>
                        <a:pt x="40518" y="5742"/>
                      </a:cubicBezTo>
                      <a:cubicBezTo>
                        <a:pt x="39931" y="4872"/>
                        <a:pt x="39013" y="4437"/>
                        <a:pt x="38094" y="4437"/>
                      </a:cubicBezTo>
                      <a:cubicBezTo>
                        <a:pt x="37352" y="4437"/>
                        <a:pt x="36610" y="4721"/>
                        <a:pt x="36041" y="5290"/>
                      </a:cubicBezTo>
                      <a:cubicBezTo>
                        <a:pt x="35731" y="5599"/>
                        <a:pt x="35505" y="5956"/>
                        <a:pt x="35362" y="6337"/>
                      </a:cubicBezTo>
                      <a:cubicBezTo>
                        <a:pt x="35076" y="7135"/>
                        <a:pt x="34719" y="7885"/>
                        <a:pt x="34267" y="8588"/>
                      </a:cubicBezTo>
                      <a:cubicBezTo>
                        <a:pt x="34091" y="8872"/>
                        <a:pt x="33796" y="9021"/>
                        <a:pt x="33498" y="9021"/>
                      </a:cubicBezTo>
                      <a:cubicBezTo>
                        <a:pt x="33271" y="9021"/>
                        <a:pt x="33042" y="8934"/>
                        <a:pt x="32862" y="8754"/>
                      </a:cubicBezTo>
                      <a:lnTo>
                        <a:pt x="24992" y="884"/>
                      </a:lnTo>
                      <a:cubicBezTo>
                        <a:pt x="24402" y="295"/>
                        <a:pt x="23631" y="0"/>
                        <a:pt x="22862" y="0"/>
                      </a:cubicBezTo>
                      <a:close/>
                    </a:path>
                  </a:pathLst>
                </a:custGeom>
                <a:solidFill>
                  <a:srgbClr val="EC3A3B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321" name="Google Shape;1321;p49"/>
                <p:cNvSpPr/>
                <p:nvPr/>
              </p:nvSpPr>
              <p:spPr>
                <a:xfrm>
                  <a:off x="3887041" y="3641743"/>
                  <a:ext cx="287338" cy="287026"/>
                </a:xfrm>
                <a:custGeom>
                  <a:rect b="b" l="l" r="r" t="t"/>
                  <a:pathLst>
                    <a:path extrusionOk="0" h="11942" w="11955">
                      <a:moveTo>
                        <a:pt x="5978" y="0"/>
                      </a:moveTo>
                      <a:cubicBezTo>
                        <a:pt x="2680" y="0"/>
                        <a:pt x="1" y="2667"/>
                        <a:pt x="1" y="5977"/>
                      </a:cubicBezTo>
                      <a:cubicBezTo>
                        <a:pt x="1" y="9275"/>
                        <a:pt x="2680" y="11942"/>
                        <a:pt x="5978" y="11942"/>
                      </a:cubicBezTo>
                      <a:cubicBezTo>
                        <a:pt x="9276" y="11942"/>
                        <a:pt x="11955" y="9275"/>
                        <a:pt x="11955" y="5977"/>
                      </a:cubicBezTo>
                      <a:cubicBezTo>
                        <a:pt x="11955" y="2667"/>
                        <a:pt x="9276" y="0"/>
                        <a:pt x="5978" y="0"/>
                      </a:cubicBezTo>
                      <a:close/>
                    </a:path>
                  </a:pathLst>
                </a:custGeom>
                <a:solidFill>
                  <a:srgbClr val="EC3A3B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1322" name="Google Shape;1322;p49"/>
              <p:cNvGrpSpPr/>
              <p:nvPr/>
            </p:nvGrpSpPr>
            <p:grpSpPr>
              <a:xfrm>
                <a:off x="4139616" y="3871555"/>
                <a:ext cx="357419" cy="357005"/>
                <a:chOff x="7482229" y="3351230"/>
                <a:chExt cx="357419" cy="357005"/>
              </a:xfrm>
            </p:grpSpPr>
            <p:sp>
              <p:nvSpPr>
                <p:cNvPr id="1323" name="Google Shape;1323;p49"/>
                <p:cNvSpPr/>
                <p:nvPr/>
              </p:nvSpPr>
              <p:spPr>
                <a:xfrm>
                  <a:off x="7482229" y="3351230"/>
                  <a:ext cx="357419" cy="357005"/>
                </a:xfrm>
                <a:custGeom>
                  <a:rect b="b" l="l" r="r" t="t"/>
                  <a:pathLst>
                    <a:path extrusionOk="0" h="11216" w="11229">
                      <a:moveTo>
                        <a:pt x="5633" y="357"/>
                      </a:moveTo>
                      <a:cubicBezTo>
                        <a:pt x="8538" y="357"/>
                        <a:pt x="10883" y="2703"/>
                        <a:pt x="10883" y="5608"/>
                      </a:cubicBezTo>
                      <a:cubicBezTo>
                        <a:pt x="10883" y="8513"/>
                        <a:pt x="8538" y="10859"/>
                        <a:pt x="5633" y="10859"/>
                      </a:cubicBezTo>
                      <a:cubicBezTo>
                        <a:pt x="2728" y="10859"/>
                        <a:pt x="382" y="8513"/>
                        <a:pt x="382" y="5608"/>
                      </a:cubicBezTo>
                      <a:cubicBezTo>
                        <a:pt x="382" y="2703"/>
                        <a:pt x="2728" y="357"/>
                        <a:pt x="5633" y="357"/>
                      </a:cubicBezTo>
                      <a:close/>
                      <a:moveTo>
                        <a:pt x="5621" y="0"/>
                      </a:moveTo>
                      <a:cubicBezTo>
                        <a:pt x="4109" y="0"/>
                        <a:pt x="2716" y="572"/>
                        <a:pt x="1644" y="1631"/>
                      </a:cubicBezTo>
                      <a:cubicBezTo>
                        <a:pt x="584" y="2691"/>
                        <a:pt x="1" y="4108"/>
                        <a:pt x="1" y="5608"/>
                      </a:cubicBezTo>
                      <a:cubicBezTo>
                        <a:pt x="1" y="7108"/>
                        <a:pt x="584" y="8513"/>
                        <a:pt x="1644" y="9585"/>
                      </a:cubicBezTo>
                      <a:cubicBezTo>
                        <a:pt x="2704" y="10632"/>
                        <a:pt x="4109" y="11216"/>
                        <a:pt x="5621" y="11216"/>
                      </a:cubicBezTo>
                      <a:cubicBezTo>
                        <a:pt x="7121" y="11216"/>
                        <a:pt x="8526" y="10632"/>
                        <a:pt x="9597" y="9585"/>
                      </a:cubicBezTo>
                      <a:cubicBezTo>
                        <a:pt x="10645" y="8525"/>
                        <a:pt x="11229" y="7108"/>
                        <a:pt x="11229" y="5608"/>
                      </a:cubicBezTo>
                      <a:cubicBezTo>
                        <a:pt x="11229" y="4108"/>
                        <a:pt x="10669" y="2703"/>
                        <a:pt x="9597" y="1631"/>
                      </a:cubicBezTo>
                      <a:cubicBezTo>
                        <a:pt x="8538" y="572"/>
                        <a:pt x="7121" y="0"/>
                        <a:pt x="5621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324" name="Google Shape;1324;p49"/>
                <p:cNvSpPr/>
                <p:nvPr/>
              </p:nvSpPr>
              <p:spPr>
                <a:xfrm>
                  <a:off x="7592138" y="3605616"/>
                  <a:ext cx="137983" cy="32530"/>
                </a:xfrm>
                <a:custGeom>
                  <a:rect b="b" l="l" r="r" t="t"/>
                  <a:pathLst>
                    <a:path extrusionOk="0" h="1022" w="4335">
                      <a:moveTo>
                        <a:pt x="202" y="1"/>
                      </a:moveTo>
                      <a:cubicBezTo>
                        <a:pt x="147" y="1"/>
                        <a:pt x="94" y="21"/>
                        <a:pt x="60" y="69"/>
                      </a:cubicBezTo>
                      <a:cubicBezTo>
                        <a:pt x="1" y="140"/>
                        <a:pt x="1" y="259"/>
                        <a:pt x="96" y="319"/>
                      </a:cubicBezTo>
                      <a:cubicBezTo>
                        <a:pt x="644" y="783"/>
                        <a:pt x="1370" y="1021"/>
                        <a:pt x="2168" y="1021"/>
                      </a:cubicBezTo>
                      <a:cubicBezTo>
                        <a:pt x="2954" y="1021"/>
                        <a:pt x="3680" y="771"/>
                        <a:pt x="4239" y="319"/>
                      </a:cubicBezTo>
                      <a:cubicBezTo>
                        <a:pt x="4323" y="259"/>
                        <a:pt x="4335" y="140"/>
                        <a:pt x="4263" y="69"/>
                      </a:cubicBezTo>
                      <a:cubicBezTo>
                        <a:pt x="4228" y="26"/>
                        <a:pt x="4170" y="4"/>
                        <a:pt x="4115" y="4"/>
                      </a:cubicBezTo>
                      <a:cubicBezTo>
                        <a:pt x="4078" y="4"/>
                        <a:pt x="4042" y="14"/>
                        <a:pt x="4013" y="33"/>
                      </a:cubicBezTo>
                      <a:cubicBezTo>
                        <a:pt x="3537" y="438"/>
                        <a:pt x="2882" y="664"/>
                        <a:pt x="2168" y="664"/>
                      </a:cubicBezTo>
                      <a:cubicBezTo>
                        <a:pt x="1465" y="664"/>
                        <a:pt x="810" y="438"/>
                        <a:pt x="322" y="33"/>
                      </a:cubicBezTo>
                      <a:cubicBezTo>
                        <a:pt x="286" y="12"/>
                        <a:pt x="244" y="1"/>
                        <a:pt x="202" y="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325" name="Google Shape;1325;p49"/>
                <p:cNvSpPr/>
                <p:nvPr/>
              </p:nvSpPr>
              <p:spPr>
                <a:xfrm>
                  <a:off x="7513709" y="3387962"/>
                  <a:ext cx="295987" cy="282014"/>
                </a:xfrm>
                <a:custGeom>
                  <a:rect b="b" l="l" r="r" t="t"/>
                  <a:pathLst>
                    <a:path extrusionOk="0" h="8860" w="9299">
                      <a:moveTo>
                        <a:pt x="6060" y="370"/>
                      </a:moveTo>
                      <a:cubicBezTo>
                        <a:pt x="6358" y="370"/>
                        <a:pt x="6596" y="608"/>
                        <a:pt x="6596" y="906"/>
                      </a:cubicBezTo>
                      <a:cubicBezTo>
                        <a:pt x="6596" y="1204"/>
                        <a:pt x="6358" y="1442"/>
                        <a:pt x="6060" y="1442"/>
                      </a:cubicBezTo>
                      <a:cubicBezTo>
                        <a:pt x="5763" y="1442"/>
                        <a:pt x="5525" y="1204"/>
                        <a:pt x="5525" y="906"/>
                      </a:cubicBezTo>
                      <a:cubicBezTo>
                        <a:pt x="5525" y="608"/>
                        <a:pt x="5763" y="370"/>
                        <a:pt x="6060" y="370"/>
                      </a:cubicBezTo>
                      <a:close/>
                      <a:moveTo>
                        <a:pt x="1322" y="2989"/>
                      </a:moveTo>
                      <a:cubicBezTo>
                        <a:pt x="1596" y="2989"/>
                        <a:pt x="1834" y="3097"/>
                        <a:pt x="2012" y="3263"/>
                      </a:cubicBezTo>
                      <a:cubicBezTo>
                        <a:pt x="1477" y="3680"/>
                        <a:pt x="1072" y="4240"/>
                        <a:pt x="881" y="4883"/>
                      </a:cubicBezTo>
                      <a:cubicBezTo>
                        <a:pt x="548" y="4716"/>
                        <a:pt x="334" y="4359"/>
                        <a:pt x="334" y="3990"/>
                      </a:cubicBezTo>
                      <a:cubicBezTo>
                        <a:pt x="334" y="3442"/>
                        <a:pt x="774" y="2989"/>
                        <a:pt x="1322" y="2989"/>
                      </a:cubicBezTo>
                      <a:close/>
                      <a:moveTo>
                        <a:pt x="7954" y="2989"/>
                      </a:moveTo>
                      <a:cubicBezTo>
                        <a:pt x="8501" y="2989"/>
                        <a:pt x="8942" y="3442"/>
                        <a:pt x="8942" y="3990"/>
                      </a:cubicBezTo>
                      <a:cubicBezTo>
                        <a:pt x="8966" y="4359"/>
                        <a:pt x="8739" y="4704"/>
                        <a:pt x="8394" y="4883"/>
                      </a:cubicBezTo>
                      <a:cubicBezTo>
                        <a:pt x="8216" y="4240"/>
                        <a:pt x="7811" y="3680"/>
                        <a:pt x="7263" y="3263"/>
                      </a:cubicBezTo>
                      <a:cubicBezTo>
                        <a:pt x="7442" y="3085"/>
                        <a:pt x="7692" y="2989"/>
                        <a:pt x="7954" y="2989"/>
                      </a:cubicBezTo>
                      <a:close/>
                      <a:moveTo>
                        <a:pt x="6072" y="1"/>
                      </a:moveTo>
                      <a:cubicBezTo>
                        <a:pt x="5632" y="1"/>
                        <a:pt x="5251" y="334"/>
                        <a:pt x="5191" y="763"/>
                      </a:cubicBezTo>
                      <a:lnTo>
                        <a:pt x="4596" y="953"/>
                      </a:lnTo>
                      <a:cubicBezTo>
                        <a:pt x="4525" y="989"/>
                        <a:pt x="4477" y="1049"/>
                        <a:pt x="4477" y="1120"/>
                      </a:cubicBezTo>
                      <a:lnTo>
                        <a:pt x="4477" y="2370"/>
                      </a:lnTo>
                      <a:cubicBezTo>
                        <a:pt x="3679" y="2394"/>
                        <a:pt x="2929" y="2632"/>
                        <a:pt x="2334" y="3025"/>
                      </a:cubicBezTo>
                      <a:cubicBezTo>
                        <a:pt x="2084" y="2751"/>
                        <a:pt x="1727" y="2608"/>
                        <a:pt x="1358" y="2608"/>
                      </a:cubicBezTo>
                      <a:cubicBezTo>
                        <a:pt x="607" y="2608"/>
                        <a:pt x="0" y="3216"/>
                        <a:pt x="0" y="3966"/>
                      </a:cubicBezTo>
                      <a:cubicBezTo>
                        <a:pt x="0" y="4513"/>
                        <a:pt x="345" y="5002"/>
                        <a:pt x="834" y="5216"/>
                      </a:cubicBezTo>
                      <a:cubicBezTo>
                        <a:pt x="822" y="5347"/>
                        <a:pt x="798" y="5478"/>
                        <a:pt x="798" y="5609"/>
                      </a:cubicBezTo>
                      <a:cubicBezTo>
                        <a:pt x="798" y="7395"/>
                        <a:pt x="2524" y="8859"/>
                        <a:pt x="4667" y="8859"/>
                      </a:cubicBezTo>
                      <a:cubicBezTo>
                        <a:pt x="5763" y="8859"/>
                        <a:pt x="6739" y="8490"/>
                        <a:pt x="7442" y="7871"/>
                      </a:cubicBezTo>
                      <a:cubicBezTo>
                        <a:pt x="7513" y="7811"/>
                        <a:pt x="7513" y="7692"/>
                        <a:pt x="7454" y="7621"/>
                      </a:cubicBezTo>
                      <a:cubicBezTo>
                        <a:pt x="7421" y="7588"/>
                        <a:pt x="7374" y="7570"/>
                        <a:pt x="7326" y="7570"/>
                      </a:cubicBezTo>
                      <a:cubicBezTo>
                        <a:pt x="7287" y="7570"/>
                        <a:pt x="7248" y="7582"/>
                        <a:pt x="7215" y="7609"/>
                      </a:cubicBezTo>
                      <a:cubicBezTo>
                        <a:pt x="6572" y="8157"/>
                        <a:pt x="5668" y="8514"/>
                        <a:pt x="4667" y="8514"/>
                      </a:cubicBezTo>
                      <a:cubicBezTo>
                        <a:pt x="2739" y="8514"/>
                        <a:pt x="1167" y="7216"/>
                        <a:pt x="1167" y="5633"/>
                      </a:cubicBezTo>
                      <a:cubicBezTo>
                        <a:pt x="1167" y="4037"/>
                        <a:pt x="2739" y="2739"/>
                        <a:pt x="4667" y="2739"/>
                      </a:cubicBezTo>
                      <a:cubicBezTo>
                        <a:pt x="6608" y="2739"/>
                        <a:pt x="8180" y="4037"/>
                        <a:pt x="8180" y="5633"/>
                      </a:cubicBezTo>
                      <a:cubicBezTo>
                        <a:pt x="8180" y="6133"/>
                        <a:pt x="8037" y="6597"/>
                        <a:pt x="7751" y="7014"/>
                      </a:cubicBezTo>
                      <a:cubicBezTo>
                        <a:pt x="7704" y="7085"/>
                        <a:pt x="7727" y="7169"/>
                        <a:pt x="7787" y="7228"/>
                      </a:cubicBezTo>
                      <a:cubicBezTo>
                        <a:pt x="7818" y="7264"/>
                        <a:pt x="7859" y="7280"/>
                        <a:pt x="7902" y="7280"/>
                      </a:cubicBezTo>
                      <a:cubicBezTo>
                        <a:pt x="7958" y="7280"/>
                        <a:pt x="8015" y="7252"/>
                        <a:pt x="8049" y="7204"/>
                      </a:cubicBezTo>
                      <a:cubicBezTo>
                        <a:pt x="8358" y="6740"/>
                        <a:pt x="8537" y="6192"/>
                        <a:pt x="8537" y="5621"/>
                      </a:cubicBezTo>
                      <a:cubicBezTo>
                        <a:pt x="8537" y="5490"/>
                        <a:pt x="8525" y="5359"/>
                        <a:pt x="8513" y="5228"/>
                      </a:cubicBezTo>
                      <a:cubicBezTo>
                        <a:pt x="8978" y="5014"/>
                        <a:pt x="9299" y="4525"/>
                        <a:pt x="9299" y="3978"/>
                      </a:cubicBezTo>
                      <a:cubicBezTo>
                        <a:pt x="9299" y="3228"/>
                        <a:pt x="8692" y="2620"/>
                        <a:pt x="7954" y="2620"/>
                      </a:cubicBezTo>
                      <a:cubicBezTo>
                        <a:pt x="7573" y="2620"/>
                        <a:pt x="7215" y="2775"/>
                        <a:pt x="6965" y="3037"/>
                      </a:cubicBezTo>
                      <a:cubicBezTo>
                        <a:pt x="6358" y="2656"/>
                        <a:pt x="5632" y="2406"/>
                        <a:pt x="4822" y="2382"/>
                      </a:cubicBezTo>
                      <a:lnTo>
                        <a:pt x="4822" y="1263"/>
                      </a:lnTo>
                      <a:lnTo>
                        <a:pt x="5215" y="1132"/>
                      </a:lnTo>
                      <a:cubicBezTo>
                        <a:pt x="5303" y="1507"/>
                        <a:pt x="5647" y="1780"/>
                        <a:pt x="6048" y="1780"/>
                      </a:cubicBezTo>
                      <a:cubicBezTo>
                        <a:pt x="6080" y="1780"/>
                        <a:pt x="6112" y="1779"/>
                        <a:pt x="6144" y="1775"/>
                      </a:cubicBezTo>
                      <a:cubicBezTo>
                        <a:pt x="6584" y="1727"/>
                        <a:pt x="6918" y="1382"/>
                        <a:pt x="6953" y="953"/>
                      </a:cubicBezTo>
                      <a:cubicBezTo>
                        <a:pt x="6977" y="430"/>
                        <a:pt x="6584" y="1"/>
                        <a:pt x="6072" y="1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326" name="Google Shape;1326;p49"/>
                <p:cNvSpPr/>
                <p:nvPr/>
              </p:nvSpPr>
              <p:spPr>
                <a:xfrm>
                  <a:off x="7580393" y="3516460"/>
                  <a:ext cx="56880" cy="56880"/>
                </a:xfrm>
                <a:custGeom>
                  <a:rect b="b" l="l" r="r" t="t"/>
                  <a:pathLst>
                    <a:path extrusionOk="0" h="1787" w="1787">
                      <a:moveTo>
                        <a:pt x="894" y="345"/>
                      </a:moveTo>
                      <a:cubicBezTo>
                        <a:pt x="1191" y="345"/>
                        <a:pt x="1429" y="584"/>
                        <a:pt x="1429" y="881"/>
                      </a:cubicBezTo>
                      <a:cubicBezTo>
                        <a:pt x="1418" y="1179"/>
                        <a:pt x="1179" y="1417"/>
                        <a:pt x="894" y="1417"/>
                      </a:cubicBezTo>
                      <a:cubicBezTo>
                        <a:pt x="596" y="1417"/>
                        <a:pt x="358" y="1179"/>
                        <a:pt x="358" y="881"/>
                      </a:cubicBezTo>
                      <a:cubicBezTo>
                        <a:pt x="358" y="584"/>
                        <a:pt x="596" y="345"/>
                        <a:pt x="894" y="345"/>
                      </a:cubicBezTo>
                      <a:close/>
                      <a:moveTo>
                        <a:pt x="894" y="0"/>
                      </a:moveTo>
                      <a:cubicBezTo>
                        <a:pt x="406" y="0"/>
                        <a:pt x="1" y="405"/>
                        <a:pt x="1" y="893"/>
                      </a:cubicBezTo>
                      <a:cubicBezTo>
                        <a:pt x="1" y="1381"/>
                        <a:pt x="406" y="1786"/>
                        <a:pt x="894" y="1786"/>
                      </a:cubicBezTo>
                      <a:cubicBezTo>
                        <a:pt x="1394" y="1786"/>
                        <a:pt x="1787" y="1381"/>
                        <a:pt x="1787" y="893"/>
                      </a:cubicBezTo>
                      <a:cubicBezTo>
                        <a:pt x="1775" y="405"/>
                        <a:pt x="1394" y="0"/>
                        <a:pt x="894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327" name="Google Shape;1327;p49"/>
                <p:cNvSpPr/>
                <p:nvPr/>
              </p:nvSpPr>
              <p:spPr>
                <a:xfrm>
                  <a:off x="7685750" y="3516460"/>
                  <a:ext cx="56880" cy="56880"/>
                </a:xfrm>
                <a:custGeom>
                  <a:rect b="b" l="l" r="r" t="t"/>
                  <a:pathLst>
                    <a:path extrusionOk="0" h="1787" w="1787">
                      <a:moveTo>
                        <a:pt x="894" y="345"/>
                      </a:moveTo>
                      <a:cubicBezTo>
                        <a:pt x="1191" y="345"/>
                        <a:pt x="1429" y="584"/>
                        <a:pt x="1429" y="881"/>
                      </a:cubicBezTo>
                      <a:cubicBezTo>
                        <a:pt x="1429" y="1179"/>
                        <a:pt x="1191" y="1417"/>
                        <a:pt x="894" y="1417"/>
                      </a:cubicBezTo>
                      <a:cubicBezTo>
                        <a:pt x="596" y="1417"/>
                        <a:pt x="358" y="1179"/>
                        <a:pt x="358" y="881"/>
                      </a:cubicBezTo>
                      <a:cubicBezTo>
                        <a:pt x="358" y="584"/>
                        <a:pt x="596" y="345"/>
                        <a:pt x="894" y="345"/>
                      </a:cubicBezTo>
                      <a:close/>
                      <a:moveTo>
                        <a:pt x="894" y="0"/>
                      </a:moveTo>
                      <a:cubicBezTo>
                        <a:pt x="405" y="0"/>
                        <a:pt x="1" y="405"/>
                        <a:pt x="1" y="893"/>
                      </a:cubicBezTo>
                      <a:cubicBezTo>
                        <a:pt x="1" y="1381"/>
                        <a:pt x="405" y="1786"/>
                        <a:pt x="894" y="1786"/>
                      </a:cubicBezTo>
                      <a:cubicBezTo>
                        <a:pt x="1382" y="1786"/>
                        <a:pt x="1787" y="1381"/>
                        <a:pt x="1787" y="893"/>
                      </a:cubicBezTo>
                      <a:cubicBezTo>
                        <a:pt x="1775" y="405"/>
                        <a:pt x="1382" y="0"/>
                        <a:pt x="894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</p:grpSp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4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p18"/>
          <p:cNvSpPr txBox="1"/>
          <p:nvPr>
            <p:ph type="title"/>
          </p:nvPr>
        </p:nvSpPr>
        <p:spPr>
          <a:xfrm>
            <a:off x="457200" y="411475"/>
            <a:ext cx="8229600" cy="371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Business </a:t>
            </a:r>
            <a:r>
              <a:rPr lang="en"/>
              <a:t>2023</a:t>
            </a:r>
            <a:r>
              <a:rPr lang="en"/>
              <a:t> </a:t>
            </a:r>
            <a:r>
              <a:rPr lang="en"/>
              <a:t>annual report infographics</a:t>
            </a:r>
            <a:endParaRPr/>
          </a:p>
        </p:txBody>
      </p:sp>
      <p:sp>
        <p:nvSpPr>
          <p:cNvPr id="206" name="Google Shape;206;p18"/>
          <p:cNvSpPr/>
          <p:nvPr/>
        </p:nvSpPr>
        <p:spPr>
          <a:xfrm>
            <a:off x="457200" y="1050375"/>
            <a:ext cx="4114800" cy="545100"/>
          </a:xfrm>
          <a:prstGeom prst="roundRect">
            <a:avLst>
              <a:gd fmla="val 19322" name="adj"/>
            </a:avLst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100">
                <a:solidFill>
                  <a:schemeClr val="lt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rPr>
              <a:t>Achievements &amp; milestones</a:t>
            </a:r>
            <a:endParaRPr/>
          </a:p>
        </p:txBody>
      </p:sp>
      <p:grpSp>
        <p:nvGrpSpPr>
          <p:cNvPr id="207" name="Google Shape;207;p18"/>
          <p:cNvGrpSpPr/>
          <p:nvPr/>
        </p:nvGrpSpPr>
        <p:grpSpPr>
          <a:xfrm>
            <a:off x="457202" y="3149375"/>
            <a:ext cx="1714535" cy="1582700"/>
            <a:chOff x="457202" y="3149375"/>
            <a:chExt cx="1714535" cy="1582700"/>
          </a:xfrm>
        </p:grpSpPr>
        <p:sp>
          <p:nvSpPr>
            <p:cNvPr id="208" name="Google Shape;208;p18"/>
            <p:cNvSpPr/>
            <p:nvPr/>
          </p:nvSpPr>
          <p:spPr>
            <a:xfrm>
              <a:off x="1011462" y="3149375"/>
              <a:ext cx="606000" cy="6057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800">
                  <a:solidFill>
                    <a:schemeClr val="lt1"/>
                  </a:solidFill>
                  <a:latin typeface="Fira Sans Extra Condensed"/>
                  <a:ea typeface="Fira Sans Extra Condensed"/>
                  <a:cs typeface="Fira Sans Extra Condensed"/>
                  <a:sym typeface="Fira Sans Extra Condensed"/>
                </a:rPr>
                <a:t>01</a:t>
              </a:r>
              <a:endParaRPr b="1" sz="1800">
                <a:solidFill>
                  <a:schemeClr val="lt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endParaRPr>
            </a:p>
          </p:txBody>
        </p:sp>
        <p:grpSp>
          <p:nvGrpSpPr>
            <p:cNvPr id="209" name="Google Shape;209;p18"/>
            <p:cNvGrpSpPr/>
            <p:nvPr/>
          </p:nvGrpSpPr>
          <p:grpSpPr>
            <a:xfrm>
              <a:off x="457202" y="3907475"/>
              <a:ext cx="1714535" cy="824600"/>
              <a:chOff x="361025" y="3907475"/>
              <a:chExt cx="2016625" cy="824600"/>
            </a:xfrm>
          </p:grpSpPr>
          <p:sp>
            <p:nvSpPr>
              <p:cNvPr id="210" name="Google Shape;210;p18"/>
              <p:cNvSpPr txBox="1"/>
              <p:nvPr/>
            </p:nvSpPr>
            <p:spPr>
              <a:xfrm>
                <a:off x="361025" y="3907475"/>
                <a:ext cx="2016600" cy="3318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lang="en" sz="1800">
                    <a:solidFill>
                      <a:schemeClr val="dk1"/>
                    </a:solidFill>
                    <a:latin typeface="Fira Sans Extra Condensed"/>
                    <a:ea typeface="Fira Sans Extra Condensed"/>
                    <a:cs typeface="Fira Sans Extra Condensed"/>
                    <a:sym typeface="Fira Sans Extra Condensed"/>
                  </a:rPr>
                  <a:t>Mercury</a:t>
                </a:r>
                <a:endParaRPr b="1" sz="1800">
                  <a:solidFill>
                    <a:schemeClr val="dk1"/>
                  </a:solidFill>
                  <a:latin typeface="Fira Sans Extra Condensed"/>
                  <a:ea typeface="Fira Sans Extra Condensed"/>
                  <a:cs typeface="Fira Sans Extra Condensed"/>
                  <a:sym typeface="Fira Sans Extra Condensed"/>
                </a:endParaRPr>
              </a:p>
            </p:txBody>
          </p:sp>
          <p:sp>
            <p:nvSpPr>
              <p:cNvPr id="211" name="Google Shape;211;p18"/>
              <p:cNvSpPr txBox="1"/>
              <p:nvPr/>
            </p:nvSpPr>
            <p:spPr>
              <a:xfrm>
                <a:off x="361050" y="4249075"/>
                <a:ext cx="2016600" cy="4830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>
                    <a:solidFill>
                      <a:schemeClr val="dk1"/>
                    </a:solidFill>
                    <a:latin typeface="Roboto"/>
                    <a:ea typeface="Roboto"/>
                    <a:cs typeface="Roboto"/>
                    <a:sym typeface="Roboto"/>
                  </a:rPr>
                  <a:t>Mercury is the smallest planet</a:t>
                </a:r>
                <a:endParaRPr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endParaRPr>
              </a:p>
            </p:txBody>
          </p:sp>
        </p:grpSp>
      </p:grpSp>
      <p:grpSp>
        <p:nvGrpSpPr>
          <p:cNvPr id="212" name="Google Shape;212;p18"/>
          <p:cNvGrpSpPr/>
          <p:nvPr/>
        </p:nvGrpSpPr>
        <p:grpSpPr>
          <a:xfrm>
            <a:off x="6972265" y="1020075"/>
            <a:ext cx="1714535" cy="1582700"/>
            <a:chOff x="6972265" y="1020075"/>
            <a:chExt cx="1714535" cy="1582700"/>
          </a:xfrm>
        </p:grpSpPr>
        <p:grpSp>
          <p:nvGrpSpPr>
            <p:cNvPr id="213" name="Google Shape;213;p18"/>
            <p:cNvGrpSpPr/>
            <p:nvPr/>
          </p:nvGrpSpPr>
          <p:grpSpPr>
            <a:xfrm>
              <a:off x="6972265" y="1778175"/>
              <a:ext cx="1714535" cy="824600"/>
              <a:chOff x="6766350" y="3907475"/>
              <a:chExt cx="2016625" cy="824600"/>
            </a:xfrm>
          </p:grpSpPr>
          <p:sp>
            <p:nvSpPr>
              <p:cNvPr id="214" name="Google Shape;214;p18"/>
              <p:cNvSpPr txBox="1"/>
              <p:nvPr/>
            </p:nvSpPr>
            <p:spPr>
              <a:xfrm>
                <a:off x="6766375" y="3907475"/>
                <a:ext cx="2016600" cy="3318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lang="en" sz="1800">
                    <a:solidFill>
                      <a:schemeClr val="dk1"/>
                    </a:solidFill>
                    <a:latin typeface="Fira Sans Extra Condensed"/>
                    <a:ea typeface="Fira Sans Extra Condensed"/>
                    <a:cs typeface="Fira Sans Extra Condensed"/>
                    <a:sym typeface="Fira Sans Extra Condensed"/>
                  </a:rPr>
                  <a:t>Saturn</a:t>
                </a:r>
                <a:endParaRPr b="1" sz="1800">
                  <a:solidFill>
                    <a:schemeClr val="dk1"/>
                  </a:solidFill>
                  <a:latin typeface="Fira Sans Extra Condensed"/>
                  <a:ea typeface="Fira Sans Extra Condensed"/>
                  <a:cs typeface="Fira Sans Extra Condensed"/>
                  <a:sym typeface="Fira Sans Extra Condensed"/>
                </a:endParaRPr>
              </a:p>
            </p:txBody>
          </p:sp>
          <p:sp>
            <p:nvSpPr>
              <p:cNvPr id="215" name="Google Shape;215;p18"/>
              <p:cNvSpPr txBox="1"/>
              <p:nvPr/>
            </p:nvSpPr>
            <p:spPr>
              <a:xfrm>
                <a:off x="6766350" y="4249075"/>
                <a:ext cx="2016600" cy="4830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>
                    <a:solidFill>
                      <a:schemeClr val="dk1"/>
                    </a:solidFill>
                    <a:latin typeface="Roboto"/>
                    <a:ea typeface="Roboto"/>
                    <a:cs typeface="Roboto"/>
                    <a:sym typeface="Roboto"/>
                  </a:rPr>
                  <a:t>Saturn is the ringed gas giant</a:t>
                </a:r>
                <a:endParaRPr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endParaRPr>
              </a:p>
            </p:txBody>
          </p:sp>
        </p:grpSp>
        <p:sp>
          <p:nvSpPr>
            <p:cNvPr id="216" name="Google Shape;216;p18"/>
            <p:cNvSpPr/>
            <p:nvPr/>
          </p:nvSpPr>
          <p:spPr>
            <a:xfrm>
              <a:off x="7526550" y="1020075"/>
              <a:ext cx="606000" cy="605700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800">
                  <a:solidFill>
                    <a:schemeClr val="lt1"/>
                  </a:solidFill>
                  <a:latin typeface="Fira Sans Extra Condensed"/>
                  <a:ea typeface="Fira Sans Extra Condensed"/>
                  <a:cs typeface="Fira Sans Extra Condensed"/>
                  <a:sym typeface="Fira Sans Extra Condensed"/>
                </a:rPr>
                <a:t>05</a:t>
              </a:r>
              <a:endParaRPr b="1" sz="1800">
                <a:solidFill>
                  <a:schemeClr val="lt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endParaRPr>
            </a:p>
          </p:txBody>
        </p:sp>
      </p:grpSp>
      <p:grpSp>
        <p:nvGrpSpPr>
          <p:cNvPr id="217" name="Google Shape;217;p18"/>
          <p:cNvGrpSpPr/>
          <p:nvPr/>
        </p:nvGrpSpPr>
        <p:grpSpPr>
          <a:xfrm>
            <a:off x="2085978" y="2617050"/>
            <a:ext cx="1714513" cy="1582700"/>
            <a:chOff x="2085978" y="2617050"/>
            <a:chExt cx="1714513" cy="1582700"/>
          </a:xfrm>
        </p:grpSpPr>
        <p:grpSp>
          <p:nvGrpSpPr>
            <p:cNvPr id="218" name="Google Shape;218;p18"/>
            <p:cNvGrpSpPr/>
            <p:nvPr/>
          </p:nvGrpSpPr>
          <p:grpSpPr>
            <a:xfrm>
              <a:off x="2085978" y="3375150"/>
              <a:ext cx="1714513" cy="824600"/>
              <a:chOff x="2503675" y="3907475"/>
              <a:chExt cx="2016600" cy="824600"/>
            </a:xfrm>
          </p:grpSpPr>
          <p:sp>
            <p:nvSpPr>
              <p:cNvPr id="219" name="Google Shape;219;p18"/>
              <p:cNvSpPr txBox="1"/>
              <p:nvPr/>
            </p:nvSpPr>
            <p:spPr>
              <a:xfrm>
                <a:off x="2503675" y="3907475"/>
                <a:ext cx="2016600" cy="3318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lang="en" sz="1800">
                    <a:solidFill>
                      <a:schemeClr val="dk1"/>
                    </a:solidFill>
                    <a:latin typeface="Fira Sans Extra Condensed"/>
                    <a:ea typeface="Fira Sans Extra Condensed"/>
                    <a:cs typeface="Fira Sans Extra Condensed"/>
                    <a:sym typeface="Fira Sans Extra Condensed"/>
                  </a:rPr>
                  <a:t>Mars</a:t>
                </a:r>
                <a:endParaRPr b="1" sz="1800">
                  <a:solidFill>
                    <a:schemeClr val="dk1"/>
                  </a:solidFill>
                  <a:latin typeface="Fira Sans Extra Condensed"/>
                  <a:ea typeface="Fira Sans Extra Condensed"/>
                  <a:cs typeface="Fira Sans Extra Condensed"/>
                  <a:sym typeface="Fira Sans Extra Condensed"/>
                </a:endParaRPr>
              </a:p>
            </p:txBody>
          </p:sp>
          <p:sp>
            <p:nvSpPr>
              <p:cNvPr id="220" name="Google Shape;220;p18"/>
              <p:cNvSpPr txBox="1"/>
              <p:nvPr/>
            </p:nvSpPr>
            <p:spPr>
              <a:xfrm>
                <a:off x="2503675" y="4249075"/>
                <a:ext cx="2016600" cy="4830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>
                    <a:solidFill>
                      <a:schemeClr val="dk1"/>
                    </a:solidFill>
                    <a:latin typeface="Roboto"/>
                    <a:ea typeface="Roboto"/>
                    <a:cs typeface="Roboto"/>
                    <a:sym typeface="Roboto"/>
                  </a:rPr>
                  <a:t>Despite being red, Mars is cold</a:t>
                </a:r>
                <a:endParaRPr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endParaRPr>
              </a:p>
            </p:txBody>
          </p:sp>
        </p:grpSp>
        <p:sp>
          <p:nvSpPr>
            <p:cNvPr id="221" name="Google Shape;221;p18"/>
            <p:cNvSpPr/>
            <p:nvPr/>
          </p:nvSpPr>
          <p:spPr>
            <a:xfrm>
              <a:off x="2640250" y="2617050"/>
              <a:ext cx="606000" cy="6057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800">
                  <a:solidFill>
                    <a:schemeClr val="lt1"/>
                  </a:solidFill>
                  <a:latin typeface="Fira Sans Extra Condensed"/>
                  <a:ea typeface="Fira Sans Extra Condensed"/>
                  <a:cs typeface="Fira Sans Extra Condensed"/>
                  <a:sym typeface="Fira Sans Extra Condensed"/>
                </a:rPr>
                <a:t>02</a:t>
              </a:r>
              <a:endParaRPr b="1" sz="1800">
                <a:solidFill>
                  <a:schemeClr val="lt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endParaRPr>
            </a:p>
          </p:txBody>
        </p:sp>
      </p:grpSp>
      <p:grpSp>
        <p:nvGrpSpPr>
          <p:cNvPr id="222" name="Google Shape;222;p18"/>
          <p:cNvGrpSpPr/>
          <p:nvPr/>
        </p:nvGrpSpPr>
        <p:grpSpPr>
          <a:xfrm>
            <a:off x="3714733" y="2084725"/>
            <a:ext cx="1714514" cy="1582700"/>
            <a:chOff x="3714733" y="2084725"/>
            <a:chExt cx="1714514" cy="1582700"/>
          </a:xfrm>
        </p:grpSpPr>
        <p:grpSp>
          <p:nvGrpSpPr>
            <p:cNvPr id="223" name="Google Shape;223;p18"/>
            <p:cNvGrpSpPr/>
            <p:nvPr/>
          </p:nvGrpSpPr>
          <p:grpSpPr>
            <a:xfrm>
              <a:off x="3714733" y="2842825"/>
              <a:ext cx="1714514" cy="824600"/>
              <a:chOff x="4635012" y="3907475"/>
              <a:chExt cx="2016600" cy="824600"/>
            </a:xfrm>
          </p:grpSpPr>
          <p:sp>
            <p:nvSpPr>
              <p:cNvPr id="224" name="Google Shape;224;p18"/>
              <p:cNvSpPr txBox="1"/>
              <p:nvPr/>
            </p:nvSpPr>
            <p:spPr>
              <a:xfrm>
                <a:off x="4635012" y="3907475"/>
                <a:ext cx="2016600" cy="3318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lang="en" sz="1800">
                    <a:solidFill>
                      <a:schemeClr val="dk1"/>
                    </a:solidFill>
                    <a:latin typeface="Fira Sans Extra Condensed"/>
                    <a:ea typeface="Fira Sans Extra Condensed"/>
                    <a:cs typeface="Fira Sans Extra Condensed"/>
                    <a:sym typeface="Fira Sans Extra Condensed"/>
                  </a:rPr>
                  <a:t>Jupiter</a:t>
                </a:r>
                <a:endParaRPr b="1" sz="1800">
                  <a:solidFill>
                    <a:schemeClr val="dk1"/>
                  </a:solidFill>
                  <a:latin typeface="Fira Sans Extra Condensed"/>
                  <a:ea typeface="Fira Sans Extra Condensed"/>
                  <a:cs typeface="Fira Sans Extra Condensed"/>
                  <a:sym typeface="Fira Sans Extra Condensed"/>
                </a:endParaRPr>
              </a:p>
            </p:txBody>
          </p:sp>
          <p:sp>
            <p:nvSpPr>
              <p:cNvPr id="225" name="Google Shape;225;p18"/>
              <p:cNvSpPr txBox="1"/>
              <p:nvPr/>
            </p:nvSpPr>
            <p:spPr>
              <a:xfrm>
                <a:off x="4635013" y="4249075"/>
                <a:ext cx="2016600" cy="4830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>
                    <a:solidFill>
                      <a:schemeClr val="dk1"/>
                    </a:solidFill>
                    <a:latin typeface="Roboto"/>
                    <a:ea typeface="Roboto"/>
                    <a:cs typeface="Roboto"/>
                    <a:sym typeface="Roboto"/>
                  </a:rPr>
                  <a:t>Jupiter is the biggest planet</a:t>
                </a:r>
                <a:endParaRPr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endParaRPr>
              </a:p>
            </p:txBody>
          </p:sp>
        </p:grpSp>
        <p:sp>
          <p:nvSpPr>
            <p:cNvPr id="226" name="Google Shape;226;p18"/>
            <p:cNvSpPr/>
            <p:nvPr/>
          </p:nvSpPr>
          <p:spPr>
            <a:xfrm>
              <a:off x="4268987" y="2084725"/>
              <a:ext cx="606000" cy="6057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800">
                  <a:solidFill>
                    <a:schemeClr val="lt1"/>
                  </a:solidFill>
                  <a:latin typeface="Fira Sans Extra Condensed"/>
                  <a:ea typeface="Fira Sans Extra Condensed"/>
                  <a:cs typeface="Fira Sans Extra Condensed"/>
                  <a:sym typeface="Fira Sans Extra Condensed"/>
                </a:rPr>
                <a:t>03</a:t>
              </a:r>
              <a:endParaRPr b="1" sz="1800">
                <a:solidFill>
                  <a:schemeClr val="lt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endParaRPr>
            </a:p>
          </p:txBody>
        </p:sp>
      </p:grpSp>
      <p:grpSp>
        <p:nvGrpSpPr>
          <p:cNvPr id="227" name="Google Shape;227;p18"/>
          <p:cNvGrpSpPr/>
          <p:nvPr/>
        </p:nvGrpSpPr>
        <p:grpSpPr>
          <a:xfrm>
            <a:off x="5343489" y="1552400"/>
            <a:ext cx="1714535" cy="1582700"/>
            <a:chOff x="5343489" y="1552400"/>
            <a:chExt cx="1714535" cy="1582700"/>
          </a:xfrm>
        </p:grpSpPr>
        <p:grpSp>
          <p:nvGrpSpPr>
            <p:cNvPr id="228" name="Google Shape;228;p18"/>
            <p:cNvGrpSpPr/>
            <p:nvPr/>
          </p:nvGrpSpPr>
          <p:grpSpPr>
            <a:xfrm>
              <a:off x="5343489" y="2310500"/>
              <a:ext cx="1714535" cy="824600"/>
              <a:chOff x="6766350" y="3907475"/>
              <a:chExt cx="2016625" cy="824600"/>
            </a:xfrm>
          </p:grpSpPr>
          <p:sp>
            <p:nvSpPr>
              <p:cNvPr id="229" name="Google Shape;229;p18"/>
              <p:cNvSpPr txBox="1"/>
              <p:nvPr/>
            </p:nvSpPr>
            <p:spPr>
              <a:xfrm>
                <a:off x="6766375" y="3907475"/>
                <a:ext cx="2016600" cy="3318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lang="en" sz="1800">
                    <a:solidFill>
                      <a:schemeClr val="dk1"/>
                    </a:solidFill>
                    <a:latin typeface="Fira Sans Extra Condensed"/>
                    <a:ea typeface="Fira Sans Extra Condensed"/>
                    <a:cs typeface="Fira Sans Extra Condensed"/>
                    <a:sym typeface="Fira Sans Extra Condensed"/>
                  </a:rPr>
                  <a:t>Neptune</a:t>
                </a:r>
                <a:endParaRPr b="1" sz="1800">
                  <a:solidFill>
                    <a:schemeClr val="dk1"/>
                  </a:solidFill>
                  <a:latin typeface="Fira Sans Extra Condensed"/>
                  <a:ea typeface="Fira Sans Extra Condensed"/>
                  <a:cs typeface="Fira Sans Extra Condensed"/>
                  <a:sym typeface="Fira Sans Extra Condensed"/>
                </a:endParaRPr>
              </a:p>
            </p:txBody>
          </p:sp>
          <p:sp>
            <p:nvSpPr>
              <p:cNvPr id="230" name="Google Shape;230;p18"/>
              <p:cNvSpPr txBox="1"/>
              <p:nvPr/>
            </p:nvSpPr>
            <p:spPr>
              <a:xfrm>
                <a:off x="6766350" y="4249075"/>
                <a:ext cx="2016600" cy="4830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>
                    <a:solidFill>
                      <a:schemeClr val="dk1"/>
                    </a:solidFill>
                    <a:latin typeface="Roboto"/>
                    <a:ea typeface="Roboto"/>
                    <a:cs typeface="Roboto"/>
                    <a:sym typeface="Roboto"/>
                  </a:rPr>
                  <a:t>The farthest planet from the Sun</a:t>
                </a:r>
                <a:endParaRPr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endParaRPr>
              </a:p>
            </p:txBody>
          </p:sp>
        </p:grpSp>
        <p:sp>
          <p:nvSpPr>
            <p:cNvPr id="231" name="Google Shape;231;p18"/>
            <p:cNvSpPr/>
            <p:nvPr/>
          </p:nvSpPr>
          <p:spPr>
            <a:xfrm>
              <a:off x="5897775" y="1552400"/>
              <a:ext cx="606000" cy="6057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800">
                  <a:solidFill>
                    <a:schemeClr val="lt1"/>
                  </a:solidFill>
                  <a:latin typeface="Fira Sans Extra Condensed"/>
                  <a:ea typeface="Fira Sans Extra Condensed"/>
                  <a:cs typeface="Fira Sans Extra Condensed"/>
                  <a:sym typeface="Fira Sans Extra Condensed"/>
                </a:rPr>
                <a:t>04</a:t>
              </a:r>
              <a:endParaRPr b="1" sz="1800">
                <a:solidFill>
                  <a:schemeClr val="lt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endParaRPr>
            </a:p>
          </p:txBody>
        </p:sp>
      </p:grpSp>
      <p:cxnSp>
        <p:nvCxnSpPr>
          <p:cNvPr id="232" name="Google Shape;232;p18"/>
          <p:cNvCxnSpPr>
            <a:stCxn id="208" idx="0"/>
            <a:endCxn id="221" idx="2"/>
          </p:cNvCxnSpPr>
          <p:nvPr/>
        </p:nvCxnSpPr>
        <p:spPr>
          <a:xfrm rot="-5400000">
            <a:off x="1862562" y="2371775"/>
            <a:ext cx="229500" cy="1325700"/>
          </a:xfrm>
          <a:prstGeom prst="bentConnector2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233" name="Google Shape;233;p18"/>
          <p:cNvCxnSpPr>
            <a:stCxn id="231" idx="0"/>
            <a:endCxn id="216" idx="2"/>
          </p:cNvCxnSpPr>
          <p:nvPr/>
        </p:nvCxnSpPr>
        <p:spPr>
          <a:xfrm rot="-5400000">
            <a:off x="6748875" y="774800"/>
            <a:ext cx="229500" cy="1325700"/>
          </a:xfrm>
          <a:prstGeom prst="bentConnector2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234" name="Google Shape;234;p18"/>
          <p:cNvCxnSpPr>
            <a:stCxn id="226" idx="0"/>
            <a:endCxn id="231" idx="2"/>
          </p:cNvCxnSpPr>
          <p:nvPr/>
        </p:nvCxnSpPr>
        <p:spPr>
          <a:xfrm rot="-5400000">
            <a:off x="5120087" y="1307125"/>
            <a:ext cx="229500" cy="1325700"/>
          </a:xfrm>
          <a:prstGeom prst="bentConnector2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235" name="Google Shape;235;p18"/>
          <p:cNvCxnSpPr>
            <a:stCxn id="221" idx="0"/>
            <a:endCxn id="226" idx="2"/>
          </p:cNvCxnSpPr>
          <p:nvPr/>
        </p:nvCxnSpPr>
        <p:spPr>
          <a:xfrm rot="-5400000">
            <a:off x="3491350" y="1839450"/>
            <a:ext cx="229500" cy="1325700"/>
          </a:xfrm>
          <a:prstGeom prst="bentConnector2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236" name="Google Shape;236;p18"/>
          <p:cNvSpPr/>
          <p:nvPr/>
        </p:nvSpPr>
        <p:spPr>
          <a:xfrm>
            <a:off x="5343500" y="3648775"/>
            <a:ext cx="3343500" cy="1083300"/>
          </a:xfrm>
          <a:prstGeom prst="roundRect">
            <a:avLst>
              <a:gd fmla="val 10018" name="adj"/>
            </a:avLst>
          </a:prstGeom>
          <a:solidFill>
            <a:srgbClr val="1642C5">
              <a:alpha val="12549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000">
              <a:latin typeface="Fira Sans Extra Condensed"/>
              <a:ea typeface="Fira Sans Extra Condensed"/>
              <a:cs typeface="Fira Sans Extra Condensed"/>
              <a:sym typeface="Fira Sans Extra Condensed"/>
            </a:endParaRPr>
          </a:p>
        </p:txBody>
      </p:sp>
      <p:sp>
        <p:nvSpPr>
          <p:cNvPr id="237" name="Google Shape;237;p18"/>
          <p:cNvSpPr/>
          <p:nvPr/>
        </p:nvSpPr>
        <p:spPr>
          <a:xfrm>
            <a:off x="6602941" y="3839354"/>
            <a:ext cx="824700" cy="824700"/>
          </a:xfrm>
          <a:prstGeom prst="ellipse">
            <a:avLst/>
          </a:prstGeom>
          <a:solidFill>
            <a:srgbClr val="1642C5">
              <a:alpha val="25099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8" name="Google Shape;238;p18"/>
          <p:cNvSpPr/>
          <p:nvPr/>
        </p:nvSpPr>
        <p:spPr>
          <a:xfrm>
            <a:off x="6602950" y="3839354"/>
            <a:ext cx="824700" cy="824700"/>
          </a:xfrm>
          <a:prstGeom prst="pie">
            <a:avLst>
              <a:gd fmla="val 16261269" name="adj1"/>
              <a:gd fmla="val 1627958" name="adj2"/>
            </a:avLst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239" name="Google Shape;239;p18"/>
          <p:cNvGrpSpPr/>
          <p:nvPr/>
        </p:nvGrpSpPr>
        <p:grpSpPr>
          <a:xfrm>
            <a:off x="5496150" y="3771550"/>
            <a:ext cx="3038200" cy="561300"/>
            <a:chOff x="5496150" y="3771550"/>
            <a:chExt cx="3038200" cy="561300"/>
          </a:xfrm>
        </p:grpSpPr>
        <p:sp>
          <p:nvSpPr>
            <p:cNvPr id="240" name="Google Shape;240;p18"/>
            <p:cNvSpPr txBox="1"/>
            <p:nvPr/>
          </p:nvSpPr>
          <p:spPr>
            <a:xfrm>
              <a:off x="5496150" y="3771550"/>
              <a:ext cx="1045500" cy="331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2400">
                  <a:solidFill>
                    <a:schemeClr val="accent1"/>
                  </a:solidFill>
                  <a:latin typeface="Fira Sans Extra Condensed"/>
                  <a:ea typeface="Fira Sans Extra Condensed"/>
                  <a:cs typeface="Fira Sans Extra Condensed"/>
                  <a:sym typeface="Fira Sans Extra Condensed"/>
                </a:rPr>
                <a:t>2023</a:t>
              </a:r>
              <a:endParaRPr b="1" sz="2400">
                <a:solidFill>
                  <a:schemeClr val="accent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endParaRPr>
            </a:p>
          </p:txBody>
        </p:sp>
        <p:sp>
          <p:nvSpPr>
            <p:cNvPr id="241" name="Google Shape;241;p18"/>
            <p:cNvSpPr txBox="1"/>
            <p:nvPr/>
          </p:nvSpPr>
          <p:spPr>
            <a:xfrm>
              <a:off x="7488850" y="3771550"/>
              <a:ext cx="1045500" cy="331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2400">
                  <a:solidFill>
                    <a:schemeClr val="accent1"/>
                  </a:solidFill>
                  <a:latin typeface="Fira Sans Extra Condensed"/>
                  <a:ea typeface="Fira Sans Extra Condensed"/>
                  <a:cs typeface="Fira Sans Extra Condensed"/>
                  <a:sym typeface="Fira Sans Extra Condensed"/>
                </a:rPr>
                <a:t>+ </a:t>
              </a:r>
              <a:r>
                <a:rPr b="1" lang="en" sz="2400">
                  <a:solidFill>
                    <a:schemeClr val="accent1"/>
                  </a:solidFill>
                  <a:latin typeface="Fira Sans Extra Condensed"/>
                  <a:ea typeface="Fira Sans Extra Condensed"/>
                  <a:cs typeface="Fira Sans Extra Condensed"/>
                  <a:sym typeface="Fira Sans Extra Condensed"/>
                </a:rPr>
                <a:t>30%</a:t>
              </a:r>
              <a:endParaRPr b="1" sz="2400">
                <a:solidFill>
                  <a:schemeClr val="accent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endParaRPr>
            </a:p>
          </p:txBody>
        </p:sp>
        <p:sp>
          <p:nvSpPr>
            <p:cNvPr id="242" name="Google Shape;242;p18"/>
            <p:cNvSpPr txBox="1"/>
            <p:nvPr/>
          </p:nvSpPr>
          <p:spPr>
            <a:xfrm>
              <a:off x="7488775" y="4103350"/>
              <a:ext cx="1045500" cy="229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Total growth</a:t>
              </a:r>
              <a:endParaRPr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sp>
        <p:nvSpPr>
          <p:cNvPr id="243" name="Google Shape;243;p18"/>
          <p:cNvSpPr/>
          <p:nvPr/>
        </p:nvSpPr>
        <p:spPr>
          <a:xfrm>
            <a:off x="5715900" y="4170850"/>
            <a:ext cx="606000" cy="561300"/>
          </a:xfrm>
          <a:prstGeom prst="upArrow">
            <a:avLst>
              <a:gd fmla="val 50000" name="adj1"/>
              <a:gd fmla="val 50000" name="adj2"/>
            </a:avLst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7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8" name="Google Shape;248;p19"/>
          <p:cNvGrpSpPr/>
          <p:nvPr/>
        </p:nvGrpSpPr>
        <p:grpSpPr>
          <a:xfrm>
            <a:off x="2431245" y="782867"/>
            <a:ext cx="4281526" cy="4281526"/>
            <a:chOff x="2431245" y="782867"/>
            <a:chExt cx="4281526" cy="4281526"/>
          </a:xfrm>
        </p:grpSpPr>
        <p:grpSp>
          <p:nvGrpSpPr>
            <p:cNvPr id="249" name="Google Shape;249;p19"/>
            <p:cNvGrpSpPr/>
            <p:nvPr/>
          </p:nvGrpSpPr>
          <p:grpSpPr>
            <a:xfrm rot="2700000">
              <a:off x="3058360" y="1409782"/>
              <a:ext cx="3027296" cy="3027696"/>
              <a:chOff x="282275" y="1449525"/>
              <a:chExt cx="3027325" cy="3027725"/>
            </a:xfrm>
          </p:grpSpPr>
          <p:sp>
            <p:nvSpPr>
              <p:cNvPr id="250" name="Google Shape;250;p19"/>
              <p:cNvSpPr/>
              <p:nvPr/>
            </p:nvSpPr>
            <p:spPr>
              <a:xfrm>
                <a:off x="457200" y="1449525"/>
                <a:ext cx="1426200" cy="1426200"/>
              </a:xfrm>
              <a:prstGeom prst="bentArrow">
                <a:avLst>
                  <a:gd fmla="val 25000" name="adj1"/>
                  <a:gd fmla="val 25000" name="adj2"/>
                  <a:gd fmla="val 25000" name="adj3"/>
                  <a:gd fmla="val 43750" name="adj4"/>
                </a:avLst>
              </a:pr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51" name="Google Shape;251;p19"/>
              <p:cNvSpPr/>
              <p:nvPr/>
            </p:nvSpPr>
            <p:spPr>
              <a:xfrm rot="5400000">
                <a:off x="1883400" y="1624850"/>
                <a:ext cx="1426200" cy="1426200"/>
              </a:xfrm>
              <a:prstGeom prst="bentArrow">
                <a:avLst>
                  <a:gd fmla="val 25000" name="adj1"/>
                  <a:gd fmla="val 25000" name="adj2"/>
                  <a:gd fmla="val 25000" name="adj3"/>
                  <a:gd fmla="val 43750" name="adj4"/>
                </a:avLst>
              </a:pr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52" name="Google Shape;252;p19"/>
              <p:cNvSpPr/>
              <p:nvPr/>
            </p:nvSpPr>
            <p:spPr>
              <a:xfrm rot="10800000">
                <a:off x="1708475" y="3051050"/>
                <a:ext cx="1426200" cy="1426200"/>
              </a:xfrm>
              <a:prstGeom prst="bentArrow">
                <a:avLst>
                  <a:gd fmla="val 25000" name="adj1"/>
                  <a:gd fmla="val 25000" name="adj2"/>
                  <a:gd fmla="val 25000" name="adj3"/>
                  <a:gd fmla="val 43750" name="adj4"/>
                </a:avLst>
              </a:pr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53" name="Google Shape;253;p19"/>
              <p:cNvSpPr/>
              <p:nvPr/>
            </p:nvSpPr>
            <p:spPr>
              <a:xfrm rot="-5400000">
                <a:off x="282275" y="2875725"/>
                <a:ext cx="1426200" cy="1426200"/>
              </a:xfrm>
              <a:prstGeom prst="bentArrow">
                <a:avLst>
                  <a:gd fmla="val 25000" name="adj1"/>
                  <a:gd fmla="val 25000" name="adj2"/>
                  <a:gd fmla="val 25000" name="adj3"/>
                  <a:gd fmla="val 43750" name="adj4"/>
                </a:avLst>
              </a:pr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sp>
          <p:nvSpPr>
            <p:cNvPr id="254" name="Google Shape;254;p19"/>
            <p:cNvSpPr/>
            <p:nvPr/>
          </p:nvSpPr>
          <p:spPr>
            <a:xfrm>
              <a:off x="4293388" y="1498000"/>
              <a:ext cx="157200" cy="157200"/>
            </a:xfrm>
            <a:prstGeom prst="ellipse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5" name="Google Shape;255;p19"/>
            <p:cNvSpPr/>
            <p:nvPr/>
          </p:nvSpPr>
          <p:spPr>
            <a:xfrm>
              <a:off x="4674388" y="4269775"/>
              <a:ext cx="157200" cy="157200"/>
            </a:xfrm>
            <a:prstGeom prst="ellipse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6" name="Google Shape;256;p19"/>
            <p:cNvSpPr/>
            <p:nvPr/>
          </p:nvSpPr>
          <p:spPr>
            <a:xfrm>
              <a:off x="3102763" y="2845038"/>
              <a:ext cx="157200" cy="157200"/>
            </a:xfrm>
            <a:prstGeom prst="ellipse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7" name="Google Shape;257;p19"/>
            <p:cNvSpPr/>
            <p:nvPr/>
          </p:nvSpPr>
          <p:spPr>
            <a:xfrm>
              <a:off x="5874538" y="2845038"/>
              <a:ext cx="157200" cy="157200"/>
            </a:xfrm>
            <a:prstGeom prst="ellipse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258" name="Google Shape;258;p19"/>
          <p:cNvSpPr txBox="1"/>
          <p:nvPr>
            <p:ph type="title"/>
          </p:nvPr>
        </p:nvSpPr>
        <p:spPr>
          <a:xfrm>
            <a:off x="457200" y="411475"/>
            <a:ext cx="8229600" cy="371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Business </a:t>
            </a:r>
            <a:r>
              <a:rPr lang="en"/>
              <a:t>2023</a:t>
            </a:r>
            <a:r>
              <a:rPr lang="en"/>
              <a:t> </a:t>
            </a:r>
            <a:r>
              <a:rPr lang="en"/>
              <a:t>annual report infographics</a:t>
            </a:r>
            <a:endParaRPr/>
          </a:p>
        </p:txBody>
      </p:sp>
      <p:grpSp>
        <p:nvGrpSpPr>
          <p:cNvPr id="259" name="Google Shape;259;p19"/>
          <p:cNvGrpSpPr/>
          <p:nvPr/>
        </p:nvGrpSpPr>
        <p:grpSpPr>
          <a:xfrm>
            <a:off x="457175" y="1284400"/>
            <a:ext cx="1722600" cy="1341275"/>
            <a:chOff x="457175" y="1284400"/>
            <a:chExt cx="1722600" cy="1341275"/>
          </a:xfrm>
        </p:grpSpPr>
        <p:sp>
          <p:nvSpPr>
            <p:cNvPr id="260" name="Google Shape;260;p19"/>
            <p:cNvSpPr/>
            <p:nvPr/>
          </p:nvSpPr>
          <p:spPr>
            <a:xfrm>
              <a:off x="550675" y="1284400"/>
              <a:ext cx="584400" cy="5844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800">
                  <a:solidFill>
                    <a:srgbClr val="FFFFFF"/>
                  </a:solidFill>
                  <a:latin typeface="Fira Sans Extra Condensed"/>
                  <a:ea typeface="Fira Sans Extra Condensed"/>
                  <a:cs typeface="Fira Sans Extra Condensed"/>
                  <a:sym typeface="Fira Sans Extra Condensed"/>
                </a:rPr>
                <a:t>01</a:t>
              </a:r>
              <a:endParaRPr b="1" sz="1800">
                <a:solidFill>
                  <a:srgbClr val="FFFFFF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endParaRPr>
            </a:p>
          </p:txBody>
        </p:sp>
        <p:sp>
          <p:nvSpPr>
            <p:cNvPr id="261" name="Google Shape;261;p19"/>
            <p:cNvSpPr txBox="1"/>
            <p:nvPr/>
          </p:nvSpPr>
          <p:spPr>
            <a:xfrm>
              <a:off x="457175" y="1945000"/>
              <a:ext cx="1722600" cy="273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800">
                  <a:latin typeface="Fira Sans Extra Condensed"/>
                  <a:ea typeface="Fira Sans Extra Condensed"/>
                  <a:cs typeface="Fira Sans Extra Condensed"/>
                  <a:sym typeface="Fira Sans Extra Condensed"/>
                </a:rPr>
                <a:t>Prospects</a:t>
              </a:r>
              <a:endParaRPr b="1" sz="1800">
                <a:solidFill>
                  <a:srgbClr val="000000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endParaRPr>
            </a:p>
          </p:txBody>
        </p:sp>
        <p:sp>
          <p:nvSpPr>
            <p:cNvPr id="262" name="Google Shape;262;p19"/>
            <p:cNvSpPr txBox="1"/>
            <p:nvPr/>
          </p:nvSpPr>
          <p:spPr>
            <a:xfrm>
              <a:off x="457175" y="2226975"/>
              <a:ext cx="1722600" cy="398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solidFill>
                    <a:srgbClr val="000000"/>
                  </a:solidFill>
                  <a:latin typeface="Roboto"/>
                  <a:ea typeface="Roboto"/>
                  <a:cs typeface="Roboto"/>
                  <a:sym typeface="Roboto"/>
                </a:rPr>
                <a:t>Jupiter is</a:t>
              </a:r>
              <a:r>
                <a:rPr lang="en">
                  <a:latin typeface="Roboto"/>
                  <a:ea typeface="Roboto"/>
                  <a:cs typeface="Roboto"/>
                  <a:sym typeface="Roboto"/>
                </a:rPr>
                <a:t> </a:t>
              </a:r>
              <a:r>
                <a:rPr lang="en">
                  <a:solidFill>
                    <a:srgbClr val="000000"/>
                  </a:solidFill>
                  <a:latin typeface="Roboto"/>
                  <a:ea typeface="Roboto"/>
                  <a:cs typeface="Roboto"/>
                  <a:sym typeface="Roboto"/>
                </a:rPr>
                <a:t>the biggest planet</a:t>
              </a:r>
              <a:endParaRPr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grpSp>
        <p:nvGrpSpPr>
          <p:cNvPr id="263" name="Google Shape;263;p19"/>
          <p:cNvGrpSpPr/>
          <p:nvPr/>
        </p:nvGrpSpPr>
        <p:grpSpPr>
          <a:xfrm>
            <a:off x="457188" y="3241938"/>
            <a:ext cx="1722600" cy="1347012"/>
            <a:chOff x="457188" y="3241938"/>
            <a:chExt cx="1722600" cy="1347012"/>
          </a:xfrm>
        </p:grpSpPr>
        <p:sp>
          <p:nvSpPr>
            <p:cNvPr id="264" name="Google Shape;264;p19"/>
            <p:cNvSpPr txBox="1"/>
            <p:nvPr/>
          </p:nvSpPr>
          <p:spPr>
            <a:xfrm>
              <a:off x="457188" y="3908275"/>
              <a:ext cx="1722600" cy="277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800">
                  <a:latin typeface="Fira Sans Extra Condensed"/>
                  <a:ea typeface="Fira Sans Extra Condensed"/>
                  <a:cs typeface="Fira Sans Extra Condensed"/>
                  <a:sym typeface="Fira Sans Extra Condensed"/>
                </a:rPr>
                <a:t>Leads</a:t>
              </a:r>
              <a:endParaRPr b="1" sz="1800">
                <a:solidFill>
                  <a:srgbClr val="000000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endParaRPr>
            </a:p>
          </p:txBody>
        </p:sp>
        <p:sp>
          <p:nvSpPr>
            <p:cNvPr id="265" name="Google Shape;265;p19"/>
            <p:cNvSpPr txBox="1"/>
            <p:nvPr/>
          </p:nvSpPr>
          <p:spPr>
            <a:xfrm>
              <a:off x="457188" y="4185450"/>
              <a:ext cx="1722600" cy="403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solidFill>
                    <a:srgbClr val="000000"/>
                  </a:solidFill>
                  <a:latin typeface="Roboto"/>
                  <a:ea typeface="Roboto"/>
                  <a:cs typeface="Roboto"/>
                  <a:sym typeface="Roboto"/>
                </a:rPr>
                <a:t>Mercury is the </a:t>
              </a:r>
              <a:r>
                <a:rPr lang="en">
                  <a:latin typeface="Roboto"/>
                  <a:ea typeface="Roboto"/>
                  <a:cs typeface="Roboto"/>
                  <a:sym typeface="Roboto"/>
                </a:rPr>
                <a:t>smallest planet</a:t>
              </a:r>
              <a:endParaRPr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266" name="Google Shape;266;p19"/>
            <p:cNvSpPr/>
            <p:nvPr/>
          </p:nvSpPr>
          <p:spPr>
            <a:xfrm>
              <a:off x="550688" y="3241938"/>
              <a:ext cx="584400" cy="5844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800">
                  <a:solidFill>
                    <a:srgbClr val="FFFFFF"/>
                  </a:solidFill>
                  <a:latin typeface="Fira Sans Extra Condensed"/>
                  <a:ea typeface="Fira Sans Extra Condensed"/>
                  <a:cs typeface="Fira Sans Extra Condensed"/>
                  <a:sym typeface="Fira Sans Extra Condensed"/>
                </a:rPr>
                <a:t>03</a:t>
              </a:r>
              <a:endParaRPr b="1" sz="1800">
                <a:solidFill>
                  <a:srgbClr val="FFFFFF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endParaRPr>
            </a:p>
          </p:txBody>
        </p:sp>
      </p:grpSp>
      <p:grpSp>
        <p:nvGrpSpPr>
          <p:cNvPr id="267" name="Google Shape;267;p19"/>
          <p:cNvGrpSpPr/>
          <p:nvPr/>
        </p:nvGrpSpPr>
        <p:grpSpPr>
          <a:xfrm>
            <a:off x="6964213" y="1284400"/>
            <a:ext cx="1722600" cy="1341275"/>
            <a:chOff x="6964213" y="1284400"/>
            <a:chExt cx="1722600" cy="1341275"/>
          </a:xfrm>
        </p:grpSpPr>
        <p:sp>
          <p:nvSpPr>
            <p:cNvPr id="268" name="Google Shape;268;p19"/>
            <p:cNvSpPr/>
            <p:nvPr/>
          </p:nvSpPr>
          <p:spPr>
            <a:xfrm>
              <a:off x="7991163" y="1284400"/>
              <a:ext cx="584400" cy="5844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800">
                  <a:solidFill>
                    <a:srgbClr val="FFFFFF"/>
                  </a:solidFill>
                  <a:latin typeface="Fira Sans Extra Condensed"/>
                  <a:ea typeface="Fira Sans Extra Condensed"/>
                  <a:cs typeface="Fira Sans Extra Condensed"/>
                  <a:sym typeface="Fira Sans Extra Condensed"/>
                </a:rPr>
                <a:t>02</a:t>
              </a:r>
              <a:endParaRPr b="1" sz="1800">
                <a:solidFill>
                  <a:srgbClr val="FFFFFF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endParaRPr>
            </a:p>
          </p:txBody>
        </p:sp>
        <p:sp>
          <p:nvSpPr>
            <p:cNvPr id="269" name="Google Shape;269;p19"/>
            <p:cNvSpPr txBox="1"/>
            <p:nvPr/>
          </p:nvSpPr>
          <p:spPr>
            <a:xfrm>
              <a:off x="6964213" y="1945000"/>
              <a:ext cx="1722600" cy="273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800">
                  <a:latin typeface="Fira Sans Extra Condensed"/>
                  <a:ea typeface="Fira Sans Extra Condensed"/>
                  <a:cs typeface="Fira Sans Extra Condensed"/>
                  <a:sym typeface="Fira Sans Extra Condensed"/>
                </a:rPr>
                <a:t>Analysis</a:t>
              </a:r>
              <a:endParaRPr b="1" sz="1800">
                <a:solidFill>
                  <a:srgbClr val="000000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endParaRPr>
            </a:p>
          </p:txBody>
        </p:sp>
        <p:sp>
          <p:nvSpPr>
            <p:cNvPr id="270" name="Google Shape;270;p19"/>
            <p:cNvSpPr txBox="1"/>
            <p:nvPr/>
          </p:nvSpPr>
          <p:spPr>
            <a:xfrm>
              <a:off x="6964213" y="2226975"/>
              <a:ext cx="1722600" cy="398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latin typeface="Roboto"/>
                  <a:ea typeface="Roboto"/>
                  <a:cs typeface="Roboto"/>
                  <a:sym typeface="Roboto"/>
                </a:rPr>
                <a:t>Neptune is very far from the Sun</a:t>
              </a:r>
              <a:endParaRPr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grpSp>
        <p:nvGrpSpPr>
          <p:cNvPr id="271" name="Google Shape;271;p19"/>
          <p:cNvGrpSpPr/>
          <p:nvPr/>
        </p:nvGrpSpPr>
        <p:grpSpPr>
          <a:xfrm>
            <a:off x="6964225" y="3241938"/>
            <a:ext cx="1722600" cy="1347012"/>
            <a:chOff x="6964225" y="3241938"/>
            <a:chExt cx="1722600" cy="1347012"/>
          </a:xfrm>
        </p:grpSpPr>
        <p:sp>
          <p:nvSpPr>
            <p:cNvPr id="272" name="Google Shape;272;p19"/>
            <p:cNvSpPr txBox="1"/>
            <p:nvPr/>
          </p:nvSpPr>
          <p:spPr>
            <a:xfrm>
              <a:off x="6964225" y="3908275"/>
              <a:ext cx="1722600" cy="277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800">
                  <a:latin typeface="Fira Sans Extra Condensed"/>
                  <a:ea typeface="Fira Sans Extra Condensed"/>
                  <a:cs typeface="Fira Sans Extra Condensed"/>
                  <a:sym typeface="Fira Sans Extra Condensed"/>
                </a:rPr>
                <a:t>Sales</a:t>
              </a:r>
              <a:endParaRPr b="1" sz="1800">
                <a:solidFill>
                  <a:srgbClr val="000000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endParaRPr>
            </a:p>
          </p:txBody>
        </p:sp>
        <p:sp>
          <p:nvSpPr>
            <p:cNvPr id="273" name="Google Shape;273;p19"/>
            <p:cNvSpPr txBox="1"/>
            <p:nvPr/>
          </p:nvSpPr>
          <p:spPr>
            <a:xfrm>
              <a:off x="6964225" y="4185450"/>
              <a:ext cx="1722600" cy="403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latin typeface="Roboto"/>
                  <a:ea typeface="Roboto"/>
                  <a:cs typeface="Roboto"/>
                  <a:sym typeface="Roboto"/>
                </a:rPr>
                <a:t>Despite being red, Mars is cold</a:t>
              </a:r>
              <a:endParaRPr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274" name="Google Shape;274;p19"/>
            <p:cNvSpPr/>
            <p:nvPr/>
          </p:nvSpPr>
          <p:spPr>
            <a:xfrm>
              <a:off x="7991175" y="3241938"/>
              <a:ext cx="584400" cy="5844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800">
                  <a:solidFill>
                    <a:srgbClr val="FFFFFF"/>
                  </a:solidFill>
                  <a:latin typeface="Fira Sans Extra Condensed"/>
                  <a:ea typeface="Fira Sans Extra Condensed"/>
                  <a:cs typeface="Fira Sans Extra Condensed"/>
                  <a:sym typeface="Fira Sans Extra Condensed"/>
                </a:rPr>
                <a:t>04</a:t>
              </a:r>
              <a:endParaRPr b="1" sz="1800">
                <a:solidFill>
                  <a:srgbClr val="FFFFFF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endParaRPr>
            </a:p>
          </p:txBody>
        </p:sp>
      </p:grpSp>
      <p:cxnSp>
        <p:nvCxnSpPr>
          <p:cNvPr id="275" name="Google Shape;275;p19"/>
          <p:cNvCxnSpPr>
            <a:stCxn id="268" idx="2"/>
            <a:endCxn id="254" idx="6"/>
          </p:cNvCxnSpPr>
          <p:nvPr/>
        </p:nvCxnSpPr>
        <p:spPr>
          <a:xfrm rot="10800000">
            <a:off x="4450563" y="1576600"/>
            <a:ext cx="3540600" cy="0"/>
          </a:xfrm>
          <a:prstGeom prst="straightConnector1">
            <a:avLst/>
          </a:prstGeom>
          <a:noFill/>
          <a:ln cap="flat" cmpd="sng" w="9525">
            <a:solidFill>
              <a:schemeClr val="lt2"/>
            </a:solidFill>
            <a:prstDash val="dash"/>
            <a:round/>
            <a:headEnd len="med" w="med" type="none"/>
            <a:tailEnd len="med" w="med" type="oval"/>
          </a:ln>
        </p:spPr>
      </p:cxnSp>
      <p:cxnSp>
        <p:nvCxnSpPr>
          <p:cNvPr id="276" name="Google Shape;276;p19"/>
          <p:cNvCxnSpPr>
            <a:stCxn id="260" idx="6"/>
            <a:endCxn id="256" idx="2"/>
          </p:cNvCxnSpPr>
          <p:nvPr/>
        </p:nvCxnSpPr>
        <p:spPr>
          <a:xfrm>
            <a:off x="1135075" y="1576600"/>
            <a:ext cx="1967700" cy="1347000"/>
          </a:xfrm>
          <a:prstGeom prst="bentConnector3">
            <a:avLst>
              <a:gd fmla="val 50000" name="adj1"/>
            </a:avLst>
          </a:prstGeom>
          <a:noFill/>
          <a:ln cap="flat" cmpd="sng" w="9525">
            <a:solidFill>
              <a:schemeClr val="lt2"/>
            </a:solidFill>
            <a:prstDash val="dash"/>
            <a:round/>
            <a:headEnd len="med" w="med" type="none"/>
            <a:tailEnd len="med" w="med" type="oval"/>
          </a:ln>
        </p:spPr>
      </p:cxnSp>
      <p:cxnSp>
        <p:nvCxnSpPr>
          <p:cNvPr id="277" name="Google Shape;277;p19"/>
          <p:cNvCxnSpPr>
            <a:stCxn id="274" idx="2"/>
            <a:endCxn id="257" idx="6"/>
          </p:cNvCxnSpPr>
          <p:nvPr/>
        </p:nvCxnSpPr>
        <p:spPr>
          <a:xfrm rot="10800000">
            <a:off x="6031875" y="2923638"/>
            <a:ext cx="1959300" cy="610500"/>
          </a:xfrm>
          <a:prstGeom prst="bentConnector3">
            <a:avLst>
              <a:gd fmla="val 50004" name="adj1"/>
            </a:avLst>
          </a:prstGeom>
          <a:noFill/>
          <a:ln cap="flat" cmpd="sng" w="9525">
            <a:solidFill>
              <a:schemeClr val="lt2"/>
            </a:solidFill>
            <a:prstDash val="dash"/>
            <a:round/>
            <a:headEnd len="med" w="med" type="none"/>
            <a:tailEnd len="med" w="med" type="oval"/>
          </a:ln>
        </p:spPr>
      </p:cxnSp>
      <p:cxnSp>
        <p:nvCxnSpPr>
          <p:cNvPr id="278" name="Google Shape;278;p19"/>
          <p:cNvCxnSpPr>
            <a:stCxn id="266" idx="6"/>
            <a:endCxn id="255" idx="2"/>
          </p:cNvCxnSpPr>
          <p:nvPr/>
        </p:nvCxnSpPr>
        <p:spPr>
          <a:xfrm>
            <a:off x="1135088" y="3534138"/>
            <a:ext cx="3539400" cy="814200"/>
          </a:xfrm>
          <a:prstGeom prst="bentConnector3">
            <a:avLst>
              <a:gd fmla="val 49999" name="adj1"/>
            </a:avLst>
          </a:prstGeom>
          <a:noFill/>
          <a:ln cap="flat" cmpd="sng" w="9525">
            <a:solidFill>
              <a:schemeClr val="lt2"/>
            </a:solidFill>
            <a:prstDash val="dash"/>
            <a:round/>
            <a:headEnd len="med" w="med" type="none"/>
            <a:tailEnd len="med" w="med" type="oval"/>
          </a:ln>
        </p:spPr>
      </p:cxnSp>
      <p:sp>
        <p:nvSpPr>
          <p:cNvPr id="279" name="Google Shape;279;p19"/>
          <p:cNvSpPr/>
          <p:nvPr/>
        </p:nvSpPr>
        <p:spPr>
          <a:xfrm>
            <a:off x="3710750" y="2686075"/>
            <a:ext cx="1722600" cy="474300"/>
          </a:xfrm>
          <a:prstGeom prst="roundRect">
            <a:avLst>
              <a:gd fmla="val 19322" name="adj"/>
            </a:avLst>
          </a:prstGeom>
          <a:solidFill>
            <a:schemeClr val="accent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100">
                <a:solidFill>
                  <a:schemeClr val="lt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rPr>
              <a:t>Our process</a:t>
            </a:r>
            <a:endParaRPr sz="2100"/>
          </a:p>
        </p:txBody>
      </p:sp>
      <p:grpSp>
        <p:nvGrpSpPr>
          <p:cNvPr id="280" name="Google Shape;280;p19"/>
          <p:cNvGrpSpPr/>
          <p:nvPr/>
        </p:nvGrpSpPr>
        <p:grpSpPr>
          <a:xfrm>
            <a:off x="6092345" y="3497438"/>
            <a:ext cx="288513" cy="267590"/>
            <a:chOff x="-62511900" y="4129100"/>
            <a:chExt cx="304050" cy="282000"/>
          </a:xfrm>
        </p:grpSpPr>
        <p:sp>
          <p:nvSpPr>
            <p:cNvPr id="281" name="Google Shape;281;p19"/>
            <p:cNvSpPr/>
            <p:nvPr/>
          </p:nvSpPr>
          <p:spPr>
            <a:xfrm>
              <a:off x="-62414225" y="4203925"/>
              <a:ext cx="206375" cy="207175"/>
            </a:xfrm>
            <a:custGeom>
              <a:rect b="b" l="l" r="r" t="t"/>
              <a:pathLst>
                <a:path extrusionOk="0" h="8287" w="8255">
                  <a:moveTo>
                    <a:pt x="4128" y="1229"/>
                  </a:moveTo>
                  <a:cubicBezTo>
                    <a:pt x="4348" y="1229"/>
                    <a:pt x="4506" y="1418"/>
                    <a:pt x="4506" y="1670"/>
                  </a:cubicBezTo>
                  <a:lnTo>
                    <a:pt x="4506" y="1922"/>
                  </a:lnTo>
                  <a:cubicBezTo>
                    <a:pt x="4978" y="2080"/>
                    <a:pt x="5356" y="2552"/>
                    <a:pt x="5356" y="3119"/>
                  </a:cubicBezTo>
                  <a:cubicBezTo>
                    <a:pt x="5356" y="3340"/>
                    <a:pt x="5136" y="3498"/>
                    <a:pt x="4947" y="3498"/>
                  </a:cubicBezTo>
                  <a:cubicBezTo>
                    <a:pt x="4726" y="3498"/>
                    <a:pt x="4506" y="3308"/>
                    <a:pt x="4506" y="3119"/>
                  </a:cubicBezTo>
                  <a:cubicBezTo>
                    <a:pt x="4506" y="2867"/>
                    <a:pt x="4317" y="2710"/>
                    <a:pt x="4128" y="2710"/>
                  </a:cubicBezTo>
                  <a:cubicBezTo>
                    <a:pt x="3939" y="2710"/>
                    <a:pt x="3687" y="2930"/>
                    <a:pt x="3687" y="3119"/>
                  </a:cubicBezTo>
                  <a:cubicBezTo>
                    <a:pt x="3718" y="3340"/>
                    <a:pt x="4033" y="3592"/>
                    <a:pt x="4411" y="3813"/>
                  </a:cubicBezTo>
                  <a:cubicBezTo>
                    <a:pt x="4821" y="4128"/>
                    <a:pt x="5388" y="4537"/>
                    <a:pt x="5388" y="5199"/>
                  </a:cubicBezTo>
                  <a:cubicBezTo>
                    <a:pt x="5388" y="5766"/>
                    <a:pt x="5041" y="6175"/>
                    <a:pt x="4569" y="6396"/>
                  </a:cubicBezTo>
                  <a:lnTo>
                    <a:pt x="4569" y="6648"/>
                  </a:lnTo>
                  <a:cubicBezTo>
                    <a:pt x="4569" y="6900"/>
                    <a:pt x="4348" y="7089"/>
                    <a:pt x="4159" y="7089"/>
                  </a:cubicBezTo>
                  <a:cubicBezTo>
                    <a:pt x="3970" y="7089"/>
                    <a:pt x="3718" y="6900"/>
                    <a:pt x="3718" y="6648"/>
                  </a:cubicBezTo>
                  <a:lnTo>
                    <a:pt x="3718" y="6396"/>
                  </a:lnTo>
                  <a:cubicBezTo>
                    <a:pt x="3245" y="6238"/>
                    <a:pt x="2899" y="5766"/>
                    <a:pt x="2899" y="5199"/>
                  </a:cubicBezTo>
                  <a:cubicBezTo>
                    <a:pt x="2899" y="4978"/>
                    <a:pt x="3088" y="4821"/>
                    <a:pt x="3308" y="4821"/>
                  </a:cubicBezTo>
                  <a:cubicBezTo>
                    <a:pt x="3498" y="4821"/>
                    <a:pt x="3687" y="5010"/>
                    <a:pt x="3687" y="5199"/>
                  </a:cubicBezTo>
                  <a:cubicBezTo>
                    <a:pt x="3687" y="5451"/>
                    <a:pt x="3876" y="5608"/>
                    <a:pt x="4128" y="5608"/>
                  </a:cubicBezTo>
                  <a:cubicBezTo>
                    <a:pt x="4348" y="5608"/>
                    <a:pt x="4506" y="5388"/>
                    <a:pt x="4506" y="5199"/>
                  </a:cubicBezTo>
                  <a:cubicBezTo>
                    <a:pt x="4506" y="4978"/>
                    <a:pt x="4191" y="4726"/>
                    <a:pt x="3844" y="4506"/>
                  </a:cubicBezTo>
                  <a:cubicBezTo>
                    <a:pt x="3403" y="4191"/>
                    <a:pt x="2867" y="3781"/>
                    <a:pt x="2867" y="3119"/>
                  </a:cubicBezTo>
                  <a:cubicBezTo>
                    <a:pt x="2867" y="2552"/>
                    <a:pt x="3214" y="2143"/>
                    <a:pt x="3687" y="1922"/>
                  </a:cubicBezTo>
                  <a:lnTo>
                    <a:pt x="3687" y="1670"/>
                  </a:lnTo>
                  <a:cubicBezTo>
                    <a:pt x="3687" y="1418"/>
                    <a:pt x="3876" y="1229"/>
                    <a:pt x="4128" y="1229"/>
                  </a:cubicBezTo>
                  <a:close/>
                  <a:moveTo>
                    <a:pt x="4128" y="0"/>
                  </a:moveTo>
                  <a:cubicBezTo>
                    <a:pt x="1828" y="0"/>
                    <a:pt x="0" y="1859"/>
                    <a:pt x="0" y="4128"/>
                  </a:cubicBezTo>
                  <a:cubicBezTo>
                    <a:pt x="0" y="6427"/>
                    <a:pt x="1828" y="8286"/>
                    <a:pt x="4128" y="8286"/>
                  </a:cubicBezTo>
                  <a:cubicBezTo>
                    <a:pt x="6396" y="8286"/>
                    <a:pt x="8255" y="6427"/>
                    <a:pt x="8255" y="4128"/>
                  </a:cubicBezTo>
                  <a:cubicBezTo>
                    <a:pt x="8255" y="1859"/>
                    <a:pt x="6396" y="0"/>
                    <a:pt x="412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2" name="Google Shape;282;p19"/>
            <p:cNvSpPr/>
            <p:nvPr/>
          </p:nvSpPr>
          <p:spPr>
            <a:xfrm>
              <a:off x="-62511100" y="4129100"/>
              <a:ext cx="159900" cy="74850"/>
            </a:xfrm>
            <a:custGeom>
              <a:rect b="b" l="l" r="r" t="t"/>
              <a:pathLst>
                <a:path extrusionOk="0" h="2994" w="6396">
                  <a:moveTo>
                    <a:pt x="3214" y="1"/>
                  </a:moveTo>
                  <a:cubicBezTo>
                    <a:pt x="1450" y="1"/>
                    <a:pt x="0" y="662"/>
                    <a:pt x="0" y="1513"/>
                  </a:cubicBezTo>
                  <a:cubicBezTo>
                    <a:pt x="0" y="2332"/>
                    <a:pt x="1450" y="2993"/>
                    <a:pt x="3214" y="2993"/>
                  </a:cubicBezTo>
                  <a:cubicBezTo>
                    <a:pt x="4947" y="2993"/>
                    <a:pt x="6396" y="2332"/>
                    <a:pt x="6396" y="1513"/>
                  </a:cubicBezTo>
                  <a:cubicBezTo>
                    <a:pt x="6396" y="662"/>
                    <a:pt x="4947" y="1"/>
                    <a:pt x="321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3" name="Google Shape;283;p19"/>
            <p:cNvSpPr/>
            <p:nvPr/>
          </p:nvSpPr>
          <p:spPr>
            <a:xfrm>
              <a:off x="-62511100" y="4207075"/>
              <a:ext cx="110275" cy="59875"/>
            </a:xfrm>
            <a:custGeom>
              <a:rect b="b" l="l" r="r" t="t"/>
              <a:pathLst>
                <a:path extrusionOk="0" h="2395" w="4411">
                  <a:moveTo>
                    <a:pt x="0" y="0"/>
                  </a:moveTo>
                  <a:lnTo>
                    <a:pt x="0" y="1135"/>
                  </a:lnTo>
                  <a:cubicBezTo>
                    <a:pt x="0" y="1450"/>
                    <a:pt x="347" y="1765"/>
                    <a:pt x="882" y="2017"/>
                  </a:cubicBezTo>
                  <a:cubicBezTo>
                    <a:pt x="1355" y="2237"/>
                    <a:pt x="2332" y="2395"/>
                    <a:pt x="3151" y="2395"/>
                  </a:cubicBezTo>
                  <a:lnTo>
                    <a:pt x="3308" y="2395"/>
                  </a:lnTo>
                  <a:cubicBezTo>
                    <a:pt x="3560" y="1733"/>
                    <a:pt x="3907" y="1135"/>
                    <a:pt x="4411" y="631"/>
                  </a:cubicBezTo>
                  <a:lnTo>
                    <a:pt x="4411" y="631"/>
                  </a:lnTo>
                  <a:cubicBezTo>
                    <a:pt x="4033" y="694"/>
                    <a:pt x="3623" y="757"/>
                    <a:pt x="3182" y="757"/>
                  </a:cubicBezTo>
                  <a:cubicBezTo>
                    <a:pt x="2363" y="757"/>
                    <a:pt x="1261" y="599"/>
                    <a:pt x="567" y="316"/>
                  </a:cubicBezTo>
                  <a:cubicBezTo>
                    <a:pt x="347" y="221"/>
                    <a:pt x="158" y="127"/>
                    <a:pt x="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4" name="Google Shape;284;p19"/>
            <p:cNvSpPr/>
            <p:nvPr/>
          </p:nvSpPr>
          <p:spPr>
            <a:xfrm>
              <a:off x="-62511100" y="4329950"/>
              <a:ext cx="106350" cy="59875"/>
            </a:xfrm>
            <a:custGeom>
              <a:rect b="b" l="l" r="r" t="t"/>
              <a:pathLst>
                <a:path extrusionOk="0" h="2395" w="4254">
                  <a:moveTo>
                    <a:pt x="0" y="0"/>
                  </a:moveTo>
                  <a:lnTo>
                    <a:pt x="0" y="1197"/>
                  </a:lnTo>
                  <a:cubicBezTo>
                    <a:pt x="0" y="1701"/>
                    <a:pt x="1355" y="2395"/>
                    <a:pt x="3182" y="2395"/>
                  </a:cubicBezTo>
                  <a:cubicBezTo>
                    <a:pt x="3560" y="2395"/>
                    <a:pt x="3907" y="2363"/>
                    <a:pt x="4254" y="2332"/>
                  </a:cubicBezTo>
                  <a:cubicBezTo>
                    <a:pt x="3875" y="1859"/>
                    <a:pt x="3560" y="1355"/>
                    <a:pt x="3340" y="756"/>
                  </a:cubicBezTo>
                  <a:lnTo>
                    <a:pt x="3182" y="756"/>
                  </a:lnTo>
                  <a:cubicBezTo>
                    <a:pt x="2363" y="756"/>
                    <a:pt x="1261" y="599"/>
                    <a:pt x="567" y="315"/>
                  </a:cubicBezTo>
                  <a:cubicBezTo>
                    <a:pt x="347" y="252"/>
                    <a:pt x="158" y="126"/>
                    <a:pt x="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5" name="Google Shape;285;p19"/>
            <p:cNvSpPr/>
            <p:nvPr/>
          </p:nvSpPr>
          <p:spPr>
            <a:xfrm>
              <a:off x="-62511900" y="4268500"/>
              <a:ext cx="78000" cy="60675"/>
            </a:xfrm>
            <a:custGeom>
              <a:rect b="b" l="l" r="r" t="t"/>
              <a:pathLst>
                <a:path extrusionOk="0" h="2427" w="3120">
                  <a:moveTo>
                    <a:pt x="1" y="1"/>
                  </a:moveTo>
                  <a:lnTo>
                    <a:pt x="1" y="1167"/>
                  </a:lnTo>
                  <a:lnTo>
                    <a:pt x="32" y="1167"/>
                  </a:lnTo>
                  <a:cubicBezTo>
                    <a:pt x="32" y="1482"/>
                    <a:pt x="379" y="1797"/>
                    <a:pt x="914" y="2017"/>
                  </a:cubicBezTo>
                  <a:cubicBezTo>
                    <a:pt x="1387" y="2238"/>
                    <a:pt x="2332" y="2395"/>
                    <a:pt x="3120" y="2427"/>
                  </a:cubicBezTo>
                  <a:cubicBezTo>
                    <a:pt x="3057" y="2143"/>
                    <a:pt x="3025" y="1860"/>
                    <a:pt x="3025" y="1608"/>
                  </a:cubicBezTo>
                  <a:cubicBezTo>
                    <a:pt x="3025" y="1324"/>
                    <a:pt x="3088" y="1041"/>
                    <a:pt x="3120" y="757"/>
                  </a:cubicBezTo>
                  <a:cubicBezTo>
                    <a:pt x="2332" y="757"/>
                    <a:pt x="1230" y="599"/>
                    <a:pt x="536" y="316"/>
                  </a:cubicBezTo>
                  <a:cubicBezTo>
                    <a:pt x="347" y="253"/>
                    <a:pt x="158" y="127"/>
                    <a:pt x="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286" name="Google Shape;286;p19"/>
          <p:cNvGrpSpPr/>
          <p:nvPr/>
        </p:nvGrpSpPr>
        <p:grpSpPr>
          <a:xfrm>
            <a:off x="2771826" y="2106561"/>
            <a:ext cx="288535" cy="287075"/>
            <a:chOff x="-63679950" y="3360375"/>
            <a:chExt cx="318225" cy="316650"/>
          </a:xfrm>
        </p:grpSpPr>
        <p:sp>
          <p:nvSpPr>
            <p:cNvPr id="287" name="Google Shape;287;p19"/>
            <p:cNvSpPr/>
            <p:nvPr/>
          </p:nvSpPr>
          <p:spPr>
            <a:xfrm>
              <a:off x="-63497200" y="3423400"/>
              <a:ext cx="40975" cy="40975"/>
            </a:xfrm>
            <a:custGeom>
              <a:rect b="b" l="l" r="r" t="t"/>
              <a:pathLst>
                <a:path extrusionOk="0" h="1639" w="1639">
                  <a:moveTo>
                    <a:pt x="819" y="0"/>
                  </a:moveTo>
                  <a:cubicBezTo>
                    <a:pt x="378" y="0"/>
                    <a:pt x="0" y="378"/>
                    <a:pt x="0" y="819"/>
                  </a:cubicBezTo>
                  <a:cubicBezTo>
                    <a:pt x="0" y="1260"/>
                    <a:pt x="378" y="1638"/>
                    <a:pt x="819" y="1638"/>
                  </a:cubicBezTo>
                  <a:cubicBezTo>
                    <a:pt x="1260" y="1638"/>
                    <a:pt x="1638" y="1260"/>
                    <a:pt x="1638" y="819"/>
                  </a:cubicBezTo>
                  <a:cubicBezTo>
                    <a:pt x="1638" y="378"/>
                    <a:pt x="1260" y="0"/>
                    <a:pt x="81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8" name="Google Shape;288;p19"/>
            <p:cNvSpPr/>
            <p:nvPr/>
          </p:nvSpPr>
          <p:spPr>
            <a:xfrm>
              <a:off x="-63516900" y="3485625"/>
              <a:ext cx="79575" cy="29950"/>
            </a:xfrm>
            <a:custGeom>
              <a:rect b="b" l="l" r="r" t="t"/>
              <a:pathLst>
                <a:path extrusionOk="0" h="1198" w="3183">
                  <a:moveTo>
                    <a:pt x="1607" y="0"/>
                  </a:moveTo>
                  <a:cubicBezTo>
                    <a:pt x="820" y="0"/>
                    <a:pt x="190" y="504"/>
                    <a:pt x="1" y="1197"/>
                  </a:cubicBezTo>
                  <a:lnTo>
                    <a:pt x="3183" y="1197"/>
                  </a:lnTo>
                  <a:cubicBezTo>
                    <a:pt x="3025" y="504"/>
                    <a:pt x="2395" y="0"/>
                    <a:pt x="160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9" name="Google Shape;289;p19"/>
            <p:cNvSpPr/>
            <p:nvPr/>
          </p:nvSpPr>
          <p:spPr>
            <a:xfrm>
              <a:off x="-63618500" y="3360375"/>
              <a:ext cx="256775" cy="256600"/>
            </a:xfrm>
            <a:custGeom>
              <a:rect b="b" l="l" r="r" t="t"/>
              <a:pathLst>
                <a:path extrusionOk="0" h="10264" w="10271">
                  <a:moveTo>
                    <a:pt x="5703" y="1639"/>
                  </a:moveTo>
                  <a:cubicBezTo>
                    <a:pt x="6616" y="1639"/>
                    <a:pt x="7373" y="2395"/>
                    <a:pt x="7373" y="3309"/>
                  </a:cubicBezTo>
                  <a:cubicBezTo>
                    <a:pt x="7373" y="3750"/>
                    <a:pt x="7215" y="4128"/>
                    <a:pt x="6900" y="4443"/>
                  </a:cubicBezTo>
                  <a:cubicBezTo>
                    <a:pt x="7625" y="4884"/>
                    <a:pt x="8192" y="5672"/>
                    <a:pt x="8192" y="6617"/>
                  </a:cubicBezTo>
                  <a:cubicBezTo>
                    <a:pt x="8160" y="6900"/>
                    <a:pt x="8003" y="7058"/>
                    <a:pt x="7751" y="7058"/>
                  </a:cubicBezTo>
                  <a:lnTo>
                    <a:pt x="3623" y="7058"/>
                  </a:lnTo>
                  <a:cubicBezTo>
                    <a:pt x="3371" y="7058"/>
                    <a:pt x="3214" y="6837"/>
                    <a:pt x="3214" y="6617"/>
                  </a:cubicBezTo>
                  <a:cubicBezTo>
                    <a:pt x="3214" y="5672"/>
                    <a:pt x="3749" y="4884"/>
                    <a:pt x="4537" y="4443"/>
                  </a:cubicBezTo>
                  <a:cubicBezTo>
                    <a:pt x="4254" y="4128"/>
                    <a:pt x="4065" y="3718"/>
                    <a:pt x="4065" y="3309"/>
                  </a:cubicBezTo>
                  <a:cubicBezTo>
                    <a:pt x="4065" y="2395"/>
                    <a:pt x="4789" y="1639"/>
                    <a:pt x="5703" y="1639"/>
                  </a:cubicBezTo>
                  <a:close/>
                  <a:moveTo>
                    <a:pt x="5703" y="1"/>
                  </a:moveTo>
                  <a:cubicBezTo>
                    <a:pt x="3182" y="1"/>
                    <a:pt x="1135" y="2049"/>
                    <a:pt x="1135" y="4569"/>
                  </a:cubicBezTo>
                  <a:cubicBezTo>
                    <a:pt x="1135" y="5609"/>
                    <a:pt x="1481" y="6648"/>
                    <a:pt x="2206" y="7467"/>
                  </a:cubicBezTo>
                  <a:lnTo>
                    <a:pt x="1607" y="8066"/>
                  </a:lnTo>
                  <a:lnTo>
                    <a:pt x="756" y="7184"/>
                  </a:lnTo>
                  <a:cubicBezTo>
                    <a:pt x="678" y="7121"/>
                    <a:pt x="567" y="7089"/>
                    <a:pt x="457" y="7089"/>
                  </a:cubicBezTo>
                  <a:cubicBezTo>
                    <a:pt x="347" y="7089"/>
                    <a:pt x="237" y="7121"/>
                    <a:pt x="158" y="7184"/>
                  </a:cubicBezTo>
                  <a:cubicBezTo>
                    <a:pt x="0" y="7341"/>
                    <a:pt x="0" y="7625"/>
                    <a:pt x="158" y="7783"/>
                  </a:cubicBezTo>
                  <a:lnTo>
                    <a:pt x="1324" y="8980"/>
                  </a:lnTo>
                  <a:lnTo>
                    <a:pt x="2521" y="10145"/>
                  </a:lnTo>
                  <a:cubicBezTo>
                    <a:pt x="2600" y="10224"/>
                    <a:pt x="2710" y="10264"/>
                    <a:pt x="2820" y="10264"/>
                  </a:cubicBezTo>
                  <a:cubicBezTo>
                    <a:pt x="2930" y="10264"/>
                    <a:pt x="3041" y="10224"/>
                    <a:pt x="3119" y="10145"/>
                  </a:cubicBezTo>
                  <a:cubicBezTo>
                    <a:pt x="3277" y="9988"/>
                    <a:pt x="3277" y="9704"/>
                    <a:pt x="3119" y="9547"/>
                  </a:cubicBezTo>
                  <a:lnTo>
                    <a:pt x="2237" y="8696"/>
                  </a:lnTo>
                  <a:lnTo>
                    <a:pt x="2836" y="8098"/>
                  </a:lnTo>
                  <a:cubicBezTo>
                    <a:pt x="3655" y="8759"/>
                    <a:pt x="4695" y="9169"/>
                    <a:pt x="5734" y="9169"/>
                  </a:cubicBezTo>
                  <a:cubicBezTo>
                    <a:pt x="8255" y="9169"/>
                    <a:pt x="10271" y="7121"/>
                    <a:pt x="10271" y="4632"/>
                  </a:cubicBezTo>
                  <a:cubicBezTo>
                    <a:pt x="10239" y="2049"/>
                    <a:pt x="8223" y="1"/>
                    <a:pt x="570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0" name="Google Shape;290;p19"/>
            <p:cNvSpPr/>
            <p:nvPr/>
          </p:nvSpPr>
          <p:spPr>
            <a:xfrm>
              <a:off x="-63679950" y="3576200"/>
              <a:ext cx="102425" cy="100825"/>
            </a:xfrm>
            <a:custGeom>
              <a:rect b="b" l="l" r="r" t="t"/>
              <a:pathLst>
                <a:path extrusionOk="0" h="4033" w="4097">
                  <a:moveTo>
                    <a:pt x="2332" y="0"/>
                  </a:moveTo>
                  <a:lnTo>
                    <a:pt x="159" y="2142"/>
                  </a:lnTo>
                  <a:cubicBezTo>
                    <a:pt x="1" y="2300"/>
                    <a:pt x="1" y="2584"/>
                    <a:pt x="159" y="2741"/>
                  </a:cubicBezTo>
                  <a:lnTo>
                    <a:pt x="1356" y="3938"/>
                  </a:lnTo>
                  <a:cubicBezTo>
                    <a:pt x="1434" y="4001"/>
                    <a:pt x="1545" y="4033"/>
                    <a:pt x="1655" y="4033"/>
                  </a:cubicBezTo>
                  <a:cubicBezTo>
                    <a:pt x="1765" y="4033"/>
                    <a:pt x="1876" y="4001"/>
                    <a:pt x="1954" y="3938"/>
                  </a:cubicBezTo>
                  <a:lnTo>
                    <a:pt x="4097" y="1764"/>
                  </a:lnTo>
                  <a:lnTo>
                    <a:pt x="233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291" name="Google Shape;291;p19"/>
          <p:cNvSpPr/>
          <p:nvPr/>
        </p:nvSpPr>
        <p:spPr>
          <a:xfrm>
            <a:off x="3652049" y="1321324"/>
            <a:ext cx="288531" cy="273694"/>
          </a:xfrm>
          <a:custGeom>
            <a:rect b="b" l="l" r="r" t="t"/>
            <a:pathLst>
              <a:path extrusionOk="0" h="12016" w="12666">
                <a:moveTo>
                  <a:pt x="3844" y="5105"/>
                </a:moveTo>
                <a:cubicBezTo>
                  <a:pt x="4096" y="5105"/>
                  <a:pt x="4285" y="5325"/>
                  <a:pt x="4285" y="5514"/>
                </a:cubicBezTo>
                <a:lnTo>
                  <a:pt x="4285" y="7153"/>
                </a:lnTo>
                <a:cubicBezTo>
                  <a:pt x="4285" y="7405"/>
                  <a:pt x="4096" y="7562"/>
                  <a:pt x="3844" y="7562"/>
                </a:cubicBezTo>
                <a:lnTo>
                  <a:pt x="2206" y="7562"/>
                </a:lnTo>
                <a:cubicBezTo>
                  <a:pt x="1954" y="7562"/>
                  <a:pt x="1765" y="7342"/>
                  <a:pt x="1765" y="7153"/>
                </a:cubicBezTo>
                <a:lnTo>
                  <a:pt x="1765" y="5514"/>
                </a:lnTo>
                <a:cubicBezTo>
                  <a:pt x="1765" y="5262"/>
                  <a:pt x="1954" y="5105"/>
                  <a:pt x="2206" y="5105"/>
                </a:cubicBezTo>
                <a:close/>
                <a:moveTo>
                  <a:pt x="7215" y="1765"/>
                </a:moveTo>
                <a:cubicBezTo>
                  <a:pt x="7436" y="1765"/>
                  <a:pt x="7593" y="1954"/>
                  <a:pt x="7593" y="2206"/>
                </a:cubicBezTo>
                <a:lnTo>
                  <a:pt x="7593" y="7153"/>
                </a:lnTo>
                <a:cubicBezTo>
                  <a:pt x="7593" y="7405"/>
                  <a:pt x="7404" y="7562"/>
                  <a:pt x="7215" y="7562"/>
                </a:cubicBezTo>
                <a:lnTo>
                  <a:pt x="5545" y="7562"/>
                </a:lnTo>
                <a:cubicBezTo>
                  <a:pt x="5325" y="7562"/>
                  <a:pt x="5167" y="7342"/>
                  <a:pt x="5167" y="7153"/>
                </a:cubicBezTo>
                <a:lnTo>
                  <a:pt x="5167" y="2206"/>
                </a:lnTo>
                <a:cubicBezTo>
                  <a:pt x="5167" y="1954"/>
                  <a:pt x="5356" y="1765"/>
                  <a:pt x="5545" y="1765"/>
                </a:cubicBezTo>
                <a:close/>
                <a:moveTo>
                  <a:pt x="10523" y="4286"/>
                </a:moveTo>
                <a:cubicBezTo>
                  <a:pt x="10744" y="4286"/>
                  <a:pt x="10901" y="4475"/>
                  <a:pt x="10901" y="4664"/>
                </a:cubicBezTo>
                <a:lnTo>
                  <a:pt x="10901" y="7153"/>
                </a:lnTo>
                <a:cubicBezTo>
                  <a:pt x="10901" y="7405"/>
                  <a:pt x="10712" y="7562"/>
                  <a:pt x="10523" y="7562"/>
                </a:cubicBezTo>
                <a:lnTo>
                  <a:pt x="8853" y="7562"/>
                </a:lnTo>
                <a:cubicBezTo>
                  <a:pt x="8633" y="7562"/>
                  <a:pt x="8475" y="7342"/>
                  <a:pt x="8475" y="7153"/>
                </a:cubicBezTo>
                <a:lnTo>
                  <a:pt x="8475" y="4664"/>
                </a:lnTo>
                <a:cubicBezTo>
                  <a:pt x="8475" y="4443"/>
                  <a:pt x="8664" y="4286"/>
                  <a:pt x="8853" y="4286"/>
                </a:cubicBezTo>
                <a:close/>
                <a:moveTo>
                  <a:pt x="6333" y="1"/>
                </a:moveTo>
                <a:cubicBezTo>
                  <a:pt x="2836" y="1"/>
                  <a:pt x="0" y="2490"/>
                  <a:pt x="0" y="5514"/>
                </a:cubicBezTo>
                <a:cubicBezTo>
                  <a:pt x="0" y="6900"/>
                  <a:pt x="599" y="8224"/>
                  <a:pt x="1639" y="9200"/>
                </a:cubicBezTo>
                <a:lnTo>
                  <a:pt x="1639" y="11626"/>
                </a:lnTo>
                <a:cubicBezTo>
                  <a:pt x="1639" y="11856"/>
                  <a:pt x="1832" y="12016"/>
                  <a:pt x="2045" y="12016"/>
                </a:cubicBezTo>
                <a:cubicBezTo>
                  <a:pt x="2153" y="12016"/>
                  <a:pt x="2267" y="11974"/>
                  <a:pt x="2363" y="11878"/>
                </a:cubicBezTo>
                <a:lnTo>
                  <a:pt x="3749" y="10492"/>
                </a:lnTo>
                <a:cubicBezTo>
                  <a:pt x="4569" y="10839"/>
                  <a:pt x="5419" y="10965"/>
                  <a:pt x="6333" y="10965"/>
                </a:cubicBezTo>
                <a:cubicBezTo>
                  <a:pt x="9830" y="10965"/>
                  <a:pt x="12665" y="8507"/>
                  <a:pt x="12665" y="5451"/>
                </a:cubicBezTo>
                <a:cubicBezTo>
                  <a:pt x="12665" y="2427"/>
                  <a:pt x="9830" y="1"/>
                  <a:pt x="63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2" name="Google Shape;292;p19"/>
          <p:cNvSpPr/>
          <p:nvPr/>
        </p:nvSpPr>
        <p:spPr>
          <a:xfrm>
            <a:off x="5193024" y="4300902"/>
            <a:ext cx="288535" cy="224975"/>
          </a:xfrm>
          <a:custGeom>
            <a:rect b="b" l="l" r="r" t="t"/>
            <a:pathLst>
              <a:path extrusionOk="0" h="9925" w="12729">
                <a:moveTo>
                  <a:pt x="925" y="3644"/>
                </a:moveTo>
                <a:cubicBezTo>
                  <a:pt x="944" y="3644"/>
                  <a:pt x="963" y="3648"/>
                  <a:pt x="978" y="3655"/>
                </a:cubicBezTo>
                <a:lnTo>
                  <a:pt x="1608" y="3970"/>
                </a:lnTo>
                <a:lnTo>
                  <a:pt x="1608" y="5924"/>
                </a:lnTo>
                <a:lnTo>
                  <a:pt x="978" y="6239"/>
                </a:lnTo>
                <a:cubicBezTo>
                  <a:pt x="960" y="6256"/>
                  <a:pt x="937" y="6264"/>
                  <a:pt x="914" y="6264"/>
                </a:cubicBezTo>
                <a:cubicBezTo>
                  <a:pt x="854" y="6264"/>
                  <a:pt x="788" y="6212"/>
                  <a:pt x="788" y="6144"/>
                </a:cubicBezTo>
                <a:lnTo>
                  <a:pt x="788" y="3781"/>
                </a:lnTo>
                <a:cubicBezTo>
                  <a:pt x="788" y="3685"/>
                  <a:pt x="862" y="3644"/>
                  <a:pt x="925" y="3644"/>
                </a:cubicBezTo>
                <a:close/>
                <a:moveTo>
                  <a:pt x="4128" y="7184"/>
                </a:moveTo>
                <a:lnTo>
                  <a:pt x="6963" y="8035"/>
                </a:lnTo>
                <a:cubicBezTo>
                  <a:pt x="6648" y="8507"/>
                  <a:pt x="6176" y="8759"/>
                  <a:pt x="5640" y="8759"/>
                </a:cubicBezTo>
                <a:cubicBezTo>
                  <a:pt x="4821" y="8759"/>
                  <a:pt x="4097" y="8066"/>
                  <a:pt x="4128" y="7184"/>
                </a:cubicBezTo>
                <a:close/>
                <a:moveTo>
                  <a:pt x="11374" y="820"/>
                </a:moveTo>
                <a:cubicBezTo>
                  <a:pt x="11626" y="820"/>
                  <a:pt x="11815" y="1009"/>
                  <a:pt x="11815" y="1198"/>
                </a:cubicBezTo>
                <a:lnTo>
                  <a:pt x="11815" y="8665"/>
                </a:lnTo>
                <a:cubicBezTo>
                  <a:pt x="11815" y="8885"/>
                  <a:pt x="11626" y="9043"/>
                  <a:pt x="11374" y="9043"/>
                </a:cubicBezTo>
                <a:cubicBezTo>
                  <a:pt x="11154" y="9043"/>
                  <a:pt x="10996" y="8854"/>
                  <a:pt x="10996" y="8665"/>
                </a:cubicBezTo>
                <a:lnTo>
                  <a:pt x="10996" y="1198"/>
                </a:lnTo>
                <a:cubicBezTo>
                  <a:pt x="10996" y="977"/>
                  <a:pt x="11185" y="820"/>
                  <a:pt x="11374" y="820"/>
                </a:cubicBezTo>
                <a:close/>
                <a:moveTo>
                  <a:pt x="11437" y="1"/>
                </a:moveTo>
                <a:cubicBezTo>
                  <a:pt x="10870" y="1"/>
                  <a:pt x="10366" y="379"/>
                  <a:pt x="10240" y="883"/>
                </a:cubicBezTo>
                <a:lnTo>
                  <a:pt x="2080" y="3246"/>
                </a:lnTo>
                <a:lnTo>
                  <a:pt x="1387" y="2899"/>
                </a:lnTo>
                <a:cubicBezTo>
                  <a:pt x="1251" y="2831"/>
                  <a:pt x="1109" y="2800"/>
                  <a:pt x="970" y="2800"/>
                </a:cubicBezTo>
                <a:cubicBezTo>
                  <a:pt x="466" y="2800"/>
                  <a:pt x="1" y="3213"/>
                  <a:pt x="1" y="3781"/>
                </a:cubicBezTo>
                <a:lnTo>
                  <a:pt x="1" y="6144"/>
                </a:lnTo>
                <a:cubicBezTo>
                  <a:pt x="1" y="6687"/>
                  <a:pt x="465" y="7095"/>
                  <a:pt x="983" y="7095"/>
                </a:cubicBezTo>
                <a:cubicBezTo>
                  <a:pt x="1127" y="7095"/>
                  <a:pt x="1275" y="7063"/>
                  <a:pt x="1419" y="6995"/>
                </a:cubicBezTo>
                <a:lnTo>
                  <a:pt x="2143" y="6648"/>
                </a:lnTo>
                <a:lnTo>
                  <a:pt x="3340" y="6995"/>
                </a:lnTo>
                <a:cubicBezTo>
                  <a:pt x="3151" y="8444"/>
                  <a:pt x="4286" y="9641"/>
                  <a:pt x="5672" y="9641"/>
                </a:cubicBezTo>
                <a:cubicBezTo>
                  <a:pt x="6585" y="9641"/>
                  <a:pt x="7405" y="9074"/>
                  <a:pt x="7814" y="8287"/>
                </a:cubicBezTo>
                <a:lnTo>
                  <a:pt x="10271" y="9011"/>
                </a:lnTo>
                <a:cubicBezTo>
                  <a:pt x="10429" y="9515"/>
                  <a:pt x="10902" y="9925"/>
                  <a:pt x="11469" y="9925"/>
                </a:cubicBezTo>
                <a:cubicBezTo>
                  <a:pt x="12130" y="9925"/>
                  <a:pt x="12729" y="9358"/>
                  <a:pt x="12729" y="8696"/>
                </a:cubicBezTo>
                <a:lnTo>
                  <a:pt x="12729" y="1261"/>
                </a:lnTo>
                <a:cubicBezTo>
                  <a:pt x="12634" y="536"/>
                  <a:pt x="12099" y="1"/>
                  <a:pt x="11437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6" name="Shape 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" name="Google Shape;297;p20"/>
          <p:cNvSpPr/>
          <p:nvPr/>
        </p:nvSpPr>
        <p:spPr>
          <a:xfrm>
            <a:off x="570577" y="1792375"/>
            <a:ext cx="1495800" cy="1495800"/>
          </a:xfrm>
          <a:prstGeom prst="ellipse">
            <a:avLst/>
          </a:prstGeom>
          <a:solidFill>
            <a:srgbClr val="1642C5">
              <a:alpha val="25099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8" name="Google Shape;298;p20"/>
          <p:cNvSpPr/>
          <p:nvPr/>
        </p:nvSpPr>
        <p:spPr>
          <a:xfrm>
            <a:off x="570593" y="1792375"/>
            <a:ext cx="1495771" cy="1495771"/>
          </a:xfrm>
          <a:prstGeom prst="pie">
            <a:avLst>
              <a:gd fmla="val 16261269" name="adj1"/>
              <a:gd fmla="val 10839420" name="adj2"/>
            </a:avLst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9" name="Google Shape;299;p20"/>
          <p:cNvSpPr txBox="1"/>
          <p:nvPr>
            <p:ph type="title"/>
          </p:nvPr>
        </p:nvSpPr>
        <p:spPr>
          <a:xfrm>
            <a:off x="457200" y="411475"/>
            <a:ext cx="8229600" cy="371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Business </a:t>
            </a:r>
            <a:r>
              <a:rPr lang="en"/>
              <a:t>2023</a:t>
            </a:r>
            <a:r>
              <a:rPr lang="en"/>
              <a:t> </a:t>
            </a:r>
            <a:r>
              <a:rPr lang="en"/>
              <a:t>annual report infographics</a:t>
            </a:r>
            <a:endParaRPr/>
          </a:p>
        </p:txBody>
      </p:sp>
      <p:sp>
        <p:nvSpPr>
          <p:cNvPr id="300" name="Google Shape;300;p20"/>
          <p:cNvSpPr/>
          <p:nvPr/>
        </p:nvSpPr>
        <p:spPr>
          <a:xfrm>
            <a:off x="1211233" y="3570017"/>
            <a:ext cx="214500" cy="2145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rgbClr val="FFFFFF"/>
              </a:solidFill>
              <a:latin typeface="Fira Sans Extra Condensed"/>
              <a:ea typeface="Fira Sans Extra Condensed"/>
              <a:cs typeface="Fira Sans Extra Condensed"/>
              <a:sym typeface="Fira Sans Extra Condensed"/>
            </a:endParaRPr>
          </a:p>
        </p:txBody>
      </p:sp>
      <p:grpSp>
        <p:nvGrpSpPr>
          <p:cNvPr id="301" name="Google Shape;301;p20"/>
          <p:cNvGrpSpPr/>
          <p:nvPr/>
        </p:nvGrpSpPr>
        <p:grpSpPr>
          <a:xfrm>
            <a:off x="457181" y="1124400"/>
            <a:ext cx="1722600" cy="3601938"/>
            <a:chOff x="457181" y="1124400"/>
            <a:chExt cx="1722600" cy="3601938"/>
          </a:xfrm>
        </p:grpSpPr>
        <p:sp>
          <p:nvSpPr>
            <p:cNvPr id="302" name="Google Shape;302;p20"/>
            <p:cNvSpPr txBox="1"/>
            <p:nvPr/>
          </p:nvSpPr>
          <p:spPr>
            <a:xfrm>
              <a:off x="457181" y="4045663"/>
              <a:ext cx="1722600" cy="273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800">
                  <a:latin typeface="Fira Sans Extra Condensed"/>
                  <a:ea typeface="Fira Sans Extra Condensed"/>
                  <a:cs typeface="Fira Sans Extra Condensed"/>
                  <a:sym typeface="Fira Sans Extra Condensed"/>
                </a:rPr>
                <a:t>EBITA</a:t>
              </a:r>
              <a:endParaRPr b="1" sz="1800">
                <a:solidFill>
                  <a:srgbClr val="000000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endParaRPr>
            </a:p>
          </p:txBody>
        </p:sp>
        <p:sp>
          <p:nvSpPr>
            <p:cNvPr id="303" name="Google Shape;303;p20"/>
            <p:cNvSpPr txBox="1"/>
            <p:nvPr/>
          </p:nvSpPr>
          <p:spPr>
            <a:xfrm>
              <a:off x="457181" y="4327638"/>
              <a:ext cx="1722600" cy="398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solidFill>
                    <a:srgbClr val="000000"/>
                  </a:solidFill>
                  <a:latin typeface="Roboto"/>
                  <a:ea typeface="Roboto"/>
                  <a:cs typeface="Roboto"/>
                  <a:sym typeface="Roboto"/>
                </a:rPr>
                <a:t>Jupiter is</a:t>
              </a:r>
              <a:r>
                <a:rPr lang="en">
                  <a:latin typeface="Roboto"/>
                  <a:ea typeface="Roboto"/>
                  <a:cs typeface="Roboto"/>
                  <a:sym typeface="Roboto"/>
                </a:rPr>
                <a:t> </a:t>
              </a:r>
              <a:r>
                <a:rPr lang="en">
                  <a:solidFill>
                    <a:srgbClr val="000000"/>
                  </a:solidFill>
                  <a:latin typeface="Roboto"/>
                  <a:ea typeface="Roboto"/>
                  <a:cs typeface="Roboto"/>
                  <a:sym typeface="Roboto"/>
                </a:rPr>
                <a:t>the biggest planet</a:t>
              </a:r>
              <a:endParaRPr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304" name="Google Shape;304;p20"/>
            <p:cNvSpPr txBox="1"/>
            <p:nvPr/>
          </p:nvSpPr>
          <p:spPr>
            <a:xfrm>
              <a:off x="770950" y="1124400"/>
              <a:ext cx="1095000" cy="386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3000">
                  <a:solidFill>
                    <a:schemeClr val="accent1"/>
                  </a:solidFill>
                  <a:latin typeface="Fira Sans Extra Condensed"/>
                  <a:ea typeface="Fira Sans Extra Condensed"/>
                  <a:cs typeface="Fira Sans Extra Condensed"/>
                  <a:sym typeface="Fira Sans Extra Condensed"/>
                </a:rPr>
                <a:t>$75M</a:t>
              </a:r>
              <a:endParaRPr b="1" sz="3000">
                <a:solidFill>
                  <a:schemeClr val="accent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endParaRPr>
            </a:p>
          </p:txBody>
        </p:sp>
      </p:grpSp>
      <p:grpSp>
        <p:nvGrpSpPr>
          <p:cNvPr id="305" name="Google Shape;305;p20"/>
          <p:cNvGrpSpPr/>
          <p:nvPr/>
        </p:nvGrpSpPr>
        <p:grpSpPr>
          <a:xfrm>
            <a:off x="4795206" y="1132477"/>
            <a:ext cx="1722600" cy="3599598"/>
            <a:chOff x="4795206" y="1132477"/>
            <a:chExt cx="1722600" cy="3599598"/>
          </a:xfrm>
        </p:grpSpPr>
        <p:sp>
          <p:nvSpPr>
            <p:cNvPr id="306" name="Google Shape;306;p20"/>
            <p:cNvSpPr txBox="1"/>
            <p:nvPr/>
          </p:nvSpPr>
          <p:spPr>
            <a:xfrm>
              <a:off x="4795206" y="4051400"/>
              <a:ext cx="1722600" cy="277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800">
                  <a:latin typeface="Fira Sans Extra Condensed"/>
                  <a:ea typeface="Fira Sans Extra Condensed"/>
                  <a:cs typeface="Fira Sans Extra Condensed"/>
                  <a:sym typeface="Fira Sans Extra Condensed"/>
                </a:rPr>
                <a:t>Net revenue</a:t>
              </a:r>
              <a:endParaRPr b="1" sz="1800">
                <a:solidFill>
                  <a:srgbClr val="000000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endParaRPr>
            </a:p>
          </p:txBody>
        </p:sp>
        <p:sp>
          <p:nvSpPr>
            <p:cNvPr id="307" name="Google Shape;307;p20"/>
            <p:cNvSpPr txBox="1"/>
            <p:nvPr/>
          </p:nvSpPr>
          <p:spPr>
            <a:xfrm>
              <a:off x="4795206" y="4328575"/>
              <a:ext cx="1722600" cy="403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solidFill>
                    <a:srgbClr val="000000"/>
                  </a:solidFill>
                  <a:latin typeface="Roboto"/>
                  <a:ea typeface="Roboto"/>
                  <a:cs typeface="Roboto"/>
                  <a:sym typeface="Roboto"/>
                </a:rPr>
                <a:t>Mercury is the </a:t>
              </a:r>
              <a:r>
                <a:rPr lang="en">
                  <a:latin typeface="Roboto"/>
                  <a:ea typeface="Roboto"/>
                  <a:cs typeface="Roboto"/>
                  <a:sym typeface="Roboto"/>
                </a:rPr>
                <a:t>smallest planet</a:t>
              </a:r>
              <a:endParaRPr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308" name="Google Shape;308;p20"/>
            <p:cNvSpPr txBox="1"/>
            <p:nvPr/>
          </p:nvSpPr>
          <p:spPr>
            <a:xfrm>
              <a:off x="5109053" y="1132477"/>
              <a:ext cx="1095000" cy="390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3000">
                  <a:solidFill>
                    <a:schemeClr val="accent3"/>
                  </a:solidFill>
                  <a:latin typeface="Fira Sans Extra Condensed"/>
                  <a:ea typeface="Fira Sans Extra Condensed"/>
                  <a:cs typeface="Fira Sans Extra Condensed"/>
                  <a:sym typeface="Fira Sans Extra Condensed"/>
                </a:rPr>
                <a:t>$60M</a:t>
              </a:r>
              <a:endParaRPr b="1" sz="3000">
                <a:solidFill>
                  <a:schemeClr val="accent3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endParaRPr>
            </a:p>
          </p:txBody>
        </p:sp>
      </p:grpSp>
      <p:grpSp>
        <p:nvGrpSpPr>
          <p:cNvPr id="309" name="Google Shape;309;p20"/>
          <p:cNvGrpSpPr/>
          <p:nvPr/>
        </p:nvGrpSpPr>
        <p:grpSpPr>
          <a:xfrm>
            <a:off x="2626194" y="1124400"/>
            <a:ext cx="1722600" cy="3601938"/>
            <a:chOff x="2626194" y="1124400"/>
            <a:chExt cx="1722600" cy="3601938"/>
          </a:xfrm>
        </p:grpSpPr>
        <p:sp>
          <p:nvSpPr>
            <p:cNvPr id="310" name="Google Shape;310;p20"/>
            <p:cNvSpPr txBox="1"/>
            <p:nvPr/>
          </p:nvSpPr>
          <p:spPr>
            <a:xfrm>
              <a:off x="2626194" y="4045663"/>
              <a:ext cx="1722600" cy="273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800">
                  <a:latin typeface="Fira Sans Extra Condensed"/>
                  <a:ea typeface="Fira Sans Extra Condensed"/>
                  <a:cs typeface="Fira Sans Extra Condensed"/>
                  <a:sym typeface="Fira Sans Extra Condensed"/>
                </a:rPr>
                <a:t>Net profit margin</a:t>
              </a:r>
              <a:endParaRPr b="1" sz="1800">
                <a:solidFill>
                  <a:srgbClr val="000000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endParaRPr>
            </a:p>
          </p:txBody>
        </p:sp>
        <p:sp>
          <p:nvSpPr>
            <p:cNvPr id="311" name="Google Shape;311;p20"/>
            <p:cNvSpPr txBox="1"/>
            <p:nvPr/>
          </p:nvSpPr>
          <p:spPr>
            <a:xfrm>
              <a:off x="2626194" y="4327638"/>
              <a:ext cx="1722600" cy="398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latin typeface="Roboto"/>
                  <a:ea typeface="Roboto"/>
                  <a:cs typeface="Roboto"/>
                  <a:sym typeface="Roboto"/>
                </a:rPr>
                <a:t>Neptune is very far from the Sun</a:t>
              </a:r>
              <a:endParaRPr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312" name="Google Shape;312;p20"/>
            <p:cNvSpPr txBox="1"/>
            <p:nvPr/>
          </p:nvSpPr>
          <p:spPr>
            <a:xfrm>
              <a:off x="2939989" y="1124400"/>
              <a:ext cx="1095000" cy="386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3000">
                  <a:solidFill>
                    <a:schemeClr val="accent2"/>
                  </a:solidFill>
                  <a:latin typeface="Fira Sans Extra Condensed"/>
                  <a:ea typeface="Fira Sans Extra Condensed"/>
                  <a:cs typeface="Fira Sans Extra Condensed"/>
                  <a:sym typeface="Fira Sans Extra Condensed"/>
                </a:rPr>
                <a:t>65%</a:t>
              </a:r>
              <a:endParaRPr b="1" sz="3000">
                <a:solidFill>
                  <a:schemeClr val="accent2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endParaRPr>
            </a:p>
          </p:txBody>
        </p:sp>
      </p:grpSp>
      <p:grpSp>
        <p:nvGrpSpPr>
          <p:cNvPr id="313" name="Google Shape;313;p20"/>
          <p:cNvGrpSpPr/>
          <p:nvPr/>
        </p:nvGrpSpPr>
        <p:grpSpPr>
          <a:xfrm>
            <a:off x="6964219" y="1132477"/>
            <a:ext cx="1722600" cy="3599598"/>
            <a:chOff x="6964219" y="1132477"/>
            <a:chExt cx="1722600" cy="3599598"/>
          </a:xfrm>
        </p:grpSpPr>
        <p:sp>
          <p:nvSpPr>
            <p:cNvPr id="314" name="Google Shape;314;p20"/>
            <p:cNvSpPr txBox="1"/>
            <p:nvPr/>
          </p:nvSpPr>
          <p:spPr>
            <a:xfrm>
              <a:off x="6964219" y="4051400"/>
              <a:ext cx="1722600" cy="277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800">
                  <a:latin typeface="Fira Sans Extra Condensed"/>
                  <a:ea typeface="Fira Sans Extra Condensed"/>
                  <a:cs typeface="Fira Sans Extra Condensed"/>
                  <a:sym typeface="Fira Sans Extra Condensed"/>
                </a:rPr>
                <a:t>Net Profit</a:t>
              </a:r>
              <a:endParaRPr b="1" sz="1800">
                <a:latin typeface="Fira Sans Extra Condensed"/>
                <a:ea typeface="Fira Sans Extra Condensed"/>
                <a:cs typeface="Fira Sans Extra Condensed"/>
                <a:sym typeface="Fira Sans Extra Condensed"/>
              </a:endParaRPr>
            </a:p>
          </p:txBody>
        </p:sp>
        <p:sp>
          <p:nvSpPr>
            <p:cNvPr id="315" name="Google Shape;315;p20"/>
            <p:cNvSpPr txBox="1"/>
            <p:nvPr/>
          </p:nvSpPr>
          <p:spPr>
            <a:xfrm>
              <a:off x="6964219" y="4328575"/>
              <a:ext cx="1722600" cy="403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latin typeface="Roboto"/>
                  <a:ea typeface="Roboto"/>
                  <a:cs typeface="Roboto"/>
                  <a:sym typeface="Roboto"/>
                </a:rPr>
                <a:t>Despite being red, Mars is cold</a:t>
              </a:r>
              <a:endParaRPr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316" name="Google Shape;316;p20"/>
            <p:cNvSpPr txBox="1"/>
            <p:nvPr/>
          </p:nvSpPr>
          <p:spPr>
            <a:xfrm>
              <a:off x="7278025" y="1132477"/>
              <a:ext cx="1095000" cy="390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3000">
                  <a:solidFill>
                    <a:schemeClr val="accent4"/>
                  </a:solidFill>
                  <a:latin typeface="Fira Sans Extra Condensed"/>
                  <a:ea typeface="Fira Sans Extra Condensed"/>
                  <a:cs typeface="Fira Sans Extra Condensed"/>
                  <a:sym typeface="Fira Sans Extra Condensed"/>
                </a:rPr>
                <a:t>$45M</a:t>
              </a:r>
              <a:endParaRPr b="1" sz="3000">
                <a:solidFill>
                  <a:schemeClr val="accent4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endParaRPr>
            </a:p>
          </p:txBody>
        </p:sp>
      </p:grpSp>
      <p:sp>
        <p:nvSpPr>
          <p:cNvPr id="317" name="Google Shape;317;p20"/>
          <p:cNvSpPr/>
          <p:nvPr/>
        </p:nvSpPr>
        <p:spPr>
          <a:xfrm>
            <a:off x="3380258" y="3570017"/>
            <a:ext cx="214500" cy="2145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rgbClr val="FFFFFF"/>
              </a:solidFill>
              <a:latin typeface="Fira Sans Extra Condensed"/>
              <a:ea typeface="Fira Sans Extra Condensed"/>
              <a:cs typeface="Fira Sans Extra Condensed"/>
              <a:sym typeface="Fira Sans Extra Condensed"/>
            </a:endParaRPr>
          </a:p>
        </p:txBody>
      </p:sp>
      <p:sp>
        <p:nvSpPr>
          <p:cNvPr id="318" name="Google Shape;318;p20"/>
          <p:cNvSpPr/>
          <p:nvPr/>
        </p:nvSpPr>
        <p:spPr>
          <a:xfrm>
            <a:off x="5549283" y="3570017"/>
            <a:ext cx="214500" cy="2145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rgbClr val="FFFFFF"/>
              </a:solidFill>
              <a:latin typeface="Fira Sans Extra Condensed"/>
              <a:ea typeface="Fira Sans Extra Condensed"/>
              <a:cs typeface="Fira Sans Extra Condensed"/>
              <a:sym typeface="Fira Sans Extra Condensed"/>
            </a:endParaRPr>
          </a:p>
        </p:txBody>
      </p:sp>
      <p:sp>
        <p:nvSpPr>
          <p:cNvPr id="319" name="Google Shape;319;p20"/>
          <p:cNvSpPr/>
          <p:nvPr/>
        </p:nvSpPr>
        <p:spPr>
          <a:xfrm>
            <a:off x="7718308" y="3570017"/>
            <a:ext cx="214500" cy="2145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rgbClr val="FFFFFF"/>
              </a:solidFill>
              <a:latin typeface="Fira Sans Extra Condensed"/>
              <a:ea typeface="Fira Sans Extra Condensed"/>
              <a:cs typeface="Fira Sans Extra Condensed"/>
              <a:sym typeface="Fira Sans Extra Condensed"/>
            </a:endParaRPr>
          </a:p>
        </p:txBody>
      </p:sp>
      <p:sp>
        <p:nvSpPr>
          <p:cNvPr id="320" name="Google Shape;320;p20"/>
          <p:cNvSpPr/>
          <p:nvPr/>
        </p:nvSpPr>
        <p:spPr>
          <a:xfrm>
            <a:off x="2739602" y="1792375"/>
            <a:ext cx="1495771" cy="1495771"/>
          </a:xfrm>
          <a:prstGeom prst="ellipse">
            <a:avLst/>
          </a:prstGeom>
          <a:solidFill>
            <a:srgbClr val="155FE5">
              <a:alpha val="25099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1" name="Google Shape;321;p20"/>
          <p:cNvSpPr/>
          <p:nvPr/>
        </p:nvSpPr>
        <p:spPr>
          <a:xfrm>
            <a:off x="2739618" y="1792375"/>
            <a:ext cx="1495771" cy="1495771"/>
          </a:xfrm>
          <a:prstGeom prst="pie">
            <a:avLst>
              <a:gd fmla="val 16261269" name="adj1"/>
              <a:gd fmla="val 7889386" name="adj2"/>
            </a:avLst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2" name="Google Shape;322;p20"/>
          <p:cNvSpPr/>
          <p:nvPr/>
        </p:nvSpPr>
        <p:spPr>
          <a:xfrm>
            <a:off x="4908627" y="1792375"/>
            <a:ext cx="1495771" cy="1495771"/>
          </a:xfrm>
          <a:prstGeom prst="ellipse">
            <a:avLst/>
          </a:prstGeom>
          <a:solidFill>
            <a:srgbClr val="2A8BFD">
              <a:alpha val="25099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3" name="Google Shape;323;p20"/>
          <p:cNvSpPr/>
          <p:nvPr/>
        </p:nvSpPr>
        <p:spPr>
          <a:xfrm>
            <a:off x="4908643" y="1792375"/>
            <a:ext cx="1495771" cy="1495771"/>
          </a:xfrm>
          <a:prstGeom prst="pie">
            <a:avLst>
              <a:gd fmla="val 16261269" name="adj1"/>
              <a:gd fmla="val 6667211" name="adj2"/>
            </a:avLst>
          </a:pr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4" name="Google Shape;324;p20"/>
          <p:cNvSpPr/>
          <p:nvPr/>
        </p:nvSpPr>
        <p:spPr>
          <a:xfrm>
            <a:off x="7077652" y="1792375"/>
            <a:ext cx="1495771" cy="1495771"/>
          </a:xfrm>
          <a:prstGeom prst="ellipse">
            <a:avLst/>
          </a:prstGeom>
          <a:solidFill>
            <a:srgbClr val="434343">
              <a:alpha val="25099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5" name="Google Shape;325;p20"/>
          <p:cNvSpPr/>
          <p:nvPr/>
        </p:nvSpPr>
        <p:spPr>
          <a:xfrm>
            <a:off x="7077668" y="1792375"/>
            <a:ext cx="1495771" cy="1495771"/>
          </a:xfrm>
          <a:prstGeom prst="pie">
            <a:avLst>
              <a:gd fmla="val 16261269" name="adj1"/>
              <a:gd fmla="val 3988691" name="adj2"/>
            </a:avLst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326" name="Google Shape;326;p20"/>
          <p:cNvCxnSpPr>
            <a:stCxn id="300" idx="6"/>
            <a:endCxn id="317" idx="2"/>
          </p:cNvCxnSpPr>
          <p:nvPr/>
        </p:nvCxnSpPr>
        <p:spPr>
          <a:xfrm>
            <a:off x="1425733" y="3677267"/>
            <a:ext cx="1954500" cy="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327" name="Google Shape;327;p20"/>
          <p:cNvCxnSpPr>
            <a:stCxn id="317" idx="6"/>
            <a:endCxn id="318" idx="2"/>
          </p:cNvCxnSpPr>
          <p:nvPr/>
        </p:nvCxnSpPr>
        <p:spPr>
          <a:xfrm>
            <a:off x="3594758" y="3677267"/>
            <a:ext cx="1954500" cy="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328" name="Google Shape;328;p20"/>
          <p:cNvCxnSpPr>
            <a:stCxn id="318" idx="6"/>
            <a:endCxn id="319" idx="2"/>
          </p:cNvCxnSpPr>
          <p:nvPr/>
        </p:nvCxnSpPr>
        <p:spPr>
          <a:xfrm>
            <a:off x="5763783" y="3677267"/>
            <a:ext cx="1954500" cy="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329" name="Google Shape;329;p20"/>
          <p:cNvCxnSpPr>
            <a:stCxn id="319" idx="6"/>
          </p:cNvCxnSpPr>
          <p:nvPr/>
        </p:nvCxnSpPr>
        <p:spPr>
          <a:xfrm>
            <a:off x="7932808" y="3677267"/>
            <a:ext cx="754800" cy="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oval"/>
          </a:ln>
        </p:spPr>
      </p:cxnSp>
      <p:cxnSp>
        <p:nvCxnSpPr>
          <p:cNvPr id="330" name="Google Shape;330;p20"/>
          <p:cNvCxnSpPr>
            <a:stCxn id="300" idx="2"/>
          </p:cNvCxnSpPr>
          <p:nvPr/>
        </p:nvCxnSpPr>
        <p:spPr>
          <a:xfrm rot="10800000">
            <a:off x="448633" y="3677267"/>
            <a:ext cx="762600" cy="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oval"/>
          </a:ln>
        </p:spPr>
      </p:cxn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34" name="Shape 3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5" name="Google Shape;335;p21"/>
          <p:cNvSpPr txBox="1"/>
          <p:nvPr>
            <p:ph type="title"/>
          </p:nvPr>
        </p:nvSpPr>
        <p:spPr>
          <a:xfrm>
            <a:off x="457200" y="411475"/>
            <a:ext cx="8229600" cy="371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Business </a:t>
            </a:r>
            <a:r>
              <a:rPr lang="en"/>
              <a:t>2023</a:t>
            </a:r>
            <a:r>
              <a:rPr lang="en"/>
              <a:t> </a:t>
            </a:r>
            <a:r>
              <a:rPr lang="en"/>
              <a:t>annual report infographics</a:t>
            </a:r>
            <a:endParaRPr/>
          </a:p>
        </p:txBody>
      </p:sp>
      <p:graphicFrame>
        <p:nvGraphicFramePr>
          <p:cNvPr id="336" name="Google Shape;336;p21"/>
          <p:cNvGraphicFramePr/>
          <p:nvPr/>
        </p:nvGraphicFramePr>
        <p:xfrm>
          <a:off x="457202" y="976468"/>
          <a:ext cx="3000000" cy="3000000"/>
        </p:xfrm>
        <a:graphic>
          <a:graphicData uri="http://schemas.openxmlformats.org/drawingml/2006/table">
            <a:tbl>
              <a:tblPr>
                <a:noFill/>
                <a:tableStyleId>{738DC847-09A4-40AE-80CC-29CDE8F3A8C7}</a:tableStyleId>
              </a:tblPr>
              <a:tblGrid>
                <a:gridCol w="2387250"/>
                <a:gridCol w="1451975"/>
                <a:gridCol w="1444700"/>
                <a:gridCol w="1500975"/>
                <a:gridCol w="1444700"/>
              </a:tblGrid>
              <a:tr h="520525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i="0" sz="1800" u="none" cap="none" strike="noStrike">
                        <a:solidFill>
                          <a:schemeClr val="lt1"/>
                        </a:solidFill>
                        <a:latin typeface="Fira Sans Extra Condensed"/>
                        <a:ea typeface="Fira Sans Extra Condensed"/>
                        <a:cs typeface="Fira Sans Extra Condensed"/>
                        <a:sym typeface="Fira Sans Extra Condensed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" sz="1800" u="none" cap="none" strike="noStrike">
                          <a:solidFill>
                            <a:schemeClr val="lt1"/>
                          </a:solidFill>
                          <a:latin typeface="Fira Sans Extra Condensed"/>
                          <a:ea typeface="Fira Sans Extra Condensed"/>
                          <a:cs typeface="Fira Sans Extra Condensed"/>
                          <a:sym typeface="Fira Sans Extra Condensed"/>
                        </a:rPr>
                        <a:t>Q1</a:t>
                      </a:r>
                      <a:r>
                        <a:rPr b="1" lang="en" sz="1800">
                          <a:solidFill>
                            <a:schemeClr val="lt1"/>
                          </a:solidFill>
                          <a:latin typeface="Fira Sans Extra Condensed"/>
                          <a:ea typeface="Fira Sans Extra Condensed"/>
                          <a:cs typeface="Fira Sans Extra Condensed"/>
                          <a:sym typeface="Fira Sans Extra Condensed"/>
                        </a:rPr>
                        <a:t> 2023</a:t>
                      </a:r>
                      <a:endParaRPr sz="1800">
                        <a:latin typeface="Fira Sans Extra Condensed"/>
                        <a:ea typeface="Fira Sans Extra Condensed"/>
                        <a:cs typeface="Fira Sans Extra Condensed"/>
                        <a:sym typeface="Fira Sans Extra Condensed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" sz="1800" u="none" cap="none" strike="noStrike">
                          <a:solidFill>
                            <a:schemeClr val="lt1"/>
                          </a:solidFill>
                          <a:latin typeface="Fira Sans Extra Condensed"/>
                          <a:ea typeface="Fira Sans Extra Condensed"/>
                          <a:cs typeface="Fira Sans Extra Condensed"/>
                          <a:sym typeface="Fira Sans Extra Condensed"/>
                        </a:rPr>
                        <a:t>Q2 </a:t>
                      </a:r>
                      <a:r>
                        <a:rPr b="1" lang="en" sz="1800">
                          <a:solidFill>
                            <a:schemeClr val="lt1"/>
                          </a:solidFill>
                          <a:latin typeface="Fira Sans Extra Condensed"/>
                          <a:ea typeface="Fira Sans Extra Condensed"/>
                          <a:cs typeface="Fira Sans Extra Condensed"/>
                          <a:sym typeface="Fira Sans Extra Condensed"/>
                        </a:rPr>
                        <a:t>2023</a:t>
                      </a:r>
                      <a:endParaRPr sz="1800">
                        <a:latin typeface="Fira Sans Extra Condensed"/>
                        <a:ea typeface="Fira Sans Extra Condensed"/>
                        <a:cs typeface="Fira Sans Extra Condensed"/>
                        <a:sym typeface="Fira Sans Extra Condensed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" sz="1800" u="none" cap="none" strike="noStrike">
                          <a:solidFill>
                            <a:schemeClr val="lt1"/>
                          </a:solidFill>
                          <a:latin typeface="Fira Sans Extra Condensed"/>
                          <a:ea typeface="Fira Sans Extra Condensed"/>
                          <a:cs typeface="Fira Sans Extra Condensed"/>
                          <a:sym typeface="Fira Sans Extra Condensed"/>
                        </a:rPr>
                        <a:t>Q3 </a:t>
                      </a:r>
                      <a:r>
                        <a:rPr b="1" lang="en" sz="1800">
                          <a:solidFill>
                            <a:schemeClr val="lt1"/>
                          </a:solidFill>
                          <a:latin typeface="Fira Sans Extra Condensed"/>
                          <a:ea typeface="Fira Sans Extra Condensed"/>
                          <a:cs typeface="Fira Sans Extra Condensed"/>
                          <a:sym typeface="Fira Sans Extra Condensed"/>
                        </a:rPr>
                        <a:t>2023</a:t>
                      </a:r>
                      <a:endParaRPr sz="1800">
                        <a:latin typeface="Fira Sans Extra Condensed"/>
                        <a:ea typeface="Fira Sans Extra Condensed"/>
                        <a:cs typeface="Fira Sans Extra Condensed"/>
                        <a:sym typeface="Fira Sans Extra Condensed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" sz="1800" u="none" cap="none" strike="noStrike">
                          <a:solidFill>
                            <a:schemeClr val="lt1"/>
                          </a:solidFill>
                          <a:latin typeface="Fira Sans Extra Condensed"/>
                          <a:ea typeface="Fira Sans Extra Condensed"/>
                          <a:cs typeface="Fira Sans Extra Condensed"/>
                          <a:sym typeface="Fira Sans Extra Condensed"/>
                        </a:rPr>
                        <a:t>Q4 </a:t>
                      </a:r>
                      <a:r>
                        <a:rPr b="1" lang="en" sz="1800">
                          <a:solidFill>
                            <a:schemeClr val="lt1"/>
                          </a:solidFill>
                          <a:latin typeface="Fira Sans Extra Condensed"/>
                          <a:ea typeface="Fira Sans Extra Condensed"/>
                          <a:cs typeface="Fira Sans Extra Condensed"/>
                          <a:sym typeface="Fira Sans Extra Condensed"/>
                        </a:rPr>
                        <a:t>2023</a:t>
                      </a:r>
                      <a:endParaRPr sz="1800">
                        <a:latin typeface="Fira Sans Extra Condensed"/>
                        <a:ea typeface="Fira Sans Extra Condensed"/>
                        <a:cs typeface="Fira Sans Extra Condensed"/>
                        <a:sym typeface="Fira Sans Extra Condensed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2"/>
                    </a:solidFill>
                  </a:tcPr>
                </a:tc>
              </a:tr>
              <a:tr h="404375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i="0" lang="en" u="none" cap="none" strike="noStrike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Shareholders‘ Equity</a:t>
                      </a:r>
                      <a:endParaRPr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accent3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accent3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i="0" lang="en" u="none" cap="none" strike="noStrike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529.8 </a:t>
                      </a:r>
                      <a:endParaRPr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accent3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accent3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accent3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i="0" lang="en" u="none" cap="none" strike="noStrike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1,067.8 </a:t>
                      </a:r>
                      <a:endParaRPr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accent3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accent3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accent3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i="0" lang="en" u="none" cap="none" strike="noStrike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1,294.6 </a:t>
                      </a:r>
                      <a:endParaRPr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accent3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accent3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accent3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i="0" lang="en" u="none" cap="none" strike="noStrike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1,632.4 </a:t>
                      </a:r>
                      <a:endParaRPr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accent3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accent3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404375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i="0" lang="en" u="none" cap="none" strike="noStrike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Non–current Liabilities</a:t>
                      </a:r>
                      <a:endParaRPr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accent3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accent3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accent3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i="0" lang="en" u="none" cap="none" strike="noStrike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535.0 </a:t>
                      </a:r>
                      <a:endParaRPr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accent3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accent3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accent3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accent3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i="0" lang="en" u="none" cap="none" strike="noStrike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548.2 </a:t>
                      </a:r>
                      <a:endParaRPr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accent3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accent3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accent3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accent3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i="0" lang="en" u="none" cap="none" strike="noStrike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513.5 </a:t>
                      </a:r>
                      <a:endParaRPr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accent3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accent3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accent3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accent3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i="0" lang="en" u="none" cap="none" strike="noStrike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989.0 </a:t>
                      </a:r>
                      <a:endParaRPr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accent3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accent3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accent3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</a:tr>
              <a:tr h="404375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i="0" lang="en" u="none" cap="none" strike="noStrike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Short–term Borrowings</a:t>
                      </a:r>
                      <a:endParaRPr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accent3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accent3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accent3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i="0" lang="en" u="none" cap="none" strike="noStrike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439.8 </a:t>
                      </a:r>
                      <a:endParaRPr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accent3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accent3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accent3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accent3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i="0" lang="en" u="none" cap="none" strike="noStrike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622.7 </a:t>
                      </a:r>
                      <a:endParaRPr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accent3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accent3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accent3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accent3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i="0" lang="en" u="none" cap="none" strike="noStrike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720.6 </a:t>
                      </a:r>
                      <a:endParaRPr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accent3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accent3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accent3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accent3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i="0" lang="en" u="none" cap="none" strike="noStrike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1,603.8 </a:t>
                      </a:r>
                      <a:endParaRPr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accent3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accent3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accent3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404375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i="0" lang="en" u="none" cap="none" strike="noStrike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Trade Payables</a:t>
                      </a:r>
                      <a:endParaRPr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accent3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accent3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accent3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i="0" lang="en" u="none" cap="none" strike="noStrike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352.9 </a:t>
                      </a:r>
                      <a:endParaRPr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accent3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accent3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accent3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accent3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i="0" lang="en" u="none" cap="none" strike="noStrike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508.9 </a:t>
                      </a:r>
                      <a:endParaRPr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accent3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accent3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accent3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accent3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i="0" lang="en" u="none" cap="none" strike="noStrike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760.4 </a:t>
                      </a:r>
                      <a:endParaRPr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accent3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accent3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accent3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accent3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i="0" lang="en" u="none" cap="none" strike="noStrike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433.7 </a:t>
                      </a:r>
                      <a:endParaRPr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accent3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accent3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accent3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</a:tr>
              <a:tr h="404375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i="0" lang="en" u="none" cap="none" strike="noStrike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Other Current Liabilities</a:t>
                      </a:r>
                      <a:endParaRPr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accent3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accent3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accent3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i="0" lang="en" u="none" cap="none" strike="noStrike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5.9 </a:t>
                      </a:r>
                      <a:endParaRPr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accent3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accent3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accent3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accent3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i="0" lang="en" u="none" cap="none" strike="noStrike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147.3 </a:t>
                      </a:r>
                      <a:endParaRPr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accent3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accent3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accent3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accent3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i="0" lang="en" u="none" cap="none" strike="noStrike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289.5 </a:t>
                      </a:r>
                      <a:endParaRPr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accent3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accent3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accent3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accent3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i="0" lang="en" u="none" cap="none" strike="noStrike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372.6 </a:t>
                      </a:r>
                      <a:endParaRPr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accent3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accent3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accent3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404375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i="0" lang="en" u="none" cap="none" strike="noStrike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Short Term Provisions</a:t>
                      </a:r>
                      <a:endParaRPr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accent3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accent3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accent3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i="0" lang="en" u="none" cap="none" strike="noStrike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21.4 </a:t>
                      </a:r>
                      <a:endParaRPr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accent3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accent3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accent3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accent3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i="0" lang="en" u="none" cap="none" strike="noStrike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6.2 </a:t>
                      </a:r>
                      <a:endParaRPr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accent3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accent3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accent3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accent3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i="0" lang="en" u="none" cap="none" strike="noStrike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15.0 </a:t>
                      </a:r>
                      <a:endParaRPr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accent3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accent3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accent3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accent3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i="0" lang="en" u="none" cap="none" strike="noStrike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28.0 </a:t>
                      </a:r>
                      <a:endParaRPr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accent3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accent3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accent3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</a:tr>
              <a:tr h="404375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i="0" lang="en" u="none" cap="none" strike="noStrike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Current Liabilities</a:t>
                      </a:r>
                      <a:endParaRPr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accent3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accent3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accent3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i="0" lang="en" u="none" cap="none" strike="noStrike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820.1 </a:t>
                      </a:r>
                      <a:endParaRPr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accent3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accent3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accent3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accent3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i="0" lang="en" u="none" cap="none" strike="noStrike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1,285.0 </a:t>
                      </a:r>
                      <a:endParaRPr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accent3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accent3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accent3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accent3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i="0" lang="en" u="none" cap="none" strike="noStrike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1,785.5 </a:t>
                      </a:r>
                      <a:endParaRPr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accent3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accent3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accent3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accent3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i="0" lang="en" u="none" cap="none" strike="noStrike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2,438.1 </a:t>
                      </a:r>
                      <a:endParaRPr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accent3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accent3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accent3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404375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" u="none" cap="none" strike="noStrike">
                          <a:solidFill>
                            <a:schemeClr val="lt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Total</a:t>
                      </a:r>
                      <a:endParaRPr b="1">
                        <a:solidFill>
                          <a:schemeClr val="lt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accent3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accent3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" u="none" cap="none" strike="noStrike">
                          <a:solidFill>
                            <a:schemeClr val="lt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1,760.4 </a:t>
                      </a:r>
                      <a:endParaRPr b="1">
                        <a:solidFill>
                          <a:schemeClr val="lt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accent3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accent3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accent3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" u="none" cap="none" strike="noStrike">
                          <a:solidFill>
                            <a:schemeClr val="lt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2,678.1 </a:t>
                      </a:r>
                      <a:endParaRPr b="1">
                        <a:solidFill>
                          <a:schemeClr val="lt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accent3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accent3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accent3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" u="none" cap="none" strike="noStrike">
                          <a:solidFill>
                            <a:schemeClr val="lt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3,316.3 </a:t>
                      </a:r>
                      <a:endParaRPr b="1">
                        <a:solidFill>
                          <a:schemeClr val="lt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accent3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accent3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accent3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" u="none" cap="none" strike="noStrike">
                          <a:solidFill>
                            <a:schemeClr val="lt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4,730.4 </a:t>
                      </a:r>
                      <a:endParaRPr b="1">
                        <a:solidFill>
                          <a:schemeClr val="lt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accent3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accent3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5"/>
                    </a:solidFill>
                  </a:tcPr>
                </a:tc>
              </a:tr>
            </a:tbl>
          </a:graphicData>
        </a:graphic>
      </p:graphicFrame>
      <p:grpSp>
        <p:nvGrpSpPr>
          <p:cNvPr id="337" name="Google Shape;337;p21"/>
          <p:cNvGrpSpPr/>
          <p:nvPr/>
        </p:nvGrpSpPr>
        <p:grpSpPr>
          <a:xfrm>
            <a:off x="1492265" y="1075726"/>
            <a:ext cx="319937" cy="314261"/>
            <a:chOff x="2415872" y="3459861"/>
            <a:chExt cx="368082" cy="361551"/>
          </a:xfrm>
        </p:grpSpPr>
        <p:sp>
          <p:nvSpPr>
            <p:cNvPr id="338" name="Google Shape;338;p21"/>
            <p:cNvSpPr/>
            <p:nvPr/>
          </p:nvSpPr>
          <p:spPr>
            <a:xfrm>
              <a:off x="2415872" y="3643885"/>
              <a:ext cx="368082" cy="177527"/>
            </a:xfrm>
            <a:custGeom>
              <a:rect b="b" l="l" r="r" t="t"/>
              <a:pathLst>
                <a:path extrusionOk="0" h="5192" w="10765">
                  <a:moveTo>
                    <a:pt x="5097" y="0"/>
                  </a:moveTo>
                  <a:lnTo>
                    <a:pt x="5097" y="881"/>
                  </a:lnTo>
                  <a:cubicBezTo>
                    <a:pt x="5049" y="834"/>
                    <a:pt x="4978" y="762"/>
                    <a:pt x="4930" y="715"/>
                  </a:cubicBezTo>
                  <a:cubicBezTo>
                    <a:pt x="4573" y="381"/>
                    <a:pt x="4120" y="191"/>
                    <a:pt x="3620" y="167"/>
                  </a:cubicBezTo>
                  <a:cubicBezTo>
                    <a:pt x="3608" y="166"/>
                    <a:pt x="3596" y="165"/>
                    <a:pt x="3584" y="165"/>
                  </a:cubicBezTo>
                  <a:cubicBezTo>
                    <a:pt x="3409" y="165"/>
                    <a:pt x="3264" y="322"/>
                    <a:pt x="3287" y="500"/>
                  </a:cubicBezTo>
                  <a:cubicBezTo>
                    <a:pt x="3287" y="1501"/>
                    <a:pt x="4096" y="2310"/>
                    <a:pt x="5073" y="2334"/>
                  </a:cubicBezTo>
                  <a:lnTo>
                    <a:pt x="5073" y="3334"/>
                  </a:lnTo>
                  <a:cubicBezTo>
                    <a:pt x="3739" y="3382"/>
                    <a:pt x="2453" y="3811"/>
                    <a:pt x="1358" y="4573"/>
                  </a:cubicBezTo>
                  <a:lnTo>
                    <a:pt x="405" y="4573"/>
                  </a:lnTo>
                  <a:cubicBezTo>
                    <a:pt x="0" y="4573"/>
                    <a:pt x="0" y="5192"/>
                    <a:pt x="405" y="5192"/>
                  </a:cubicBezTo>
                  <a:lnTo>
                    <a:pt x="10360" y="5192"/>
                  </a:lnTo>
                  <a:cubicBezTo>
                    <a:pt x="10764" y="5192"/>
                    <a:pt x="10764" y="4573"/>
                    <a:pt x="10360" y="4573"/>
                  </a:cubicBezTo>
                  <a:lnTo>
                    <a:pt x="9407" y="4573"/>
                  </a:lnTo>
                  <a:cubicBezTo>
                    <a:pt x="8312" y="3811"/>
                    <a:pt x="7026" y="3382"/>
                    <a:pt x="5692" y="3358"/>
                  </a:cubicBezTo>
                  <a:lnTo>
                    <a:pt x="5692" y="2763"/>
                  </a:lnTo>
                  <a:cubicBezTo>
                    <a:pt x="6668" y="2715"/>
                    <a:pt x="7454" y="1905"/>
                    <a:pt x="7478" y="905"/>
                  </a:cubicBezTo>
                  <a:cubicBezTo>
                    <a:pt x="7500" y="727"/>
                    <a:pt x="7356" y="570"/>
                    <a:pt x="7162" y="570"/>
                  </a:cubicBezTo>
                  <a:cubicBezTo>
                    <a:pt x="7148" y="570"/>
                    <a:pt x="7135" y="570"/>
                    <a:pt x="7121" y="572"/>
                  </a:cubicBezTo>
                  <a:cubicBezTo>
                    <a:pt x="6645" y="596"/>
                    <a:pt x="6192" y="786"/>
                    <a:pt x="5835" y="1120"/>
                  </a:cubicBezTo>
                  <a:cubicBezTo>
                    <a:pt x="5763" y="1167"/>
                    <a:pt x="5716" y="1239"/>
                    <a:pt x="5668" y="1286"/>
                  </a:cubicBezTo>
                  <a:lnTo>
                    <a:pt x="566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9" name="Google Shape;339;p21"/>
            <p:cNvSpPr/>
            <p:nvPr/>
          </p:nvSpPr>
          <p:spPr>
            <a:xfrm>
              <a:off x="2568131" y="3481847"/>
              <a:ext cx="63564" cy="119708"/>
            </a:xfrm>
            <a:custGeom>
              <a:rect b="b" l="l" r="r" t="t"/>
              <a:pathLst>
                <a:path extrusionOk="0" h="3501" w="1859">
                  <a:moveTo>
                    <a:pt x="929" y="0"/>
                  </a:moveTo>
                  <a:cubicBezTo>
                    <a:pt x="406" y="0"/>
                    <a:pt x="1" y="786"/>
                    <a:pt x="1" y="1739"/>
                  </a:cubicBezTo>
                  <a:cubicBezTo>
                    <a:pt x="1" y="2715"/>
                    <a:pt x="406" y="3501"/>
                    <a:pt x="929" y="3501"/>
                  </a:cubicBezTo>
                  <a:cubicBezTo>
                    <a:pt x="1453" y="3501"/>
                    <a:pt x="1858" y="2715"/>
                    <a:pt x="1858" y="1739"/>
                  </a:cubicBezTo>
                  <a:cubicBezTo>
                    <a:pt x="1858" y="786"/>
                    <a:pt x="1453" y="0"/>
                    <a:pt x="92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0" name="Google Shape;340;p21"/>
            <p:cNvSpPr/>
            <p:nvPr/>
          </p:nvSpPr>
          <p:spPr>
            <a:xfrm>
              <a:off x="2455774" y="3459861"/>
              <a:ext cx="144156" cy="162893"/>
            </a:xfrm>
            <a:custGeom>
              <a:rect b="b" l="l" r="r" t="t"/>
              <a:pathLst>
                <a:path extrusionOk="0" h="4764" w="4216">
                  <a:moveTo>
                    <a:pt x="1739" y="2096"/>
                  </a:moveTo>
                  <a:cubicBezTo>
                    <a:pt x="2001" y="2096"/>
                    <a:pt x="2144" y="2406"/>
                    <a:pt x="1953" y="2596"/>
                  </a:cubicBezTo>
                  <a:cubicBezTo>
                    <a:pt x="1892" y="2657"/>
                    <a:pt x="1820" y="2684"/>
                    <a:pt x="1749" y="2684"/>
                  </a:cubicBezTo>
                  <a:cubicBezTo>
                    <a:pt x="1597" y="2684"/>
                    <a:pt x="1453" y="2560"/>
                    <a:pt x="1453" y="2382"/>
                  </a:cubicBezTo>
                  <a:cubicBezTo>
                    <a:pt x="1453" y="2215"/>
                    <a:pt x="1572" y="2096"/>
                    <a:pt x="1739" y="2096"/>
                  </a:cubicBezTo>
                  <a:close/>
                  <a:moveTo>
                    <a:pt x="1548" y="0"/>
                  </a:moveTo>
                  <a:cubicBezTo>
                    <a:pt x="1524" y="858"/>
                    <a:pt x="834" y="1548"/>
                    <a:pt x="0" y="1548"/>
                  </a:cubicBezTo>
                  <a:lnTo>
                    <a:pt x="0" y="3215"/>
                  </a:lnTo>
                  <a:cubicBezTo>
                    <a:pt x="834" y="3215"/>
                    <a:pt x="1524" y="3906"/>
                    <a:pt x="1548" y="4763"/>
                  </a:cubicBezTo>
                  <a:lnTo>
                    <a:pt x="4215" y="4763"/>
                  </a:lnTo>
                  <a:cubicBezTo>
                    <a:pt x="3358" y="4763"/>
                    <a:pt x="2667" y="3715"/>
                    <a:pt x="2667" y="2382"/>
                  </a:cubicBezTo>
                  <a:cubicBezTo>
                    <a:pt x="2667" y="1048"/>
                    <a:pt x="3358" y="0"/>
                    <a:pt x="421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1" name="Google Shape;341;p21"/>
            <p:cNvSpPr/>
            <p:nvPr/>
          </p:nvSpPr>
          <p:spPr>
            <a:xfrm>
              <a:off x="2455774" y="3459861"/>
              <a:ext cx="31799" cy="31799"/>
            </a:xfrm>
            <a:custGeom>
              <a:rect b="b" l="l" r="r" t="t"/>
              <a:pathLst>
                <a:path extrusionOk="0" h="930" w="930">
                  <a:moveTo>
                    <a:pt x="929" y="0"/>
                  </a:moveTo>
                  <a:lnTo>
                    <a:pt x="905" y="24"/>
                  </a:lnTo>
                  <a:lnTo>
                    <a:pt x="286" y="24"/>
                  </a:lnTo>
                  <a:cubicBezTo>
                    <a:pt x="119" y="24"/>
                    <a:pt x="0" y="143"/>
                    <a:pt x="0" y="310"/>
                  </a:cubicBezTo>
                  <a:lnTo>
                    <a:pt x="0" y="929"/>
                  </a:lnTo>
                  <a:cubicBezTo>
                    <a:pt x="500" y="929"/>
                    <a:pt x="929" y="524"/>
                    <a:pt x="92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2" name="Google Shape;342;p21"/>
            <p:cNvSpPr/>
            <p:nvPr/>
          </p:nvSpPr>
          <p:spPr>
            <a:xfrm>
              <a:off x="2454954" y="3590955"/>
              <a:ext cx="31799" cy="31799"/>
            </a:xfrm>
            <a:custGeom>
              <a:rect b="b" l="l" r="r" t="t"/>
              <a:pathLst>
                <a:path extrusionOk="0" h="930" w="930">
                  <a:moveTo>
                    <a:pt x="0" y="0"/>
                  </a:moveTo>
                  <a:lnTo>
                    <a:pt x="0" y="620"/>
                  </a:lnTo>
                  <a:cubicBezTo>
                    <a:pt x="0" y="786"/>
                    <a:pt x="143" y="929"/>
                    <a:pt x="310" y="929"/>
                  </a:cubicBezTo>
                  <a:lnTo>
                    <a:pt x="929" y="929"/>
                  </a:lnTo>
                  <a:cubicBezTo>
                    <a:pt x="929" y="405"/>
                    <a:pt x="524" y="0"/>
                    <a:pt x="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3" name="Google Shape;343;p21"/>
            <p:cNvSpPr/>
            <p:nvPr/>
          </p:nvSpPr>
          <p:spPr>
            <a:xfrm>
              <a:off x="2713073" y="3460682"/>
              <a:ext cx="31799" cy="31765"/>
            </a:xfrm>
            <a:custGeom>
              <a:rect b="b" l="l" r="r" t="t"/>
              <a:pathLst>
                <a:path extrusionOk="0" h="929" w="930">
                  <a:moveTo>
                    <a:pt x="1" y="0"/>
                  </a:moveTo>
                  <a:cubicBezTo>
                    <a:pt x="1" y="524"/>
                    <a:pt x="429" y="929"/>
                    <a:pt x="929" y="929"/>
                  </a:cubicBezTo>
                  <a:lnTo>
                    <a:pt x="929" y="310"/>
                  </a:lnTo>
                  <a:cubicBezTo>
                    <a:pt x="929" y="143"/>
                    <a:pt x="787" y="0"/>
                    <a:pt x="62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4" name="Google Shape;344;p21"/>
            <p:cNvSpPr/>
            <p:nvPr/>
          </p:nvSpPr>
          <p:spPr>
            <a:xfrm>
              <a:off x="2599896" y="3460682"/>
              <a:ext cx="144976" cy="162072"/>
            </a:xfrm>
            <a:custGeom>
              <a:rect b="b" l="l" r="r" t="t"/>
              <a:pathLst>
                <a:path extrusionOk="0" h="4740" w="4240">
                  <a:moveTo>
                    <a:pt x="2477" y="2072"/>
                  </a:moveTo>
                  <a:cubicBezTo>
                    <a:pt x="2739" y="2072"/>
                    <a:pt x="2882" y="2382"/>
                    <a:pt x="2691" y="2572"/>
                  </a:cubicBezTo>
                  <a:cubicBezTo>
                    <a:pt x="2631" y="2633"/>
                    <a:pt x="2558" y="2660"/>
                    <a:pt x="2487" y="2660"/>
                  </a:cubicBezTo>
                  <a:cubicBezTo>
                    <a:pt x="2335" y="2660"/>
                    <a:pt x="2191" y="2536"/>
                    <a:pt x="2191" y="2358"/>
                  </a:cubicBezTo>
                  <a:cubicBezTo>
                    <a:pt x="2191" y="2191"/>
                    <a:pt x="2310" y="2072"/>
                    <a:pt x="2477" y="2072"/>
                  </a:cubicBezTo>
                  <a:close/>
                  <a:moveTo>
                    <a:pt x="0" y="0"/>
                  </a:moveTo>
                  <a:cubicBezTo>
                    <a:pt x="879" y="0"/>
                    <a:pt x="1544" y="1042"/>
                    <a:pt x="1548" y="2370"/>
                  </a:cubicBezTo>
                  <a:lnTo>
                    <a:pt x="1548" y="2370"/>
                  </a:lnTo>
                  <a:cubicBezTo>
                    <a:pt x="1544" y="3698"/>
                    <a:pt x="879" y="4739"/>
                    <a:pt x="0" y="4739"/>
                  </a:cubicBezTo>
                  <a:lnTo>
                    <a:pt x="2691" y="4739"/>
                  </a:lnTo>
                  <a:cubicBezTo>
                    <a:pt x="2691" y="3882"/>
                    <a:pt x="3382" y="3191"/>
                    <a:pt x="4239" y="3191"/>
                  </a:cubicBezTo>
                  <a:lnTo>
                    <a:pt x="4239" y="1548"/>
                  </a:lnTo>
                  <a:cubicBezTo>
                    <a:pt x="3382" y="1548"/>
                    <a:pt x="2691" y="857"/>
                    <a:pt x="269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5" name="Google Shape;345;p21"/>
            <p:cNvSpPr/>
            <p:nvPr/>
          </p:nvSpPr>
          <p:spPr>
            <a:xfrm>
              <a:off x="2712252" y="3591776"/>
              <a:ext cx="31799" cy="31765"/>
            </a:xfrm>
            <a:custGeom>
              <a:rect b="b" l="l" r="r" t="t"/>
              <a:pathLst>
                <a:path extrusionOk="0" h="929" w="930">
                  <a:moveTo>
                    <a:pt x="930" y="0"/>
                  </a:moveTo>
                  <a:cubicBezTo>
                    <a:pt x="429" y="0"/>
                    <a:pt x="1" y="405"/>
                    <a:pt x="1" y="929"/>
                  </a:cubicBezTo>
                  <a:lnTo>
                    <a:pt x="644" y="905"/>
                  </a:lnTo>
                  <a:cubicBezTo>
                    <a:pt x="811" y="905"/>
                    <a:pt x="930" y="762"/>
                    <a:pt x="930" y="619"/>
                  </a:cubicBezTo>
                  <a:lnTo>
                    <a:pt x="93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49" name="Shape 3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" name="Google Shape;350;p22"/>
          <p:cNvSpPr/>
          <p:nvPr/>
        </p:nvSpPr>
        <p:spPr>
          <a:xfrm>
            <a:off x="5076525" y="1167225"/>
            <a:ext cx="3610200" cy="3573300"/>
          </a:xfrm>
          <a:prstGeom prst="rect">
            <a:avLst/>
          </a:prstGeom>
          <a:solidFill>
            <a:srgbClr val="1642C5">
              <a:alpha val="12549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1" name="Google Shape;351;p22"/>
          <p:cNvSpPr txBox="1"/>
          <p:nvPr>
            <p:ph type="title"/>
          </p:nvPr>
        </p:nvSpPr>
        <p:spPr>
          <a:xfrm>
            <a:off x="457200" y="411475"/>
            <a:ext cx="8229600" cy="371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Business </a:t>
            </a:r>
            <a:r>
              <a:rPr lang="en"/>
              <a:t>2023</a:t>
            </a:r>
            <a:r>
              <a:rPr lang="en"/>
              <a:t> </a:t>
            </a:r>
            <a:r>
              <a:rPr lang="en"/>
              <a:t>annual report infographics</a:t>
            </a:r>
            <a:endParaRPr/>
          </a:p>
        </p:txBody>
      </p:sp>
      <p:sp>
        <p:nvSpPr>
          <p:cNvPr id="352" name="Google Shape;352;p22"/>
          <p:cNvSpPr/>
          <p:nvPr/>
        </p:nvSpPr>
        <p:spPr>
          <a:xfrm>
            <a:off x="5763240" y="1406141"/>
            <a:ext cx="2236745" cy="2236745"/>
          </a:xfrm>
          <a:prstGeom prst="ellipse">
            <a:avLst/>
          </a:prstGeom>
          <a:solidFill>
            <a:srgbClr val="1642C5">
              <a:alpha val="25099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3" name="Google Shape;353;p22"/>
          <p:cNvSpPr/>
          <p:nvPr/>
        </p:nvSpPr>
        <p:spPr>
          <a:xfrm>
            <a:off x="5763264" y="1406141"/>
            <a:ext cx="2236745" cy="2236745"/>
          </a:xfrm>
          <a:prstGeom prst="pie">
            <a:avLst>
              <a:gd fmla="val 16261269" name="adj1"/>
              <a:gd fmla="val 6086685" name="adj2"/>
            </a:avLst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354" name="Google Shape;354;p22"/>
          <p:cNvGrpSpPr/>
          <p:nvPr/>
        </p:nvGrpSpPr>
        <p:grpSpPr>
          <a:xfrm>
            <a:off x="5304600" y="3867713"/>
            <a:ext cx="3164100" cy="742800"/>
            <a:chOff x="5304600" y="3867713"/>
            <a:chExt cx="3164100" cy="742800"/>
          </a:xfrm>
        </p:grpSpPr>
        <p:sp>
          <p:nvSpPr>
            <p:cNvPr id="355" name="Google Shape;355;p22"/>
            <p:cNvSpPr txBox="1"/>
            <p:nvPr/>
          </p:nvSpPr>
          <p:spPr>
            <a:xfrm>
              <a:off x="5304600" y="3867713"/>
              <a:ext cx="1122300" cy="7428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3000">
                  <a:solidFill>
                    <a:schemeClr val="lt1"/>
                  </a:solidFill>
                  <a:latin typeface="Fira Sans Extra Condensed"/>
                  <a:ea typeface="Fira Sans Extra Condensed"/>
                  <a:cs typeface="Fira Sans Extra Condensed"/>
                  <a:sym typeface="Fira Sans Extra Condensed"/>
                </a:rPr>
                <a:t>+60%</a:t>
              </a:r>
              <a:endParaRPr b="1" sz="3000">
                <a:solidFill>
                  <a:schemeClr val="lt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endParaRPr>
            </a:p>
          </p:txBody>
        </p:sp>
        <p:sp>
          <p:nvSpPr>
            <p:cNvPr id="356" name="Google Shape;356;p22"/>
            <p:cNvSpPr txBox="1"/>
            <p:nvPr/>
          </p:nvSpPr>
          <p:spPr>
            <a:xfrm>
              <a:off x="6426900" y="3882825"/>
              <a:ext cx="2041800" cy="424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800">
                  <a:latin typeface="Fira Sans Extra Condensed"/>
                  <a:ea typeface="Fira Sans Extra Condensed"/>
                  <a:cs typeface="Fira Sans Extra Condensed"/>
                  <a:sym typeface="Fira Sans Extra Condensed"/>
                </a:rPr>
                <a:t>Value of investments</a:t>
              </a:r>
              <a:endParaRPr b="1" sz="1800">
                <a:solidFill>
                  <a:srgbClr val="000000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endParaRPr>
            </a:p>
          </p:txBody>
        </p:sp>
        <p:sp>
          <p:nvSpPr>
            <p:cNvPr id="357" name="Google Shape;357;p22"/>
            <p:cNvSpPr txBox="1"/>
            <p:nvPr/>
          </p:nvSpPr>
          <p:spPr>
            <a:xfrm>
              <a:off x="6426900" y="4307400"/>
              <a:ext cx="2032500" cy="288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From 2020</a:t>
              </a:r>
              <a:endPara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sp>
        <p:nvSpPr>
          <p:cNvPr id="358" name="Google Shape;358;p22"/>
          <p:cNvSpPr/>
          <p:nvPr/>
        </p:nvSpPr>
        <p:spPr>
          <a:xfrm>
            <a:off x="457193" y="2495555"/>
            <a:ext cx="985800" cy="985800"/>
          </a:xfrm>
          <a:prstGeom prst="ellipse">
            <a:avLst/>
          </a:prstGeom>
          <a:solidFill>
            <a:srgbClr val="155FE5">
              <a:alpha val="25099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9" name="Google Shape;359;p22"/>
          <p:cNvSpPr/>
          <p:nvPr/>
        </p:nvSpPr>
        <p:spPr>
          <a:xfrm>
            <a:off x="457204" y="2495555"/>
            <a:ext cx="985800" cy="985800"/>
          </a:xfrm>
          <a:prstGeom prst="pie">
            <a:avLst>
              <a:gd fmla="val 16261269" name="adj1"/>
              <a:gd fmla="val 18887149" name="adj2"/>
            </a:avLst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360" name="Google Shape;360;p22"/>
          <p:cNvGrpSpPr/>
          <p:nvPr/>
        </p:nvGrpSpPr>
        <p:grpSpPr>
          <a:xfrm>
            <a:off x="1571850" y="2617025"/>
            <a:ext cx="985800" cy="742800"/>
            <a:chOff x="5285100" y="2617025"/>
            <a:chExt cx="985800" cy="742800"/>
          </a:xfrm>
        </p:grpSpPr>
        <p:sp>
          <p:nvSpPr>
            <p:cNvPr id="361" name="Google Shape;361;p22"/>
            <p:cNvSpPr txBox="1"/>
            <p:nvPr/>
          </p:nvSpPr>
          <p:spPr>
            <a:xfrm>
              <a:off x="5285100" y="2617025"/>
              <a:ext cx="985800" cy="3714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800">
                  <a:solidFill>
                    <a:schemeClr val="lt1"/>
                  </a:solidFill>
                  <a:latin typeface="Fira Sans Extra Condensed"/>
                  <a:ea typeface="Fira Sans Extra Condensed"/>
                  <a:cs typeface="Fira Sans Extra Condensed"/>
                  <a:sym typeface="Fira Sans Extra Condensed"/>
                </a:rPr>
                <a:t>Q1</a:t>
              </a:r>
              <a:endParaRPr b="1" sz="1800">
                <a:solidFill>
                  <a:schemeClr val="lt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endParaRPr>
            </a:p>
          </p:txBody>
        </p:sp>
        <p:sp>
          <p:nvSpPr>
            <p:cNvPr id="362" name="Google Shape;362;p22"/>
            <p:cNvSpPr txBox="1"/>
            <p:nvPr/>
          </p:nvSpPr>
          <p:spPr>
            <a:xfrm>
              <a:off x="5285100" y="2988425"/>
              <a:ext cx="985800" cy="371400"/>
            </a:xfrm>
            <a:prstGeom prst="rect">
              <a:avLst/>
            </a:prstGeom>
            <a:solidFill>
              <a:srgbClr val="155FE5">
                <a:alpha val="12549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3000">
                  <a:solidFill>
                    <a:schemeClr val="accent2"/>
                  </a:solidFill>
                  <a:latin typeface="Fira Sans Extra Condensed"/>
                  <a:ea typeface="Fira Sans Extra Condensed"/>
                  <a:cs typeface="Fira Sans Extra Condensed"/>
                  <a:sym typeface="Fira Sans Extra Condensed"/>
                </a:rPr>
                <a:t>+10%</a:t>
              </a:r>
              <a:endParaRPr b="1" sz="3000">
                <a:solidFill>
                  <a:schemeClr val="accent2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endParaRPr>
            </a:p>
          </p:txBody>
        </p:sp>
      </p:grpSp>
      <p:sp>
        <p:nvSpPr>
          <p:cNvPr id="363" name="Google Shape;363;p22"/>
          <p:cNvSpPr/>
          <p:nvPr/>
        </p:nvSpPr>
        <p:spPr>
          <a:xfrm>
            <a:off x="2847218" y="2495555"/>
            <a:ext cx="985800" cy="985800"/>
          </a:xfrm>
          <a:prstGeom prst="ellipse">
            <a:avLst/>
          </a:prstGeom>
          <a:solidFill>
            <a:srgbClr val="2A8BFD">
              <a:alpha val="25099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4" name="Google Shape;364;p22"/>
          <p:cNvSpPr/>
          <p:nvPr/>
        </p:nvSpPr>
        <p:spPr>
          <a:xfrm>
            <a:off x="2847229" y="2495555"/>
            <a:ext cx="985800" cy="985800"/>
          </a:xfrm>
          <a:prstGeom prst="pie">
            <a:avLst>
              <a:gd fmla="val 16261269" name="adj1"/>
              <a:gd fmla="val 9875600" name="adj2"/>
            </a:avLst>
          </a:pr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365" name="Google Shape;365;p22"/>
          <p:cNvGrpSpPr/>
          <p:nvPr/>
        </p:nvGrpSpPr>
        <p:grpSpPr>
          <a:xfrm>
            <a:off x="3961875" y="2617025"/>
            <a:ext cx="985800" cy="742800"/>
            <a:chOff x="7675125" y="2617025"/>
            <a:chExt cx="985800" cy="742800"/>
          </a:xfrm>
        </p:grpSpPr>
        <p:sp>
          <p:nvSpPr>
            <p:cNvPr id="366" name="Google Shape;366;p22"/>
            <p:cNvSpPr txBox="1"/>
            <p:nvPr/>
          </p:nvSpPr>
          <p:spPr>
            <a:xfrm>
              <a:off x="7675125" y="2617025"/>
              <a:ext cx="985800" cy="3714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800">
                  <a:solidFill>
                    <a:schemeClr val="lt1"/>
                  </a:solidFill>
                  <a:latin typeface="Fira Sans Extra Condensed"/>
                  <a:ea typeface="Fira Sans Extra Condensed"/>
                  <a:cs typeface="Fira Sans Extra Condensed"/>
                  <a:sym typeface="Fira Sans Extra Condensed"/>
                </a:rPr>
                <a:t>Q2</a:t>
              </a:r>
              <a:endParaRPr b="1" sz="1800">
                <a:solidFill>
                  <a:schemeClr val="lt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endParaRPr>
            </a:p>
          </p:txBody>
        </p:sp>
        <p:sp>
          <p:nvSpPr>
            <p:cNvPr id="367" name="Google Shape;367;p22"/>
            <p:cNvSpPr txBox="1"/>
            <p:nvPr/>
          </p:nvSpPr>
          <p:spPr>
            <a:xfrm>
              <a:off x="7675125" y="2988425"/>
              <a:ext cx="985800" cy="371400"/>
            </a:xfrm>
            <a:prstGeom prst="rect">
              <a:avLst/>
            </a:prstGeom>
            <a:solidFill>
              <a:srgbClr val="2A8BFD">
                <a:alpha val="12549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3000">
                  <a:solidFill>
                    <a:schemeClr val="accent3"/>
                  </a:solidFill>
                  <a:latin typeface="Fira Sans Extra Condensed"/>
                  <a:ea typeface="Fira Sans Extra Condensed"/>
                  <a:cs typeface="Fira Sans Extra Condensed"/>
                  <a:sym typeface="Fira Sans Extra Condensed"/>
                </a:rPr>
                <a:t>+70%</a:t>
              </a:r>
              <a:endParaRPr b="1" sz="3000">
                <a:solidFill>
                  <a:schemeClr val="accent3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endParaRPr>
            </a:p>
          </p:txBody>
        </p:sp>
      </p:grpSp>
      <p:sp>
        <p:nvSpPr>
          <p:cNvPr id="368" name="Google Shape;368;p22"/>
          <p:cNvSpPr/>
          <p:nvPr/>
        </p:nvSpPr>
        <p:spPr>
          <a:xfrm>
            <a:off x="457193" y="3746255"/>
            <a:ext cx="985800" cy="985800"/>
          </a:xfrm>
          <a:prstGeom prst="ellipse">
            <a:avLst/>
          </a:prstGeom>
          <a:solidFill>
            <a:srgbClr val="434343">
              <a:alpha val="25099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9" name="Google Shape;369;p22"/>
          <p:cNvSpPr/>
          <p:nvPr/>
        </p:nvSpPr>
        <p:spPr>
          <a:xfrm>
            <a:off x="457204" y="3746255"/>
            <a:ext cx="985800" cy="985800"/>
          </a:xfrm>
          <a:prstGeom prst="pie">
            <a:avLst>
              <a:gd fmla="val 16261269" name="adj1"/>
              <a:gd fmla="val 868361" name="adj2"/>
            </a:avLst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370" name="Google Shape;370;p22"/>
          <p:cNvGrpSpPr/>
          <p:nvPr/>
        </p:nvGrpSpPr>
        <p:grpSpPr>
          <a:xfrm>
            <a:off x="1571850" y="3867725"/>
            <a:ext cx="985800" cy="742800"/>
            <a:chOff x="5285100" y="3867725"/>
            <a:chExt cx="985800" cy="742800"/>
          </a:xfrm>
        </p:grpSpPr>
        <p:sp>
          <p:nvSpPr>
            <p:cNvPr id="371" name="Google Shape;371;p22"/>
            <p:cNvSpPr txBox="1"/>
            <p:nvPr/>
          </p:nvSpPr>
          <p:spPr>
            <a:xfrm>
              <a:off x="5285100" y="3867725"/>
              <a:ext cx="985800" cy="3714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800">
                  <a:solidFill>
                    <a:schemeClr val="lt1"/>
                  </a:solidFill>
                  <a:latin typeface="Fira Sans Extra Condensed"/>
                  <a:ea typeface="Fira Sans Extra Condensed"/>
                  <a:cs typeface="Fira Sans Extra Condensed"/>
                  <a:sym typeface="Fira Sans Extra Condensed"/>
                </a:rPr>
                <a:t>Q3</a:t>
              </a:r>
              <a:endParaRPr b="1" sz="1800">
                <a:solidFill>
                  <a:schemeClr val="lt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endParaRPr>
            </a:p>
          </p:txBody>
        </p:sp>
        <p:sp>
          <p:nvSpPr>
            <p:cNvPr id="372" name="Google Shape;372;p22"/>
            <p:cNvSpPr txBox="1"/>
            <p:nvPr/>
          </p:nvSpPr>
          <p:spPr>
            <a:xfrm>
              <a:off x="5285100" y="4239125"/>
              <a:ext cx="985800" cy="371400"/>
            </a:xfrm>
            <a:prstGeom prst="rect">
              <a:avLst/>
            </a:prstGeom>
            <a:solidFill>
              <a:srgbClr val="434343">
                <a:alpha val="12549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3000">
                  <a:solidFill>
                    <a:schemeClr val="accent4"/>
                  </a:solidFill>
                  <a:latin typeface="Fira Sans Extra Condensed"/>
                  <a:ea typeface="Fira Sans Extra Condensed"/>
                  <a:cs typeface="Fira Sans Extra Condensed"/>
                  <a:sym typeface="Fira Sans Extra Condensed"/>
                </a:rPr>
                <a:t>+30%</a:t>
              </a:r>
              <a:endParaRPr b="1" sz="3000">
                <a:solidFill>
                  <a:schemeClr val="accent4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endParaRPr>
            </a:p>
          </p:txBody>
        </p:sp>
      </p:grpSp>
      <p:sp>
        <p:nvSpPr>
          <p:cNvPr id="373" name="Google Shape;373;p22"/>
          <p:cNvSpPr/>
          <p:nvPr/>
        </p:nvSpPr>
        <p:spPr>
          <a:xfrm>
            <a:off x="2847218" y="3746255"/>
            <a:ext cx="985800" cy="985800"/>
          </a:xfrm>
          <a:prstGeom prst="ellipse">
            <a:avLst/>
          </a:prstGeom>
          <a:solidFill>
            <a:srgbClr val="888888">
              <a:alpha val="25099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4" name="Google Shape;374;p22"/>
          <p:cNvSpPr/>
          <p:nvPr/>
        </p:nvSpPr>
        <p:spPr>
          <a:xfrm>
            <a:off x="2847229" y="3746255"/>
            <a:ext cx="985800" cy="985800"/>
          </a:xfrm>
          <a:prstGeom prst="pie">
            <a:avLst>
              <a:gd fmla="val 16261269" name="adj1"/>
              <a:gd fmla="val 20723880" name="adj2"/>
            </a:avLst>
          </a:prstGeom>
          <a:solidFill>
            <a:schemeClr val="accent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375" name="Google Shape;375;p22"/>
          <p:cNvGrpSpPr/>
          <p:nvPr/>
        </p:nvGrpSpPr>
        <p:grpSpPr>
          <a:xfrm>
            <a:off x="3961875" y="3867725"/>
            <a:ext cx="985800" cy="742800"/>
            <a:chOff x="7675125" y="3867725"/>
            <a:chExt cx="985800" cy="742800"/>
          </a:xfrm>
        </p:grpSpPr>
        <p:sp>
          <p:nvSpPr>
            <p:cNvPr id="376" name="Google Shape;376;p22"/>
            <p:cNvSpPr txBox="1"/>
            <p:nvPr/>
          </p:nvSpPr>
          <p:spPr>
            <a:xfrm>
              <a:off x="7675125" y="3867725"/>
              <a:ext cx="985800" cy="3714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800">
                  <a:solidFill>
                    <a:schemeClr val="lt1"/>
                  </a:solidFill>
                  <a:latin typeface="Fira Sans Extra Condensed"/>
                  <a:ea typeface="Fira Sans Extra Condensed"/>
                  <a:cs typeface="Fira Sans Extra Condensed"/>
                  <a:sym typeface="Fira Sans Extra Condensed"/>
                </a:rPr>
                <a:t>Q4</a:t>
              </a:r>
              <a:endParaRPr b="1" sz="1800">
                <a:solidFill>
                  <a:schemeClr val="lt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endParaRPr>
            </a:p>
          </p:txBody>
        </p:sp>
        <p:sp>
          <p:nvSpPr>
            <p:cNvPr id="377" name="Google Shape;377;p22"/>
            <p:cNvSpPr txBox="1"/>
            <p:nvPr/>
          </p:nvSpPr>
          <p:spPr>
            <a:xfrm>
              <a:off x="7675125" y="4239125"/>
              <a:ext cx="985800" cy="371400"/>
            </a:xfrm>
            <a:prstGeom prst="rect">
              <a:avLst/>
            </a:prstGeom>
            <a:solidFill>
              <a:srgbClr val="888888">
                <a:alpha val="12549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3000">
                  <a:solidFill>
                    <a:schemeClr val="accent5"/>
                  </a:solidFill>
                  <a:latin typeface="Fira Sans Extra Condensed"/>
                  <a:ea typeface="Fira Sans Extra Condensed"/>
                  <a:cs typeface="Fira Sans Extra Condensed"/>
                  <a:sym typeface="Fira Sans Extra Condensed"/>
                </a:rPr>
                <a:t>+20%</a:t>
              </a:r>
              <a:endParaRPr b="1" sz="3000">
                <a:solidFill>
                  <a:schemeClr val="accent5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endParaRPr>
            </a:p>
          </p:txBody>
        </p:sp>
      </p:grpSp>
      <p:grpSp>
        <p:nvGrpSpPr>
          <p:cNvPr id="378" name="Google Shape;378;p22"/>
          <p:cNvGrpSpPr/>
          <p:nvPr/>
        </p:nvGrpSpPr>
        <p:grpSpPr>
          <a:xfrm>
            <a:off x="457200" y="1159350"/>
            <a:ext cx="4490374" cy="742865"/>
            <a:chOff x="457200" y="1159350"/>
            <a:chExt cx="4490374" cy="742865"/>
          </a:xfrm>
        </p:grpSpPr>
        <p:sp>
          <p:nvSpPr>
            <p:cNvPr id="379" name="Google Shape;379;p22"/>
            <p:cNvSpPr txBox="1"/>
            <p:nvPr/>
          </p:nvSpPr>
          <p:spPr>
            <a:xfrm>
              <a:off x="2007574" y="1167215"/>
              <a:ext cx="2940000" cy="735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Mercury is the closest planet to the Sun and the smallest one in the entire Solar System</a:t>
              </a:r>
              <a:endPara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380" name="Google Shape;380;p22"/>
            <p:cNvSpPr txBox="1"/>
            <p:nvPr/>
          </p:nvSpPr>
          <p:spPr>
            <a:xfrm>
              <a:off x="457200" y="1159350"/>
              <a:ext cx="1562100" cy="7350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4000">
                  <a:solidFill>
                    <a:schemeClr val="lt1"/>
                  </a:solidFill>
                  <a:latin typeface="Fira Sans Extra Condensed"/>
                  <a:ea typeface="Fira Sans Extra Condensed"/>
                  <a:cs typeface="Fira Sans Extra Condensed"/>
                  <a:sym typeface="Fira Sans Extra Condensed"/>
                </a:rPr>
                <a:t>2023</a:t>
              </a:r>
              <a:endParaRPr b="1" sz="4000">
                <a:solidFill>
                  <a:schemeClr val="lt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endParaRPr>
            </a:p>
          </p:txBody>
        </p:sp>
      </p:grp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84" name="Shape 3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5" name="Google Shape;385;p23"/>
          <p:cNvSpPr txBox="1"/>
          <p:nvPr>
            <p:ph type="title"/>
          </p:nvPr>
        </p:nvSpPr>
        <p:spPr>
          <a:xfrm>
            <a:off x="457200" y="411475"/>
            <a:ext cx="8229600" cy="371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Business </a:t>
            </a:r>
            <a:r>
              <a:rPr lang="en"/>
              <a:t>2023</a:t>
            </a:r>
            <a:r>
              <a:rPr lang="en"/>
              <a:t> </a:t>
            </a:r>
            <a:r>
              <a:rPr lang="en"/>
              <a:t>annual report infographics</a:t>
            </a:r>
            <a:endParaRPr/>
          </a:p>
        </p:txBody>
      </p:sp>
      <p:sp>
        <p:nvSpPr>
          <p:cNvPr id="386" name="Google Shape;386;p23"/>
          <p:cNvSpPr/>
          <p:nvPr/>
        </p:nvSpPr>
        <p:spPr>
          <a:xfrm>
            <a:off x="7086550" y="1273463"/>
            <a:ext cx="1426200" cy="1426200"/>
          </a:xfrm>
          <a:prstGeom prst="ellipse">
            <a:avLst/>
          </a:prstGeom>
          <a:solidFill>
            <a:srgbClr val="155FE5">
              <a:alpha val="3765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7" name="Google Shape;387;p23"/>
          <p:cNvSpPr/>
          <p:nvPr/>
        </p:nvSpPr>
        <p:spPr>
          <a:xfrm>
            <a:off x="2835200" y="3190253"/>
            <a:ext cx="1309200" cy="1309200"/>
          </a:xfrm>
          <a:prstGeom prst="ellipse">
            <a:avLst/>
          </a:prstGeom>
          <a:solidFill>
            <a:srgbClr val="2A8BFD">
              <a:alpha val="3765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8" name="Google Shape;388;p23"/>
          <p:cNvSpPr/>
          <p:nvPr/>
        </p:nvSpPr>
        <p:spPr>
          <a:xfrm>
            <a:off x="6912600" y="2957753"/>
            <a:ext cx="1774200" cy="1774200"/>
          </a:xfrm>
          <a:prstGeom prst="ellipse">
            <a:avLst/>
          </a:prstGeom>
          <a:solidFill>
            <a:srgbClr val="434343">
              <a:alpha val="3765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9" name="Google Shape;389;p23"/>
          <p:cNvSpPr/>
          <p:nvPr/>
        </p:nvSpPr>
        <p:spPr>
          <a:xfrm>
            <a:off x="2518188" y="1015013"/>
            <a:ext cx="1943100" cy="1943100"/>
          </a:xfrm>
          <a:prstGeom prst="ellipse">
            <a:avLst/>
          </a:prstGeom>
          <a:solidFill>
            <a:srgbClr val="1642C5">
              <a:alpha val="3765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390" name="Google Shape;390;p23"/>
          <p:cNvGrpSpPr/>
          <p:nvPr/>
        </p:nvGrpSpPr>
        <p:grpSpPr>
          <a:xfrm>
            <a:off x="457200" y="987900"/>
            <a:ext cx="3582125" cy="1338994"/>
            <a:chOff x="457200" y="987900"/>
            <a:chExt cx="3582125" cy="1338994"/>
          </a:xfrm>
        </p:grpSpPr>
        <p:grpSp>
          <p:nvGrpSpPr>
            <p:cNvPr id="391" name="Google Shape;391;p23"/>
            <p:cNvGrpSpPr/>
            <p:nvPr/>
          </p:nvGrpSpPr>
          <p:grpSpPr>
            <a:xfrm>
              <a:off x="2940275" y="1665425"/>
              <a:ext cx="1099050" cy="642275"/>
              <a:chOff x="2653475" y="1679888"/>
              <a:chExt cx="1099050" cy="642275"/>
            </a:xfrm>
          </p:grpSpPr>
          <p:sp>
            <p:nvSpPr>
              <p:cNvPr id="392" name="Google Shape;392;p23"/>
              <p:cNvSpPr/>
              <p:nvPr/>
            </p:nvSpPr>
            <p:spPr>
              <a:xfrm>
                <a:off x="2653625" y="1679888"/>
                <a:ext cx="1098900" cy="4422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lang="en" sz="3000">
                    <a:solidFill>
                      <a:schemeClr val="accent1"/>
                    </a:solidFill>
                    <a:latin typeface="Fira Sans Extra Condensed"/>
                    <a:ea typeface="Fira Sans Extra Condensed"/>
                    <a:cs typeface="Fira Sans Extra Condensed"/>
                    <a:sym typeface="Fira Sans Extra Condensed"/>
                  </a:rPr>
                  <a:t>$9.4M</a:t>
                </a:r>
                <a:endParaRPr b="1" sz="3000">
                  <a:solidFill>
                    <a:schemeClr val="accent1"/>
                  </a:solidFill>
                  <a:latin typeface="Fira Sans Extra Condensed"/>
                  <a:ea typeface="Fira Sans Extra Condensed"/>
                  <a:cs typeface="Fira Sans Extra Condensed"/>
                  <a:sym typeface="Fira Sans Extra Condensed"/>
                </a:endParaRPr>
              </a:p>
            </p:txBody>
          </p:sp>
          <p:sp>
            <p:nvSpPr>
              <p:cNvPr id="393" name="Google Shape;393;p23"/>
              <p:cNvSpPr/>
              <p:nvPr/>
            </p:nvSpPr>
            <p:spPr>
              <a:xfrm>
                <a:off x="2653475" y="2122063"/>
                <a:ext cx="1098900" cy="2001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>
                    <a:solidFill>
                      <a:schemeClr val="dk1"/>
                    </a:solidFill>
                    <a:latin typeface="Roboto"/>
                    <a:ea typeface="Roboto"/>
                    <a:cs typeface="Roboto"/>
                    <a:sym typeface="Roboto"/>
                  </a:rPr>
                  <a:t>Interests</a:t>
                </a:r>
                <a:endParaRPr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endParaRPr>
              </a:p>
            </p:txBody>
          </p:sp>
        </p:grpSp>
        <p:grpSp>
          <p:nvGrpSpPr>
            <p:cNvPr id="394" name="Google Shape;394;p23"/>
            <p:cNvGrpSpPr/>
            <p:nvPr/>
          </p:nvGrpSpPr>
          <p:grpSpPr>
            <a:xfrm>
              <a:off x="457200" y="1646231"/>
              <a:ext cx="2061000" cy="680664"/>
              <a:chOff x="347550" y="1646238"/>
              <a:chExt cx="2061000" cy="680664"/>
            </a:xfrm>
          </p:grpSpPr>
          <p:sp>
            <p:nvSpPr>
              <p:cNvPr id="395" name="Google Shape;395;p23"/>
              <p:cNvSpPr txBox="1"/>
              <p:nvPr/>
            </p:nvSpPr>
            <p:spPr>
              <a:xfrm>
                <a:off x="347550" y="1646238"/>
                <a:ext cx="2061000" cy="273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lang="en" sz="1800">
                    <a:solidFill>
                      <a:schemeClr val="dk1"/>
                    </a:solidFill>
                    <a:latin typeface="Fira Sans Extra Condensed"/>
                    <a:ea typeface="Fira Sans Extra Condensed"/>
                    <a:cs typeface="Fira Sans Extra Condensed"/>
                    <a:sym typeface="Fira Sans Extra Condensed"/>
                  </a:rPr>
                  <a:t>Neptune</a:t>
                </a:r>
                <a:endParaRPr b="1" sz="1800">
                  <a:solidFill>
                    <a:schemeClr val="dk1"/>
                  </a:solidFill>
                  <a:latin typeface="Fira Sans Extra Condensed"/>
                  <a:ea typeface="Fira Sans Extra Condensed"/>
                  <a:cs typeface="Fira Sans Extra Condensed"/>
                  <a:sym typeface="Fira Sans Extra Condensed"/>
                </a:endParaRPr>
              </a:p>
            </p:txBody>
          </p:sp>
          <p:sp>
            <p:nvSpPr>
              <p:cNvPr id="396" name="Google Shape;396;p23"/>
              <p:cNvSpPr txBox="1"/>
              <p:nvPr/>
            </p:nvSpPr>
            <p:spPr>
              <a:xfrm>
                <a:off x="347550" y="1928201"/>
                <a:ext cx="2061000" cy="3987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>
                    <a:solidFill>
                      <a:schemeClr val="dk1"/>
                    </a:solidFill>
                    <a:latin typeface="Roboto"/>
                    <a:ea typeface="Roboto"/>
                    <a:cs typeface="Roboto"/>
                    <a:sym typeface="Roboto"/>
                  </a:rPr>
                  <a:t>Neptune is the farthest planet from the Sun</a:t>
                </a:r>
                <a:endParaRPr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endParaRPr>
              </a:p>
            </p:txBody>
          </p:sp>
        </p:grpSp>
        <p:sp>
          <p:nvSpPr>
            <p:cNvPr id="397" name="Google Shape;397;p23"/>
            <p:cNvSpPr/>
            <p:nvPr/>
          </p:nvSpPr>
          <p:spPr>
            <a:xfrm>
              <a:off x="550675" y="987900"/>
              <a:ext cx="584400" cy="5844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800">
                  <a:solidFill>
                    <a:srgbClr val="FFFFFF"/>
                  </a:solidFill>
                  <a:latin typeface="Fira Sans Extra Condensed"/>
                  <a:ea typeface="Fira Sans Extra Condensed"/>
                  <a:cs typeface="Fira Sans Extra Condensed"/>
                  <a:sym typeface="Fira Sans Extra Condensed"/>
                </a:rPr>
                <a:t>01</a:t>
              </a:r>
              <a:endParaRPr b="1" sz="1800">
                <a:solidFill>
                  <a:srgbClr val="FFFFFF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endParaRPr>
            </a:p>
          </p:txBody>
        </p:sp>
      </p:grpSp>
      <p:grpSp>
        <p:nvGrpSpPr>
          <p:cNvPr id="398" name="Google Shape;398;p23"/>
          <p:cNvGrpSpPr/>
          <p:nvPr/>
        </p:nvGrpSpPr>
        <p:grpSpPr>
          <a:xfrm>
            <a:off x="457200" y="2839425"/>
            <a:ext cx="3687350" cy="1345767"/>
            <a:chOff x="457200" y="2839425"/>
            <a:chExt cx="3687350" cy="1345767"/>
          </a:xfrm>
        </p:grpSpPr>
        <p:grpSp>
          <p:nvGrpSpPr>
            <p:cNvPr id="399" name="Google Shape;399;p23"/>
            <p:cNvGrpSpPr/>
            <p:nvPr/>
          </p:nvGrpSpPr>
          <p:grpSpPr>
            <a:xfrm>
              <a:off x="2835050" y="3523715"/>
              <a:ext cx="1309500" cy="642275"/>
              <a:chOff x="2548250" y="3523713"/>
              <a:chExt cx="1309500" cy="642275"/>
            </a:xfrm>
          </p:grpSpPr>
          <p:sp>
            <p:nvSpPr>
              <p:cNvPr id="400" name="Google Shape;400;p23"/>
              <p:cNvSpPr/>
              <p:nvPr/>
            </p:nvSpPr>
            <p:spPr>
              <a:xfrm>
                <a:off x="2653625" y="3523713"/>
                <a:ext cx="1098900" cy="4422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lang="en" sz="3000">
                    <a:solidFill>
                      <a:schemeClr val="accent3"/>
                    </a:solidFill>
                    <a:latin typeface="Fira Sans Extra Condensed"/>
                    <a:ea typeface="Fira Sans Extra Condensed"/>
                    <a:cs typeface="Fira Sans Extra Condensed"/>
                    <a:sym typeface="Fira Sans Extra Condensed"/>
                  </a:rPr>
                  <a:t>$7.1M</a:t>
                </a:r>
                <a:endParaRPr b="1" sz="3000">
                  <a:solidFill>
                    <a:schemeClr val="accent3"/>
                  </a:solidFill>
                  <a:latin typeface="Fira Sans Extra Condensed"/>
                  <a:ea typeface="Fira Sans Extra Condensed"/>
                  <a:cs typeface="Fira Sans Extra Condensed"/>
                  <a:sym typeface="Fira Sans Extra Condensed"/>
                </a:endParaRPr>
              </a:p>
            </p:txBody>
          </p:sp>
          <p:sp>
            <p:nvSpPr>
              <p:cNvPr id="401" name="Google Shape;401;p23"/>
              <p:cNvSpPr/>
              <p:nvPr/>
            </p:nvSpPr>
            <p:spPr>
              <a:xfrm>
                <a:off x="2548250" y="3965888"/>
                <a:ext cx="1309500" cy="2001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>
                    <a:solidFill>
                      <a:schemeClr val="dk1"/>
                    </a:solidFill>
                    <a:latin typeface="Roboto"/>
                    <a:ea typeface="Roboto"/>
                    <a:cs typeface="Roboto"/>
                    <a:sym typeface="Roboto"/>
                  </a:rPr>
                  <a:t>Depreciation</a:t>
                </a:r>
                <a:endParaRPr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endParaRPr>
              </a:p>
            </p:txBody>
          </p:sp>
        </p:grpSp>
        <p:grpSp>
          <p:nvGrpSpPr>
            <p:cNvPr id="402" name="Google Shape;402;p23"/>
            <p:cNvGrpSpPr/>
            <p:nvPr/>
          </p:nvGrpSpPr>
          <p:grpSpPr>
            <a:xfrm>
              <a:off x="457200" y="3504513"/>
              <a:ext cx="2061000" cy="680679"/>
              <a:chOff x="347550" y="3504513"/>
              <a:chExt cx="2061000" cy="680679"/>
            </a:xfrm>
          </p:grpSpPr>
          <p:sp>
            <p:nvSpPr>
              <p:cNvPr id="403" name="Google Shape;403;p23"/>
              <p:cNvSpPr txBox="1"/>
              <p:nvPr/>
            </p:nvSpPr>
            <p:spPr>
              <a:xfrm>
                <a:off x="347550" y="3504513"/>
                <a:ext cx="2061000" cy="2772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lang="en" sz="1800">
                    <a:solidFill>
                      <a:schemeClr val="dk1"/>
                    </a:solidFill>
                    <a:latin typeface="Fira Sans Extra Condensed"/>
                    <a:ea typeface="Fira Sans Extra Condensed"/>
                    <a:cs typeface="Fira Sans Extra Condensed"/>
                    <a:sym typeface="Fira Sans Extra Condensed"/>
                  </a:rPr>
                  <a:t>Mars</a:t>
                </a:r>
                <a:endParaRPr b="1" sz="1800">
                  <a:solidFill>
                    <a:schemeClr val="dk1"/>
                  </a:solidFill>
                  <a:latin typeface="Fira Sans Extra Condensed"/>
                  <a:ea typeface="Fira Sans Extra Condensed"/>
                  <a:cs typeface="Fira Sans Extra Condensed"/>
                  <a:sym typeface="Fira Sans Extra Condensed"/>
                </a:endParaRPr>
              </a:p>
            </p:txBody>
          </p:sp>
          <p:sp>
            <p:nvSpPr>
              <p:cNvPr id="404" name="Google Shape;404;p23"/>
              <p:cNvSpPr txBox="1"/>
              <p:nvPr/>
            </p:nvSpPr>
            <p:spPr>
              <a:xfrm>
                <a:off x="347550" y="3781692"/>
                <a:ext cx="2061000" cy="4035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>
                    <a:solidFill>
                      <a:schemeClr val="dk1"/>
                    </a:solidFill>
                    <a:latin typeface="Roboto"/>
                    <a:ea typeface="Roboto"/>
                    <a:cs typeface="Roboto"/>
                    <a:sym typeface="Roboto"/>
                  </a:rPr>
                  <a:t>Despite being red, Mars is a cold place</a:t>
                </a:r>
                <a:endParaRPr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endParaRPr>
              </a:p>
            </p:txBody>
          </p:sp>
        </p:grpSp>
        <p:sp>
          <p:nvSpPr>
            <p:cNvPr id="405" name="Google Shape;405;p23"/>
            <p:cNvSpPr/>
            <p:nvPr/>
          </p:nvSpPr>
          <p:spPr>
            <a:xfrm>
              <a:off x="550675" y="2839425"/>
              <a:ext cx="584400" cy="5844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800">
                  <a:solidFill>
                    <a:srgbClr val="FFFFFF"/>
                  </a:solidFill>
                  <a:latin typeface="Fira Sans Extra Condensed"/>
                  <a:ea typeface="Fira Sans Extra Condensed"/>
                  <a:cs typeface="Fira Sans Extra Condensed"/>
                  <a:sym typeface="Fira Sans Extra Condensed"/>
                </a:rPr>
                <a:t>03</a:t>
              </a:r>
              <a:endParaRPr b="1" sz="1800">
                <a:solidFill>
                  <a:srgbClr val="FFFFFF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endParaRPr>
            </a:p>
          </p:txBody>
        </p:sp>
      </p:grpSp>
      <p:grpSp>
        <p:nvGrpSpPr>
          <p:cNvPr id="406" name="Google Shape;406;p23"/>
          <p:cNvGrpSpPr/>
          <p:nvPr/>
        </p:nvGrpSpPr>
        <p:grpSpPr>
          <a:xfrm>
            <a:off x="4851600" y="987900"/>
            <a:ext cx="3497500" cy="1338994"/>
            <a:chOff x="4851600" y="987900"/>
            <a:chExt cx="3497500" cy="1338994"/>
          </a:xfrm>
        </p:grpSpPr>
        <p:grpSp>
          <p:nvGrpSpPr>
            <p:cNvPr id="407" name="Google Shape;407;p23"/>
            <p:cNvGrpSpPr/>
            <p:nvPr/>
          </p:nvGrpSpPr>
          <p:grpSpPr>
            <a:xfrm>
              <a:off x="7250050" y="1679868"/>
              <a:ext cx="1099050" cy="642275"/>
              <a:chOff x="794650" y="1679875"/>
              <a:chExt cx="1099050" cy="642275"/>
            </a:xfrm>
          </p:grpSpPr>
          <p:sp>
            <p:nvSpPr>
              <p:cNvPr id="408" name="Google Shape;408;p23"/>
              <p:cNvSpPr/>
              <p:nvPr/>
            </p:nvSpPr>
            <p:spPr>
              <a:xfrm>
                <a:off x="794800" y="1679875"/>
                <a:ext cx="1098900" cy="4422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lang="en" sz="3000">
                    <a:solidFill>
                      <a:schemeClr val="accent2"/>
                    </a:solidFill>
                    <a:latin typeface="Fira Sans Extra Condensed"/>
                    <a:ea typeface="Fira Sans Extra Condensed"/>
                    <a:cs typeface="Fira Sans Extra Condensed"/>
                    <a:sym typeface="Fira Sans Extra Condensed"/>
                  </a:rPr>
                  <a:t>$6.9M</a:t>
                </a:r>
                <a:endParaRPr b="1" sz="3000">
                  <a:solidFill>
                    <a:schemeClr val="accent2"/>
                  </a:solidFill>
                  <a:latin typeface="Fira Sans Extra Condensed"/>
                  <a:ea typeface="Fira Sans Extra Condensed"/>
                  <a:cs typeface="Fira Sans Extra Condensed"/>
                  <a:sym typeface="Fira Sans Extra Condensed"/>
                </a:endParaRPr>
              </a:p>
            </p:txBody>
          </p:sp>
          <p:sp>
            <p:nvSpPr>
              <p:cNvPr id="409" name="Google Shape;409;p23"/>
              <p:cNvSpPr/>
              <p:nvPr/>
            </p:nvSpPr>
            <p:spPr>
              <a:xfrm>
                <a:off x="794650" y="2122050"/>
                <a:ext cx="1098900" cy="2001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>
                    <a:solidFill>
                      <a:schemeClr val="dk1"/>
                    </a:solidFill>
                    <a:latin typeface="Roboto"/>
                    <a:ea typeface="Roboto"/>
                    <a:cs typeface="Roboto"/>
                    <a:sym typeface="Roboto"/>
                  </a:rPr>
                  <a:t>Staff costs</a:t>
                </a:r>
                <a:endParaRPr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endParaRPr>
              </a:p>
            </p:txBody>
          </p:sp>
        </p:grpSp>
        <p:sp>
          <p:nvSpPr>
            <p:cNvPr id="410" name="Google Shape;410;p23"/>
            <p:cNvSpPr txBox="1"/>
            <p:nvPr/>
          </p:nvSpPr>
          <p:spPr>
            <a:xfrm>
              <a:off x="4851600" y="1646231"/>
              <a:ext cx="2061000" cy="273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800">
                  <a:solidFill>
                    <a:schemeClr val="dk1"/>
                  </a:solidFill>
                  <a:latin typeface="Fira Sans Extra Condensed"/>
                  <a:ea typeface="Fira Sans Extra Condensed"/>
                  <a:cs typeface="Fira Sans Extra Condensed"/>
                  <a:sym typeface="Fira Sans Extra Condensed"/>
                </a:rPr>
                <a:t>Jupiter</a:t>
              </a:r>
              <a:endParaRPr b="1" sz="1800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endParaRPr>
            </a:p>
          </p:txBody>
        </p:sp>
        <p:sp>
          <p:nvSpPr>
            <p:cNvPr id="411" name="Google Shape;411;p23"/>
            <p:cNvSpPr txBox="1"/>
            <p:nvPr/>
          </p:nvSpPr>
          <p:spPr>
            <a:xfrm>
              <a:off x="4851600" y="1928194"/>
              <a:ext cx="2061000" cy="398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Jupiter is a gas giant and the biggest planet</a:t>
              </a:r>
              <a:endPara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412" name="Google Shape;412;p23"/>
            <p:cNvSpPr/>
            <p:nvPr/>
          </p:nvSpPr>
          <p:spPr>
            <a:xfrm>
              <a:off x="4969250" y="987900"/>
              <a:ext cx="584400" cy="5844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800">
                  <a:solidFill>
                    <a:srgbClr val="FFFFFF"/>
                  </a:solidFill>
                  <a:latin typeface="Fira Sans Extra Condensed"/>
                  <a:ea typeface="Fira Sans Extra Condensed"/>
                  <a:cs typeface="Fira Sans Extra Condensed"/>
                  <a:sym typeface="Fira Sans Extra Condensed"/>
                </a:rPr>
                <a:t>02</a:t>
              </a:r>
              <a:endParaRPr b="1" sz="1800">
                <a:solidFill>
                  <a:srgbClr val="FFFFFF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endParaRPr>
            </a:p>
          </p:txBody>
        </p:sp>
      </p:grpSp>
      <p:grpSp>
        <p:nvGrpSpPr>
          <p:cNvPr id="413" name="Google Shape;413;p23"/>
          <p:cNvGrpSpPr/>
          <p:nvPr/>
        </p:nvGrpSpPr>
        <p:grpSpPr>
          <a:xfrm>
            <a:off x="4851600" y="2839425"/>
            <a:ext cx="3604150" cy="1345767"/>
            <a:chOff x="4851600" y="2839425"/>
            <a:chExt cx="3604150" cy="1345767"/>
          </a:xfrm>
        </p:grpSpPr>
        <p:grpSp>
          <p:nvGrpSpPr>
            <p:cNvPr id="414" name="Google Shape;414;p23"/>
            <p:cNvGrpSpPr/>
            <p:nvPr/>
          </p:nvGrpSpPr>
          <p:grpSpPr>
            <a:xfrm>
              <a:off x="7143550" y="3523713"/>
              <a:ext cx="1312200" cy="642288"/>
              <a:chOff x="688150" y="3523713"/>
              <a:chExt cx="1312200" cy="642288"/>
            </a:xfrm>
          </p:grpSpPr>
          <p:sp>
            <p:nvSpPr>
              <p:cNvPr id="415" name="Google Shape;415;p23"/>
              <p:cNvSpPr/>
              <p:nvPr/>
            </p:nvSpPr>
            <p:spPr>
              <a:xfrm>
                <a:off x="794925" y="3523713"/>
                <a:ext cx="1098900" cy="4422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lang="en" sz="3000">
                    <a:solidFill>
                      <a:schemeClr val="accent4"/>
                    </a:solidFill>
                    <a:latin typeface="Fira Sans Extra Condensed"/>
                    <a:ea typeface="Fira Sans Extra Condensed"/>
                    <a:cs typeface="Fira Sans Extra Condensed"/>
                    <a:sym typeface="Fira Sans Extra Condensed"/>
                  </a:rPr>
                  <a:t>$8.9M</a:t>
                </a:r>
                <a:endParaRPr b="1" sz="3000">
                  <a:solidFill>
                    <a:schemeClr val="accent4"/>
                  </a:solidFill>
                  <a:latin typeface="Fira Sans Extra Condensed"/>
                  <a:ea typeface="Fira Sans Extra Condensed"/>
                  <a:cs typeface="Fira Sans Extra Condensed"/>
                  <a:sym typeface="Fira Sans Extra Condensed"/>
                </a:endParaRPr>
              </a:p>
            </p:txBody>
          </p:sp>
          <p:sp>
            <p:nvSpPr>
              <p:cNvPr id="416" name="Google Shape;416;p23"/>
              <p:cNvSpPr/>
              <p:nvPr/>
            </p:nvSpPr>
            <p:spPr>
              <a:xfrm>
                <a:off x="688150" y="3965900"/>
                <a:ext cx="1312200" cy="2001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>
                    <a:solidFill>
                      <a:schemeClr val="dk1"/>
                    </a:solidFill>
                    <a:latin typeface="Roboto"/>
                    <a:ea typeface="Roboto"/>
                    <a:cs typeface="Roboto"/>
                    <a:sym typeface="Roboto"/>
                  </a:rPr>
                  <a:t>Rent costs</a:t>
                </a:r>
                <a:endParaRPr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endParaRPr>
              </a:p>
            </p:txBody>
          </p:sp>
        </p:grpSp>
        <p:sp>
          <p:nvSpPr>
            <p:cNvPr id="417" name="Google Shape;417;p23"/>
            <p:cNvSpPr txBox="1"/>
            <p:nvPr/>
          </p:nvSpPr>
          <p:spPr>
            <a:xfrm>
              <a:off x="4851600" y="3504513"/>
              <a:ext cx="2061000" cy="277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800">
                  <a:solidFill>
                    <a:schemeClr val="dk1"/>
                  </a:solidFill>
                  <a:latin typeface="Fira Sans Extra Condensed"/>
                  <a:ea typeface="Fira Sans Extra Condensed"/>
                  <a:cs typeface="Fira Sans Extra Condensed"/>
                  <a:sym typeface="Fira Sans Extra Condensed"/>
                </a:rPr>
                <a:t>Mercury</a:t>
              </a:r>
              <a:endParaRPr b="1" sz="1800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endParaRPr>
            </a:p>
          </p:txBody>
        </p:sp>
        <p:sp>
          <p:nvSpPr>
            <p:cNvPr id="418" name="Google Shape;418;p23"/>
            <p:cNvSpPr txBox="1"/>
            <p:nvPr/>
          </p:nvSpPr>
          <p:spPr>
            <a:xfrm>
              <a:off x="4851600" y="3781692"/>
              <a:ext cx="2061000" cy="403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Mercury is the closest planet to the Sun</a:t>
              </a:r>
              <a:endPara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419" name="Google Shape;419;p23"/>
            <p:cNvSpPr/>
            <p:nvPr/>
          </p:nvSpPr>
          <p:spPr>
            <a:xfrm>
              <a:off x="4969250" y="2839425"/>
              <a:ext cx="584400" cy="5844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800">
                  <a:solidFill>
                    <a:srgbClr val="FFFFFF"/>
                  </a:solidFill>
                  <a:latin typeface="Fira Sans Extra Condensed"/>
                  <a:ea typeface="Fira Sans Extra Condensed"/>
                  <a:cs typeface="Fira Sans Extra Condensed"/>
                  <a:sym typeface="Fira Sans Extra Condensed"/>
                </a:rPr>
                <a:t>04</a:t>
              </a:r>
              <a:endParaRPr b="1" sz="1800">
                <a:solidFill>
                  <a:srgbClr val="FFFFFF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endParaRPr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lidesgo Final Pages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869FB2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Business 2023 Annual Report Infographics by Slidesgo">
  <a:themeElements>
    <a:clrScheme name="Simple Light">
      <a:dk1>
        <a:srgbClr val="000000"/>
      </a:dk1>
      <a:lt1>
        <a:srgbClr val="FFFFFF"/>
      </a:lt1>
      <a:dk2>
        <a:srgbClr val="666666"/>
      </a:dk2>
      <a:lt2>
        <a:srgbClr val="D9D9D9"/>
      </a:lt2>
      <a:accent1>
        <a:srgbClr val="1642C5"/>
      </a:accent1>
      <a:accent2>
        <a:srgbClr val="155FE5"/>
      </a:accent2>
      <a:accent3>
        <a:srgbClr val="2A8BFD"/>
      </a:accent3>
      <a:accent4>
        <a:srgbClr val="434343"/>
      </a:accent4>
      <a:accent5>
        <a:srgbClr val="888888"/>
      </a:accent5>
      <a:accent6>
        <a:srgbClr val="CCCCCC"/>
      </a:accent6>
      <a:hlink>
        <a:srgbClr val="000000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