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Lst>
  <p:sldSz cy="5143500" cx="9144000"/>
  <p:notesSz cx="6858000" cy="9144000"/>
  <p:embeddedFontLst>
    <p:embeddedFont>
      <p:font typeface="Montserrat SemiBold"/>
      <p:regular r:id="rId58"/>
      <p:bold r:id="rId59"/>
      <p:italic r:id="rId60"/>
      <p:boldItalic r:id="rId61"/>
    </p:embeddedFont>
    <p:embeddedFont>
      <p:font typeface="Roboto"/>
      <p:regular r:id="rId62"/>
      <p:bold r:id="rId63"/>
      <p:italic r:id="rId64"/>
      <p:boldItalic r:id="rId65"/>
    </p:embeddedFont>
    <p:embeddedFont>
      <p:font typeface="Roboto Medium"/>
      <p:regular r:id="rId66"/>
      <p:bold r:id="rId67"/>
      <p:italic r:id="rId68"/>
      <p:boldItalic r:id="rId69"/>
    </p:embeddedFont>
    <p:embeddedFont>
      <p:font typeface="Proxima Nova"/>
      <p:regular r:id="rId70"/>
      <p:bold r:id="rId71"/>
      <p:italic r:id="rId72"/>
      <p:boldItalic r:id="rId73"/>
    </p:embeddedFont>
    <p:embeddedFont>
      <p:font typeface="Amatic SC"/>
      <p:regular r:id="rId74"/>
      <p:bold r:id="rId75"/>
    </p:embeddedFont>
    <p:embeddedFont>
      <p:font typeface="Poppins"/>
      <p:regular r:id="rId76"/>
      <p:bold r:id="rId77"/>
      <p:italic r:id="rId78"/>
      <p:boldItalic r:id="rId79"/>
    </p:embeddedFont>
    <p:embeddedFont>
      <p:font typeface="Montserrat"/>
      <p:regular r:id="rId80"/>
      <p:bold r:id="rId81"/>
      <p:italic r:id="rId82"/>
      <p:boldItalic r:id="rId83"/>
    </p:embeddedFont>
    <p:embeddedFont>
      <p:font typeface="Abel"/>
      <p:regular r:id="rId84"/>
    </p:embeddedFont>
    <p:embeddedFont>
      <p:font typeface="Proxima Nova Semibold"/>
      <p:regular r:id="rId85"/>
      <p:bold r:id="rId86"/>
      <p:boldItalic r:id="rId87"/>
    </p:embeddedFont>
    <p:embeddedFont>
      <p:font typeface="Montserrat ExtraBold"/>
      <p:bold r:id="rId88"/>
      <p:boldItalic r:id="rId89"/>
    </p:embeddedFont>
    <p:embeddedFont>
      <p:font typeface="Source Sans Pro"/>
      <p:regular r:id="rId90"/>
      <p:bold r:id="rId91"/>
      <p:italic r:id="rId92"/>
      <p:boldItalic r:id="rId9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7B67469-8CE3-4530-B455-480EDB2FD739}">
  <a:tblStyle styleId="{67B67469-8CE3-4530-B455-480EDB2FD73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Abel-regular.fntdata"/><Relationship Id="rId83" Type="http://schemas.openxmlformats.org/officeDocument/2006/relationships/font" Target="fonts/Montserrat-boldItalic.fntdata"/><Relationship Id="rId42" Type="http://schemas.openxmlformats.org/officeDocument/2006/relationships/slide" Target="slides/slide36.xml"/><Relationship Id="rId86" Type="http://schemas.openxmlformats.org/officeDocument/2006/relationships/font" Target="fonts/ProximaNovaSemibold-bold.fntdata"/><Relationship Id="rId41" Type="http://schemas.openxmlformats.org/officeDocument/2006/relationships/slide" Target="slides/slide35.xml"/><Relationship Id="rId85" Type="http://schemas.openxmlformats.org/officeDocument/2006/relationships/font" Target="fonts/ProximaNovaSemibold-regular.fntdata"/><Relationship Id="rId44" Type="http://schemas.openxmlformats.org/officeDocument/2006/relationships/slide" Target="slides/slide38.xml"/><Relationship Id="rId88" Type="http://schemas.openxmlformats.org/officeDocument/2006/relationships/font" Target="fonts/MontserratExtraBold-bold.fntdata"/><Relationship Id="rId43" Type="http://schemas.openxmlformats.org/officeDocument/2006/relationships/slide" Target="slides/slide37.xml"/><Relationship Id="rId87" Type="http://schemas.openxmlformats.org/officeDocument/2006/relationships/font" Target="fonts/ProximaNovaSemibold-boldItalic.fntdata"/><Relationship Id="rId46" Type="http://schemas.openxmlformats.org/officeDocument/2006/relationships/slide" Target="slides/slide40.xml"/><Relationship Id="rId45" Type="http://schemas.openxmlformats.org/officeDocument/2006/relationships/slide" Target="slides/slide39.xml"/><Relationship Id="rId89" Type="http://schemas.openxmlformats.org/officeDocument/2006/relationships/font" Target="fonts/MontserratExtraBold-boldItalic.fntdata"/><Relationship Id="rId80" Type="http://schemas.openxmlformats.org/officeDocument/2006/relationships/font" Target="fonts/Montserrat-regular.fntdata"/><Relationship Id="rId82" Type="http://schemas.openxmlformats.org/officeDocument/2006/relationships/font" Target="fonts/Montserrat-italic.fntdata"/><Relationship Id="rId81" Type="http://schemas.openxmlformats.org/officeDocument/2006/relationships/font" Target="fonts/Montserrat-bold.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boldItalic.fntdata"/><Relationship Id="rId72" Type="http://schemas.openxmlformats.org/officeDocument/2006/relationships/font" Target="fonts/ProximaNova-italic.fntdata"/><Relationship Id="rId31" Type="http://schemas.openxmlformats.org/officeDocument/2006/relationships/slide" Target="slides/slide25.xml"/><Relationship Id="rId75" Type="http://schemas.openxmlformats.org/officeDocument/2006/relationships/font" Target="fonts/AmaticSC-bold.fntdata"/><Relationship Id="rId30" Type="http://schemas.openxmlformats.org/officeDocument/2006/relationships/slide" Target="slides/slide24.xml"/><Relationship Id="rId74" Type="http://schemas.openxmlformats.org/officeDocument/2006/relationships/font" Target="fonts/AmaticSC-regular.fntdata"/><Relationship Id="rId33" Type="http://schemas.openxmlformats.org/officeDocument/2006/relationships/slide" Target="slides/slide27.xml"/><Relationship Id="rId77" Type="http://schemas.openxmlformats.org/officeDocument/2006/relationships/font" Target="fonts/Poppins-bold.fntdata"/><Relationship Id="rId32" Type="http://schemas.openxmlformats.org/officeDocument/2006/relationships/slide" Target="slides/slide26.xml"/><Relationship Id="rId76" Type="http://schemas.openxmlformats.org/officeDocument/2006/relationships/font" Target="fonts/Poppins-regular.fntdata"/><Relationship Id="rId35" Type="http://schemas.openxmlformats.org/officeDocument/2006/relationships/slide" Target="slides/slide29.xml"/><Relationship Id="rId79" Type="http://schemas.openxmlformats.org/officeDocument/2006/relationships/font" Target="fonts/Poppins-boldItalic.fntdata"/><Relationship Id="rId34" Type="http://schemas.openxmlformats.org/officeDocument/2006/relationships/slide" Target="slides/slide28.xml"/><Relationship Id="rId78" Type="http://schemas.openxmlformats.org/officeDocument/2006/relationships/font" Target="fonts/Poppins-italic.fntdata"/><Relationship Id="rId71" Type="http://schemas.openxmlformats.org/officeDocument/2006/relationships/font" Target="fonts/ProximaNova-bold.fntdata"/><Relationship Id="rId70" Type="http://schemas.openxmlformats.org/officeDocument/2006/relationships/font" Target="fonts/ProximaNova-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regular.fntdata"/><Relationship Id="rId61" Type="http://schemas.openxmlformats.org/officeDocument/2006/relationships/font" Target="fonts/MontserratSemiBold-boldItalic.fntdata"/><Relationship Id="rId20" Type="http://schemas.openxmlformats.org/officeDocument/2006/relationships/slide" Target="slides/slide14.xml"/><Relationship Id="rId64" Type="http://schemas.openxmlformats.org/officeDocument/2006/relationships/font" Target="fonts/Roboto-italic.fntdata"/><Relationship Id="rId63" Type="http://schemas.openxmlformats.org/officeDocument/2006/relationships/font" Target="fonts/Roboto-bold.fntdata"/><Relationship Id="rId22" Type="http://schemas.openxmlformats.org/officeDocument/2006/relationships/slide" Target="slides/slide16.xml"/><Relationship Id="rId66" Type="http://schemas.openxmlformats.org/officeDocument/2006/relationships/font" Target="fonts/RobotoMedium-regular.fntdata"/><Relationship Id="rId21" Type="http://schemas.openxmlformats.org/officeDocument/2006/relationships/slide" Target="slides/slide15.xml"/><Relationship Id="rId65" Type="http://schemas.openxmlformats.org/officeDocument/2006/relationships/font" Target="fonts/Roboto-boldItalic.fntdata"/><Relationship Id="rId24" Type="http://schemas.openxmlformats.org/officeDocument/2006/relationships/slide" Target="slides/slide18.xml"/><Relationship Id="rId68" Type="http://schemas.openxmlformats.org/officeDocument/2006/relationships/font" Target="fonts/RobotoMedium-italic.fntdata"/><Relationship Id="rId23" Type="http://schemas.openxmlformats.org/officeDocument/2006/relationships/slide" Target="slides/slide17.xml"/><Relationship Id="rId67" Type="http://schemas.openxmlformats.org/officeDocument/2006/relationships/font" Target="fonts/RobotoMedium-bold.fntdata"/><Relationship Id="rId60" Type="http://schemas.openxmlformats.org/officeDocument/2006/relationships/font" Target="fonts/MontserratSemi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91" Type="http://schemas.openxmlformats.org/officeDocument/2006/relationships/font" Target="fonts/SourceSansPro-bold.fntdata"/><Relationship Id="rId90" Type="http://schemas.openxmlformats.org/officeDocument/2006/relationships/font" Target="fonts/SourceSansPro-regular.fntdata"/><Relationship Id="rId93" Type="http://schemas.openxmlformats.org/officeDocument/2006/relationships/font" Target="fonts/SourceSansPro-boldItalic.fntdata"/><Relationship Id="rId92" Type="http://schemas.openxmlformats.org/officeDocument/2006/relationships/font" Target="fonts/SourceSansPro-italic.fntdata"/><Relationship Id="rId15" Type="http://schemas.openxmlformats.org/officeDocument/2006/relationships/slide" Target="slides/slide9.xml"/><Relationship Id="rId59" Type="http://schemas.openxmlformats.org/officeDocument/2006/relationships/font" Target="fonts/MontserratSemiBold-bold.fntdata"/><Relationship Id="rId14" Type="http://schemas.openxmlformats.org/officeDocument/2006/relationships/slide" Target="slides/slide8.xml"/><Relationship Id="rId58" Type="http://schemas.openxmlformats.org/officeDocument/2006/relationships/font" Target="fonts/MontserratSemiBold-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 name="Shape 210"/>
        <p:cNvGrpSpPr/>
        <p:nvPr/>
      </p:nvGrpSpPr>
      <p:grpSpPr>
        <a:xfrm>
          <a:off x="0" y="0"/>
          <a:ext cx="0" cy="0"/>
          <a:chOff x="0" y="0"/>
          <a:chExt cx="0" cy="0"/>
        </a:xfrm>
      </p:grpSpPr>
      <p:sp>
        <p:nvSpPr>
          <p:cNvPr id="211" name="Google Shape;211;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212" name="Google Shape;212;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3" name="Shape 503"/>
        <p:cNvGrpSpPr/>
        <p:nvPr/>
      </p:nvGrpSpPr>
      <p:grpSpPr>
        <a:xfrm>
          <a:off x="0" y="0"/>
          <a:ext cx="0" cy="0"/>
          <a:chOff x="0" y="0"/>
          <a:chExt cx="0" cy="0"/>
        </a:xfrm>
      </p:grpSpPr>
      <p:sp>
        <p:nvSpPr>
          <p:cNvPr id="504" name="Google Shape;504;ga18ca45c72_2_159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5" name="Google Shape;505;ga18ca45c72_2_159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 name="Shape 510"/>
        <p:cNvGrpSpPr/>
        <p:nvPr/>
      </p:nvGrpSpPr>
      <p:grpSpPr>
        <a:xfrm>
          <a:off x="0" y="0"/>
          <a:ext cx="0" cy="0"/>
          <a:chOff x="0" y="0"/>
          <a:chExt cx="0" cy="0"/>
        </a:xfrm>
      </p:grpSpPr>
      <p:sp>
        <p:nvSpPr>
          <p:cNvPr id="511" name="Google Shape;511;ga18ca45c72_2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 name="Google Shape;512;ga18ca45c72_2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5" name="Shape 515"/>
        <p:cNvGrpSpPr/>
        <p:nvPr/>
      </p:nvGrpSpPr>
      <p:grpSpPr>
        <a:xfrm>
          <a:off x="0" y="0"/>
          <a:ext cx="0" cy="0"/>
          <a:chOff x="0" y="0"/>
          <a:chExt cx="0" cy="0"/>
        </a:xfrm>
      </p:grpSpPr>
      <p:sp>
        <p:nvSpPr>
          <p:cNvPr id="516" name="Google Shape;516;ga18ca45c72_2_156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7" name="Google Shape;517;ga18ca45c72_2_156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1" name="Shape 521"/>
        <p:cNvGrpSpPr/>
        <p:nvPr/>
      </p:nvGrpSpPr>
      <p:grpSpPr>
        <a:xfrm>
          <a:off x="0" y="0"/>
          <a:ext cx="0" cy="0"/>
          <a:chOff x="0" y="0"/>
          <a:chExt cx="0" cy="0"/>
        </a:xfrm>
      </p:grpSpPr>
      <p:sp>
        <p:nvSpPr>
          <p:cNvPr id="522" name="Google Shape;522;gad6434f747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3" name="Google Shape;523;gad6434f747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4" name="Shape 544"/>
        <p:cNvGrpSpPr/>
        <p:nvPr/>
      </p:nvGrpSpPr>
      <p:grpSpPr>
        <a:xfrm>
          <a:off x="0" y="0"/>
          <a:ext cx="0" cy="0"/>
          <a:chOff x="0" y="0"/>
          <a:chExt cx="0" cy="0"/>
        </a:xfrm>
      </p:grpSpPr>
      <p:sp>
        <p:nvSpPr>
          <p:cNvPr id="545" name="Google Shape;545;gad6434f747_0_2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 name="Google Shape;546;gad6434f747_0_2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 name="Shape 594"/>
        <p:cNvGrpSpPr/>
        <p:nvPr/>
      </p:nvGrpSpPr>
      <p:grpSpPr>
        <a:xfrm>
          <a:off x="0" y="0"/>
          <a:ext cx="0" cy="0"/>
          <a:chOff x="0" y="0"/>
          <a:chExt cx="0" cy="0"/>
        </a:xfrm>
      </p:grpSpPr>
      <p:sp>
        <p:nvSpPr>
          <p:cNvPr id="595" name="Google Shape;595;gad6434f747_0_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6" name="Google Shape;596;gad6434f747_0_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4" name="Shape 614"/>
        <p:cNvGrpSpPr/>
        <p:nvPr/>
      </p:nvGrpSpPr>
      <p:grpSpPr>
        <a:xfrm>
          <a:off x="0" y="0"/>
          <a:ext cx="0" cy="0"/>
          <a:chOff x="0" y="0"/>
          <a:chExt cx="0" cy="0"/>
        </a:xfrm>
      </p:grpSpPr>
      <p:sp>
        <p:nvSpPr>
          <p:cNvPr id="615" name="Google Shape;615;gad6434f747_0_5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6" name="Google Shape;616;gad6434f747_0_5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 name="Shape 635"/>
        <p:cNvGrpSpPr/>
        <p:nvPr/>
      </p:nvGrpSpPr>
      <p:grpSpPr>
        <a:xfrm>
          <a:off x="0" y="0"/>
          <a:ext cx="0" cy="0"/>
          <a:chOff x="0" y="0"/>
          <a:chExt cx="0" cy="0"/>
        </a:xfrm>
      </p:grpSpPr>
      <p:sp>
        <p:nvSpPr>
          <p:cNvPr id="636" name="Google Shape;636;gad6434f747_0_5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7" name="Google Shape;637;gad6434f747_0_5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1" name="Shape 641"/>
        <p:cNvGrpSpPr/>
        <p:nvPr/>
      </p:nvGrpSpPr>
      <p:grpSpPr>
        <a:xfrm>
          <a:off x="0" y="0"/>
          <a:ext cx="0" cy="0"/>
          <a:chOff x="0" y="0"/>
          <a:chExt cx="0" cy="0"/>
        </a:xfrm>
      </p:grpSpPr>
      <p:sp>
        <p:nvSpPr>
          <p:cNvPr id="642" name="Google Shape;642;gad6434f747_0_5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3" name="Google Shape;643;gad6434f747_0_5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8" name="Shape 668"/>
        <p:cNvGrpSpPr/>
        <p:nvPr/>
      </p:nvGrpSpPr>
      <p:grpSpPr>
        <a:xfrm>
          <a:off x="0" y="0"/>
          <a:ext cx="0" cy="0"/>
          <a:chOff x="0" y="0"/>
          <a:chExt cx="0" cy="0"/>
        </a:xfrm>
      </p:grpSpPr>
      <p:sp>
        <p:nvSpPr>
          <p:cNvPr id="669" name="Google Shape;669;gad6434f747_0_5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0" name="Google Shape;670;gad6434f747_0_5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4" name="Shape 324"/>
        <p:cNvGrpSpPr/>
        <p:nvPr/>
      </p:nvGrpSpPr>
      <p:grpSpPr>
        <a:xfrm>
          <a:off x="0" y="0"/>
          <a:ext cx="0" cy="0"/>
          <a:chOff x="0" y="0"/>
          <a:chExt cx="0" cy="0"/>
        </a:xfrm>
      </p:grpSpPr>
      <p:sp>
        <p:nvSpPr>
          <p:cNvPr id="325" name="Google Shape;325;ga18ca45c72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6" name="Google Shape;326;ga18ca45c72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 name="Shape 698"/>
        <p:cNvGrpSpPr/>
        <p:nvPr/>
      </p:nvGrpSpPr>
      <p:grpSpPr>
        <a:xfrm>
          <a:off x="0" y="0"/>
          <a:ext cx="0" cy="0"/>
          <a:chOff x="0" y="0"/>
          <a:chExt cx="0" cy="0"/>
        </a:xfrm>
      </p:grpSpPr>
      <p:sp>
        <p:nvSpPr>
          <p:cNvPr id="699" name="Google Shape;699;gad6434f747_0_8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0" name="Google Shape;700;gad6434f747_0_8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8" name="Shape 708"/>
        <p:cNvGrpSpPr/>
        <p:nvPr/>
      </p:nvGrpSpPr>
      <p:grpSpPr>
        <a:xfrm>
          <a:off x="0" y="0"/>
          <a:ext cx="0" cy="0"/>
          <a:chOff x="0" y="0"/>
          <a:chExt cx="0" cy="0"/>
        </a:xfrm>
      </p:grpSpPr>
      <p:sp>
        <p:nvSpPr>
          <p:cNvPr id="709" name="Google Shape;709;gad6434f747_0_1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0" name="Google Shape;710;gad6434f747_0_1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 name="Shape 753"/>
        <p:cNvGrpSpPr/>
        <p:nvPr/>
      </p:nvGrpSpPr>
      <p:grpSpPr>
        <a:xfrm>
          <a:off x="0" y="0"/>
          <a:ext cx="0" cy="0"/>
          <a:chOff x="0" y="0"/>
          <a:chExt cx="0" cy="0"/>
        </a:xfrm>
      </p:grpSpPr>
      <p:sp>
        <p:nvSpPr>
          <p:cNvPr id="754" name="Google Shape;754;gad6434f747_0_14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 name="Google Shape;755;gad6434f747_0_14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gad6434f747_0_1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8" name="Google Shape;768;gad6434f747_0_1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 name="Shape 778"/>
        <p:cNvGrpSpPr/>
        <p:nvPr/>
      </p:nvGrpSpPr>
      <p:grpSpPr>
        <a:xfrm>
          <a:off x="0" y="0"/>
          <a:ext cx="0" cy="0"/>
          <a:chOff x="0" y="0"/>
          <a:chExt cx="0" cy="0"/>
        </a:xfrm>
      </p:grpSpPr>
      <p:sp>
        <p:nvSpPr>
          <p:cNvPr id="779" name="Google Shape;779;gad6434f747_0_15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0" name="Google Shape;780;gad6434f747_0_15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 name="Shape 790"/>
        <p:cNvGrpSpPr/>
        <p:nvPr/>
      </p:nvGrpSpPr>
      <p:grpSpPr>
        <a:xfrm>
          <a:off x="0" y="0"/>
          <a:ext cx="0" cy="0"/>
          <a:chOff x="0" y="0"/>
          <a:chExt cx="0" cy="0"/>
        </a:xfrm>
      </p:grpSpPr>
      <p:sp>
        <p:nvSpPr>
          <p:cNvPr id="791" name="Google Shape;791;gad6434f747_0_20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 name="Google Shape;792;gad6434f747_0_20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9" name="Shape 889"/>
        <p:cNvGrpSpPr/>
        <p:nvPr/>
      </p:nvGrpSpPr>
      <p:grpSpPr>
        <a:xfrm>
          <a:off x="0" y="0"/>
          <a:ext cx="0" cy="0"/>
          <a:chOff x="0" y="0"/>
          <a:chExt cx="0" cy="0"/>
        </a:xfrm>
      </p:grpSpPr>
      <p:sp>
        <p:nvSpPr>
          <p:cNvPr id="890" name="Google Shape;890;gad6434f747_0_23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 name="Google Shape;891;gad6434f747_0_2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 name="Shape 906"/>
        <p:cNvGrpSpPr/>
        <p:nvPr/>
      </p:nvGrpSpPr>
      <p:grpSpPr>
        <a:xfrm>
          <a:off x="0" y="0"/>
          <a:ext cx="0" cy="0"/>
          <a:chOff x="0" y="0"/>
          <a:chExt cx="0" cy="0"/>
        </a:xfrm>
      </p:grpSpPr>
      <p:sp>
        <p:nvSpPr>
          <p:cNvPr id="907" name="Google Shape;907;gad6434f747_0_25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8" name="Google Shape;908;gad6434f747_0_25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4" name="Shape 1054"/>
        <p:cNvGrpSpPr/>
        <p:nvPr/>
      </p:nvGrpSpPr>
      <p:grpSpPr>
        <a:xfrm>
          <a:off x="0" y="0"/>
          <a:ext cx="0" cy="0"/>
          <a:chOff x="0" y="0"/>
          <a:chExt cx="0" cy="0"/>
        </a:xfrm>
      </p:grpSpPr>
      <p:sp>
        <p:nvSpPr>
          <p:cNvPr id="1055" name="Google Shape;1055;gad6434f747_0_29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6" name="Google Shape;1056;gad6434f747_0_29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 name="Shape 1065"/>
        <p:cNvGrpSpPr/>
        <p:nvPr/>
      </p:nvGrpSpPr>
      <p:grpSpPr>
        <a:xfrm>
          <a:off x="0" y="0"/>
          <a:ext cx="0" cy="0"/>
          <a:chOff x="0" y="0"/>
          <a:chExt cx="0" cy="0"/>
        </a:xfrm>
      </p:grpSpPr>
      <p:sp>
        <p:nvSpPr>
          <p:cNvPr id="1066" name="Google Shape;1066;gad6434f747_0_33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7" name="Google Shape;1067;gad6434f747_0_33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 name="Shape 330"/>
        <p:cNvGrpSpPr/>
        <p:nvPr/>
      </p:nvGrpSpPr>
      <p:grpSpPr>
        <a:xfrm>
          <a:off x="0" y="0"/>
          <a:ext cx="0" cy="0"/>
          <a:chOff x="0" y="0"/>
          <a:chExt cx="0" cy="0"/>
        </a:xfrm>
      </p:grpSpPr>
      <p:sp>
        <p:nvSpPr>
          <p:cNvPr id="331" name="Google Shape;331;ga18ca45c72_0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 name="Google Shape;332;ga18ca45c72_0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1" name="Shape 1071"/>
        <p:cNvGrpSpPr/>
        <p:nvPr/>
      </p:nvGrpSpPr>
      <p:grpSpPr>
        <a:xfrm>
          <a:off x="0" y="0"/>
          <a:ext cx="0" cy="0"/>
          <a:chOff x="0" y="0"/>
          <a:chExt cx="0" cy="0"/>
        </a:xfrm>
      </p:grpSpPr>
      <p:sp>
        <p:nvSpPr>
          <p:cNvPr id="1072" name="Google Shape;1072;gad6434f747_0_35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3" name="Google Shape;1073;gad6434f747_0_35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9" name="Shape 1119"/>
        <p:cNvGrpSpPr/>
        <p:nvPr/>
      </p:nvGrpSpPr>
      <p:grpSpPr>
        <a:xfrm>
          <a:off x="0" y="0"/>
          <a:ext cx="0" cy="0"/>
          <a:chOff x="0" y="0"/>
          <a:chExt cx="0" cy="0"/>
        </a:xfrm>
      </p:grpSpPr>
      <p:sp>
        <p:nvSpPr>
          <p:cNvPr id="1120" name="Google Shape;1120;gad6434f747_0_38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1" name="Google Shape;1121;gad6434f747_0_38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3" name="Shape 1243"/>
        <p:cNvGrpSpPr/>
        <p:nvPr/>
      </p:nvGrpSpPr>
      <p:grpSpPr>
        <a:xfrm>
          <a:off x="0" y="0"/>
          <a:ext cx="0" cy="0"/>
          <a:chOff x="0" y="0"/>
          <a:chExt cx="0" cy="0"/>
        </a:xfrm>
      </p:grpSpPr>
      <p:sp>
        <p:nvSpPr>
          <p:cNvPr id="1244" name="Google Shape;1244;gad6434f747_0_4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5" name="Google Shape;1245;gad6434f747_0_4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9" name="Shape 2269"/>
        <p:cNvGrpSpPr/>
        <p:nvPr/>
      </p:nvGrpSpPr>
      <p:grpSpPr>
        <a:xfrm>
          <a:off x="0" y="0"/>
          <a:ext cx="0" cy="0"/>
          <a:chOff x="0" y="0"/>
          <a:chExt cx="0" cy="0"/>
        </a:xfrm>
      </p:grpSpPr>
      <p:sp>
        <p:nvSpPr>
          <p:cNvPr id="2270" name="Google Shape;2270;gad6434f747_0_53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1" name="Google Shape;2271;gad6434f747_0_53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8" name="Shape 2278"/>
        <p:cNvGrpSpPr/>
        <p:nvPr/>
      </p:nvGrpSpPr>
      <p:grpSpPr>
        <a:xfrm>
          <a:off x="0" y="0"/>
          <a:ext cx="0" cy="0"/>
          <a:chOff x="0" y="0"/>
          <a:chExt cx="0" cy="0"/>
        </a:xfrm>
      </p:grpSpPr>
      <p:sp>
        <p:nvSpPr>
          <p:cNvPr id="2279" name="Google Shape;2279;SLIDES_API1475622366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0" name="Google Shape;2280;SLIDES_API1475622366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5" name="Shape 2285"/>
        <p:cNvGrpSpPr/>
        <p:nvPr/>
      </p:nvGrpSpPr>
      <p:grpSpPr>
        <a:xfrm>
          <a:off x="0" y="0"/>
          <a:ext cx="0" cy="0"/>
          <a:chOff x="0" y="0"/>
          <a:chExt cx="0" cy="0"/>
        </a:xfrm>
      </p:grpSpPr>
      <p:sp>
        <p:nvSpPr>
          <p:cNvPr id="2286" name="Google Shape;2286;SLIDES_API1475622366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7" name="Google Shape;2287;SLIDES_API1475622366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2" name="Shape 2292"/>
        <p:cNvGrpSpPr/>
        <p:nvPr/>
      </p:nvGrpSpPr>
      <p:grpSpPr>
        <a:xfrm>
          <a:off x="0" y="0"/>
          <a:ext cx="0" cy="0"/>
          <a:chOff x="0" y="0"/>
          <a:chExt cx="0" cy="0"/>
        </a:xfrm>
      </p:grpSpPr>
      <p:sp>
        <p:nvSpPr>
          <p:cNvPr id="2293" name="Google Shape;2293;gad6434f747_2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4" name="Google Shape;2294;gad6434f747_2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9" name="Shape 2309"/>
        <p:cNvGrpSpPr/>
        <p:nvPr/>
      </p:nvGrpSpPr>
      <p:grpSpPr>
        <a:xfrm>
          <a:off x="0" y="0"/>
          <a:ext cx="0" cy="0"/>
          <a:chOff x="0" y="0"/>
          <a:chExt cx="0" cy="0"/>
        </a:xfrm>
      </p:grpSpPr>
      <p:sp>
        <p:nvSpPr>
          <p:cNvPr id="2310" name="Google Shape;2310;gad6434f747_2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1" name="Google Shape;2311;gad6434f747_2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5" name="Shape 2325"/>
        <p:cNvGrpSpPr/>
        <p:nvPr/>
      </p:nvGrpSpPr>
      <p:grpSpPr>
        <a:xfrm>
          <a:off x="0" y="0"/>
          <a:ext cx="0" cy="0"/>
          <a:chOff x="0" y="0"/>
          <a:chExt cx="0" cy="0"/>
        </a:xfrm>
      </p:grpSpPr>
      <p:sp>
        <p:nvSpPr>
          <p:cNvPr id="2326" name="Google Shape;2326;gad6434f747_2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7" name="Google Shape;2327;gad6434f747_2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2" name="Shape 2662"/>
        <p:cNvGrpSpPr/>
        <p:nvPr/>
      </p:nvGrpSpPr>
      <p:grpSpPr>
        <a:xfrm>
          <a:off x="0" y="0"/>
          <a:ext cx="0" cy="0"/>
          <a:chOff x="0" y="0"/>
          <a:chExt cx="0" cy="0"/>
        </a:xfrm>
      </p:grpSpPr>
      <p:sp>
        <p:nvSpPr>
          <p:cNvPr id="2663" name="Google Shape;2663;gad6434f747_2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64" name="Google Shape;2664;gad6434f747_2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 name="Shape 336"/>
        <p:cNvGrpSpPr/>
        <p:nvPr/>
      </p:nvGrpSpPr>
      <p:grpSpPr>
        <a:xfrm>
          <a:off x="0" y="0"/>
          <a:ext cx="0" cy="0"/>
          <a:chOff x="0" y="0"/>
          <a:chExt cx="0" cy="0"/>
        </a:xfrm>
      </p:grpSpPr>
      <p:sp>
        <p:nvSpPr>
          <p:cNvPr id="337" name="Google Shape;337;ga18ca45c72_0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8" name="Google Shape;338;ga18ca45c72_0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49" name="Shape 5449"/>
        <p:cNvGrpSpPr/>
        <p:nvPr/>
      </p:nvGrpSpPr>
      <p:grpSpPr>
        <a:xfrm>
          <a:off x="0" y="0"/>
          <a:ext cx="0" cy="0"/>
          <a:chOff x="0" y="0"/>
          <a:chExt cx="0" cy="0"/>
        </a:xfrm>
      </p:grpSpPr>
      <p:sp>
        <p:nvSpPr>
          <p:cNvPr id="5450" name="Google Shape;5450;gad6434f747_2_3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51" name="Google Shape;5451;gad6434f747_2_3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8" name="Shape 5868"/>
        <p:cNvGrpSpPr/>
        <p:nvPr/>
      </p:nvGrpSpPr>
      <p:grpSpPr>
        <a:xfrm>
          <a:off x="0" y="0"/>
          <a:ext cx="0" cy="0"/>
          <a:chOff x="0" y="0"/>
          <a:chExt cx="0" cy="0"/>
        </a:xfrm>
      </p:grpSpPr>
      <p:sp>
        <p:nvSpPr>
          <p:cNvPr id="5869" name="Google Shape;5869;gad6434f747_2_35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70" name="Google Shape;5870;gad6434f747_2_35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38" name="Shape 6038"/>
        <p:cNvGrpSpPr/>
        <p:nvPr/>
      </p:nvGrpSpPr>
      <p:grpSpPr>
        <a:xfrm>
          <a:off x="0" y="0"/>
          <a:ext cx="0" cy="0"/>
          <a:chOff x="0" y="0"/>
          <a:chExt cx="0" cy="0"/>
        </a:xfrm>
      </p:grpSpPr>
      <p:sp>
        <p:nvSpPr>
          <p:cNvPr id="6039" name="Google Shape;6039;gad6434f747_2_37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40" name="Google Shape;6040;gad6434f747_2_37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43" name="Shape 6443"/>
        <p:cNvGrpSpPr/>
        <p:nvPr/>
      </p:nvGrpSpPr>
      <p:grpSpPr>
        <a:xfrm>
          <a:off x="0" y="0"/>
          <a:ext cx="0" cy="0"/>
          <a:chOff x="0" y="0"/>
          <a:chExt cx="0" cy="0"/>
        </a:xfrm>
      </p:grpSpPr>
      <p:sp>
        <p:nvSpPr>
          <p:cNvPr id="6444" name="Google Shape;6444;gad6434f747_2_41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45" name="Google Shape;6445;gad6434f747_2_41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3" name="Shape 6823"/>
        <p:cNvGrpSpPr/>
        <p:nvPr/>
      </p:nvGrpSpPr>
      <p:grpSpPr>
        <a:xfrm>
          <a:off x="0" y="0"/>
          <a:ext cx="0" cy="0"/>
          <a:chOff x="0" y="0"/>
          <a:chExt cx="0" cy="0"/>
        </a:xfrm>
      </p:grpSpPr>
      <p:sp>
        <p:nvSpPr>
          <p:cNvPr id="6824" name="Google Shape;6824;gad6434f747_2_45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5" name="Google Shape;6825;gad6434f747_2_45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7" name="Shape 7237"/>
        <p:cNvGrpSpPr/>
        <p:nvPr/>
      </p:nvGrpSpPr>
      <p:grpSpPr>
        <a:xfrm>
          <a:off x="0" y="0"/>
          <a:ext cx="0" cy="0"/>
          <a:chOff x="0" y="0"/>
          <a:chExt cx="0" cy="0"/>
        </a:xfrm>
      </p:grpSpPr>
      <p:sp>
        <p:nvSpPr>
          <p:cNvPr id="7238" name="Google Shape;7238;gad6434f747_2_49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39" name="Google Shape;7239;gad6434f747_2_49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8" name="Shape 7598"/>
        <p:cNvGrpSpPr/>
        <p:nvPr/>
      </p:nvGrpSpPr>
      <p:grpSpPr>
        <a:xfrm>
          <a:off x="0" y="0"/>
          <a:ext cx="0" cy="0"/>
          <a:chOff x="0" y="0"/>
          <a:chExt cx="0" cy="0"/>
        </a:xfrm>
      </p:grpSpPr>
      <p:sp>
        <p:nvSpPr>
          <p:cNvPr id="7599" name="Google Shape;7599;gad6434f747_2_53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0" name="Google Shape;7600;gad6434f747_2_53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08" name="Shape 8108"/>
        <p:cNvGrpSpPr/>
        <p:nvPr/>
      </p:nvGrpSpPr>
      <p:grpSpPr>
        <a:xfrm>
          <a:off x="0" y="0"/>
          <a:ext cx="0" cy="0"/>
          <a:chOff x="0" y="0"/>
          <a:chExt cx="0" cy="0"/>
        </a:xfrm>
      </p:grpSpPr>
      <p:sp>
        <p:nvSpPr>
          <p:cNvPr id="8109" name="Google Shape;8109;gad6434f747_2_58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10" name="Google Shape;8110;gad6434f747_2_58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8" name="Shape 8728"/>
        <p:cNvGrpSpPr/>
        <p:nvPr/>
      </p:nvGrpSpPr>
      <p:grpSpPr>
        <a:xfrm>
          <a:off x="0" y="0"/>
          <a:ext cx="0" cy="0"/>
          <a:chOff x="0" y="0"/>
          <a:chExt cx="0" cy="0"/>
        </a:xfrm>
      </p:grpSpPr>
      <p:sp>
        <p:nvSpPr>
          <p:cNvPr id="8729" name="Google Shape;8729;gad6434f747_2_64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30" name="Google Shape;8730;gad6434f747_2_64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22" name="Shape 9322"/>
        <p:cNvGrpSpPr/>
        <p:nvPr/>
      </p:nvGrpSpPr>
      <p:grpSpPr>
        <a:xfrm>
          <a:off x="0" y="0"/>
          <a:ext cx="0" cy="0"/>
          <a:chOff x="0" y="0"/>
          <a:chExt cx="0" cy="0"/>
        </a:xfrm>
      </p:grpSpPr>
      <p:sp>
        <p:nvSpPr>
          <p:cNvPr id="9323" name="Google Shape;9323;gad6434f747_2_70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24" name="Google Shape;9324;gad6434f747_2_70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 name="Shape 353"/>
        <p:cNvGrpSpPr/>
        <p:nvPr/>
      </p:nvGrpSpPr>
      <p:grpSpPr>
        <a:xfrm>
          <a:off x="0" y="0"/>
          <a:ext cx="0" cy="0"/>
          <a:chOff x="0" y="0"/>
          <a:chExt cx="0" cy="0"/>
        </a:xfrm>
      </p:grpSpPr>
      <p:sp>
        <p:nvSpPr>
          <p:cNvPr id="354" name="Google Shape;354;g9c57126754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5" name="Google Shape;355;g9c57126754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43" name="Shape 9643"/>
        <p:cNvGrpSpPr/>
        <p:nvPr/>
      </p:nvGrpSpPr>
      <p:grpSpPr>
        <a:xfrm>
          <a:off x="0" y="0"/>
          <a:ext cx="0" cy="0"/>
          <a:chOff x="0" y="0"/>
          <a:chExt cx="0" cy="0"/>
        </a:xfrm>
      </p:grpSpPr>
      <p:sp>
        <p:nvSpPr>
          <p:cNvPr id="9644" name="Google Shape;9644;gad6434f747_2_73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45" name="Google Shape;9645;gad6434f747_2_73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48" name="Shape 9948"/>
        <p:cNvGrpSpPr/>
        <p:nvPr/>
      </p:nvGrpSpPr>
      <p:grpSpPr>
        <a:xfrm>
          <a:off x="0" y="0"/>
          <a:ext cx="0" cy="0"/>
          <a:chOff x="0" y="0"/>
          <a:chExt cx="0" cy="0"/>
        </a:xfrm>
      </p:grpSpPr>
      <p:sp>
        <p:nvSpPr>
          <p:cNvPr id="9949" name="Google Shape;9949;gad6434f747_2_76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50" name="Google Shape;9950;gad6434f747_2_76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9" name="Shape 359"/>
        <p:cNvGrpSpPr/>
        <p:nvPr/>
      </p:nvGrpSpPr>
      <p:grpSpPr>
        <a:xfrm>
          <a:off x="0" y="0"/>
          <a:ext cx="0" cy="0"/>
          <a:chOff x="0" y="0"/>
          <a:chExt cx="0" cy="0"/>
        </a:xfrm>
      </p:grpSpPr>
      <p:sp>
        <p:nvSpPr>
          <p:cNvPr id="360" name="Google Shape;360;ga18ca45c72_1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1" name="Google Shape;361;ga18ca45c72_1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3" name="Shape 473"/>
        <p:cNvGrpSpPr/>
        <p:nvPr/>
      </p:nvGrpSpPr>
      <p:grpSpPr>
        <a:xfrm>
          <a:off x="0" y="0"/>
          <a:ext cx="0" cy="0"/>
          <a:chOff x="0" y="0"/>
          <a:chExt cx="0" cy="0"/>
        </a:xfrm>
      </p:grpSpPr>
      <p:sp>
        <p:nvSpPr>
          <p:cNvPr id="474" name="Google Shape;474;ga18ca45c72_1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 name="Google Shape;475;ga18ca45c72_1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4" name="Shape 484"/>
        <p:cNvGrpSpPr/>
        <p:nvPr/>
      </p:nvGrpSpPr>
      <p:grpSpPr>
        <a:xfrm>
          <a:off x="0" y="0"/>
          <a:ext cx="0" cy="0"/>
          <a:chOff x="0" y="0"/>
          <a:chExt cx="0" cy="0"/>
        </a:xfrm>
      </p:grpSpPr>
      <p:sp>
        <p:nvSpPr>
          <p:cNvPr id="485" name="Google Shape;485;ga18ca45c72_2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6" name="Google Shape;486;ga18ca45c72_2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8" name="Shape 498"/>
        <p:cNvGrpSpPr/>
        <p:nvPr/>
      </p:nvGrpSpPr>
      <p:grpSpPr>
        <a:xfrm>
          <a:off x="0" y="0"/>
          <a:ext cx="0" cy="0"/>
          <a:chOff x="0" y="0"/>
          <a:chExt cx="0" cy="0"/>
        </a:xfrm>
      </p:grpSpPr>
      <p:sp>
        <p:nvSpPr>
          <p:cNvPr id="499" name="Google Shape;499;ga18ca45c72_0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0" name="Google Shape;500;ga18ca45c72_0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slidesgo.com/" TargetMode="External"/><Relationship Id="rId3" Type="http://schemas.openxmlformats.org/officeDocument/2006/relationships/hyperlink" Target="https://www.flaticon.com/" TargetMode="External"/><Relationship Id="rId4" Type="http://schemas.openxmlformats.org/officeDocument/2006/relationships/hyperlink" Target="http://www.freepik.com/" TargetMode="External"/><Relationship Id="rId5" Type="http://schemas.openxmlformats.org/officeDocument/2006/relationships/hyperlink" Target="https://stories.freepik.com/"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6"/>
        </a:solidFill>
      </p:bgPr>
    </p:bg>
    <p:spTree>
      <p:nvGrpSpPr>
        <p:cNvPr id="8" name="Shape 8"/>
        <p:cNvGrpSpPr/>
        <p:nvPr/>
      </p:nvGrpSpPr>
      <p:grpSpPr>
        <a:xfrm>
          <a:off x="0" y="0"/>
          <a:ext cx="0" cy="0"/>
          <a:chOff x="0" y="0"/>
          <a:chExt cx="0" cy="0"/>
        </a:xfrm>
      </p:grpSpPr>
      <p:sp>
        <p:nvSpPr>
          <p:cNvPr id="9" name="Google Shape;9;p2"/>
          <p:cNvSpPr/>
          <p:nvPr/>
        </p:nvSpPr>
        <p:spPr>
          <a:xfrm>
            <a:off x="1976834" y="2571750"/>
            <a:ext cx="2989200" cy="2571600"/>
          </a:xfrm>
          <a:prstGeom prst="parallelogram">
            <a:avLst>
              <a:gd fmla="val 25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title"/>
          </p:nvPr>
        </p:nvSpPr>
        <p:spPr>
          <a:xfrm>
            <a:off x="5122875" y="1096800"/>
            <a:ext cx="3307800" cy="24534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4800"/>
              <a:buNone/>
              <a:defRPr sz="4500">
                <a:solidFill>
                  <a:schemeClr val="accent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 name="Google Shape;11;p2"/>
          <p:cNvSpPr txBox="1"/>
          <p:nvPr>
            <p:ph idx="1" type="subTitle"/>
          </p:nvPr>
        </p:nvSpPr>
        <p:spPr>
          <a:xfrm>
            <a:off x="5626875" y="3550100"/>
            <a:ext cx="2803800" cy="781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Font typeface="Roboto"/>
              <a:buNone/>
              <a:defRPr>
                <a:solidFill>
                  <a:schemeClr val="lt1"/>
                </a:solidFill>
              </a:defRPr>
            </a:lvl1pPr>
            <a:lvl2pPr lvl="1" rtl="0">
              <a:spcBef>
                <a:spcPts val="1600"/>
              </a:spcBef>
              <a:spcAft>
                <a:spcPts val="0"/>
              </a:spcAft>
              <a:buSzPts val="1400"/>
              <a:buFont typeface="Roboto"/>
              <a:buNone/>
              <a:defRPr>
                <a:latin typeface="Roboto"/>
                <a:ea typeface="Roboto"/>
                <a:cs typeface="Roboto"/>
                <a:sym typeface="Roboto"/>
              </a:defRPr>
            </a:lvl2pPr>
            <a:lvl3pPr lvl="2" rtl="0">
              <a:spcBef>
                <a:spcPts val="1600"/>
              </a:spcBef>
              <a:spcAft>
                <a:spcPts val="0"/>
              </a:spcAft>
              <a:buSzPts val="1400"/>
              <a:buFont typeface="Roboto"/>
              <a:buNone/>
              <a:defRPr>
                <a:latin typeface="Roboto"/>
                <a:ea typeface="Roboto"/>
                <a:cs typeface="Roboto"/>
                <a:sym typeface="Roboto"/>
              </a:defRPr>
            </a:lvl3pPr>
            <a:lvl4pPr lvl="3" rtl="0">
              <a:spcBef>
                <a:spcPts val="1600"/>
              </a:spcBef>
              <a:spcAft>
                <a:spcPts val="0"/>
              </a:spcAft>
              <a:buSzPts val="1400"/>
              <a:buFont typeface="Roboto"/>
              <a:buNone/>
              <a:defRPr>
                <a:latin typeface="Roboto"/>
                <a:ea typeface="Roboto"/>
                <a:cs typeface="Roboto"/>
                <a:sym typeface="Roboto"/>
              </a:defRPr>
            </a:lvl4pPr>
            <a:lvl5pPr lvl="4" rtl="0">
              <a:spcBef>
                <a:spcPts val="1600"/>
              </a:spcBef>
              <a:spcAft>
                <a:spcPts val="0"/>
              </a:spcAft>
              <a:buSzPts val="1400"/>
              <a:buFont typeface="Roboto"/>
              <a:buNone/>
              <a:defRPr>
                <a:latin typeface="Roboto"/>
                <a:ea typeface="Roboto"/>
                <a:cs typeface="Roboto"/>
                <a:sym typeface="Roboto"/>
              </a:defRPr>
            </a:lvl5pPr>
            <a:lvl6pPr lvl="5" rtl="0">
              <a:spcBef>
                <a:spcPts val="1600"/>
              </a:spcBef>
              <a:spcAft>
                <a:spcPts val="0"/>
              </a:spcAft>
              <a:buSzPts val="1400"/>
              <a:buFont typeface="Roboto"/>
              <a:buNone/>
              <a:defRPr>
                <a:latin typeface="Roboto"/>
                <a:ea typeface="Roboto"/>
                <a:cs typeface="Roboto"/>
                <a:sym typeface="Roboto"/>
              </a:defRPr>
            </a:lvl6pPr>
            <a:lvl7pPr lvl="6" rtl="0">
              <a:spcBef>
                <a:spcPts val="1600"/>
              </a:spcBef>
              <a:spcAft>
                <a:spcPts val="0"/>
              </a:spcAft>
              <a:buSzPts val="1400"/>
              <a:buFont typeface="Roboto"/>
              <a:buNone/>
              <a:defRPr>
                <a:latin typeface="Roboto"/>
                <a:ea typeface="Roboto"/>
                <a:cs typeface="Roboto"/>
                <a:sym typeface="Roboto"/>
              </a:defRPr>
            </a:lvl7pPr>
            <a:lvl8pPr lvl="7" rtl="0">
              <a:spcBef>
                <a:spcPts val="1600"/>
              </a:spcBef>
              <a:spcAft>
                <a:spcPts val="0"/>
              </a:spcAft>
              <a:buSzPts val="1400"/>
              <a:buFont typeface="Roboto"/>
              <a:buNone/>
              <a:defRPr>
                <a:latin typeface="Roboto"/>
                <a:ea typeface="Roboto"/>
                <a:cs typeface="Roboto"/>
                <a:sym typeface="Roboto"/>
              </a:defRPr>
            </a:lvl8pPr>
            <a:lvl9pPr lvl="8" rtl="0">
              <a:spcBef>
                <a:spcPts val="1600"/>
              </a:spcBef>
              <a:spcAft>
                <a:spcPts val="1600"/>
              </a:spcAft>
              <a:buSzPts val="1400"/>
              <a:buFont typeface="Roboto"/>
              <a:buNone/>
              <a:defRPr>
                <a:latin typeface="Roboto"/>
                <a:ea typeface="Roboto"/>
                <a:cs typeface="Roboto"/>
                <a:sym typeface="Roboto"/>
              </a:defRPr>
            </a:lvl9pPr>
          </a:lstStyle>
          <a:p/>
        </p:txBody>
      </p:sp>
      <p:sp>
        <p:nvSpPr>
          <p:cNvPr id="12" name="Google Shape;12;p2"/>
          <p:cNvSpPr/>
          <p:nvPr/>
        </p:nvSpPr>
        <p:spPr>
          <a:xfrm>
            <a:off x="-1344250" y="-50"/>
            <a:ext cx="6544800" cy="5143500"/>
          </a:xfrm>
          <a:prstGeom prst="parallelogram">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1"/>
        </a:solidFill>
      </p:bgPr>
    </p:bg>
    <p:spTree>
      <p:nvGrpSpPr>
        <p:cNvPr id="59" name="Shape 59"/>
        <p:cNvGrpSpPr/>
        <p:nvPr/>
      </p:nvGrpSpPr>
      <p:grpSpPr>
        <a:xfrm>
          <a:off x="0" y="0"/>
          <a:ext cx="0" cy="0"/>
          <a:chOff x="0" y="0"/>
          <a:chExt cx="0" cy="0"/>
        </a:xfrm>
      </p:grpSpPr>
      <p:sp>
        <p:nvSpPr>
          <p:cNvPr id="60" name="Google Shape;60;p11"/>
          <p:cNvSpPr/>
          <p:nvPr/>
        </p:nvSpPr>
        <p:spPr>
          <a:xfrm>
            <a:off x="375" y="1266300"/>
            <a:ext cx="9144000" cy="26109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11"/>
          <p:cNvSpPr txBox="1"/>
          <p:nvPr>
            <p:ph hasCustomPrompt="1" type="title"/>
          </p:nvPr>
        </p:nvSpPr>
        <p:spPr>
          <a:xfrm>
            <a:off x="713250" y="2026345"/>
            <a:ext cx="7717500" cy="1090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0"/>
              <a:buNone/>
              <a:defRPr sz="72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2" name="Google Shape;62;p11"/>
          <p:cNvSpPr txBox="1"/>
          <p:nvPr>
            <p:ph idx="1" type="subTitle"/>
          </p:nvPr>
        </p:nvSpPr>
        <p:spPr>
          <a:xfrm>
            <a:off x="2179500" y="3117155"/>
            <a:ext cx="4785000" cy="528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solidFill>
                  <a:schemeClr val="lt1"/>
                </a:solidFill>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63" name="Google Shape;63;p11"/>
          <p:cNvSpPr/>
          <p:nvPr/>
        </p:nvSpPr>
        <p:spPr>
          <a:xfrm>
            <a:off x="-227800" y="3877200"/>
            <a:ext cx="2517900" cy="3381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11"/>
          <p:cNvSpPr/>
          <p:nvPr/>
        </p:nvSpPr>
        <p:spPr>
          <a:xfrm>
            <a:off x="6964500" y="928200"/>
            <a:ext cx="2517900" cy="338100"/>
          </a:xfrm>
          <a:prstGeom prst="parallelogram">
            <a:avLst>
              <a:gd fmla="val 25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65" name="Shape 6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_4_1_1_1_1_1">
    <p:bg>
      <p:bgPr>
        <a:solidFill>
          <a:schemeClr val="accent6"/>
        </a:solidFill>
      </p:bgPr>
    </p:bg>
    <p:spTree>
      <p:nvGrpSpPr>
        <p:cNvPr id="66" name="Shape 66"/>
        <p:cNvGrpSpPr/>
        <p:nvPr/>
      </p:nvGrpSpPr>
      <p:grpSpPr>
        <a:xfrm>
          <a:off x="0" y="0"/>
          <a:ext cx="0" cy="0"/>
          <a:chOff x="0" y="0"/>
          <a:chExt cx="0" cy="0"/>
        </a:xfrm>
      </p:grpSpPr>
      <p:sp>
        <p:nvSpPr>
          <p:cNvPr id="67" name="Google Shape;67;p13"/>
          <p:cNvSpPr txBox="1"/>
          <p:nvPr>
            <p:ph type="title"/>
          </p:nvPr>
        </p:nvSpPr>
        <p:spPr>
          <a:xfrm>
            <a:off x="709625" y="1160390"/>
            <a:ext cx="3429000" cy="1371600"/>
          </a:xfrm>
          <a:prstGeom prst="rect">
            <a:avLst/>
          </a:prstGeom>
        </p:spPr>
        <p:txBody>
          <a:bodyPr anchorCtr="0" anchor="t" bIns="91425" lIns="91425" spcFirstLastPara="1" rIns="91425" wrap="square" tIns="91425">
            <a:noAutofit/>
          </a:bodyPr>
          <a:lstStyle>
            <a:lvl1pPr lvl="0">
              <a:spcBef>
                <a:spcPts val="0"/>
              </a:spcBef>
              <a:spcAft>
                <a:spcPts val="0"/>
              </a:spcAft>
              <a:buClr>
                <a:schemeClr val="accent1"/>
              </a:buClr>
              <a:buSzPts val="2800"/>
              <a:buNone/>
              <a:defRPr>
                <a:solidFill>
                  <a:schemeClr val="accent1"/>
                </a:solidFill>
              </a:defRPr>
            </a:lvl1pPr>
            <a:lvl2pPr lvl="1">
              <a:spcBef>
                <a:spcPts val="0"/>
              </a:spcBef>
              <a:spcAft>
                <a:spcPts val="0"/>
              </a:spcAft>
              <a:buClr>
                <a:schemeClr val="accent1"/>
              </a:buClr>
              <a:buSzPts val="2800"/>
              <a:buNone/>
              <a:defRPr>
                <a:solidFill>
                  <a:schemeClr val="accent1"/>
                </a:solidFill>
                <a:latin typeface="Roboto"/>
                <a:ea typeface="Roboto"/>
                <a:cs typeface="Roboto"/>
                <a:sym typeface="Roboto"/>
              </a:defRPr>
            </a:lvl2pPr>
            <a:lvl3pPr lvl="2">
              <a:spcBef>
                <a:spcPts val="0"/>
              </a:spcBef>
              <a:spcAft>
                <a:spcPts val="0"/>
              </a:spcAft>
              <a:buClr>
                <a:schemeClr val="accent1"/>
              </a:buClr>
              <a:buSzPts val="2800"/>
              <a:buNone/>
              <a:defRPr>
                <a:solidFill>
                  <a:schemeClr val="accent1"/>
                </a:solidFill>
                <a:latin typeface="Roboto"/>
                <a:ea typeface="Roboto"/>
                <a:cs typeface="Roboto"/>
                <a:sym typeface="Roboto"/>
              </a:defRPr>
            </a:lvl3pPr>
            <a:lvl4pPr lvl="3">
              <a:spcBef>
                <a:spcPts val="0"/>
              </a:spcBef>
              <a:spcAft>
                <a:spcPts val="0"/>
              </a:spcAft>
              <a:buClr>
                <a:schemeClr val="accent1"/>
              </a:buClr>
              <a:buSzPts val="2800"/>
              <a:buNone/>
              <a:defRPr>
                <a:solidFill>
                  <a:schemeClr val="accent1"/>
                </a:solidFill>
                <a:latin typeface="Roboto"/>
                <a:ea typeface="Roboto"/>
                <a:cs typeface="Roboto"/>
                <a:sym typeface="Roboto"/>
              </a:defRPr>
            </a:lvl4pPr>
            <a:lvl5pPr lvl="4">
              <a:spcBef>
                <a:spcPts val="0"/>
              </a:spcBef>
              <a:spcAft>
                <a:spcPts val="0"/>
              </a:spcAft>
              <a:buClr>
                <a:schemeClr val="accent1"/>
              </a:buClr>
              <a:buSzPts val="2800"/>
              <a:buNone/>
              <a:defRPr>
                <a:solidFill>
                  <a:schemeClr val="accent1"/>
                </a:solidFill>
                <a:latin typeface="Roboto"/>
                <a:ea typeface="Roboto"/>
                <a:cs typeface="Roboto"/>
                <a:sym typeface="Roboto"/>
              </a:defRPr>
            </a:lvl5pPr>
            <a:lvl6pPr lvl="5">
              <a:spcBef>
                <a:spcPts val="0"/>
              </a:spcBef>
              <a:spcAft>
                <a:spcPts val="0"/>
              </a:spcAft>
              <a:buClr>
                <a:schemeClr val="accent1"/>
              </a:buClr>
              <a:buSzPts val="2800"/>
              <a:buNone/>
              <a:defRPr>
                <a:solidFill>
                  <a:schemeClr val="accent1"/>
                </a:solidFill>
                <a:latin typeface="Roboto"/>
                <a:ea typeface="Roboto"/>
                <a:cs typeface="Roboto"/>
                <a:sym typeface="Roboto"/>
              </a:defRPr>
            </a:lvl6pPr>
            <a:lvl7pPr lvl="6">
              <a:spcBef>
                <a:spcPts val="0"/>
              </a:spcBef>
              <a:spcAft>
                <a:spcPts val="0"/>
              </a:spcAft>
              <a:buClr>
                <a:schemeClr val="accent1"/>
              </a:buClr>
              <a:buSzPts val="2800"/>
              <a:buNone/>
              <a:defRPr>
                <a:solidFill>
                  <a:schemeClr val="accent1"/>
                </a:solidFill>
                <a:latin typeface="Roboto"/>
                <a:ea typeface="Roboto"/>
                <a:cs typeface="Roboto"/>
                <a:sym typeface="Roboto"/>
              </a:defRPr>
            </a:lvl7pPr>
            <a:lvl8pPr lvl="7">
              <a:spcBef>
                <a:spcPts val="0"/>
              </a:spcBef>
              <a:spcAft>
                <a:spcPts val="0"/>
              </a:spcAft>
              <a:buClr>
                <a:schemeClr val="accent1"/>
              </a:buClr>
              <a:buSzPts val="2800"/>
              <a:buNone/>
              <a:defRPr>
                <a:solidFill>
                  <a:schemeClr val="accent1"/>
                </a:solidFill>
                <a:latin typeface="Roboto"/>
                <a:ea typeface="Roboto"/>
                <a:cs typeface="Roboto"/>
                <a:sym typeface="Roboto"/>
              </a:defRPr>
            </a:lvl8pPr>
            <a:lvl9pPr lvl="8">
              <a:spcBef>
                <a:spcPts val="0"/>
              </a:spcBef>
              <a:spcAft>
                <a:spcPts val="0"/>
              </a:spcAft>
              <a:buClr>
                <a:schemeClr val="accent1"/>
              </a:buClr>
              <a:buSzPts val="2800"/>
              <a:buNone/>
              <a:defRPr>
                <a:solidFill>
                  <a:schemeClr val="accent1"/>
                </a:solidFill>
                <a:latin typeface="Roboto"/>
                <a:ea typeface="Roboto"/>
                <a:cs typeface="Roboto"/>
                <a:sym typeface="Roboto"/>
              </a:defRPr>
            </a:lvl9pPr>
          </a:lstStyle>
          <a:p/>
        </p:txBody>
      </p:sp>
      <p:sp>
        <p:nvSpPr>
          <p:cNvPr id="68" name="Google Shape;68;p13"/>
          <p:cNvSpPr txBox="1"/>
          <p:nvPr>
            <p:ph idx="1" type="subTitle"/>
          </p:nvPr>
        </p:nvSpPr>
        <p:spPr>
          <a:xfrm>
            <a:off x="713225" y="3043225"/>
            <a:ext cx="2634000" cy="933300"/>
          </a:xfrm>
          <a:prstGeom prst="rect">
            <a:avLst/>
          </a:prstGeom>
        </p:spPr>
        <p:txBody>
          <a:bodyPr anchorCtr="0" anchor="t" bIns="91425" lIns="91425" spcFirstLastPara="1" rIns="91425" wrap="square" tIns="91425">
            <a:noAutofit/>
          </a:bodyPr>
          <a:lstStyle>
            <a:lvl1pPr lvl="0">
              <a:spcBef>
                <a:spcPts val="0"/>
              </a:spcBef>
              <a:spcAft>
                <a:spcPts val="0"/>
              </a:spcAft>
              <a:buClr>
                <a:schemeClr val="lt1"/>
              </a:buClr>
              <a:buSzPts val="1600"/>
              <a:buNone/>
              <a:defRPr sz="1600">
                <a:solidFill>
                  <a:schemeClr val="lt1"/>
                </a:solidFill>
              </a:defRPr>
            </a:lvl1pPr>
            <a:lvl2pPr lvl="1">
              <a:spcBef>
                <a:spcPts val="1600"/>
              </a:spcBef>
              <a:spcAft>
                <a:spcPts val="0"/>
              </a:spcAft>
              <a:buClr>
                <a:schemeClr val="lt1"/>
              </a:buClr>
              <a:buSzPts val="1600"/>
              <a:buNone/>
              <a:defRPr sz="1600">
                <a:solidFill>
                  <a:schemeClr val="lt1"/>
                </a:solidFill>
              </a:defRPr>
            </a:lvl2pPr>
            <a:lvl3pPr lvl="2">
              <a:spcBef>
                <a:spcPts val="1600"/>
              </a:spcBef>
              <a:spcAft>
                <a:spcPts val="0"/>
              </a:spcAft>
              <a:buClr>
                <a:schemeClr val="lt1"/>
              </a:buClr>
              <a:buSzPts val="1600"/>
              <a:buNone/>
              <a:defRPr sz="1600">
                <a:solidFill>
                  <a:schemeClr val="lt1"/>
                </a:solidFill>
              </a:defRPr>
            </a:lvl3pPr>
            <a:lvl4pPr lvl="3">
              <a:spcBef>
                <a:spcPts val="1600"/>
              </a:spcBef>
              <a:spcAft>
                <a:spcPts val="0"/>
              </a:spcAft>
              <a:buClr>
                <a:schemeClr val="lt1"/>
              </a:buClr>
              <a:buSzPts val="1600"/>
              <a:buNone/>
              <a:defRPr sz="1600">
                <a:solidFill>
                  <a:schemeClr val="lt1"/>
                </a:solidFill>
              </a:defRPr>
            </a:lvl4pPr>
            <a:lvl5pPr lvl="4">
              <a:spcBef>
                <a:spcPts val="1600"/>
              </a:spcBef>
              <a:spcAft>
                <a:spcPts val="0"/>
              </a:spcAft>
              <a:buClr>
                <a:schemeClr val="lt1"/>
              </a:buClr>
              <a:buSzPts val="1600"/>
              <a:buNone/>
              <a:defRPr sz="1600">
                <a:solidFill>
                  <a:schemeClr val="lt1"/>
                </a:solidFill>
              </a:defRPr>
            </a:lvl5pPr>
            <a:lvl6pPr lvl="5">
              <a:spcBef>
                <a:spcPts val="1600"/>
              </a:spcBef>
              <a:spcAft>
                <a:spcPts val="0"/>
              </a:spcAft>
              <a:buClr>
                <a:schemeClr val="lt1"/>
              </a:buClr>
              <a:buSzPts val="1600"/>
              <a:buNone/>
              <a:defRPr sz="1600">
                <a:solidFill>
                  <a:schemeClr val="lt1"/>
                </a:solidFill>
              </a:defRPr>
            </a:lvl6pPr>
            <a:lvl7pPr lvl="6">
              <a:spcBef>
                <a:spcPts val="1600"/>
              </a:spcBef>
              <a:spcAft>
                <a:spcPts val="0"/>
              </a:spcAft>
              <a:buClr>
                <a:schemeClr val="lt1"/>
              </a:buClr>
              <a:buSzPts val="1600"/>
              <a:buNone/>
              <a:defRPr sz="1600">
                <a:solidFill>
                  <a:schemeClr val="lt1"/>
                </a:solidFill>
              </a:defRPr>
            </a:lvl7pPr>
            <a:lvl8pPr lvl="7">
              <a:spcBef>
                <a:spcPts val="1600"/>
              </a:spcBef>
              <a:spcAft>
                <a:spcPts val="0"/>
              </a:spcAft>
              <a:buClr>
                <a:schemeClr val="lt1"/>
              </a:buClr>
              <a:buSzPts val="1600"/>
              <a:buNone/>
              <a:defRPr sz="1600">
                <a:solidFill>
                  <a:schemeClr val="lt1"/>
                </a:solidFill>
              </a:defRPr>
            </a:lvl8pPr>
            <a:lvl9pPr lvl="8">
              <a:spcBef>
                <a:spcPts val="1600"/>
              </a:spcBef>
              <a:spcAft>
                <a:spcPts val="1600"/>
              </a:spcAft>
              <a:buClr>
                <a:schemeClr val="lt1"/>
              </a:buClr>
              <a:buSzPts val="1600"/>
              <a:buNone/>
              <a:defRPr sz="1600">
                <a:solidFill>
                  <a:schemeClr val="lt1"/>
                </a:solidFill>
              </a:defRPr>
            </a:lvl9pPr>
          </a:lstStyle>
          <a:p/>
        </p:txBody>
      </p:sp>
      <p:sp>
        <p:nvSpPr>
          <p:cNvPr id="69" name="Google Shape;69;p13"/>
          <p:cNvSpPr/>
          <p:nvPr/>
        </p:nvSpPr>
        <p:spPr>
          <a:xfrm>
            <a:off x="3909484" y="2571750"/>
            <a:ext cx="2989200" cy="2571600"/>
          </a:xfrm>
          <a:prstGeom prst="parallelogram">
            <a:avLst>
              <a:gd fmla="val 25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5_1">
    <p:bg>
      <p:bgPr>
        <a:solidFill>
          <a:schemeClr val="accent1"/>
        </a:solidFill>
      </p:bgPr>
    </p:bg>
    <p:spTree>
      <p:nvGrpSpPr>
        <p:cNvPr id="70" name="Shape 70"/>
        <p:cNvGrpSpPr/>
        <p:nvPr/>
      </p:nvGrpSpPr>
      <p:grpSpPr>
        <a:xfrm>
          <a:off x="0" y="0"/>
          <a:ext cx="0" cy="0"/>
          <a:chOff x="0" y="0"/>
          <a:chExt cx="0" cy="0"/>
        </a:xfrm>
      </p:grpSpPr>
      <p:sp>
        <p:nvSpPr>
          <p:cNvPr id="71" name="Google Shape;71;p14"/>
          <p:cNvSpPr/>
          <p:nvPr/>
        </p:nvSpPr>
        <p:spPr>
          <a:xfrm>
            <a:off x="0" y="1337425"/>
            <a:ext cx="9152100" cy="32583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14"/>
          <p:cNvSpPr txBox="1"/>
          <p:nvPr>
            <p:ph type="title"/>
          </p:nvPr>
        </p:nvSpPr>
        <p:spPr>
          <a:xfrm>
            <a:off x="713225" y="448056"/>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2800"/>
              <a:buFont typeface="Montserrat ExtraBold"/>
              <a:buNone/>
              <a:defRPr/>
            </a:lvl1pPr>
            <a:lvl2pPr lvl="1"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2pPr>
            <a:lvl3pPr lvl="2"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3pPr>
            <a:lvl4pPr lvl="3"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4pPr>
            <a:lvl5pPr lvl="4"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5pPr>
            <a:lvl6pPr lvl="5"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6pPr>
            <a:lvl7pPr lvl="6"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7pPr>
            <a:lvl8pPr lvl="7"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8pPr>
            <a:lvl9pPr lvl="8"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9pPr>
          </a:lstStyle>
          <a:p/>
        </p:txBody>
      </p:sp>
      <p:sp>
        <p:nvSpPr>
          <p:cNvPr id="73" name="Google Shape;73;p14"/>
          <p:cNvSpPr txBox="1"/>
          <p:nvPr>
            <p:ph idx="1" type="subTitle"/>
          </p:nvPr>
        </p:nvSpPr>
        <p:spPr>
          <a:xfrm>
            <a:off x="712956" y="2227877"/>
            <a:ext cx="23694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2400"/>
              <a:buFont typeface="Montserrat SemiBold"/>
              <a:buNone/>
              <a:defRPr b="1" sz="2000"/>
            </a:lvl1pPr>
            <a:lvl2pPr lvl="1" rtl="0">
              <a:spcBef>
                <a:spcPts val="1600"/>
              </a:spcBef>
              <a:spcAft>
                <a:spcPts val="0"/>
              </a:spcAft>
              <a:buClr>
                <a:schemeClr val="dk2"/>
              </a:buClr>
              <a:buSzPts val="1400"/>
              <a:buNone/>
              <a:defRPr>
                <a:solidFill>
                  <a:schemeClr val="dk2"/>
                </a:solidFill>
              </a:defRPr>
            </a:lvl2pPr>
            <a:lvl3pPr lvl="2" rtl="0">
              <a:spcBef>
                <a:spcPts val="1600"/>
              </a:spcBef>
              <a:spcAft>
                <a:spcPts val="0"/>
              </a:spcAft>
              <a:buClr>
                <a:schemeClr val="dk2"/>
              </a:buClr>
              <a:buSzPts val="1400"/>
              <a:buNone/>
              <a:defRPr>
                <a:solidFill>
                  <a:schemeClr val="dk2"/>
                </a:solidFill>
              </a:defRPr>
            </a:lvl3pPr>
            <a:lvl4pPr lvl="3" rtl="0">
              <a:spcBef>
                <a:spcPts val="1600"/>
              </a:spcBef>
              <a:spcAft>
                <a:spcPts val="0"/>
              </a:spcAft>
              <a:buClr>
                <a:schemeClr val="dk2"/>
              </a:buClr>
              <a:buSzPts val="1400"/>
              <a:buNone/>
              <a:defRPr>
                <a:solidFill>
                  <a:schemeClr val="dk2"/>
                </a:solidFill>
              </a:defRPr>
            </a:lvl4pPr>
            <a:lvl5pPr lvl="4" rtl="0">
              <a:spcBef>
                <a:spcPts val="1600"/>
              </a:spcBef>
              <a:spcAft>
                <a:spcPts val="0"/>
              </a:spcAft>
              <a:buClr>
                <a:schemeClr val="dk2"/>
              </a:buClr>
              <a:buSzPts val="1400"/>
              <a:buNone/>
              <a:defRPr>
                <a:solidFill>
                  <a:schemeClr val="dk2"/>
                </a:solidFill>
              </a:defRPr>
            </a:lvl5pPr>
            <a:lvl6pPr lvl="5" rtl="0">
              <a:spcBef>
                <a:spcPts val="1600"/>
              </a:spcBef>
              <a:spcAft>
                <a:spcPts val="0"/>
              </a:spcAft>
              <a:buClr>
                <a:schemeClr val="dk2"/>
              </a:buClr>
              <a:buSzPts val="1400"/>
              <a:buNone/>
              <a:defRPr>
                <a:solidFill>
                  <a:schemeClr val="dk2"/>
                </a:solidFill>
              </a:defRPr>
            </a:lvl6pPr>
            <a:lvl7pPr lvl="6" rtl="0">
              <a:spcBef>
                <a:spcPts val="1600"/>
              </a:spcBef>
              <a:spcAft>
                <a:spcPts val="0"/>
              </a:spcAft>
              <a:buClr>
                <a:schemeClr val="dk2"/>
              </a:buClr>
              <a:buSzPts val="1400"/>
              <a:buNone/>
              <a:defRPr>
                <a:solidFill>
                  <a:schemeClr val="dk2"/>
                </a:solidFill>
              </a:defRPr>
            </a:lvl7pPr>
            <a:lvl8pPr lvl="7" rtl="0">
              <a:spcBef>
                <a:spcPts val="1600"/>
              </a:spcBef>
              <a:spcAft>
                <a:spcPts val="0"/>
              </a:spcAft>
              <a:buClr>
                <a:schemeClr val="dk2"/>
              </a:buClr>
              <a:buSzPts val="1400"/>
              <a:buNone/>
              <a:defRPr>
                <a:solidFill>
                  <a:schemeClr val="dk2"/>
                </a:solidFill>
              </a:defRPr>
            </a:lvl8pPr>
            <a:lvl9pPr lvl="8" rtl="0">
              <a:spcBef>
                <a:spcPts val="1600"/>
              </a:spcBef>
              <a:spcAft>
                <a:spcPts val="1600"/>
              </a:spcAft>
              <a:buClr>
                <a:schemeClr val="dk2"/>
              </a:buClr>
              <a:buSzPts val="1400"/>
              <a:buNone/>
              <a:defRPr>
                <a:solidFill>
                  <a:schemeClr val="dk2"/>
                </a:solidFill>
              </a:defRPr>
            </a:lvl9pPr>
          </a:lstStyle>
          <a:p/>
        </p:txBody>
      </p:sp>
      <p:sp>
        <p:nvSpPr>
          <p:cNvPr id="74" name="Google Shape;74;p14"/>
          <p:cNvSpPr txBox="1"/>
          <p:nvPr>
            <p:ph idx="2" type="subTitle"/>
          </p:nvPr>
        </p:nvSpPr>
        <p:spPr>
          <a:xfrm>
            <a:off x="3387494" y="2227877"/>
            <a:ext cx="23694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2400"/>
              <a:buFont typeface="Montserrat SemiBold"/>
              <a:buNone/>
              <a:defRPr b="1" sz="2000"/>
            </a:lvl1pPr>
            <a:lvl2pPr lvl="1" rtl="0">
              <a:spcBef>
                <a:spcPts val="1600"/>
              </a:spcBef>
              <a:spcAft>
                <a:spcPts val="0"/>
              </a:spcAft>
              <a:buClr>
                <a:schemeClr val="dk2"/>
              </a:buClr>
              <a:buSzPts val="1400"/>
              <a:buNone/>
              <a:defRPr>
                <a:solidFill>
                  <a:schemeClr val="dk2"/>
                </a:solidFill>
              </a:defRPr>
            </a:lvl2pPr>
            <a:lvl3pPr lvl="2" rtl="0">
              <a:spcBef>
                <a:spcPts val="1600"/>
              </a:spcBef>
              <a:spcAft>
                <a:spcPts val="0"/>
              </a:spcAft>
              <a:buClr>
                <a:schemeClr val="dk2"/>
              </a:buClr>
              <a:buSzPts val="1400"/>
              <a:buNone/>
              <a:defRPr>
                <a:solidFill>
                  <a:schemeClr val="dk2"/>
                </a:solidFill>
              </a:defRPr>
            </a:lvl3pPr>
            <a:lvl4pPr lvl="3" rtl="0">
              <a:spcBef>
                <a:spcPts val="1600"/>
              </a:spcBef>
              <a:spcAft>
                <a:spcPts val="0"/>
              </a:spcAft>
              <a:buClr>
                <a:schemeClr val="dk2"/>
              </a:buClr>
              <a:buSzPts val="1400"/>
              <a:buNone/>
              <a:defRPr>
                <a:solidFill>
                  <a:schemeClr val="dk2"/>
                </a:solidFill>
              </a:defRPr>
            </a:lvl4pPr>
            <a:lvl5pPr lvl="4" rtl="0">
              <a:spcBef>
                <a:spcPts val="1600"/>
              </a:spcBef>
              <a:spcAft>
                <a:spcPts val="0"/>
              </a:spcAft>
              <a:buClr>
                <a:schemeClr val="dk2"/>
              </a:buClr>
              <a:buSzPts val="1400"/>
              <a:buNone/>
              <a:defRPr>
                <a:solidFill>
                  <a:schemeClr val="dk2"/>
                </a:solidFill>
              </a:defRPr>
            </a:lvl5pPr>
            <a:lvl6pPr lvl="5" rtl="0">
              <a:spcBef>
                <a:spcPts val="1600"/>
              </a:spcBef>
              <a:spcAft>
                <a:spcPts val="0"/>
              </a:spcAft>
              <a:buClr>
                <a:schemeClr val="dk2"/>
              </a:buClr>
              <a:buSzPts val="1400"/>
              <a:buNone/>
              <a:defRPr>
                <a:solidFill>
                  <a:schemeClr val="dk2"/>
                </a:solidFill>
              </a:defRPr>
            </a:lvl6pPr>
            <a:lvl7pPr lvl="6" rtl="0">
              <a:spcBef>
                <a:spcPts val="1600"/>
              </a:spcBef>
              <a:spcAft>
                <a:spcPts val="0"/>
              </a:spcAft>
              <a:buClr>
                <a:schemeClr val="dk2"/>
              </a:buClr>
              <a:buSzPts val="1400"/>
              <a:buNone/>
              <a:defRPr>
                <a:solidFill>
                  <a:schemeClr val="dk2"/>
                </a:solidFill>
              </a:defRPr>
            </a:lvl7pPr>
            <a:lvl8pPr lvl="7" rtl="0">
              <a:spcBef>
                <a:spcPts val="1600"/>
              </a:spcBef>
              <a:spcAft>
                <a:spcPts val="0"/>
              </a:spcAft>
              <a:buClr>
                <a:schemeClr val="dk2"/>
              </a:buClr>
              <a:buSzPts val="1400"/>
              <a:buNone/>
              <a:defRPr>
                <a:solidFill>
                  <a:schemeClr val="dk2"/>
                </a:solidFill>
              </a:defRPr>
            </a:lvl8pPr>
            <a:lvl9pPr lvl="8" rtl="0">
              <a:spcBef>
                <a:spcPts val="1600"/>
              </a:spcBef>
              <a:spcAft>
                <a:spcPts val="1600"/>
              </a:spcAft>
              <a:buClr>
                <a:schemeClr val="dk2"/>
              </a:buClr>
              <a:buSzPts val="1400"/>
              <a:buNone/>
              <a:defRPr>
                <a:solidFill>
                  <a:schemeClr val="dk2"/>
                </a:solidFill>
              </a:defRPr>
            </a:lvl9pPr>
          </a:lstStyle>
          <a:p/>
        </p:txBody>
      </p:sp>
      <p:sp>
        <p:nvSpPr>
          <p:cNvPr id="75" name="Google Shape;75;p14"/>
          <p:cNvSpPr txBox="1"/>
          <p:nvPr>
            <p:ph idx="3" type="subTitle"/>
          </p:nvPr>
        </p:nvSpPr>
        <p:spPr>
          <a:xfrm>
            <a:off x="6061644" y="2227877"/>
            <a:ext cx="23694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2400"/>
              <a:buFont typeface="Montserrat SemiBold"/>
              <a:buNone/>
              <a:defRPr b="1" sz="2000"/>
            </a:lvl1pPr>
            <a:lvl2pPr lvl="1" rtl="0">
              <a:spcBef>
                <a:spcPts val="1600"/>
              </a:spcBef>
              <a:spcAft>
                <a:spcPts val="0"/>
              </a:spcAft>
              <a:buClr>
                <a:schemeClr val="dk2"/>
              </a:buClr>
              <a:buSzPts val="1400"/>
              <a:buNone/>
              <a:defRPr>
                <a:solidFill>
                  <a:schemeClr val="dk2"/>
                </a:solidFill>
              </a:defRPr>
            </a:lvl2pPr>
            <a:lvl3pPr lvl="2" rtl="0">
              <a:spcBef>
                <a:spcPts val="1600"/>
              </a:spcBef>
              <a:spcAft>
                <a:spcPts val="0"/>
              </a:spcAft>
              <a:buClr>
                <a:schemeClr val="dk2"/>
              </a:buClr>
              <a:buSzPts val="1400"/>
              <a:buNone/>
              <a:defRPr>
                <a:solidFill>
                  <a:schemeClr val="dk2"/>
                </a:solidFill>
              </a:defRPr>
            </a:lvl3pPr>
            <a:lvl4pPr lvl="3" rtl="0">
              <a:spcBef>
                <a:spcPts val="1600"/>
              </a:spcBef>
              <a:spcAft>
                <a:spcPts val="0"/>
              </a:spcAft>
              <a:buClr>
                <a:schemeClr val="dk2"/>
              </a:buClr>
              <a:buSzPts val="1400"/>
              <a:buNone/>
              <a:defRPr>
                <a:solidFill>
                  <a:schemeClr val="dk2"/>
                </a:solidFill>
              </a:defRPr>
            </a:lvl4pPr>
            <a:lvl5pPr lvl="4" rtl="0">
              <a:spcBef>
                <a:spcPts val="1600"/>
              </a:spcBef>
              <a:spcAft>
                <a:spcPts val="0"/>
              </a:spcAft>
              <a:buClr>
                <a:schemeClr val="dk2"/>
              </a:buClr>
              <a:buSzPts val="1400"/>
              <a:buNone/>
              <a:defRPr>
                <a:solidFill>
                  <a:schemeClr val="dk2"/>
                </a:solidFill>
              </a:defRPr>
            </a:lvl5pPr>
            <a:lvl6pPr lvl="5" rtl="0">
              <a:spcBef>
                <a:spcPts val="1600"/>
              </a:spcBef>
              <a:spcAft>
                <a:spcPts val="0"/>
              </a:spcAft>
              <a:buClr>
                <a:schemeClr val="dk2"/>
              </a:buClr>
              <a:buSzPts val="1400"/>
              <a:buNone/>
              <a:defRPr>
                <a:solidFill>
                  <a:schemeClr val="dk2"/>
                </a:solidFill>
              </a:defRPr>
            </a:lvl6pPr>
            <a:lvl7pPr lvl="6" rtl="0">
              <a:spcBef>
                <a:spcPts val="1600"/>
              </a:spcBef>
              <a:spcAft>
                <a:spcPts val="0"/>
              </a:spcAft>
              <a:buClr>
                <a:schemeClr val="dk2"/>
              </a:buClr>
              <a:buSzPts val="1400"/>
              <a:buNone/>
              <a:defRPr>
                <a:solidFill>
                  <a:schemeClr val="dk2"/>
                </a:solidFill>
              </a:defRPr>
            </a:lvl7pPr>
            <a:lvl8pPr lvl="7" rtl="0">
              <a:spcBef>
                <a:spcPts val="1600"/>
              </a:spcBef>
              <a:spcAft>
                <a:spcPts val="0"/>
              </a:spcAft>
              <a:buClr>
                <a:schemeClr val="dk2"/>
              </a:buClr>
              <a:buSzPts val="1400"/>
              <a:buNone/>
              <a:defRPr>
                <a:solidFill>
                  <a:schemeClr val="dk2"/>
                </a:solidFill>
              </a:defRPr>
            </a:lvl8pPr>
            <a:lvl9pPr lvl="8" rtl="0">
              <a:spcBef>
                <a:spcPts val="1600"/>
              </a:spcBef>
              <a:spcAft>
                <a:spcPts val="1600"/>
              </a:spcAft>
              <a:buClr>
                <a:schemeClr val="dk2"/>
              </a:buClr>
              <a:buSzPts val="1400"/>
              <a:buNone/>
              <a:defRPr>
                <a:solidFill>
                  <a:schemeClr val="dk2"/>
                </a:solidFill>
              </a:defRPr>
            </a:lvl9pPr>
          </a:lstStyle>
          <a:p/>
        </p:txBody>
      </p:sp>
      <p:sp>
        <p:nvSpPr>
          <p:cNvPr id="76" name="Google Shape;76;p14"/>
          <p:cNvSpPr txBox="1"/>
          <p:nvPr>
            <p:ph idx="4" type="subTitle"/>
          </p:nvPr>
        </p:nvSpPr>
        <p:spPr>
          <a:xfrm>
            <a:off x="713556" y="2641723"/>
            <a:ext cx="2368200" cy="1197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600"/>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77" name="Google Shape;77;p14"/>
          <p:cNvSpPr txBox="1"/>
          <p:nvPr>
            <p:ph idx="5" type="subTitle"/>
          </p:nvPr>
        </p:nvSpPr>
        <p:spPr>
          <a:xfrm>
            <a:off x="3388244" y="2641723"/>
            <a:ext cx="2368200" cy="1197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600"/>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78" name="Google Shape;78;p14"/>
          <p:cNvSpPr txBox="1"/>
          <p:nvPr>
            <p:ph idx="6" type="subTitle"/>
          </p:nvPr>
        </p:nvSpPr>
        <p:spPr>
          <a:xfrm>
            <a:off x="6061494" y="2641723"/>
            <a:ext cx="2368200" cy="11979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600"/>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79" name="Google Shape;79;p14"/>
          <p:cNvSpPr txBox="1"/>
          <p:nvPr>
            <p:ph hasCustomPrompt="1" idx="7" type="title"/>
          </p:nvPr>
        </p:nvSpPr>
        <p:spPr>
          <a:xfrm>
            <a:off x="712950" y="1890375"/>
            <a:ext cx="1147800" cy="337500"/>
          </a:xfrm>
          <a:prstGeom prst="rect">
            <a:avLst/>
          </a:prstGeom>
        </p:spPr>
        <p:txBody>
          <a:bodyPr anchorCtr="0" anchor="ctr" bIns="91425" lIns="91425" spcFirstLastPara="1" rIns="91425" wrap="square" tIns="91425">
            <a:noAutofit/>
          </a:bodyPr>
          <a:lstStyle>
            <a:lvl1pPr lvl="0" rtl="0">
              <a:spcBef>
                <a:spcPts val="0"/>
              </a:spcBef>
              <a:spcAft>
                <a:spcPts val="0"/>
              </a:spcAft>
              <a:buSzPts val="3200"/>
              <a:buNone/>
              <a:defRPr/>
            </a:lvl1pPr>
            <a:lvl2pPr lvl="1"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2pPr>
            <a:lvl3pPr lvl="2"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3pPr>
            <a:lvl4pPr lvl="3"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4pPr>
            <a:lvl5pPr lvl="4"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5pPr>
            <a:lvl6pPr lvl="5"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6pPr>
            <a:lvl7pPr lvl="6"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7pPr>
            <a:lvl8pPr lvl="7"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8pPr>
            <a:lvl9pPr lvl="8"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9pPr>
          </a:lstStyle>
          <a:p>
            <a:r>
              <a:t>xx%</a:t>
            </a:r>
          </a:p>
        </p:txBody>
      </p:sp>
      <p:sp>
        <p:nvSpPr>
          <p:cNvPr id="80" name="Google Shape;80;p14"/>
          <p:cNvSpPr txBox="1"/>
          <p:nvPr>
            <p:ph hasCustomPrompt="1" idx="8" type="title"/>
          </p:nvPr>
        </p:nvSpPr>
        <p:spPr>
          <a:xfrm>
            <a:off x="6062700" y="1889425"/>
            <a:ext cx="1147800" cy="337500"/>
          </a:xfrm>
          <a:prstGeom prst="rect">
            <a:avLst/>
          </a:prstGeom>
        </p:spPr>
        <p:txBody>
          <a:bodyPr anchorCtr="0" anchor="ctr" bIns="91425" lIns="91425" spcFirstLastPara="1" rIns="91425" wrap="square" tIns="91425">
            <a:noAutofit/>
          </a:bodyPr>
          <a:lstStyle>
            <a:lvl1pPr lvl="0" rtl="0">
              <a:spcBef>
                <a:spcPts val="0"/>
              </a:spcBef>
              <a:spcAft>
                <a:spcPts val="0"/>
              </a:spcAft>
              <a:buSzPts val="3200"/>
              <a:buNone/>
              <a:defRPr/>
            </a:lvl1pPr>
            <a:lvl2pPr lvl="1"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2pPr>
            <a:lvl3pPr lvl="2"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3pPr>
            <a:lvl4pPr lvl="3"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4pPr>
            <a:lvl5pPr lvl="4"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5pPr>
            <a:lvl6pPr lvl="5"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6pPr>
            <a:lvl7pPr lvl="6"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7pPr>
            <a:lvl8pPr lvl="7"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8pPr>
            <a:lvl9pPr lvl="8"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9pPr>
          </a:lstStyle>
          <a:p>
            <a:r>
              <a:t>xx%</a:t>
            </a:r>
          </a:p>
        </p:txBody>
      </p:sp>
      <p:sp>
        <p:nvSpPr>
          <p:cNvPr id="81" name="Google Shape;81;p14"/>
          <p:cNvSpPr txBox="1"/>
          <p:nvPr>
            <p:ph hasCustomPrompt="1" idx="9" type="title"/>
          </p:nvPr>
        </p:nvSpPr>
        <p:spPr>
          <a:xfrm>
            <a:off x="3387477" y="1890375"/>
            <a:ext cx="1147800" cy="337500"/>
          </a:xfrm>
          <a:prstGeom prst="rect">
            <a:avLst/>
          </a:prstGeom>
        </p:spPr>
        <p:txBody>
          <a:bodyPr anchorCtr="0" anchor="ctr" bIns="91425" lIns="91425" spcFirstLastPara="1" rIns="91425" wrap="square" tIns="91425">
            <a:noAutofit/>
          </a:bodyPr>
          <a:lstStyle>
            <a:lvl1pPr lvl="0" rtl="0">
              <a:spcBef>
                <a:spcPts val="0"/>
              </a:spcBef>
              <a:spcAft>
                <a:spcPts val="0"/>
              </a:spcAft>
              <a:buSzPts val="3200"/>
              <a:buNone/>
              <a:defRPr/>
            </a:lvl1pPr>
            <a:lvl2pPr lvl="1"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2pPr>
            <a:lvl3pPr lvl="2"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3pPr>
            <a:lvl4pPr lvl="3"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4pPr>
            <a:lvl5pPr lvl="4"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5pPr>
            <a:lvl6pPr lvl="5"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6pPr>
            <a:lvl7pPr lvl="6"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7pPr>
            <a:lvl8pPr lvl="7"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8pPr>
            <a:lvl9pPr lvl="8"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9pPr>
          </a:lstStyle>
          <a:p>
            <a:r>
              <a:t>xx%</a:t>
            </a:r>
          </a:p>
        </p:txBody>
      </p:sp>
      <p:sp>
        <p:nvSpPr>
          <p:cNvPr id="82" name="Google Shape;82;p14"/>
          <p:cNvSpPr/>
          <p:nvPr/>
        </p:nvSpPr>
        <p:spPr>
          <a:xfrm>
            <a:off x="-136550" y="539500"/>
            <a:ext cx="849900" cy="3381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4"/>
          <p:cNvSpPr/>
          <p:nvPr/>
        </p:nvSpPr>
        <p:spPr>
          <a:xfrm>
            <a:off x="7881575" y="1000600"/>
            <a:ext cx="2517900" cy="3381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14"/>
          <p:cNvSpPr/>
          <p:nvPr/>
        </p:nvSpPr>
        <p:spPr>
          <a:xfrm>
            <a:off x="-1235300" y="4595800"/>
            <a:ext cx="2517900" cy="338100"/>
          </a:xfrm>
          <a:prstGeom prst="parallelogram">
            <a:avLst>
              <a:gd fmla="val 25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
  <p:cSld name="CUSTOM_2">
    <p:bg>
      <p:bgPr>
        <a:solidFill>
          <a:schemeClr val="accent1"/>
        </a:solidFill>
      </p:bgPr>
    </p:bg>
    <p:spTree>
      <p:nvGrpSpPr>
        <p:cNvPr id="85" name="Shape 85"/>
        <p:cNvGrpSpPr/>
        <p:nvPr/>
      </p:nvGrpSpPr>
      <p:grpSpPr>
        <a:xfrm>
          <a:off x="0" y="0"/>
          <a:ext cx="0" cy="0"/>
          <a:chOff x="0" y="0"/>
          <a:chExt cx="0" cy="0"/>
        </a:xfrm>
      </p:grpSpPr>
      <p:sp>
        <p:nvSpPr>
          <p:cNvPr id="86" name="Google Shape;86;p15"/>
          <p:cNvSpPr txBox="1"/>
          <p:nvPr>
            <p:ph type="title"/>
          </p:nvPr>
        </p:nvSpPr>
        <p:spPr>
          <a:xfrm>
            <a:off x="713250" y="448050"/>
            <a:ext cx="385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Font typeface="Montserrat ExtraBold"/>
              <a:buNone/>
              <a:defRPr/>
            </a:lvl1pPr>
            <a:lvl2pPr lvl="1" rtl="0">
              <a:spcBef>
                <a:spcPts val="0"/>
              </a:spcBef>
              <a:spcAft>
                <a:spcPts val="0"/>
              </a:spcAft>
              <a:buSzPts val="2800"/>
              <a:buFont typeface="Montserrat ExtraBold"/>
              <a:buNone/>
              <a:defRPr>
                <a:latin typeface="Montserrat ExtraBold"/>
                <a:ea typeface="Montserrat ExtraBold"/>
                <a:cs typeface="Montserrat ExtraBold"/>
                <a:sym typeface="Montserrat ExtraBold"/>
              </a:defRPr>
            </a:lvl2pPr>
            <a:lvl3pPr lvl="2" rtl="0">
              <a:spcBef>
                <a:spcPts val="0"/>
              </a:spcBef>
              <a:spcAft>
                <a:spcPts val="0"/>
              </a:spcAft>
              <a:buSzPts val="2800"/>
              <a:buFont typeface="Montserrat ExtraBold"/>
              <a:buNone/>
              <a:defRPr>
                <a:latin typeface="Montserrat ExtraBold"/>
                <a:ea typeface="Montserrat ExtraBold"/>
                <a:cs typeface="Montserrat ExtraBold"/>
                <a:sym typeface="Montserrat ExtraBold"/>
              </a:defRPr>
            </a:lvl3pPr>
            <a:lvl4pPr lvl="3" rtl="0">
              <a:spcBef>
                <a:spcPts val="0"/>
              </a:spcBef>
              <a:spcAft>
                <a:spcPts val="0"/>
              </a:spcAft>
              <a:buSzPts val="2800"/>
              <a:buFont typeface="Montserrat ExtraBold"/>
              <a:buNone/>
              <a:defRPr>
                <a:latin typeface="Montserrat ExtraBold"/>
                <a:ea typeface="Montserrat ExtraBold"/>
                <a:cs typeface="Montserrat ExtraBold"/>
                <a:sym typeface="Montserrat ExtraBold"/>
              </a:defRPr>
            </a:lvl4pPr>
            <a:lvl5pPr lvl="4" rtl="0">
              <a:spcBef>
                <a:spcPts val="0"/>
              </a:spcBef>
              <a:spcAft>
                <a:spcPts val="0"/>
              </a:spcAft>
              <a:buSzPts val="2800"/>
              <a:buFont typeface="Montserrat ExtraBold"/>
              <a:buNone/>
              <a:defRPr>
                <a:latin typeface="Montserrat ExtraBold"/>
                <a:ea typeface="Montserrat ExtraBold"/>
                <a:cs typeface="Montserrat ExtraBold"/>
                <a:sym typeface="Montserrat ExtraBold"/>
              </a:defRPr>
            </a:lvl5pPr>
            <a:lvl6pPr lvl="5" rtl="0">
              <a:spcBef>
                <a:spcPts val="0"/>
              </a:spcBef>
              <a:spcAft>
                <a:spcPts val="0"/>
              </a:spcAft>
              <a:buSzPts val="2800"/>
              <a:buFont typeface="Montserrat ExtraBold"/>
              <a:buNone/>
              <a:defRPr>
                <a:latin typeface="Montserrat ExtraBold"/>
                <a:ea typeface="Montserrat ExtraBold"/>
                <a:cs typeface="Montserrat ExtraBold"/>
                <a:sym typeface="Montserrat ExtraBold"/>
              </a:defRPr>
            </a:lvl6pPr>
            <a:lvl7pPr lvl="6" rtl="0">
              <a:spcBef>
                <a:spcPts val="0"/>
              </a:spcBef>
              <a:spcAft>
                <a:spcPts val="0"/>
              </a:spcAft>
              <a:buSzPts val="2800"/>
              <a:buFont typeface="Montserrat ExtraBold"/>
              <a:buNone/>
              <a:defRPr>
                <a:latin typeface="Montserrat ExtraBold"/>
                <a:ea typeface="Montserrat ExtraBold"/>
                <a:cs typeface="Montserrat ExtraBold"/>
                <a:sym typeface="Montserrat ExtraBold"/>
              </a:defRPr>
            </a:lvl7pPr>
            <a:lvl8pPr lvl="7" rtl="0">
              <a:spcBef>
                <a:spcPts val="0"/>
              </a:spcBef>
              <a:spcAft>
                <a:spcPts val="0"/>
              </a:spcAft>
              <a:buSzPts val="2800"/>
              <a:buFont typeface="Montserrat ExtraBold"/>
              <a:buNone/>
              <a:defRPr>
                <a:latin typeface="Montserrat ExtraBold"/>
                <a:ea typeface="Montserrat ExtraBold"/>
                <a:cs typeface="Montserrat ExtraBold"/>
                <a:sym typeface="Montserrat ExtraBold"/>
              </a:defRPr>
            </a:lvl8pPr>
            <a:lvl9pPr lvl="8" rtl="0">
              <a:spcBef>
                <a:spcPts val="0"/>
              </a:spcBef>
              <a:spcAft>
                <a:spcPts val="0"/>
              </a:spcAft>
              <a:buSzPts val="2800"/>
              <a:buFont typeface="Montserrat ExtraBold"/>
              <a:buNone/>
              <a:defRPr>
                <a:latin typeface="Montserrat ExtraBold"/>
                <a:ea typeface="Montserrat ExtraBold"/>
                <a:cs typeface="Montserrat ExtraBold"/>
                <a:sym typeface="Montserrat ExtraBold"/>
              </a:defRPr>
            </a:lvl9pPr>
          </a:lstStyle>
          <a:p/>
        </p:txBody>
      </p:sp>
      <p:sp>
        <p:nvSpPr>
          <p:cNvPr id="87" name="Google Shape;87;p15"/>
          <p:cNvSpPr txBox="1"/>
          <p:nvPr/>
        </p:nvSpPr>
        <p:spPr>
          <a:xfrm>
            <a:off x="1742693" y="1765200"/>
            <a:ext cx="2829300" cy="3678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t/>
            </a:r>
            <a:endParaRPr sz="1800">
              <a:solidFill>
                <a:srgbClr val="000000"/>
              </a:solidFill>
              <a:latin typeface="Montserrat SemiBold"/>
              <a:ea typeface="Montserrat SemiBold"/>
              <a:cs typeface="Montserrat SemiBold"/>
              <a:sym typeface="Montserrat SemiBold"/>
            </a:endParaRPr>
          </a:p>
        </p:txBody>
      </p:sp>
      <p:sp>
        <p:nvSpPr>
          <p:cNvPr id="88" name="Google Shape;88;p15"/>
          <p:cNvSpPr txBox="1"/>
          <p:nvPr>
            <p:ph idx="1" type="subTitle"/>
          </p:nvPr>
        </p:nvSpPr>
        <p:spPr>
          <a:xfrm>
            <a:off x="1978890" y="1779022"/>
            <a:ext cx="2379300" cy="367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2"/>
              </a:buClr>
              <a:buSzPts val="1800"/>
              <a:buFont typeface="Montserrat SemiBold"/>
              <a:buNone/>
              <a:defRPr b="1" sz="2400"/>
            </a:lvl1pPr>
            <a:lvl2pPr lvl="1" rtl="0">
              <a:spcBef>
                <a:spcPts val="1600"/>
              </a:spcBef>
              <a:spcAft>
                <a:spcPts val="0"/>
              </a:spcAft>
              <a:buClr>
                <a:schemeClr val="dk2"/>
              </a:buClr>
              <a:buSzPts val="1400"/>
              <a:buNone/>
              <a:defRPr>
                <a:solidFill>
                  <a:schemeClr val="dk2"/>
                </a:solidFill>
              </a:defRPr>
            </a:lvl2pPr>
            <a:lvl3pPr lvl="2" rtl="0">
              <a:spcBef>
                <a:spcPts val="1600"/>
              </a:spcBef>
              <a:spcAft>
                <a:spcPts val="0"/>
              </a:spcAft>
              <a:buClr>
                <a:schemeClr val="dk2"/>
              </a:buClr>
              <a:buSzPts val="1400"/>
              <a:buNone/>
              <a:defRPr>
                <a:solidFill>
                  <a:schemeClr val="dk2"/>
                </a:solidFill>
              </a:defRPr>
            </a:lvl3pPr>
            <a:lvl4pPr lvl="3" rtl="0">
              <a:spcBef>
                <a:spcPts val="1600"/>
              </a:spcBef>
              <a:spcAft>
                <a:spcPts val="0"/>
              </a:spcAft>
              <a:buClr>
                <a:schemeClr val="dk2"/>
              </a:buClr>
              <a:buSzPts val="1400"/>
              <a:buNone/>
              <a:defRPr>
                <a:solidFill>
                  <a:schemeClr val="dk2"/>
                </a:solidFill>
              </a:defRPr>
            </a:lvl4pPr>
            <a:lvl5pPr lvl="4" rtl="0">
              <a:spcBef>
                <a:spcPts val="1600"/>
              </a:spcBef>
              <a:spcAft>
                <a:spcPts val="0"/>
              </a:spcAft>
              <a:buClr>
                <a:schemeClr val="dk2"/>
              </a:buClr>
              <a:buSzPts val="1400"/>
              <a:buNone/>
              <a:defRPr>
                <a:solidFill>
                  <a:schemeClr val="dk2"/>
                </a:solidFill>
              </a:defRPr>
            </a:lvl5pPr>
            <a:lvl6pPr lvl="5" rtl="0">
              <a:spcBef>
                <a:spcPts val="1600"/>
              </a:spcBef>
              <a:spcAft>
                <a:spcPts val="0"/>
              </a:spcAft>
              <a:buClr>
                <a:schemeClr val="dk2"/>
              </a:buClr>
              <a:buSzPts val="1400"/>
              <a:buNone/>
              <a:defRPr>
                <a:solidFill>
                  <a:schemeClr val="dk2"/>
                </a:solidFill>
              </a:defRPr>
            </a:lvl6pPr>
            <a:lvl7pPr lvl="6" rtl="0">
              <a:spcBef>
                <a:spcPts val="1600"/>
              </a:spcBef>
              <a:spcAft>
                <a:spcPts val="0"/>
              </a:spcAft>
              <a:buClr>
                <a:schemeClr val="dk2"/>
              </a:buClr>
              <a:buSzPts val="1400"/>
              <a:buNone/>
              <a:defRPr>
                <a:solidFill>
                  <a:schemeClr val="dk2"/>
                </a:solidFill>
              </a:defRPr>
            </a:lvl7pPr>
            <a:lvl8pPr lvl="7" rtl="0">
              <a:spcBef>
                <a:spcPts val="1600"/>
              </a:spcBef>
              <a:spcAft>
                <a:spcPts val="0"/>
              </a:spcAft>
              <a:buClr>
                <a:schemeClr val="dk2"/>
              </a:buClr>
              <a:buSzPts val="1400"/>
              <a:buNone/>
              <a:defRPr>
                <a:solidFill>
                  <a:schemeClr val="dk2"/>
                </a:solidFill>
              </a:defRPr>
            </a:lvl8pPr>
            <a:lvl9pPr lvl="8" rtl="0">
              <a:spcBef>
                <a:spcPts val="1600"/>
              </a:spcBef>
              <a:spcAft>
                <a:spcPts val="1600"/>
              </a:spcAft>
              <a:buClr>
                <a:schemeClr val="dk2"/>
              </a:buClr>
              <a:buSzPts val="1400"/>
              <a:buNone/>
              <a:defRPr>
                <a:solidFill>
                  <a:schemeClr val="dk2"/>
                </a:solidFill>
              </a:defRPr>
            </a:lvl9pPr>
          </a:lstStyle>
          <a:p/>
        </p:txBody>
      </p:sp>
      <p:sp>
        <p:nvSpPr>
          <p:cNvPr id="89" name="Google Shape;89;p15"/>
          <p:cNvSpPr txBox="1"/>
          <p:nvPr>
            <p:ph idx="2" type="subTitle"/>
          </p:nvPr>
        </p:nvSpPr>
        <p:spPr>
          <a:xfrm>
            <a:off x="1978900" y="2182450"/>
            <a:ext cx="2163000" cy="3678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Font typeface="Roboto"/>
              <a:buNone/>
              <a:defRPr sz="16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90" name="Google Shape;90;p15"/>
          <p:cNvSpPr txBox="1"/>
          <p:nvPr/>
        </p:nvSpPr>
        <p:spPr>
          <a:xfrm>
            <a:off x="5601418" y="1765200"/>
            <a:ext cx="2829300" cy="3678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t/>
            </a:r>
            <a:endParaRPr sz="1800">
              <a:solidFill>
                <a:schemeClr val="dk2"/>
              </a:solidFill>
              <a:latin typeface="Montserrat SemiBold"/>
              <a:ea typeface="Montserrat SemiBold"/>
              <a:cs typeface="Montserrat SemiBold"/>
              <a:sym typeface="Montserrat SemiBold"/>
            </a:endParaRPr>
          </a:p>
        </p:txBody>
      </p:sp>
      <p:sp>
        <p:nvSpPr>
          <p:cNvPr id="91" name="Google Shape;91;p15"/>
          <p:cNvSpPr txBox="1"/>
          <p:nvPr>
            <p:ph idx="3" type="subTitle"/>
          </p:nvPr>
        </p:nvSpPr>
        <p:spPr>
          <a:xfrm>
            <a:off x="5837615" y="1779022"/>
            <a:ext cx="2377200" cy="367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2"/>
              </a:buClr>
              <a:buSzPts val="1800"/>
              <a:buFont typeface="Montserrat SemiBold"/>
              <a:buNone/>
              <a:defRPr b="1" sz="2400">
                <a:solidFill>
                  <a:schemeClr val="accent1"/>
                </a:solidFill>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92" name="Google Shape;92;p15"/>
          <p:cNvSpPr txBox="1"/>
          <p:nvPr>
            <p:ph idx="4" type="subTitle"/>
          </p:nvPr>
        </p:nvSpPr>
        <p:spPr>
          <a:xfrm>
            <a:off x="5837625" y="2182450"/>
            <a:ext cx="2161200" cy="3678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Font typeface="Roboto"/>
              <a:buNone/>
              <a:defRPr sz="1600">
                <a:solidFill>
                  <a:schemeClr val="lt1"/>
                </a:solidFill>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93" name="Google Shape;93;p15"/>
          <p:cNvSpPr txBox="1"/>
          <p:nvPr/>
        </p:nvSpPr>
        <p:spPr>
          <a:xfrm>
            <a:off x="1745068" y="3155942"/>
            <a:ext cx="2829300" cy="3678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t/>
            </a:r>
            <a:endParaRPr sz="1800">
              <a:solidFill>
                <a:srgbClr val="000000"/>
              </a:solidFill>
              <a:latin typeface="Montserrat SemiBold"/>
              <a:ea typeface="Montserrat SemiBold"/>
              <a:cs typeface="Montserrat SemiBold"/>
              <a:sym typeface="Montserrat SemiBold"/>
            </a:endParaRPr>
          </a:p>
        </p:txBody>
      </p:sp>
      <p:sp>
        <p:nvSpPr>
          <p:cNvPr id="94" name="Google Shape;94;p15"/>
          <p:cNvSpPr txBox="1"/>
          <p:nvPr>
            <p:ph idx="5" type="subTitle"/>
          </p:nvPr>
        </p:nvSpPr>
        <p:spPr>
          <a:xfrm>
            <a:off x="1981265" y="3162606"/>
            <a:ext cx="2379300" cy="367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2"/>
              </a:buClr>
              <a:buSzPts val="1800"/>
              <a:buFont typeface="Montserrat SemiBold"/>
              <a:buNone/>
              <a:defRPr b="1" sz="2400"/>
            </a:lvl1pPr>
            <a:lvl2pPr lvl="1" rtl="0">
              <a:spcBef>
                <a:spcPts val="1600"/>
              </a:spcBef>
              <a:spcAft>
                <a:spcPts val="0"/>
              </a:spcAft>
              <a:buClr>
                <a:schemeClr val="dk2"/>
              </a:buClr>
              <a:buSzPts val="1400"/>
              <a:buNone/>
              <a:defRPr>
                <a:solidFill>
                  <a:schemeClr val="dk2"/>
                </a:solidFill>
              </a:defRPr>
            </a:lvl2pPr>
            <a:lvl3pPr lvl="2" rtl="0">
              <a:spcBef>
                <a:spcPts val="1600"/>
              </a:spcBef>
              <a:spcAft>
                <a:spcPts val="0"/>
              </a:spcAft>
              <a:buClr>
                <a:schemeClr val="dk2"/>
              </a:buClr>
              <a:buSzPts val="1400"/>
              <a:buNone/>
              <a:defRPr>
                <a:solidFill>
                  <a:schemeClr val="dk2"/>
                </a:solidFill>
              </a:defRPr>
            </a:lvl3pPr>
            <a:lvl4pPr lvl="3" rtl="0">
              <a:spcBef>
                <a:spcPts val="1600"/>
              </a:spcBef>
              <a:spcAft>
                <a:spcPts val="0"/>
              </a:spcAft>
              <a:buClr>
                <a:schemeClr val="dk2"/>
              </a:buClr>
              <a:buSzPts val="1400"/>
              <a:buNone/>
              <a:defRPr>
                <a:solidFill>
                  <a:schemeClr val="dk2"/>
                </a:solidFill>
              </a:defRPr>
            </a:lvl4pPr>
            <a:lvl5pPr lvl="4" rtl="0">
              <a:spcBef>
                <a:spcPts val="1600"/>
              </a:spcBef>
              <a:spcAft>
                <a:spcPts val="0"/>
              </a:spcAft>
              <a:buClr>
                <a:schemeClr val="dk2"/>
              </a:buClr>
              <a:buSzPts val="1400"/>
              <a:buNone/>
              <a:defRPr>
                <a:solidFill>
                  <a:schemeClr val="dk2"/>
                </a:solidFill>
              </a:defRPr>
            </a:lvl5pPr>
            <a:lvl6pPr lvl="5" rtl="0">
              <a:spcBef>
                <a:spcPts val="1600"/>
              </a:spcBef>
              <a:spcAft>
                <a:spcPts val="0"/>
              </a:spcAft>
              <a:buClr>
                <a:schemeClr val="dk2"/>
              </a:buClr>
              <a:buSzPts val="1400"/>
              <a:buNone/>
              <a:defRPr>
                <a:solidFill>
                  <a:schemeClr val="dk2"/>
                </a:solidFill>
              </a:defRPr>
            </a:lvl6pPr>
            <a:lvl7pPr lvl="6" rtl="0">
              <a:spcBef>
                <a:spcPts val="1600"/>
              </a:spcBef>
              <a:spcAft>
                <a:spcPts val="0"/>
              </a:spcAft>
              <a:buClr>
                <a:schemeClr val="dk2"/>
              </a:buClr>
              <a:buSzPts val="1400"/>
              <a:buNone/>
              <a:defRPr>
                <a:solidFill>
                  <a:schemeClr val="dk2"/>
                </a:solidFill>
              </a:defRPr>
            </a:lvl7pPr>
            <a:lvl8pPr lvl="7" rtl="0">
              <a:spcBef>
                <a:spcPts val="1600"/>
              </a:spcBef>
              <a:spcAft>
                <a:spcPts val="0"/>
              </a:spcAft>
              <a:buClr>
                <a:schemeClr val="dk2"/>
              </a:buClr>
              <a:buSzPts val="1400"/>
              <a:buNone/>
              <a:defRPr>
                <a:solidFill>
                  <a:schemeClr val="dk2"/>
                </a:solidFill>
              </a:defRPr>
            </a:lvl8pPr>
            <a:lvl9pPr lvl="8" rtl="0">
              <a:spcBef>
                <a:spcPts val="1600"/>
              </a:spcBef>
              <a:spcAft>
                <a:spcPts val="1600"/>
              </a:spcAft>
              <a:buClr>
                <a:schemeClr val="dk2"/>
              </a:buClr>
              <a:buSzPts val="1400"/>
              <a:buNone/>
              <a:defRPr>
                <a:solidFill>
                  <a:schemeClr val="dk2"/>
                </a:solidFill>
              </a:defRPr>
            </a:lvl9pPr>
          </a:lstStyle>
          <a:p/>
        </p:txBody>
      </p:sp>
      <p:sp>
        <p:nvSpPr>
          <p:cNvPr id="95" name="Google Shape;95;p15"/>
          <p:cNvSpPr txBox="1"/>
          <p:nvPr>
            <p:ph idx="6" type="subTitle"/>
          </p:nvPr>
        </p:nvSpPr>
        <p:spPr>
          <a:xfrm>
            <a:off x="1981059" y="3566025"/>
            <a:ext cx="2163000" cy="3678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Font typeface="Roboto"/>
              <a:buNone/>
              <a:defRPr sz="16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96" name="Google Shape;96;p15"/>
          <p:cNvSpPr txBox="1"/>
          <p:nvPr/>
        </p:nvSpPr>
        <p:spPr>
          <a:xfrm>
            <a:off x="5603793" y="3155942"/>
            <a:ext cx="2829300" cy="3678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t/>
            </a:r>
            <a:endParaRPr sz="1800">
              <a:solidFill>
                <a:srgbClr val="000000"/>
              </a:solidFill>
              <a:latin typeface="Montserrat SemiBold"/>
              <a:ea typeface="Montserrat SemiBold"/>
              <a:cs typeface="Montserrat SemiBold"/>
              <a:sym typeface="Montserrat SemiBold"/>
            </a:endParaRPr>
          </a:p>
        </p:txBody>
      </p:sp>
      <p:sp>
        <p:nvSpPr>
          <p:cNvPr id="97" name="Google Shape;97;p15"/>
          <p:cNvSpPr txBox="1"/>
          <p:nvPr>
            <p:ph idx="7" type="subTitle"/>
          </p:nvPr>
        </p:nvSpPr>
        <p:spPr>
          <a:xfrm>
            <a:off x="5839610" y="3162608"/>
            <a:ext cx="2377200" cy="3678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2"/>
              </a:buClr>
              <a:buSzPts val="1800"/>
              <a:buFont typeface="Montserrat SemiBold"/>
              <a:buNone/>
              <a:defRPr b="1" sz="2400">
                <a:solidFill>
                  <a:schemeClr val="accent1"/>
                </a:solidFill>
              </a:defRPr>
            </a:lvl1pPr>
            <a:lvl2pPr lvl="1" rtl="0">
              <a:spcBef>
                <a:spcPts val="1600"/>
              </a:spcBef>
              <a:spcAft>
                <a:spcPts val="0"/>
              </a:spcAft>
              <a:buClr>
                <a:schemeClr val="dk2"/>
              </a:buClr>
              <a:buSzPts val="1400"/>
              <a:buNone/>
              <a:defRPr>
                <a:solidFill>
                  <a:schemeClr val="dk2"/>
                </a:solidFill>
              </a:defRPr>
            </a:lvl2pPr>
            <a:lvl3pPr lvl="2" rtl="0">
              <a:spcBef>
                <a:spcPts val="1600"/>
              </a:spcBef>
              <a:spcAft>
                <a:spcPts val="0"/>
              </a:spcAft>
              <a:buClr>
                <a:schemeClr val="dk2"/>
              </a:buClr>
              <a:buSzPts val="1400"/>
              <a:buNone/>
              <a:defRPr>
                <a:solidFill>
                  <a:schemeClr val="dk2"/>
                </a:solidFill>
              </a:defRPr>
            </a:lvl3pPr>
            <a:lvl4pPr lvl="3" rtl="0">
              <a:spcBef>
                <a:spcPts val="1600"/>
              </a:spcBef>
              <a:spcAft>
                <a:spcPts val="0"/>
              </a:spcAft>
              <a:buClr>
                <a:schemeClr val="dk2"/>
              </a:buClr>
              <a:buSzPts val="1400"/>
              <a:buNone/>
              <a:defRPr>
                <a:solidFill>
                  <a:schemeClr val="dk2"/>
                </a:solidFill>
              </a:defRPr>
            </a:lvl4pPr>
            <a:lvl5pPr lvl="4" rtl="0">
              <a:spcBef>
                <a:spcPts val="1600"/>
              </a:spcBef>
              <a:spcAft>
                <a:spcPts val="0"/>
              </a:spcAft>
              <a:buClr>
                <a:schemeClr val="dk2"/>
              </a:buClr>
              <a:buSzPts val="1400"/>
              <a:buNone/>
              <a:defRPr>
                <a:solidFill>
                  <a:schemeClr val="dk2"/>
                </a:solidFill>
              </a:defRPr>
            </a:lvl5pPr>
            <a:lvl6pPr lvl="5" rtl="0">
              <a:spcBef>
                <a:spcPts val="1600"/>
              </a:spcBef>
              <a:spcAft>
                <a:spcPts val="0"/>
              </a:spcAft>
              <a:buClr>
                <a:schemeClr val="dk2"/>
              </a:buClr>
              <a:buSzPts val="1400"/>
              <a:buNone/>
              <a:defRPr>
                <a:solidFill>
                  <a:schemeClr val="dk2"/>
                </a:solidFill>
              </a:defRPr>
            </a:lvl6pPr>
            <a:lvl7pPr lvl="6" rtl="0">
              <a:spcBef>
                <a:spcPts val="1600"/>
              </a:spcBef>
              <a:spcAft>
                <a:spcPts val="0"/>
              </a:spcAft>
              <a:buClr>
                <a:schemeClr val="dk2"/>
              </a:buClr>
              <a:buSzPts val="1400"/>
              <a:buNone/>
              <a:defRPr>
                <a:solidFill>
                  <a:schemeClr val="dk2"/>
                </a:solidFill>
              </a:defRPr>
            </a:lvl7pPr>
            <a:lvl8pPr lvl="7" rtl="0">
              <a:spcBef>
                <a:spcPts val="1600"/>
              </a:spcBef>
              <a:spcAft>
                <a:spcPts val="0"/>
              </a:spcAft>
              <a:buClr>
                <a:schemeClr val="dk2"/>
              </a:buClr>
              <a:buSzPts val="1400"/>
              <a:buNone/>
              <a:defRPr>
                <a:solidFill>
                  <a:schemeClr val="dk2"/>
                </a:solidFill>
              </a:defRPr>
            </a:lvl8pPr>
            <a:lvl9pPr lvl="8" rtl="0">
              <a:spcBef>
                <a:spcPts val="1600"/>
              </a:spcBef>
              <a:spcAft>
                <a:spcPts val="1600"/>
              </a:spcAft>
              <a:buClr>
                <a:schemeClr val="dk2"/>
              </a:buClr>
              <a:buSzPts val="1400"/>
              <a:buNone/>
              <a:defRPr>
                <a:solidFill>
                  <a:schemeClr val="dk2"/>
                </a:solidFill>
              </a:defRPr>
            </a:lvl9pPr>
          </a:lstStyle>
          <a:p/>
        </p:txBody>
      </p:sp>
      <p:sp>
        <p:nvSpPr>
          <p:cNvPr id="98" name="Google Shape;98;p15"/>
          <p:cNvSpPr txBox="1"/>
          <p:nvPr>
            <p:ph idx="8" type="subTitle"/>
          </p:nvPr>
        </p:nvSpPr>
        <p:spPr>
          <a:xfrm>
            <a:off x="5839439" y="3566025"/>
            <a:ext cx="2161200" cy="3678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Font typeface="Roboto"/>
              <a:buNone/>
              <a:defRPr sz="1600">
                <a:solidFill>
                  <a:schemeClr val="lt1"/>
                </a:solidFill>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99" name="Google Shape;99;p15"/>
          <p:cNvSpPr txBox="1"/>
          <p:nvPr>
            <p:ph hasCustomPrompt="1" idx="9" type="title"/>
          </p:nvPr>
        </p:nvSpPr>
        <p:spPr>
          <a:xfrm>
            <a:off x="1097275" y="1718975"/>
            <a:ext cx="884100" cy="2376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200"/>
              <a:buNone/>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00" name="Google Shape;100;p15"/>
          <p:cNvSpPr txBox="1"/>
          <p:nvPr>
            <p:ph hasCustomPrompt="1" idx="13" type="title"/>
          </p:nvPr>
        </p:nvSpPr>
        <p:spPr>
          <a:xfrm>
            <a:off x="4956054" y="1721025"/>
            <a:ext cx="884100" cy="2376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200"/>
              <a:buNone/>
              <a:defRPr>
                <a:solidFill>
                  <a:schemeClr val="accent1"/>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01" name="Google Shape;101;p15"/>
          <p:cNvSpPr txBox="1"/>
          <p:nvPr>
            <p:ph hasCustomPrompt="1" idx="14" type="title"/>
          </p:nvPr>
        </p:nvSpPr>
        <p:spPr>
          <a:xfrm>
            <a:off x="1097275" y="3108875"/>
            <a:ext cx="884100" cy="2376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200"/>
              <a:buNone/>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02" name="Google Shape;102;p15"/>
          <p:cNvSpPr txBox="1"/>
          <p:nvPr>
            <p:ph hasCustomPrompt="1" idx="15" type="title"/>
          </p:nvPr>
        </p:nvSpPr>
        <p:spPr>
          <a:xfrm>
            <a:off x="4956051" y="3108876"/>
            <a:ext cx="884100" cy="2376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200"/>
              <a:buNone/>
              <a:defRPr>
                <a:solidFill>
                  <a:schemeClr val="accent1"/>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03" name="Google Shape;103;p15"/>
          <p:cNvSpPr/>
          <p:nvPr/>
        </p:nvSpPr>
        <p:spPr>
          <a:xfrm>
            <a:off x="-136550" y="539500"/>
            <a:ext cx="849900" cy="3381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5"/>
          <p:cNvSpPr/>
          <p:nvPr/>
        </p:nvSpPr>
        <p:spPr>
          <a:xfrm>
            <a:off x="4143959" y="0"/>
            <a:ext cx="2989200" cy="2571600"/>
          </a:xfrm>
          <a:prstGeom prst="parallelogram">
            <a:avLst>
              <a:gd fmla="val 25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15"/>
          <p:cNvSpPr/>
          <p:nvPr/>
        </p:nvSpPr>
        <p:spPr>
          <a:xfrm>
            <a:off x="3871200" y="-50"/>
            <a:ext cx="7717500" cy="5143500"/>
          </a:xfrm>
          <a:prstGeom prst="parallelogram">
            <a:avLst>
              <a:gd fmla="val 25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bg>
      <p:bgPr>
        <a:solidFill>
          <a:schemeClr val="accent6"/>
        </a:solidFill>
      </p:bgPr>
    </p:bg>
    <p:spTree>
      <p:nvGrpSpPr>
        <p:cNvPr id="106" name="Shape 106"/>
        <p:cNvGrpSpPr/>
        <p:nvPr/>
      </p:nvGrpSpPr>
      <p:grpSpPr>
        <a:xfrm>
          <a:off x="0" y="0"/>
          <a:ext cx="0" cy="0"/>
          <a:chOff x="0" y="0"/>
          <a:chExt cx="0" cy="0"/>
        </a:xfrm>
      </p:grpSpPr>
      <p:sp>
        <p:nvSpPr>
          <p:cNvPr id="107" name="Google Shape;107;p16"/>
          <p:cNvSpPr txBox="1"/>
          <p:nvPr>
            <p:ph type="title"/>
          </p:nvPr>
        </p:nvSpPr>
        <p:spPr>
          <a:xfrm>
            <a:off x="4572000" y="1538700"/>
            <a:ext cx="3858900" cy="1032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7200"/>
              <a:buFont typeface="Montserrat Black"/>
              <a:buNone/>
              <a:defRPr sz="7200">
                <a:solidFill>
                  <a:schemeClr val="accent1"/>
                </a:solidFill>
              </a:defRPr>
            </a:lvl1pPr>
            <a:lvl2pPr lvl="1" rtl="0">
              <a:spcBef>
                <a:spcPts val="0"/>
              </a:spcBef>
              <a:spcAft>
                <a:spcPts val="0"/>
              </a:spcAft>
              <a:buClr>
                <a:schemeClr val="accent1"/>
              </a:buClr>
              <a:buSzPts val="2800"/>
              <a:buNone/>
              <a:defRPr>
                <a:solidFill>
                  <a:schemeClr val="accent1"/>
                </a:solidFill>
              </a:defRPr>
            </a:lvl2pPr>
            <a:lvl3pPr lvl="2" rtl="0">
              <a:spcBef>
                <a:spcPts val="0"/>
              </a:spcBef>
              <a:spcAft>
                <a:spcPts val="0"/>
              </a:spcAft>
              <a:buClr>
                <a:schemeClr val="accent1"/>
              </a:buClr>
              <a:buSzPts val="2800"/>
              <a:buNone/>
              <a:defRPr>
                <a:solidFill>
                  <a:schemeClr val="accent1"/>
                </a:solidFill>
              </a:defRPr>
            </a:lvl3pPr>
            <a:lvl4pPr lvl="3" rtl="0">
              <a:spcBef>
                <a:spcPts val="0"/>
              </a:spcBef>
              <a:spcAft>
                <a:spcPts val="0"/>
              </a:spcAft>
              <a:buClr>
                <a:schemeClr val="accent1"/>
              </a:buClr>
              <a:buSzPts val="2800"/>
              <a:buNone/>
              <a:defRPr>
                <a:solidFill>
                  <a:schemeClr val="accent1"/>
                </a:solidFill>
              </a:defRPr>
            </a:lvl4pPr>
            <a:lvl5pPr lvl="4" rtl="0">
              <a:spcBef>
                <a:spcPts val="0"/>
              </a:spcBef>
              <a:spcAft>
                <a:spcPts val="0"/>
              </a:spcAft>
              <a:buClr>
                <a:schemeClr val="accent1"/>
              </a:buClr>
              <a:buSzPts val="2800"/>
              <a:buNone/>
              <a:defRPr>
                <a:solidFill>
                  <a:schemeClr val="accent1"/>
                </a:solidFill>
              </a:defRPr>
            </a:lvl5pPr>
            <a:lvl6pPr lvl="5" rtl="0">
              <a:spcBef>
                <a:spcPts val="0"/>
              </a:spcBef>
              <a:spcAft>
                <a:spcPts val="0"/>
              </a:spcAft>
              <a:buClr>
                <a:schemeClr val="accent1"/>
              </a:buClr>
              <a:buSzPts val="2800"/>
              <a:buNone/>
              <a:defRPr>
                <a:solidFill>
                  <a:schemeClr val="accent1"/>
                </a:solidFill>
              </a:defRPr>
            </a:lvl6pPr>
            <a:lvl7pPr lvl="6" rtl="0">
              <a:spcBef>
                <a:spcPts val="0"/>
              </a:spcBef>
              <a:spcAft>
                <a:spcPts val="0"/>
              </a:spcAft>
              <a:buClr>
                <a:schemeClr val="accent1"/>
              </a:buClr>
              <a:buSzPts val="2800"/>
              <a:buNone/>
              <a:defRPr>
                <a:solidFill>
                  <a:schemeClr val="accent1"/>
                </a:solidFill>
              </a:defRPr>
            </a:lvl7pPr>
            <a:lvl8pPr lvl="7" rtl="0">
              <a:spcBef>
                <a:spcPts val="0"/>
              </a:spcBef>
              <a:spcAft>
                <a:spcPts val="0"/>
              </a:spcAft>
              <a:buClr>
                <a:schemeClr val="accent1"/>
              </a:buClr>
              <a:buSzPts val="2800"/>
              <a:buNone/>
              <a:defRPr>
                <a:solidFill>
                  <a:schemeClr val="accent1"/>
                </a:solidFill>
              </a:defRPr>
            </a:lvl8pPr>
            <a:lvl9pPr lvl="8" rtl="0">
              <a:spcBef>
                <a:spcPts val="0"/>
              </a:spcBef>
              <a:spcAft>
                <a:spcPts val="0"/>
              </a:spcAft>
              <a:buClr>
                <a:schemeClr val="accent1"/>
              </a:buClr>
              <a:buSzPts val="2800"/>
              <a:buNone/>
              <a:defRPr>
                <a:solidFill>
                  <a:schemeClr val="accent1"/>
                </a:solidFill>
              </a:defRPr>
            </a:lvl9pPr>
          </a:lstStyle>
          <a:p/>
        </p:txBody>
      </p:sp>
      <p:sp>
        <p:nvSpPr>
          <p:cNvPr id="108" name="Google Shape;108;p16"/>
          <p:cNvSpPr txBox="1"/>
          <p:nvPr>
            <p:ph idx="1" type="subTitle"/>
          </p:nvPr>
        </p:nvSpPr>
        <p:spPr>
          <a:xfrm>
            <a:off x="4572050" y="2571600"/>
            <a:ext cx="3229200" cy="12345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1400"/>
              <a:buNone/>
              <a:defRPr sz="1600">
                <a:solidFill>
                  <a:schemeClr val="lt1"/>
                </a:solidFill>
              </a:defRPr>
            </a:lvl1pPr>
            <a:lvl2pPr lvl="1" rtl="0">
              <a:spcBef>
                <a:spcPts val="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109" name="Google Shape;109;p16"/>
          <p:cNvSpPr/>
          <p:nvPr/>
        </p:nvSpPr>
        <p:spPr>
          <a:xfrm>
            <a:off x="-58741" y="2571750"/>
            <a:ext cx="2989200" cy="2571600"/>
          </a:xfrm>
          <a:prstGeom prst="parallelogram">
            <a:avLst>
              <a:gd fmla="val 25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6"/>
          <p:cNvSpPr/>
          <p:nvPr/>
        </p:nvSpPr>
        <p:spPr>
          <a:xfrm>
            <a:off x="-2813723" y="-50"/>
            <a:ext cx="5978700" cy="5143500"/>
          </a:xfrm>
          <a:prstGeom prst="parallelogram">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MAIN_POINT_1">
    <p:bg>
      <p:bgPr>
        <a:solidFill>
          <a:schemeClr val="accent6"/>
        </a:solidFill>
      </p:bgPr>
    </p:bg>
    <p:spTree>
      <p:nvGrpSpPr>
        <p:cNvPr id="111" name="Shape 111"/>
        <p:cNvGrpSpPr/>
        <p:nvPr/>
      </p:nvGrpSpPr>
      <p:grpSpPr>
        <a:xfrm>
          <a:off x="0" y="0"/>
          <a:ext cx="0" cy="0"/>
          <a:chOff x="0" y="0"/>
          <a:chExt cx="0" cy="0"/>
        </a:xfrm>
      </p:grpSpPr>
      <p:sp>
        <p:nvSpPr>
          <p:cNvPr id="112" name="Google Shape;112;p17"/>
          <p:cNvSpPr/>
          <p:nvPr/>
        </p:nvSpPr>
        <p:spPr>
          <a:xfrm>
            <a:off x="985984" y="0"/>
            <a:ext cx="2989200" cy="2571600"/>
          </a:xfrm>
          <a:prstGeom prst="parallelogram">
            <a:avLst>
              <a:gd fmla="val 25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7"/>
          <p:cNvSpPr/>
          <p:nvPr/>
        </p:nvSpPr>
        <p:spPr>
          <a:xfrm>
            <a:off x="5207084" y="2571750"/>
            <a:ext cx="2989200" cy="25716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7"/>
          <p:cNvSpPr/>
          <p:nvPr/>
        </p:nvSpPr>
        <p:spPr>
          <a:xfrm>
            <a:off x="713225" y="-50"/>
            <a:ext cx="7717500" cy="5143500"/>
          </a:xfrm>
          <a:prstGeom prst="parallelogram">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7"/>
          <p:cNvSpPr txBox="1"/>
          <p:nvPr>
            <p:ph idx="1" type="subTitle"/>
          </p:nvPr>
        </p:nvSpPr>
        <p:spPr>
          <a:xfrm>
            <a:off x="2255975" y="3288824"/>
            <a:ext cx="3858900" cy="5214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Font typeface="Montserrat ExtraBold"/>
              <a:buNone/>
              <a:defRPr b="1"/>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16" name="Google Shape;116;p17"/>
          <p:cNvSpPr txBox="1"/>
          <p:nvPr>
            <p:ph type="title"/>
          </p:nvPr>
        </p:nvSpPr>
        <p:spPr>
          <a:xfrm>
            <a:off x="2255975" y="1340325"/>
            <a:ext cx="4647000" cy="19485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sz="2600"/>
            </a:lvl1pPr>
            <a:lvl2pPr lvl="1" rtl="0">
              <a:spcBef>
                <a:spcPts val="0"/>
              </a:spcBef>
              <a:spcAft>
                <a:spcPts val="0"/>
              </a:spcAft>
              <a:buSzPts val="2800"/>
              <a:buNone/>
              <a:defRPr>
                <a:latin typeface="Montserrat"/>
                <a:ea typeface="Montserrat"/>
                <a:cs typeface="Montserrat"/>
                <a:sym typeface="Montserrat"/>
              </a:defRPr>
            </a:lvl2pPr>
            <a:lvl3pPr lvl="2" rtl="0">
              <a:spcBef>
                <a:spcPts val="0"/>
              </a:spcBef>
              <a:spcAft>
                <a:spcPts val="0"/>
              </a:spcAft>
              <a:buSzPts val="2800"/>
              <a:buNone/>
              <a:defRPr>
                <a:latin typeface="Montserrat"/>
                <a:ea typeface="Montserrat"/>
                <a:cs typeface="Montserrat"/>
                <a:sym typeface="Montserrat"/>
              </a:defRPr>
            </a:lvl3pPr>
            <a:lvl4pPr lvl="3" rtl="0">
              <a:spcBef>
                <a:spcPts val="0"/>
              </a:spcBef>
              <a:spcAft>
                <a:spcPts val="0"/>
              </a:spcAft>
              <a:buSzPts val="2800"/>
              <a:buNone/>
              <a:defRPr>
                <a:latin typeface="Montserrat"/>
                <a:ea typeface="Montserrat"/>
                <a:cs typeface="Montserrat"/>
                <a:sym typeface="Montserrat"/>
              </a:defRPr>
            </a:lvl4pPr>
            <a:lvl5pPr lvl="4" rtl="0">
              <a:spcBef>
                <a:spcPts val="0"/>
              </a:spcBef>
              <a:spcAft>
                <a:spcPts val="0"/>
              </a:spcAft>
              <a:buSzPts val="2800"/>
              <a:buNone/>
              <a:defRPr>
                <a:latin typeface="Montserrat"/>
                <a:ea typeface="Montserrat"/>
                <a:cs typeface="Montserrat"/>
                <a:sym typeface="Montserrat"/>
              </a:defRPr>
            </a:lvl5pPr>
            <a:lvl6pPr lvl="5" rtl="0">
              <a:spcBef>
                <a:spcPts val="0"/>
              </a:spcBef>
              <a:spcAft>
                <a:spcPts val="0"/>
              </a:spcAft>
              <a:buSzPts val="2800"/>
              <a:buNone/>
              <a:defRPr>
                <a:latin typeface="Montserrat"/>
                <a:ea typeface="Montserrat"/>
                <a:cs typeface="Montserrat"/>
                <a:sym typeface="Montserrat"/>
              </a:defRPr>
            </a:lvl6pPr>
            <a:lvl7pPr lvl="6" rtl="0">
              <a:spcBef>
                <a:spcPts val="0"/>
              </a:spcBef>
              <a:spcAft>
                <a:spcPts val="0"/>
              </a:spcAft>
              <a:buSzPts val="2800"/>
              <a:buNone/>
              <a:defRPr>
                <a:latin typeface="Montserrat"/>
                <a:ea typeface="Montserrat"/>
                <a:cs typeface="Montserrat"/>
                <a:sym typeface="Montserrat"/>
              </a:defRPr>
            </a:lvl7pPr>
            <a:lvl8pPr lvl="7" rtl="0">
              <a:spcBef>
                <a:spcPts val="0"/>
              </a:spcBef>
              <a:spcAft>
                <a:spcPts val="0"/>
              </a:spcAft>
              <a:buSzPts val="2800"/>
              <a:buNone/>
              <a:defRPr>
                <a:latin typeface="Montserrat"/>
                <a:ea typeface="Montserrat"/>
                <a:cs typeface="Montserrat"/>
                <a:sym typeface="Montserrat"/>
              </a:defRPr>
            </a:lvl8pPr>
            <a:lvl9pPr lvl="8" rtl="0">
              <a:spcBef>
                <a:spcPts val="0"/>
              </a:spcBef>
              <a:spcAft>
                <a:spcPts val="0"/>
              </a:spcAft>
              <a:buSzPts val="2800"/>
              <a:buNone/>
              <a:defRPr>
                <a:latin typeface="Montserrat"/>
                <a:ea typeface="Montserrat"/>
                <a:cs typeface="Montserrat"/>
                <a:sym typeface="Montserrat"/>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5_1_2">
    <p:bg>
      <p:bgPr>
        <a:solidFill>
          <a:schemeClr val="accent1"/>
        </a:solidFill>
      </p:bgPr>
    </p:bg>
    <p:spTree>
      <p:nvGrpSpPr>
        <p:cNvPr id="117" name="Shape 117"/>
        <p:cNvGrpSpPr/>
        <p:nvPr/>
      </p:nvGrpSpPr>
      <p:grpSpPr>
        <a:xfrm>
          <a:off x="0" y="0"/>
          <a:ext cx="0" cy="0"/>
          <a:chOff x="0" y="0"/>
          <a:chExt cx="0" cy="0"/>
        </a:xfrm>
      </p:grpSpPr>
      <p:sp>
        <p:nvSpPr>
          <p:cNvPr id="118" name="Google Shape;118;p18"/>
          <p:cNvSpPr txBox="1"/>
          <p:nvPr>
            <p:ph idx="1" type="subTitle"/>
          </p:nvPr>
        </p:nvSpPr>
        <p:spPr>
          <a:xfrm>
            <a:off x="1212425" y="3572627"/>
            <a:ext cx="1644000" cy="4233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Font typeface="Montserrat SemiBold"/>
              <a:buNone/>
              <a:defRPr b="1"/>
            </a:lvl1pPr>
            <a:lvl2pPr lvl="1" rtl="0">
              <a:spcBef>
                <a:spcPts val="160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119" name="Google Shape;119;p18"/>
          <p:cNvSpPr txBox="1"/>
          <p:nvPr>
            <p:ph idx="2" type="subTitle"/>
          </p:nvPr>
        </p:nvSpPr>
        <p:spPr>
          <a:xfrm>
            <a:off x="3750104" y="3572624"/>
            <a:ext cx="1644000" cy="4233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Font typeface="Montserrat SemiBold"/>
              <a:buNone/>
              <a:defRPr b="1"/>
            </a:lvl1pPr>
            <a:lvl2pPr lvl="1" rtl="0">
              <a:spcBef>
                <a:spcPts val="160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120" name="Google Shape;120;p18"/>
          <p:cNvSpPr txBox="1"/>
          <p:nvPr>
            <p:ph idx="3" type="subTitle"/>
          </p:nvPr>
        </p:nvSpPr>
        <p:spPr>
          <a:xfrm>
            <a:off x="6287575" y="3572624"/>
            <a:ext cx="1644000" cy="4233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Font typeface="Montserrat SemiBold"/>
              <a:buNone/>
              <a:defRPr b="1"/>
            </a:lvl1pPr>
            <a:lvl2pPr lvl="1" rtl="0">
              <a:spcBef>
                <a:spcPts val="160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121" name="Google Shape;121;p18"/>
          <p:cNvSpPr txBox="1"/>
          <p:nvPr>
            <p:ph idx="4" type="subTitle"/>
          </p:nvPr>
        </p:nvSpPr>
        <p:spPr>
          <a:xfrm>
            <a:off x="1212425" y="1741650"/>
            <a:ext cx="1644000" cy="4233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Font typeface="Montserrat SemiBold"/>
              <a:buNone/>
              <a:defRPr b="1"/>
            </a:lvl1pPr>
            <a:lvl2pPr lvl="1" rtl="0">
              <a:spcBef>
                <a:spcPts val="160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122" name="Google Shape;122;p18"/>
          <p:cNvSpPr txBox="1"/>
          <p:nvPr>
            <p:ph idx="5" type="subTitle"/>
          </p:nvPr>
        </p:nvSpPr>
        <p:spPr>
          <a:xfrm>
            <a:off x="3750000" y="1741650"/>
            <a:ext cx="1644000" cy="4233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Font typeface="Montserrat SemiBold"/>
              <a:buNone/>
              <a:defRPr b="1"/>
            </a:lvl1pPr>
            <a:lvl2pPr lvl="1" rtl="0">
              <a:spcBef>
                <a:spcPts val="160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123" name="Google Shape;123;p18"/>
          <p:cNvSpPr txBox="1"/>
          <p:nvPr>
            <p:ph idx="6" type="subTitle"/>
          </p:nvPr>
        </p:nvSpPr>
        <p:spPr>
          <a:xfrm>
            <a:off x="6287575" y="1741650"/>
            <a:ext cx="1644000" cy="4233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Font typeface="Montserrat SemiBold"/>
              <a:buNone/>
              <a:defRPr b="1"/>
            </a:lvl1pPr>
            <a:lvl2pPr lvl="1" rtl="0">
              <a:spcBef>
                <a:spcPts val="160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124" name="Google Shape;124;p18"/>
          <p:cNvSpPr txBox="1"/>
          <p:nvPr>
            <p:ph idx="7" type="subTitle"/>
          </p:nvPr>
        </p:nvSpPr>
        <p:spPr>
          <a:xfrm>
            <a:off x="1212850" y="2164923"/>
            <a:ext cx="1643400" cy="600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25" name="Google Shape;125;p18"/>
          <p:cNvSpPr txBox="1"/>
          <p:nvPr>
            <p:ph idx="8" type="subTitle"/>
          </p:nvPr>
        </p:nvSpPr>
        <p:spPr>
          <a:xfrm>
            <a:off x="3750520" y="2164925"/>
            <a:ext cx="1643400" cy="603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26" name="Google Shape;126;p18"/>
          <p:cNvSpPr txBox="1"/>
          <p:nvPr>
            <p:ph idx="9" type="subTitle"/>
          </p:nvPr>
        </p:nvSpPr>
        <p:spPr>
          <a:xfrm>
            <a:off x="6287991" y="2164925"/>
            <a:ext cx="1643100" cy="603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27" name="Google Shape;127;p18"/>
          <p:cNvSpPr txBox="1"/>
          <p:nvPr>
            <p:ph idx="13" type="subTitle"/>
          </p:nvPr>
        </p:nvSpPr>
        <p:spPr>
          <a:xfrm>
            <a:off x="1212841" y="3992200"/>
            <a:ext cx="1643400" cy="603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28" name="Google Shape;128;p18"/>
          <p:cNvSpPr txBox="1"/>
          <p:nvPr>
            <p:ph idx="14" type="subTitle"/>
          </p:nvPr>
        </p:nvSpPr>
        <p:spPr>
          <a:xfrm>
            <a:off x="3750520" y="3992197"/>
            <a:ext cx="1643400" cy="603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29" name="Google Shape;129;p18"/>
          <p:cNvSpPr txBox="1"/>
          <p:nvPr>
            <p:ph idx="15" type="subTitle"/>
          </p:nvPr>
        </p:nvSpPr>
        <p:spPr>
          <a:xfrm>
            <a:off x="6287991" y="3992197"/>
            <a:ext cx="1643100" cy="603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30" name="Google Shape;130;p18"/>
          <p:cNvSpPr txBox="1"/>
          <p:nvPr>
            <p:ph type="title"/>
          </p:nvPr>
        </p:nvSpPr>
        <p:spPr>
          <a:xfrm>
            <a:off x="713225" y="448056"/>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2800"/>
              <a:buFont typeface="Montserrat ExtraBold"/>
              <a:buNone/>
              <a:defRPr/>
            </a:lvl1pPr>
            <a:lvl2pPr lvl="1"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2pPr>
            <a:lvl3pPr lvl="2"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3pPr>
            <a:lvl4pPr lvl="3"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4pPr>
            <a:lvl5pPr lvl="4"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5pPr>
            <a:lvl6pPr lvl="5"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6pPr>
            <a:lvl7pPr lvl="6"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7pPr>
            <a:lvl8pPr lvl="7"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8pPr>
            <a:lvl9pPr lvl="8"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9pPr>
          </a:lstStyle>
          <a:p/>
        </p:txBody>
      </p:sp>
      <p:sp>
        <p:nvSpPr>
          <p:cNvPr id="131" name="Google Shape;131;p18"/>
          <p:cNvSpPr/>
          <p:nvPr/>
        </p:nvSpPr>
        <p:spPr>
          <a:xfrm>
            <a:off x="-136550" y="539500"/>
            <a:ext cx="849900" cy="3381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8"/>
          <p:cNvSpPr/>
          <p:nvPr/>
        </p:nvSpPr>
        <p:spPr>
          <a:xfrm>
            <a:off x="8430713" y="-1131400"/>
            <a:ext cx="849900" cy="2492100"/>
          </a:xfrm>
          <a:prstGeom prst="parallelogram">
            <a:avLst>
              <a:gd fmla="val 51058"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8"/>
          <p:cNvSpPr/>
          <p:nvPr/>
        </p:nvSpPr>
        <p:spPr>
          <a:xfrm>
            <a:off x="8096013" y="-1614500"/>
            <a:ext cx="849900" cy="2492100"/>
          </a:xfrm>
          <a:prstGeom prst="parallelogram">
            <a:avLst>
              <a:gd fmla="val 5105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1_4_1_1_1_2">
    <p:bg>
      <p:bgPr>
        <a:solidFill>
          <a:schemeClr val="accent6"/>
        </a:solidFill>
      </p:bgPr>
    </p:bg>
    <p:spTree>
      <p:nvGrpSpPr>
        <p:cNvPr id="134" name="Shape 134"/>
        <p:cNvGrpSpPr/>
        <p:nvPr/>
      </p:nvGrpSpPr>
      <p:grpSpPr>
        <a:xfrm>
          <a:off x="0" y="0"/>
          <a:ext cx="0" cy="0"/>
          <a:chOff x="0" y="0"/>
          <a:chExt cx="0" cy="0"/>
        </a:xfrm>
      </p:grpSpPr>
      <p:sp>
        <p:nvSpPr>
          <p:cNvPr id="135" name="Google Shape;135;p19"/>
          <p:cNvSpPr/>
          <p:nvPr/>
        </p:nvSpPr>
        <p:spPr>
          <a:xfrm>
            <a:off x="985984" y="0"/>
            <a:ext cx="2989200" cy="2571600"/>
          </a:xfrm>
          <a:prstGeom prst="parallelogram">
            <a:avLst>
              <a:gd fmla="val 25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9"/>
          <p:cNvSpPr/>
          <p:nvPr/>
        </p:nvSpPr>
        <p:spPr>
          <a:xfrm>
            <a:off x="5207084" y="2571750"/>
            <a:ext cx="2989200" cy="25716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9"/>
          <p:cNvSpPr/>
          <p:nvPr/>
        </p:nvSpPr>
        <p:spPr>
          <a:xfrm>
            <a:off x="713225" y="-50"/>
            <a:ext cx="7717500" cy="5143500"/>
          </a:xfrm>
          <a:prstGeom prst="parallelogram">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9"/>
          <p:cNvSpPr txBox="1"/>
          <p:nvPr>
            <p:ph hasCustomPrompt="1" type="title"/>
          </p:nvPr>
        </p:nvSpPr>
        <p:spPr>
          <a:xfrm>
            <a:off x="2012132" y="820675"/>
            <a:ext cx="5119800" cy="75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2pPr>
            <a:lvl3pPr lvl="2"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3pPr>
            <a:lvl4pPr lvl="3"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4pPr>
            <a:lvl5pPr lvl="4"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5pPr>
            <a:lvl6pPr lvl="5"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6pPr>
            <a:lvl7pPr lvl="6"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7pPr>
            <a:lvl8pPr lvl="7"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8pPr>
            <a:lvl9pPr lvl="8"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9pPr>
          </a:lstStyle>
          <a:p>
            <a:r>
              <a:t>xx%</a:t>
            </a:r>
          </a:p>
        </p:txBody>
      </p:sp>
      <p:sp>
        <p:nvSpPr>
          <p:cNvPr id="139" name="Google Shape;139;p19"/>
          <p:cNvSpPr txBox="1"/>
          <p:nvPr>
            <p:ph idx="1" type="subTitle"/>
          </p:nvPr>
        </p:nvSpPr>
        <p:spPr>
          <a:xfrm>
            <a:off x="2012000" y="1572472"/>
            <a:ext cx="5119800" cy="330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Roboto"/>
              <a:buNone/>
              <a:defRPr sz="1400"/>
            </a:lvl1pPr>
            <a:lvl2pPr lvl="1" rtl="0">
              <a:spcBef>
                <a:spcPts val="1600"/>
              </a:spcBef>
              <a:spcAft>
                <a:spcPts val="0"/>
              </a:spcAft>
              <a:buSzPts val="1400"/>
              <a:buFont typeface="Roboto"/>
              <a:buNone/>
              <a:defRPr>
                <a:latin typeface="Roboto"/>
                <a:ea typeface="Roboto"/>
                <a:cs typeface="Roboto"/>
                <a:sym typeface="Roboto"/>
              </a:defRPr>
            </a:lvl2pPr>
            <a:lvl3pPr lvl="2" rtl="0">
              <a:spcBef>
                <a:spcPts val="1600"/>
              </a:spcBef>
              <a:spcAft>
                <a:spcPts val="0"/>
              </a:spcAft>
              <a:buSzPts val="1400"/>
              <a:buFont typeface="Roboto"/>
              <a:buNone/>
              <a:defRPr>
                <a:latin typeface="Roboto"/>
                <a:ea typeface="Roboto"/>
                <a:cs typeface="Roboto"/>
                <a:sym typeface="Roboto"/>
              </a:defRPr>
            </a:lvl3pPr>
            <a:lvl4pPr lvl="3" rtl="0">
              <a:spcBef>
                <a:spcPts val="1600"/>
              </a:spcBef>
              <a:spcAft>
                <a:spcPts val="0"/>
              </a:spcAft>
              <a:buSzPts val="1400"/>
              <a:buFont typeface="Roboto"/>
              <a:buNone/>
              <a:defRPr>
                <a:latin typeface="Roboto"/>
                <a:ea typeface="Roboto"/>
                <a:cs typeface="Roboto"/>
                <a:sym typeface="Roboto"/>
              </a:defRPr>
            </a:lvl4pPr>
            <a:lvl5pPr lvl="4" rtl="0">
              <a:spcBef>
                <a:spcPts val="1600"/>
              </a:spcBef>
              <a:spcAft>
                <a:spcPts val="0"/>
              </a:spcAft>
              <a:buSzPts val="1400"/>
              <a:buFont typeface="Roboto"/>
              <a:buNone/>
              <a:defRPr>
                <a:latin typeface="Roboto"/>
                <a:ea typeface="Roboto"/>
                <a:cs typeface="Roboto"/>
                <a:sym typeface="Roboto"/>
              </a:defRPr>
            </a:lvl5pPr>
            <a:lvl6pPr lvl="5" rtl="0">
              <a:spcBef>
                <a:spcPts val="1600"/>
              </a:spcBef>
              <a:spcAft>
                <a:spcPts val="0"/>
              </a:spcAft>
              <a:buSzPts val="1400"/>
              <a:buFont typeface="Roboto"/>
              <a:buNone/>
              <a:defRPr>
                <a:latin typeface="Roboto"/>
                <a:ea typeface="Roboto"/>
                <a:cs typeface="Roboto"/>
                <a:sym typeface="Roboto"/>
              </a:defRPr>
            </a:lvl6pPr>
            <a:lvl7pPr lvl="6" rtl="0">
              <a:spcBef>
                <a:spcPts val="1600"/>
              </a:spcBef>
              <a:spcAft>
                <a:spcPts val="0"/>
              </a:spcAft>
              <a:buSzPts val="1400"/>
              <a:buFont typeface="Roboto"/>
              <a:buNone/>
              <a:defRPr>
                <a:latin typeface="Roboto"/>
                <a:ea typeface="Roboto"/>
                <a:cs typeface="Roboto"/>
                <a:sym typeface="Roboto"/>
              </a:defRPr>
            </a:lvl7pPr>
            <a:lvl8pPr lvl="7" rtl="0">
              <a:spcBef>
                <a:spcPts val="1600"/>
              </a:spcBef>
              <a:spcAft>
                <a:spcPts val="0"/>
              </a:spcAft>
              <a:buSzPts val="1400"/>
              <a:buFont typeface="Roboto"/>
              <a:buNone/>
              <a:defRPr>
                <a:latin typeface="Roboto"/>
                <a:ea typeface="Roboto"/>
                <a:cs typeface="Roboto"/>
                <a:sym typeface="Roboto"/>
              </a:defRPr>
            </a:lvl8pPr>
            <a:lvl9pPr lvl="8" rtl="0">
              <a:spcBef>
                <a:spcPts val="1600"/>
              </a:spcBef>
              <a:spcAft>
                <a:spcPts val="1600"/>
              </a:spcAft>
              <a:buSzPts val="1400"/>
              <a:buFont typeface="Roboto"/>
              <a:buNone/>
              <a:defRPr>
                <a:latin typeface="Roboto"/>
                <a:ea typeface="Roboto"/>
                <a:cs typeface="Roboto"/>
                <a:sym typeface="Roboto"/>
              </a:defRPr>
            </a:lvl9pPr>
          </a:lstStyle>
          <a:p/>
        </p:txBody>
      </p:sp>
      <p:sp>
        <p:nvSpPr>
          <p:cNvPr id="140" name="Google Shape;140;p19"/>
          <p:cNvSpPr txBox="1"/>
          <p:nvPr>
            <p:ph hasCustomPrompt="1" idx="2" type="title"/>
          </p:nvPr>
        </p:nvSpPr>
        <p:spPr>
          <a:xfrm>
            <a:off x="2012132" y="2048416"/>
            <a:ext cx="5119800" cy="75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2pPr>
            <a:lvl3pPr lvl="2"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3pPr>
            <a:lvl4pPr lvl="3"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4pPr>
            <a:lvl5pPr lvl="4"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5pPr>
            <a:lvl6pPr lvl="5"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6pPr>
            <a:lvl7pPr lvl="6"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7pPr>
            <a:lvl8pPr lvl="7"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8pPr>
            <a:lvl9pPr lvl="8"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9pPr>
          </a:lstStyle>
          <a:p>
            <a:r>
              <a:t>xx%</a:t>
            </a:r>
          </a:p>
        </p:txBody>
      </p:sp>
      <p:sp>
        <p:nvSpPr>
          <p:cNvPr id="141" name="Google Shape;141;p19"/>
          <p:cNvSpPr txBox="1"/>
          <p:nvPr>
            <p:ph idx="3" type="subTitle"/>
          </p:nvPr>
        </p:nvSpPr>
        <p:spPr>
          <a:xfrm>
            <a:off x="2012000" y="2799023"/>
            <a:ext cx="5119800" cy="330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Roboto"/>
              <a:buNone/>
              <a:defRPr sz="1400"/>
            </a:lvl1pPr>
            <a:lvl2pPr lvl="1" rtl="0">
              <a:spcBef>
                <a:spcPts val="1600"/>
              </a:spcBef>
              <a:spcAft>
                <a:spcPts val="0"/>
              </a:spcAft>
              <a:buSzPts val="1400"/>
              <a:buFont typeface="Roboto"/>
              <a:buNone/>
              <a:defRPr>
                <a:latin typeface="Roboto"/>
                <a:ea typeface="Roboto"/>
                <a:cs typeface="Roboto"/>
                <a:sym typeface="Roboto"/>
              </a:defRPr>
            </a:lvl2pPr>
            <a:lvl3pPr lvl="2" rtl="0">
              <a:spcBef>
                <a:spcPts val="1600"/>
              </a:spcBef>
              <a:spcAft>
                <a:spcPts val="0"/>
              </a:spcAft>
              <a:buSzPts val="1400"/>
              <a:buFont typeface="Roboto"/>
              <a:buNone/>
              <a:defRPr>
                <a:latin typeface="Roboto"/>
                <a:ea typeface="Roboto"/>
                <a:cs typeface="Roboto"/>
                <a:sym typeface="Roboto"/>
              </a:defRPr>
            </a:lvl3pPr>
            <a:lvl4pPr lvl="3" rtl="0">
              <a:spcBef>
                <a:spcPts val="1600"/>
              </a:spcBef>
              <a:spcAft>
                <a:spcPts val="0"/>
              </a:spcAft>
              <a:buSzPts val="1400"/>
              <a:buFont typeface="Roboto"/>
              <a:buNone/>
              <a:defRPr>
                <a:latin typeface="Roboto"/>
                <a:ea typeface="Roboto"/>
                <a:cs typeface="Roboto"/>
                <a:sym typeface="Roboto"/>
              </a:defRPr>
            </a:lvl4pPr>
            <a:lvl5pPr lvl="4" rtl="0">
              <a:spcBef>
                <a:spcPts val="1600"/>
              </a:spcBef>
              <a:spcAft>
                <a:spcPts val="0"/>
              </a:spcAft>
              <a:buSzPts val="1400"/>
              <a:buFont typeface="Roboto"/>
              <a:buNone/>
              <a:defRPr>
                <a:latin typeface="Roboto"/>
                <a:ea typeface="Roboto"/>
                <a:cs typeface="Roboto"/>
                <a:sym typeface="Roboto"/>
              </a:defRPr>
            </a:lvl5pPr>
            <a:lvl6pPr lvl="5" rtl="0">
              <a:spcBef>
                <a:spcPts val="1600"/>
              </a:spcBef>
              <a:spcAft>
                <a:spcPts val="0"/>
              </a:spcAft>
              <a:buSzPts val="1400"/>
              <a:buFont typeface="Roboto"/>
              <a:buNone/>
              <a:defRPr>
                <a:latin typeface="Roboto"/>
                <a:ea typeface="Roboto"/>
                <a:cs typeface="Roboto"/>
                <a:sym typeface="Roboto"/>
              </a:defRPr>
            </a:lvl6pPr>
            <a:lvl7pPr lvl="6" rtl="0">
              <a:spcBef>
                <a:spcPts val="1600"/>
              </a:spcBef>
              <a:spcAft>
                <a:spcPts val="0"/>
              </a:spcAft>
              <a:buSzPts val="1400"/>
              <a:buFont typeface="Roboto"/>
              <a:buNone/>
              <a:defRPr>
                <a:latin typeface="Roboto"/>
                <a:ea typeface="Roboto"/>
                <a:cs typeface="Roboto"/>
                <a:sym typeface="Roboto"/>
              </a:defRPr>
            </a:lvl7pPr>
            <a:lvl8pPr lvl="7" rtl="0">
              <a:spcBef>
                <a:spcPts val="1600"/>
              </a:spcBef>
              <a:spcAft>
                <a:spcPts val="0"/>
              </a:spcAft>
              <a:buSzPts val="1400"/>
              <a:buFont typeface="Roboto"/>
              <a:buNone/>
              <a:defRPr>
                <a:latin typeface="Roboto"/>
                <a:ea typeface="Roboto"/>
                <a:cs typeface="Roboto"/>
                <a:sym typeface="Roboto"/>
              </a:defRPr>
            </a:lvl8pPr>
            <a:lvl9pPr lvl="8" rtl="0">
              <a:spcBef>
                <a:spcPts val="1600"/>
              </a:spcBef>
              <a:spcAft>
                <a:spcPts val="1600"/>
              </a:spcAft>
              <a:buSzPts val="1400"/>
              <a:buFont typeface="Roboto"/>
              <a:buNone/>
              <a:defRPr>
                <a:latin typeface="Roboto"/>
                <a:ea typeface="Roboto"/>
                <a:cs typeface="Roboto"/>
                <a:sym typeface="Roboto"/>
              </a:defRPr>
            </a:lvl9pPr>
          </a:lstStyle>
          <a:p/>
        </p:txBody>
      </p:sp>
      <p:sp>
        <p:nvSpPr>
          <p:cNvPr id="142" name="Google Shape;142;p19"/>
          <p:cNvSpPr txBox="1"/>
          <p:nvPr>
            <p:ph hasCustomPrompt="1" idx="4" type="title"/>
          </p:nvPr>
        </p:nvSpPr>
        <p:spPr>
          <a:xfrm>
            <a:off x="2012042" y="3241031"/>
            <a:ext cx="5119800" cy="75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2pPr>
            <a:lvl3pPr lvl="2"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3pPr>
            <a:lvl4pPr lvl="3"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4pPr>
            <a:lvl5pPr lvl="4"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5pPr>
            <a:lvl6pPr lvl="5"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6pPr>
            <a:lvl7pPr lvl="6"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7pPr>
            <a:lvl8pPr lvl="7"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8pPr>
            <a:lvl9pPr lvl="8"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9pPr>
          </a:lstStyle>
          <a:p>
            <a:r>
              <a:t>xx%</a:t>
            </a:r>
          </a:p>
        </p:txBody>
      </p:sp>
      <p:sp>
        <p:nvSpPr>
          <p:cNvPr id="143" name="Google Shape;143;p19"/>
          <p:cNvSpPr txBox="1"/>
          <p:nvPr>
            <p:ph idx="5" type="subTitle"/>
          </p:nvPr>
        </p:nvSpPr>
        <p:spPr>
          <a:xfrm>
            <a:off x="2012000" y="3992825"/>
            <a:ext cx="5119800" cy="330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Roboto"/>
              <a:buNone/>
              <a:defRPr sz="1400"/>
            </a:lvl1pPr>
            <a:lvl2pPr lvl="1" rtl="0">
              <a:spcBef>
                <a:spcPts val="1600"/>
              </a:spcBef>
              <a:spcAft>
                <a:spcPts val="0"/>
              </a:spcAft>
              <a:buSzPts val="1400"/>
              <a:buFont typeface="Roboto"/>
              <a:buNone/>
              <a:defRPr>
                <a:latin typeface="Roboto"/>
                <a:ea typeface="Roboto"/>
                <a:cs typeface="Roboto"/>
                <a:sym typeface="Roboto"/>
              </a:defRPr>
            </a:lvl2pPr>
            <a:lvl3pPr lvl="2" rtl="0">
              <a:spcBef>
                <a:spcPts val="1600"/>
              </a:spcBef>
              <a:spcAft>
                <a:spcPts val="0"/>
              </a:spcAft>
              <a:buSzPts val="1400"/>
              <a:buFont typeface="Roboto"/>
              <a:buNone/>
              <a:defRPr>
                <a:latin typeface="Roboto"/>
                <a:ea typeface="Roboto"/>
                <a:cs typeface="Roboto"/>
                <a:sym typeface="Roboto"/>
              </a:defRPr>
            </a:lvl3pPr>
            <a:lvl4pPr lvl="3" rtl="0">
              <a:spcBef>
                <a:spcPts val="1600"/>
              </a:spcBef>
              <a:spcAft>
                <a:spcPts val="0"/>
              </a:spcAft>
              <a:buSzPts val="1400"/>
              <a:buFont typeface="Roboto"/>
              <a:buNone/>
              <a:defRPr>
                <a:latin typeface="Roboto"/>
                <a:ea typeface="Roboto"/>
                <a:cs typeface="Roboto"/>
                <a:sym typeface="Roboto"/>
              </a:defRPr>
            </a:lvl4pPr>
            <a:lvl5pPr lvl="4" rtl="0">
              <a:spcBef>
                <a:spcPts val="1600"/>
              </a:spcBef>
              <a:spcAft>
                <a:spcPts val="0"/>
              </a:spcAft>
              <a:buSzPts val="1400"/>
              <a:buFont typeface="Roboto"/>
              <a:buNone/>
              <a:defRPr>
                <a:latin typeface="Roboto"/>
                <a:ea typeface="Roboto"/>
                <a:cs typeface="Roboto"/>
                <a:sym typeface="Roboto"/>
              </a:defRPr>
            </a:lvl5pPr>
            <a:lvl6pPr lvl="5" rtl="0">
              <a:spcBef>
                <a:spcPts val="1600"/>
              </a:spcBef>
              <a:spcAft>
                <a:spcPts val="0"/>
              </a:spcAft>
              <a:buSzPts val="1400"/>
              <a:buFont typeface="Roboto"/>
              <a:buNone/>
              <a:defRPr>
                <a:latin typeface="Roboto"/>
                <a:ea typeface="Roboto"/>
                <a:cs typeface="Roboto"/>
                <a:sym typeface="Roboto"/>
              </a:defRPr>
            </a:lvl6pPr>
            <a:lvl7pPr lvl="6" rtl="0">
              <a:spcBef>
                <a:spcPts val="1600"/>
              </a:spcBef>
              <a:spcAft>
                <a:spcPts val="0"/>
              </a:spcAft>
              <a:buSzPts val="1400"/>
              <a:buFont typeface="Roboto"/>
              <a:buNone/>
              <a:defRPr>
                <a:latin typeface="Roboto"/>
                <a:ea typeface="Roboto"/>
                <a:cs typeface="Roboto"/>
                <a:sym typeface="Roboto"/>
              </a:defRPr>
            </a:lvl7pPr>
            <a:lvl8pPr lvl="7" rtl="0">
              <a:spcBef>
                <a:spcPts val="1600"/>
              </a:spcBef>
              <a:spcAft>
                <a:spcPts val="0"/>
              </a:spcAft>
              <a:buSzPts val="1400"/>
              <a:buFont typeface="Roboto"/>
              <a:buNone/>
              <a:defRPr>
                <a:latin typeface="Roboto"/>
                <a:ea typeface="Roboto"/>
                <a:cs typeface="Roboto"/>
                <a:sym typeface="Roboto"/>
              </a:defRPr>
            </a:lvl8pPr>
            <a:lvl9pPr lvl="8" rtl="0">
              <a:spcBef>
                <a:spcPts val="1600"/>
              </a:spcBef>
              <a:spcAft>
                <a:spcPts val="1600"/>
              </a:spcAft>
              <a:buSzPts val="1400"/>
              <a:buFont typeface="Roboto"/>
              <a:buNone/>
              <a:defRPr>
                <a:latin typeface="Roboto"/>
                <a:ea typeface="Roboto"/>
                <a:cs typeface="Roboto"/>
                <a:sym typeface="Roboto"/>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_1_1_1">
    <p:bg>
      <p:bgPr>
        <a:solidFill>
          <a:schemeClr val="accent1"/>
        </a:solidFill>
      </p:bgPr>
    </p:bg>
    <p:spTree>
      <p:nvGrpSpPr>
        <p:cNvPr id="144" name="Shape 144"/>
        <p:cNvGrpSpPr/>
        <p:nvPr/>
      </p:nvGrpSpPr>
      <p:grpSpPr>
        <a:xfrm>
          <a:off x="0" y="0"/>
          <a:ext cx="0" cy="0"/>
          <a:chOff x="0" y="0"/>
          <a:chExt cx="0" cy="0"/>
        </a:xfrm>
      </p:grpSpPr>
      <p:sp>
        <p:nvSpPr>
          <p:cNvPr id="145" name="Google Shape;145;p20"/>
          <p:cNvSpPr/>
          <p:nvPr/>
        </p:nvSpPr>
        <p:spPr>
          <a:xfrm>
            <a:off x="0" y="1337425"/>
            <a:ext cx="9152100" cy="32583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0"/>
          <p:cNvSpPr txBox="1"/>
          <p:nvPr>
            <p:ph type="title"/>
          </p:nvPr>
        </p:nvSpPr>
        <p:spPr>
          <a:xfrm>
            <a:off x="713225" y="448056"/>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2800"/>
              <a:buFont typeface="Montserrat ExtraBold"/>
              <a:buNone/>
              <a:defRPr/>
            </a:lvl1pPr>
            <a:lvl2pPr lvl="1"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2pPr>
            <a:lvl3pPr lvl="2"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3pPr>
            <a:lvl4pPr lvl="3"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4pPr>
            <a:lvl5pPr lvl="4"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5pPr>
            <a:lvl6pPr lvl="5"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6pPr>
            <a:lvl7pPr lvl="6"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7pPr>
            <a:lvl8pPr lvl="7"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8pPr>
            <a:lvl9pPr lvl="8"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9pPr>
          </a:lstStyle>
          <a:p/>
        </p:txBody>
      </p:sp>
      <p:sp>
        <p:nvSpPr>
          <p:cNvPr id="147" name="Google Shape;147;p20"/>
          <p:cNvSpPr/>
          <p:nvPr/>
        </p:nvSpPr>
        <p:spPr>
          <a:xfrm>
            <a:off x="-136550" y="539500"/>
            <a:ext cx="849900" cy="3381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0"/>
          <p:cNvSpPr/>
          <p:nvPr/>
        </p:nvSpPr>
        <p:spPr>
          <a:xfrm>
            <a:off x="8250413" y="3673550"/>
            <a:ext cx="849900" cy="2492100"/>
          </a:xfrm>
          <a:prstGeom prst="parallelogram">
            <a:avLst>
              <a:gd fmla="val 51058"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0"/>
          <p:cNvSpPr/>
          <p:nvPr/>
        </p:nvSpPr>
        <p:spPr>
          <a:xfrm>
            <a:off x="7742888" y="4253475"/>
            <a:ext cx="849900" cy="2492100"/>
          </a:xfrm>
          <a:prstGeom prst="parallelogram">
            <a:avLst>
              <a:gd fmla="val 5105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0"/>
          <p:cNvSpPr txBox="1"/>
          <p:nvPr>
            <p:ph idx="1" type="subTitle"/>
          </p:nvPr>
        </p:nvSpPr>
        <p:spPr>
          <a:xfrm>
            <a:off x="725462" y="2636788"/>
            <a:ext cx="1647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Font typeface="Montserrat SemiBold"/>
              <a:buNone/>
              <a:defRPr b="1" sz="2000">
                <a:solidFill>
                  <a:schemeClr val="accent1"/>
                </a:solidFill>
              </a:defRPr>
            </a:lvl1pPr>
            <a:lvl2pPr lvl="1" rtl="0">
              <a:spcBef>
                <a:spcPts val="160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151" name="Google Shape;151;p20"/>
          <p:cNvSpPr txBox="1"/>
          <p:nvPr>
            <p:ph idx="2" type="subTitle"/>
          </p:nvPr>
        </p:nvSpPr>
        <p:spPr>
          <a:xfrm>
            <a:off x="2745327" y="2636788"/>
            <a:ext cx="1647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Font typeface="Montserrat SemiBold"/>
              <a:buNone/>
              <a:defRPr b="1" sz="2000">
                <a:solidFill>
                  <a:schemeClr val="accent1"/>
                </a:solidFill>
              </a:defRPr>
            </a:lvl1pPr>
            <a:lvl2pPr lvl="1" rtl="0">
              <a:spcBef>
                <a:spcPts val="160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152" name="Google Shape;152;p20"/>
          <p:cNvSpPr txBox="1"/>
          <p:nvPr>
            <p:ph idx="3" type="subTitle"/>
          </p:nvPr>
        </p:nvSpPr>
        <p:spPr>
          <a:xfrm>
            <a:off x="4772669" y="2636788"/>
            <a:ext cx="1647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Font typeface="Montserrat SemiBold"/>
              <a:buNone/>
              <a:defRPr b="1" sz="2000">
                <a:solidFill>
                  <a:schemeClr val="accent1"/>
                </a:solidFill>
              </a:defRPr>
            </a:lvl1pPr>
            <a:lvl2pPr lvl="1" rtl="0">
              <a:spcBef>
                <a:spcPts val="160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153" name="Google Shape;153;p20"/>
          <p:cNvSpPr txBox="1"/>
          <p:nvPr>
            <p:ph idx="4" type="subTitle"/>
          </p:nvPr>
        </p:nvSpPr>
        <p:spPr>
          <a:xfrm>
            <a:off x="6795150" y="2636788"/>
            <a:ext cx="1647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2400"/>
              <a:buFont typeface="Montserrat SemiBold"/>
              <a:buNone/>
              <a:defRPr b="1" sz="2000">
                <a:solidFill>
                  <a:schemeClr val="accent1"/>
                </a:solidFill>
              </a:defRPr>
            </a:lvl1pPr>
            <a:lvl2pPr lvl="1" rtl="0">
              <a:spcBef>
                <a:spcPts val="160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154" name="Google Shape;154;p20"/>
          <p:cNvSpPr txBox="1"/>
          <p:nvPr>
            <p:ph idx="5" type="subTitle"/>
          </p:nvPr>
        </p:nvSpPr>
        <p:spPr>
          <a:xfrm>
            <a:off x="583525" y="3055550"/>
            <a:ext cx="1931100" cy="1146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solidFill>
                  <a:schemeClr val="lt1"/>
                </a:solidFill>
              </a:defRPr>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155" name="Google Shape;155;p20"/>
          <p:cNvSpPr txBox="1"/>
          <p:nvPr>
            <p:ph idx="6" type="subTitle"/>
          </p:nvPr>
        </p:nvSpPr>
        <p:spPr>
          <a:xfrm>
            <a:off x="2603425" y="3055550"/>
            <a:ext cx="1931100" cy="1146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solidFill>
                  <a:schemeClr val="lt1"/>
                </a:solidFill>
              </a:defRPr>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156" name="Google Shape;156;p20"/>
          <p:cNvSpPr txBox="1"/>
          <p:nvPr>
            <p:ph idx="7" type="subTitle"/>
          </p:nvPr>
        </p:nvSpPr>
        <p:spPr>
          <a:xfrm>
            <a:off x="4630763" y="3055550"/>
            <a:ext cx="1931100" cy="1146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solidFill>
                  <a:schemeClr val="lt1"/>
                </a:solidFill>
              </a:defRPr>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157" name="Google Shape;157;p20"/>
          <p:cNvSpPr txBox="1"/>
          <p:nvPr>
            <p:ph idx="8" type="subTitle"/>
          </p:nvPr>
        </p:nvSpPr>
        <p:spPr>
          <a:xfrm>
            <a:off x="6677050" y="3055550"/>
            <a:ext cx="1883400" cy="1146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solidFill>
                  <a:schemeClr val="lt1"/>
                </a:solidFill>
              </a:defRPr>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accent6"/>
        </a:solidFill>
      </p:bgPr>
    </p:bg>
    <p:spTree>
      <p:nvGrpSpPr>
        <p:cNvPr id="13" name="Shape 13"/>
        <p:cNvGrpSpPr/>
        <p:nvPr/>
      </p:nvGrpSpPr>
      <p:grpSpPr>
        <a:xfrm>
          <a:off x="0" y="0"/>
          <a:ext cx="0" cy="0"/>
          <a:chOff x="0" y="0"/>
          <a:chExt cx="0" cy="0"/>
        </a:xfrm>
      </p:grpSpPr>
      <p:sp>
        <p:nvSpPr>
          <p:cNvPr id="14" name="Google Shape;14;p3"/>
          <p:cNvSpPr txBox="1"/>
          <p:nvPr>
            <p:ph type="title"/>
          </p:nvPr>
        </p:nvSpPr>
        <p:spPr>
          <a:xfrm>
            <a:off x="713225" y="1866150"/>
            <a:ext cx="3094800" cy="10329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BA68C8"/>
              </a:buClr>
              <a:buSzPts val="3600"/>
              <a:buFont typeface="Montserrat ExtraBold"/>
              <a:buNone/>
              <a:defRPr sz="3600">
                <a:solidFill>
                  <a:schemeClr val="accent1"/>
                </a:solidFill>
              </a:defRPr>
            </a:lvl1pPr>
            <a:lvl2pPr lvl="1" rtl="0">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2pPr>
            <a:lvl3pPr lvl="2" rtl="0">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3pPr>
            <a:lvl4pPr lvl="3" rtl="0">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4pPr>
            <a:lvl5pPr lvl="4" rtl="0">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5pPr>
            <a:lvl6pPr lvl="5" rtl="0">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6pPr>
            <a:lvl7pPr lvl="6" rtl="0">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7pPr>
            <a:lvl8pPr lvl="7" rtl="0">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8pPr>
            <a:lvl9pPr lvl="8" rtl="0">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9pPr>
          </a:lstStyle>
          <a:p/>
        </p:txBody>
      </p:sp>
      <p:sp>
        <p:nvSpPr>
          <p:cNvPr id="15" name="Google Shape;15;p3"/>
          <p:cNvSpPr txBox="1"/>
          <p:nvPr>
            <p:ph idx="1" type="subTitle"/>
          </p:nvPr>
        </p:nvSpPr>
        <p:spPr>
          <a:xfrm>
            <a:off x="713225" y="2953425"/>
            <a:ext cx="2510400" cy="759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Font typeface="Roboto"/>
              <a:buNone/>
              <a:defRPr>
                <a:solidFill>
                  <a:schemeClr val="lt1"/>
                </a:solidFill>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6" name="Google Shape;16;p3"/>
          <p:cNvSpPr txBox="1"/>
          <p:nvPr>
            <p:ph hasCustomPrompt="1" idx="2" type="title"/>
          </p:nvPr>
        </p:nvSpPr>
        <p:spPr>
          <a:xfrm>
            <a:off x="713225" y="1359300"/>
            <a:ext cx="1272600" cy="3381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6000"/>
              <a:buFont typeface="Montserrat ExtraBold"/>
              <a:buNone/>
              <a:defRPr sz="3600">
                <a:solidFill>
                  <a:schemeClr val="lt1"/>
                </a:solidFill>
              </a:defRPr>
            </a:lvl1pPr>
            <a:lvl2pPr lvl="1" rtl="0" algn="ctr">
              <a:spcBef>
                <a:spcPts val="0"/>
              </a:spcBef>
              <a:spcAft>
                <a:spcPts val="0"/>
              </a:spcAft>
              <a:buClr>
                <a:schemeClr val="lt1"/>
              </a:buClr>
              <a:buSzPts val="6000"/>
              <a:buFont typeface="Montserrat ExtraBold"/>
              <a:buNone/>
              <a:defRPr sz="6000">
                <a:solidFill>
                  <a:schemeClr val="lt1"/>
                </a:solidFill>
                <a:latin typeface="Montserrat ExtraBold"/>
                <a:ea typeface="Montserrat ExtraBold"/>
                <a:cs typeface="Montserrat ExtraBold"/>
                <a:sym typeface="Montserrat ExtraBold"/>
              </a:defRPr>
            </a:lvl2pPr>
            <a:lvl3pPr lvl="2" rtl="0" algn="ctr">
              <a:spcBef>
                <a:spcPts val="0"/>
              </a:spcBef>
              <a:spcAft>
                <a:spcPts val="0"/>
              </a:spcAft>
              <a:buClr>
                <a:schemeClr val="lt1"/>
              </a:buClr>
              <a:buSzPts val="6000"/>
              <a:buFont typeface="Montserrat ExtraBold"/>
              <a:buNone/>
              <a:defRPr sz="6000">
                <a:solidFill>
                  <a:schemeClr val="lt1"/>
                </a:solidFill>
                <a:latin typeface="Montserrat ExtraBold"/>
                <a:ea typeface="Montserrat ExtraBold"/>
                <a:cs typeface="Montserrat ExtraBold"/>
                <a:sym typeface="Montserrat ExtraBold"/>
              </a:defRPr>
            </a:lvl3pPr>
            <a:lvl4pPr lvl="3" rtl="0" algn="ctr">
              <a:spcBef>
                <a:spcPts val="0"/>
              </a:spcBef>
              <a:spcAft>
                <a:spcPts val="0"/>
              </a:spcAft>
              <a:buClr>
                <a:schemeClr val="lt1"/>
              </a:buClr>
              <a:buSzPts val="6000"/>
              <a:buFont typeface="Montserrat ExtraBold"/>
              <a:buNone/>
              <a:defRPr sz="6000">
                <a:solidFill>
                  <a:schemeClr val="lt1"/>
                </a:solidFill>
                <a:latin typeface="Montserrat ExtraBold"/>
                <a:ea typeface="Montserrat ExtraBold"/>
                <a:cs typeface="Montserrat ExtraBold"/>
                <a:sym typeface="Montserrat ExtraBold"/>
              </a:defRPr>
            </a:lvl4pPr>
            <a:lvl5pPr lvl="4" rtl="0" algn="ctr">
              <a:spcBef>
                <a:spcPts val="0"/>
              </a:spcBef>
              <a:spcAft>
                <a:spcPts val="0"/>
              </a:spcAft>
              <a:buClr>
                <a:schemeClr val="lt1"/>
              </a:buClr>
              <a:buSzPts val="6000"/>
              <a:buFont typeface="Montserrat ExtraBold"/>
              <a:buNone/>
              <a:defRPr sz="6000">
                <a:solidFill>
                  <a:schemeClr val="lt1"/>
                </a:solidFill>
                <a:latin typeface="Montserrat ExtraBold"/>
                <a:ea typeface="Montserrat ExtraBold"/>
                <a:cs typeface="Montserrat ExtraBold"/>
                <a:sym typeface="Montserrat ExtraBold"/>
              </a:defRPr>
            </a:lvl5pPr>
            <a:lvl6pPr lvl="5" rtl="0" algn="ctr">
              <a:spcBef>
                <a:spcPts val="0"/>
              </a:spcBef>
              <a:spcAft>
                <a:spcPts val="0"/>
              </a:spcAft>
              <a:buClr>
                <a:schemeClr val="lt1"/>
              </a:buClr>
              <a:buSzPts val="6000"/>
              <a:buFont typeface="Montserrat ExtraBold"/>
              <a:buNone/>
              <a:defRPr sz="6000">
                <a:solidFill>
                  <a:schemeClr val="lt1"/>
                </a:solidFill>
                <a:latin typeface="Montserrat ExtraBold"/>
                <a:ea typeface="Montserrat ExtraBold"/>
                <a:cs typeface="Montserrat ExtraBold"/>
                <a:sym typeface="Montserrat ExtraBold"/>
              </a:defRPr>
            </a:lvl6pPr>
            <a:lvl7pPr lvl="6" rtl="0" algn="ctr">
              <a:spcBef>
                <a:spcPts val="0"/>
              </a:spcBef>
              <a:spcAft>
                <a:spcPts val="0"/>
              </a:spcAft>
              <a:buClr>
                <a:schemeClr val="lt1"/>
              </a:buClr>
              <a:buSzPts val="6000"/>
              <a:buFont typeface="Montserrat ExtraBold"/>
              <a:buNone/>
              <a:defRPr sz="6000">
                <a:solidFill>
                  <a:schemeClr val="lt1"/>
                </a:solidFill>
                <a:latin typeface="Montserrat ExtraBold"/>
                <a:ea typeface="Montserrat ExtraBold"/>
                <a:cs typeface="Montserrat ExtraBold"/>
                <a:sym typeface="Montserrat ExtraBold"/>
              </a:defRPr>
            </a:lvl7pPr>
            <a:lvl8pPr lvl="7" rtl="0" algn="ctr">
              <a:spcBef>
                <a:spcPts val="0"/>
              </a:spcBef>
              <a:spcAft>
                <a:spcPts val="0"/>
              </a:spcAft>
              <a:buClr>
                <a:schemeClr val="lt1"/>
              </a:buClr>
              <a:buSzPts val="6000"/>
              <a:buFont typeface="Montserrat ExtraBold"/>
              <a:buNone/>
              <a:defRPr sz="6000">
                <a:solidFill>
                  <a:schemeClr val="lt1"/>
                </a:solidFill>
                <a:latin typeface="Montserrat ExtraBold"/>
                <a:ea typeface="Montserrat ExtraBold"/>
                <a:cs typeface="Montserrat ExtraBold"/>
                <a:sym typeface="Montserrat ExtraBold"/>
              </a:defRPr>
            </a:lvl8pPr>
            <a:lvl9pPr lvl="8" rtl="0" algn="ctr">
              <a:spcBef>
                <a:spcPts val="0"/>
              </a:spcBef>
              <a:spcAft>
                <a:spcPts val="0"/>
              </a:spcAft>
              <a:buClr>
                <a:schemeClr val="lt1"/>
              </a:buClr>
              <a:buSzPts val="6000"/>
              <a:buFont typeface="Montserrat ExtraBold"/>
              <a:buNone/>
              <a:defRPr sz="6000">
                <a:solidFill>
                  <a:schemeClr val="lt1"/>
                </a:solidFill>
                <a:latin typeface="Montserrat ExtraBold"/>
                <a:ea typeface="Montserrat ExtraBold"/>
                <a:cs typeface="Montserrat ExtraBold"/>
                <a:sym typeface="Montserrat ExtraBold"/>
              </a:defRPr>
            </a:lvl9pPr>
          </a:lstStyle>
          <a:p>
            <a:r>
              <a:t>xx%</a:t>
            </a:r>
          </a:p>
        </p:txBody>
      </p:sp>
      <p:sp>
        <p:nvSpPr>
          <p:cNvPr id="17" name="Google Shape;17;p3"/>
          <p:cNvSpPr/>
          <p:nvPr/>
        </p:nvSpPr>
        <p:spPr>
          <a:xfrm>
            <a:off x="3534309" y="2588925"/>
            <a:ext cx="2989200" cy="2571600"/>
          </a:xfrm>
          <a:prstGeom prst="parallelogram">
            <a:avLst>
              <a:gd fmla="val 25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3"/>
          <p:cNvSpPr/>
          <p:nvPr/>
        </p:nvSpPr>
        <p:spPr>
          <a:xfrm>
            <a:off x="3949425" y="-50"/>
            <a:ext cx="7717500" cy="5143500"/>
          </a:xfrm>
          <a:prstGeom prst="parallelogram">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p:nvPr/>
        </p:nvSpPr>
        <p:spPr>
          <a:xfrm>
            <a:off x="-136550" y="1359300"/>
            <a:ext cx="849900" cy="338100"/>
          </a:xfrm>
          <a:prstGeom prst="parallelogram">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_1_2">
    <p:bg>
      <p:bgPr>
        <a:solidFill>
          <a:schemeClr val="accent1"/>
        </a:solidFill>
      </p:bgPr>
    </p:bg>
    <p:spTree>
      <p:nvGrpSpPr>
        <p:cNvPr id="158" name="Shape 158"/>
        <p:cNvGrpSpPr/>
        <p:nvPr/>
      </p:nvGrpSpPr>
      <p:grpSpPr>
        <a:xfrm>
          <a:off x="0" y="0"/>
          <a:ext cx="0" cy="0"/>
          <a:chOff x="0" y="0"/>
          <a:chExt cx="0" cy="0"/>
        </a:xfrm>
      </p:grpSpPr>
      <p:sp>
        <p:nvSpPr>
          <p:cNvPr id="159" name="Google Shape;159;p21"/>
          <p:cNvSpPr/>
          <p:nvPr/>
        </p:nvSpPr>
        <p:spPr>
          <a:xfrm>
            <a:off x="0" y="1337425"/>
            <a:ext cx="9152100" cy="32583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1"/>
          <p:cNvSpPr txBox="1"/>
          <p:nvPr>
            <p:ph type="title"/>
          </p:nvPr>
        </p:nvSpPr>
        <p:spPr>
          <a:xfrm>
            <a:off x="713225" y="448056"/>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2800"/>
              <a:buFont typeface="Montserrat ExtraBold"/>
              <a:buNone/>
              <a:defRPr/>
            </a:lvl1pPr>
            <a:lvl2pPr lvl="1"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2pPr>
            <a:lvl3pPr lvl="2"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3pPr>
            <a:lvl4pPr lvl="3"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4pPr>
            <a:lvl5pPr lvl="4"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5pPr>
            <a:lvl6pPr lvl="5"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6pPr>
            <a:lvl7pPr lvl="6"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7pPr>
            <a:lvl8pPr lvl="7"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8pPr>
            <a:lvl9pPr lvl="8"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9pPr>
          </a:lstStyle>
          <a:p/>
        </p:txBody>
      </p:sp>
      <p:sp>
        <p:nvSpPr>
          <p:cNvPr id="161" name="Google Shape;161;p21"/>
          <p:cNvSpPr/>
          <p:nvPr/>
        </p:nvSpPr>
        <p:spPr>
          <a:xfrm>
            <a:off x="-136550" y="539500"/>
            <a:ext cx="849900" cy="3381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1"/>
          <p:cNvSpPr/>
          <p:nvPr/>
        </p:nvSpPr>
        <p:spPr>
          <a:xfrm>
            <a:off x="7848463" y="3673550"/>
            <a:ext cx="849900" cy="2492100"/>
          </a:xfrm>
          <a:prstGeom prst="parallelogram">
            <a:avLst>
              <a:gd fmla="val 51058"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1"/>
          <p:cNvSpPr/>
          <p:nvPr/>
        </p:nvSpPr>
        <p:spPr>
          <a:xfrm>
            <a:off x="8163088" y="4253475"/>
            <a:ext cx="849900" cy="2492100"/>
          </a:xfrm>
          <a:prstGeom prst="parallelogram">
            <a:avLst>
              <a:gd fmla="val 5105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1"/>
          <p:cNvSpPr txBox="1"/>
          <p:nvPr>
            <p:ph idx="1" type="subTitle"/>
          </p:nvPr>
        </p:nvSpPr>
        <p:spPr>
          <a:xfrm>
            <a:off x="604788" y="2227862"/>
            <a:ext cx="16473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400"/>
              <a:buFont typeface="Montserrat SemiBold"/>
              <a:buNone/>
              <a:defRPr b="1" sz="2000">
                <a:solidFill>
                  <a:schemeClr val="accent1"/>
                </a:solidFill>
              </a:defRPr>
            </a:lvl1pPr>
            <a:lvl2pPr lvl="1" rtl="0">
              <a:spcBef>
                <a:spcPts val="160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165" name="Google Shape;165;p21"/>
          <p:cNvSpPr txBox="1"/>
          <p:nvPr>
            <p:ph idx="2" type="subTitle"/>
          </p:nvPr>
        </p:nvSpPr>
        <p:spPr>
          <a:xfrm>
            <a:off x="2623738" y="2227862"/>
            <a:ext cx="16473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400"/>
              <a:buFont typeface="Montserrat SemiBold"/>
              <a:buNone/>
              <a:defRPr b="1" sz="2000">
                <a:solidFill>
                  <a:schemeClr val="accent1"/>
                </a:solidFill>
              </a:defRPr>
            </a:lvl1pPr>
            <a:lvl2pPr lvl="1" rtl="0">
              <a:spcBef>
                <a:spcPts val="160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166" name="Google Shape;166;p21"/>
          <p:cNvSpPr txBox="1"/>
          <p:nvPr>
            <p:ph idx="3" type="subTitle"/>
          </p:nvPr>
        </p:nvSpPr>
        <p:spPr>
          <a:xfrm>
            <a:off x="4651125" y="2227862"/>
            <a:ext cx="16473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400"/>
              <a:buFont typeface="Montserrat SemiBold"/>
              <a:buNone/>
              <a:defRPr b="1" sz="2000">
                <a:solidFill>
                  <a:schemeClr val="accent1"/>
                </a:solidFill>
              </a:defRPr>
            </a:lvl1pPr>
            <a:lvl2pPr lvl="1" rtl="0">
              <a:spcBef>
                <a:spcPts val="160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167" name="Google Shape;167;p21"/>
          <p:cNvSpPr txBox="1"/>
          <p:nvPr>
            <p:ph idx="4" type="subTitle"/>
          </p:nvPr>
        </p:nvSpPr>
        <p:spPr>
          <a:xfrm>
            <a:off x="6674475" y="2227862"/>
            <a:ext cx="16473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400"/>
              <a:buFont typeface="Montserrat SemiBold"/>
              <a:buNone/>
              <a:defRPr b="1" sz="2000">
                <a:solidFill>
                  <a:schemeClr val="accent1"/>
                </a:solidFill>
              </a:defRPr>
            </a:lvl1pPr>
            <a:lvl2pPr lvl="1" rtl="0">
              <a:spcBef>
                <a:spcPts val="1600"/>
              </a:spcBef>
              <a:spcAft>
                <a:spcPts val="0"/>
              </a:spcAft>
              <a:buClr>
                <a:schemeClr val="lt1"/>
              </a:buClr>
              <a:buSzPts val="1400"/>
              <a:buNone/>
              <a:defRPr>
                <a:solidFill>
                  <a:schemeClr val="lt1"/>
                </a:solidFill>
              </a:defRPr>
            </a:lvl2pPr>
            <a:lvl3pPr lvl="2" rtl="0">
              <a:spcBef>
                <a:spcPts val="1600"/>
              </a:spcBef>
              <a:spcAft>
                <a:spcPts val="0"/>
              </a:spcAft>
              <a:buClr>
                <a:schemeClr val="lt1"/>
              </a:buClr>
              <a:buSzPts val="1400"/>
              <a:buNone/>
              <a:defRPr>
                <a:solidFill>
                  <a:schemeClr val="lt1"/>
                </a:solidFill>
              </a:defRPr>
            </a:lvl3pPr>
            <a:lvl4pPr lvl="3" rtl="0">
              <a:spcBef>
                <a:spcPts val="1600"/>
              </a:spcBef>
              <a:spcAft>
                <a:spcPts val="0"/>
              </a:spcAft>
              <a:buClr>
                <a:schemeClr val="lt1"/>
              </a:buClr>
              <a:buSzPts val="1400"/>
              <a:buNone/>
              <a:defRPr>
                <a:solidFill>
                  <a:schemeClr val="lt1"/>
                </a:solidFill>
              </a:defRPr>
            </a:lvl4pPr>
            <a:lvl5pPr lvl="4" rtl="0">
              <a:spcBef>
                <a:spcPts val="1600"/>
              </a:spcBef>
              <a:spcAft>
                <a:spcPts val="0"/>
              </a:spcAft>
              <a:buClr>
                <a:schemeClr val="lt1"/>
              </a:buClr>
              <a:buSzPts val="1400"/>
              <a:buNone/>
              <a:defRPr>
                <a:solidFill>
                  <a:schemeClr val="lt1"/>
                </a:solidFill>
              </a:defRPr>
            </a:lvl5pPr>
            <a:lvl6pPr lvl="5" rtl="0">
              <a:spcBef>
                <a:spcPts val="1600"/>
              </a:spcBef>
              <a:spcAft>
                <a:spcPts val="0"/>
              </a:spcAft>
              <a:buClr>
                <a:schemeClr val="lt1"/>
              </a:buClr>
              <a:buSzPts val="1400"/>
              <a:buNone/>
              <a:defRPr>
                <a:solidFill>
                  <a:schemeClr val="lt1"/>
                </a:solidFill>
              </a:defRPr>
            </a:lvl6pPr>
            <a:lvl7pPr lvl="6" rtl="0">
              <a:spcBef>
                <a:spcPts val="1600"/>
              </a:spcBef>
              <a:spcAft>
                <a:spcPts val="0"/>
              </a:spcAft>
              <a:buClr>
                <a:schemeClr val="lt1"/>
              </a:buClr>
              <a:buSzPts val="1400"/>
              <a:buNone/>
              <a:defRPr>
                <a:solidFill>
                  <a:schemeClr val="lt1"/>
                </a:solidFill>
              </a:defRPr>
            </a:lvl7pPr>
            <a:lvl8pPr lvl="7" rtl="0">
              <a:spcBef>
                <a:spcPts val="1600"/>
              </a:spcBef>
              <a:spcAft>
                <a:spcPts val="0"/>
              </a:spcAft>
              <a:buClr>
                <a:schemeClr val="lt1"/>
              </a:buClr>
              <a:buSzPts val="1400"/>
              <a:buNone/>
              <a:defRPr>
                <a:solidFill>
                  <a:schemeClr val="lt1"/>
                </a:solidFill>
              </a:defRPr>
            </a:lvl8pPr>
            <a:lvl9pPr lvl="8" rtl="0">
              <a:spcBef>
                <a:spcPts val="1600"/>
              </a:spcBef>
              <a:spcAft>
                <a:spcPts val="1600"/>
              </a:spcAft>
              <a:buClr>
                <a:schemeClr val="lt1"/>
              </a:buClr>
              <a:buSzPts val="1400"/>
              <a:buNone/>
              <a:defRPr>
                <a:solidFill>
                  <a:schemeClr val="lt1"/>
                </a:solidFill>
              </a:defRPr>
            </a:lvl9pPr>
          </a:lstStyle>
          <a:p/>
        </p:txBody>
      </p:sp>
      <p:sp>
        <p:nvSpPr>
          <p:cNvPr id="168" name="Google Shape;168;p21"/>
          <p:cNvSpPr txBox="1"/>
          <p:nvPr>
            <p:ph idx="5" type="subTitle"/>
          </p:nvPr>
        </p:nvSpPr>
        <p:spPr>
          <a:xfrm>
            <a:off x="604788" y="2641725"/>
            <a:ext cx="1856700" cy="947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600">
                <a:solidFill>
                  <a:schemeClr val="lt1"/>
                </a:solidFill>
              </a:defRPr>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169" name="Google Shape;169;p21"/>
          <p:cNvSpPr txBox="1"/>
          <p:nvPr>
            <p:ph idx="6" type="subTitle"/>
          </p:nvPr>
        </p:nvSpPr>
        <p:spPr>
          <a:xfrm>
            <a:off x="2623738" y="2641725"/>
            <a:ext cx="1856700" cy="947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600">
                <a:solidFill>
                  <a:schemeClr val="lt1"/>
                </a:solidFill>
              </a:defRPr>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170" name="Google Shape;170;p21"/>
          <p:cNvSpPr txBox="1"/>
          <p:nvPr>
            <p:ph idx="7" type="subTitle"/>
          </p:nvPr>
        </p:nvSpPr>
        <p:spPr>
          <a:xfrm>
            <a:off x="4651125" y="2641725"/>
            <a:ext cx="1856700" cy="947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600">
                <a:solidFill>
                  <a:schemeClr val="lt1"/>
                </a:solidFill>
              </a:defRPr>
            </a:lvl1pPr>
            <a:lvl2pPr lvl="1" rtl="0" algn="ctr">
              <a:spcBef>
                <a:spcPts val="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171" name="Google Shape;171;p21"/>
          <p:cNvSpPr txBox="1"/>
          <p:nvPr>
            <p:ph idx="8" type="subTitle"/>
          </p:nvPr>
        </p:nvSpPr>
        <p:spPr>
          <a:xfrm>
            <a:off x="6674475" y="2641725"/>
            <a:ext cx="1856700" cy="9477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sz="1600">
                <a:solidFill>
                  <a:schemeClr val="lt1"/>
                </a:solidFill>
              </a:defRPr>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
        <p:nvSpPr>
          <p:cNvPr id="172" name="Google Shape;172;p21"/>
          <p:cNvSpPr txBox="1"/>
          <p:nvPr>
            <p:ph hasCustomPrompt="1" idx="9" type="title"/>
          </p:nvPr>
        </p:nvSpPr>
        <p:spPr>
          <a:xfrm>
            <a:off x="604788" y="1891335"/>
            <a:ext cx="530400" cy="336600"/>
          </a:xfrm>
          <a:prstGeom prst="rect">
            <a:avLst/>
          </a:prstGeom>
        </p:spPr>
        <p:txBody>
          <a:bodyPr anchorCtr="0" anchor="ctr" bIns="91425" lIns="91425" spcFirstLastPara="1" rIns="91425" wrap="square" tIns="91425">
            <a:noAutofit/>
          </a:bodyPr>
          <a:lstStyle>
            <a:lvl1pPr lvl="0" rtl="0">
              <a:spcBef>
                <a:spcPts val="0"/>
              </a:spcBef>
              <a:spcAft>
                <a:spcPts val="0"/>
              </a:spcAft>
              <a:buSzPts val="3200"/>
              <a:buNone/>
              <a:defRPr>
                <a:solidFill>
                  <a:schemeClr val="accent1"/>
                </a:solidFill>
              </a:defRPr>
            </a:lvl1pPr>
            <a:lvl2pPr lvl="1"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2pPr>
            <a:lvl3pPr lvl="2"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3pPr>
            <a:lvl4pPr lvl="3"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4pPr>
            <a:lvl5pPr lvl="4"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5pPr>
            <a:lvl6pPr lvl="5"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6pPr>
            <a:lvl7pPr lvl="6"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7pPr>
            <a:lvl8pPr lvl="7"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8pPr>
            <a:lvl9pPr lvl="8"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9pPr>
          </a:lstStyle>
          <a:p>
            <a:r>
              <a:t>xx%</a:t>
            </a:r>
          </a:p>
        </p:txBody>
      </p:sp>
      <p:sp>
        <p:nvSpPr>
          <p:cNvPr id="173" name="Google Shape;173;p21"/>
          <p:cNvSpPr txBox="1"/>
          <p:nvPr>
            <p:ph hasCustomPrompt="1" idx="13" type="title"/>
          </p:nvPr>
        </p:nvSpPr>
        <p:spPr>
          <a:xfrm>
            <a:off x="4651125" y="1890375"/>
            <a:ext cx="530400" cy="336600"/>
          </a:xfrm>
          <a:prstGeom prst="rect">
            <a:avLst/>
          </a:prstGeom>
        </p:spPr>
        <p:txBody>
          <a:bodyPr anchorCtr="0" anchor="ctr" bIns="91425" lIns="91425" spcFirstLastPara="1" rIns="91425" wrap="square" tIns="91425">
            <a:noAutofit/>
          </a:bodyPr>
          <a:lstStyle>
            <a:lvl1pPr lvl="0" rtl="0">
              <a:spcBef>
                <a:spcPts val="0"/>
              </a:spcBef>
              <a:spcAft>
                <a:spcPts val="0"/>
              </a:spcAft>
              <a:buSzPts val="3200"/>
              <a:buNone/>
              <a:defRPr>
                <a:solidFill>
                  <a:schemeClr val="accent1"/>
                </a:solidFill>
              </a:defRPr>
            </a:lvl1pPr>
            <a:lvl2pPr lvl="1"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2pPr>
            <a:lvl3pPr lvl="2"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3pPr>
            <a:lvl4pPr lvl="3"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4pPr>
            <a:lvl5pPr lvl="4"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5pPr>
            <a:lvl6pPr lvl="5"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6pPr>
            <a:lvl7pPr lvl="6"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7pPr>
            <a:lvl8pPr lvl="7"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8pPr>
            <a:lvl9pPr lvl="8"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9pPr>
          </a:lstStyle>
          <a:p>
            <a:r>
              <a:t>xx%</a:t>
            </a:r>
          </a:p>
        </p:txBody>
      </p:sp>
      <p:sp>
        <p:nvSpPr>
          <p:cNvPr id="174" name="Google Shape;174;p21"/>
          <p:cNvSpPr txBox="1"/>
          <p:nvPr>
            <p:ph hasCustomPrompt="1" idx="14" type="title"/>
          </p:nvPr>
        </p:nvSpPr>
        <p:spPr>
          <a:xfrm>
            <a:off x="2623738" y="1891335"/>
            <a:ext cx="530400" cy="336600"/>
          </a:xfrm>
          <a:prstGeom prst="rect">
            <a:avLst/>
          </a:prstGeom>
        </p:spPr>
        <p:txBody>
          <a:bodyPr anchorCtr="0" anchor="ctr" bIns="91425" lIns="91425" spcFirstLastPara="1" rIns="91425" wrap="square" tIns="91425">
            <a:noAutofit/>
          </a:bodyPr>
          <a:lstStyle>
            <a:lvl1pPr lvl="0" rtl="0">
              <a:spcBef>
                <a:spcPts val="0"/>
              </a:spcBef>
              <a:spcAft>
                <a:spcPts val="0"/>
              </a:spcAft>
              <a:buSzPts val="3200"/>
              <a:buNone/>
              <a:defRPr>
                <a:solidFill>
                  <a:schemeClr val="accent1"/>
                </a:solidFill>
              </a:defRPr>
            </a:lvl1pPr>
            <a:lvl2pPr lvl="1"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2pPr>
            <a:lvl3pPr lvl="2"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3pPr>
            <a:lvl4pPr lvl="3"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4pPr>
            <a:lvl5pPr lvl="4"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5pPr>
            <a:lvl6pPr lvl="5"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6pPr>
            <a:lvl7pPr lvl="6"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7pPr>
            <a:lvl8pPr lvl="7"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8pPr>
            <a:lvl9pPr lvl="8"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9pPr>
          </a:lstStyle>
          <a:p>
            <a:r>
              <a:t>xx%</a:t>
            </a:r>
          </a:p>
        </p:txBody>
      </p:sp>
      <p:sp>
        <p:nvSpPr>
          <p:cNvPr id="175" name="Google Shape;175;p21"/>
          <p:cNvSpPr txBox="1"/>
          <p:nvPr>
            <p:ph hasCustomPrompt="1" idx="15" type="title"/>
          </p:nvPr>
        </p:nvSpPr>
        <p:spPr>
          <a:xfrm>
            <a:off x="6674475" y="1890375"/>
            <a:ext cx="530400" cy="336600"/>
          </a:xfrm>
          <a:prstGeom prst="rect">
            <a:avLst/>
          </a:prstGeom>
        </p:spPr>
        <p:txBody>
          <a:bodyPr anchorCtr="0" anchor="ctr" bIns="91425" lIns="91425" spcFirstLastPara="1" rIns="91425" wrap="square" tIns="91425">
            <a:noAutofit/>
          </a:bodyPr>
          <a:lstStyle>
            <a:lvl1pPr lvl="0" rtl="0">
              <a:spcBef>
                <a:spcPts val="0"/>
              </a:spcBef>
              <a:spcAft>
                <a:spcPts val="0"/>
              </a:spcAft>
              <a:buSzPts val="3200"/>
              <a:buNone/>
              <a:defRPr>
                <a:solidFill>
                  <a:schemeClr val="accent1"/>
                </a:solidFill>
              </a:defRPr>
            </a:lvl1pPr>
            <a:lvl2pPr lvl="1"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2pPr>
            <a:lvl3pPr lvl="2"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3pPr>
            <a:lvl4pPr lvl="3"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4pPr>
            <a:lvl5pPr lvl="4"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5pPr>
            <a:lvl6pPr lvl="5"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6pPr>
            <a:lvl7pPr lvl="6"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7pPr>
            <a:lvl8pPr lvl="7"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8pPr>
            <a:lvl9pPr lvl="8" rtl="0" algn="ctr">
              <a:spcBef>
                <a:spcPts val="0"/>
              </a:spcBef>
              <a:spcAft>
                <a:spcPts val="0"/>
              </a:spcAft>
              <a:buClr>
                <a:schemeClr val="dk2"/>
              </a:buClr>
              <a:buSzPts val="4800"/>
              <a:buFont typeface="Montserrat ExtraBold"/>
              <a:buNone/>
              <a:defRPr sz="4800">
                <a:solidFill>
                  <a:schemeClr val="dk2"/>
                </a:solidFill>
                <a:latin typeface="Montserrat ExtraBold"/>
                <a:ea typeface="Montserrat ExtraBold"/>
                <a:cs typeface="Montserrat ExtraBold"/>
                <a:sym typeface="Montserrat ExtraBold"/>
              </a:defRPr>
            </a:lvl9pPr>
          </a:lstStyle>
          <a:p>
            <a:r>
              <a:t>xx%</a:t>
            </a: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7">
    <p:bg>
      <p:bgPr>
        <a:solidFill>
          <a:schemeClr val="accent6"/>
        </a:solidFill>
      </p:bgPr>
    </p:bg>
    <p:spTree>
      <p:nvGrpSpPr>
        <p:cNvPr id="176" name="Shape 176"/>
        <p:cNvGrpSpPr/>
        <p:nvPr/>
      </p:nvGrpSpPr>
      <p:grpSpPr>
        <a:xfrm>
          <a:off x="0" y="0"/>
          <a:ext cx="0" cy="0"/>
          <a:chOff x="0" y="0"/>
          <a:chExt cx="0" cy="0"/>
        </a:xfrm>
      </p:grpSpPr>
      <p:sp>
        <p:nvSpPr>
          <p:cNvPr id="177" name="Google Shape;177;p22"/>
          <p:cNvSpPr/>
          <p:nvPr/>
        </p:nvSpPr>
        <p:spPr>
          <a:xfrm>
            <a:off x="1741784" y="2571750"/>
            <a:ext cx="2989200" cy="2571600"/>
          </a:xfrm>
          <a:prstGeom prst="parallelogram">
            <a:avLst>
              <a:gd fmla="val 25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2"/>
          <p:cNvSpPr/>
          <p:nvPr/>
        </p:nvSpPr>
        <p:spPr>
          <a:xfrm>
            <a:off x="-1579300" y="-50"/>
            <a:ext cx="6544800" cy="5143500"/>
          </a:xfrm>
          <a:prstGeom prst="parallelogram">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2"/>
          <p:cNvSpPr txBox="1"/>
          <p:nvPr>
            <p:ph type="title"/>
          </p:nvPr>
        </p:nvSpPr>
        <p:spPr>
          <a:xfrm>
            <a:off x="4676825" y="714100"/>
            <a:ext cx="3858900" cy="689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000"/>
              <a:buFont typeface="Montserrat ExtraBold"/>
              <a:buNone/>
              <a:defRPr sz="6000">
                <a:solidFill>
                  <a:schemeClr val="accent1"/>
                </a:solidFill>
              </a:defRPr>
            </a:lvl1pPr>
            <a:lvl2pPr lvl="1" rtl="0" algn="ctr">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2pPr>
            <a:lvl3pPr lvl="2" rtl="0" algn="ctr">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3pPr>
            <a:lvl4pPr lvl="3" rtl="0" algn="ctr">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4pPr>
            <a:lvl5pPr lvl="4" rtl="0" algn="ctr">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5pPr>
            <a:lvl6pPr lvl="5" rtl="0" algn="ctr">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6pPr>
            <a:lvl7pPr lvl="6" rtl="0" algn="ctr">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7pPr>
            <a:lvl8pPr lvl="7" rtl="0" algn="ctr">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8pPr>
            <a:lvl9pPr lvl="8" rtl="0" algn="ctr">
              <a:spcBef>
                <a:spcPts val="0"/>
              </a:spcBef>
              <a:spcAft>
                <a:spcPts val="0"/>
              </a:spcAft>
              <a:buSzPts val="3600"/>
              <a:buFont typeface="Montserrat ExtraBold"/>
              <a:buNone/>
              <a:defRPr sz="3600">
                <a:latin typeface="Montserrat ExtraBold"/>
                <a:ea typeface="Montserrat ExtraBold"/>
                <a:cs typeface="Montserrat ExtraBold"/>
                <a:sym typeface="Montserrat ExtraBold"/>
              </a:defRPr>
            </a:lvl9pPr>
          </a:lstStyle>
          <a:p/>
        </p:txBody>
      </p:sp>
      <p:sp>
        <p:nvSpPr>
          <p:cNvPr id="180" name="Google Shape;180;p22"/>
          <p:cNvSpPr txBox="1"/>
          <p:nvPr>
            <p:ph idx="1" type="subTitle"/>
          </p:nvPr>
        </p:nvSpPr>
        <p:spPr>
          <a:xfrm>
            <a:off x="5797800" y="1480950"/>
            <a:ext cx="2633100" cy="1090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400">
                <a:solidFill>
                  <a:schemeClr val="lt1"/>
                </a:solidFill>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81" name="Google Shape;181;p22"/>
          <p:cNvSpPr txBox="1"/>
          <p:nvPr/>
        </p:nvSpPr>
        <p:spPr>
          <a:xfrm>
            <a:off x="5430725" y="3357050"/>
            <a:ext cx="3000000" cy="9723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300"/>
              </a:spcBef>
              <a:spcAft>
                <a:spcPts val="0"/>
              </a:spcAft>
              <a:buNone/>
            </a:pPr>
            <a:r>
              <a:rPr lang="en" sz="1100">
                <a:solidFill>
                  <a:schemeClr val="lt1"/>
                </a:solidFill>
                <a:latin typeface="Roboto"/>
                <a:ea typeface="Roboto"/>
                <a:cs typeface="Roboto"/>
                <a:sym typeface="Roboto"/>
              </a:rPr>
              <a:t>This presentation template was created by </a:t>
            </a:r>
            <a:r>
              <a:rPr b="1" lang="en" sz="1100">
                <a:solidFill>
                  <a:schemeClr val="lt1"/>
                </a:solidFill>
                <a:uFill>
                  <a:noFill/>
                </a:uFill>
                <a:latin typeface="Roboto"/>
                <a:ea typeface="Roboto"/>
                <a:cs typeface="Roboto"/>
                <a:sym typeface="Roboto"/>
                <a:hlinkClick r:id="rId2">
                  <a:extLst>
                    <a:ext uri="{A12FA001-AC4F-418D-AE19-62706E023703}">
                      <ahyp:hlinkClr val="tx"/>
                    </a:ext>
                  </a:extLst>
                </a:hlinkClick>
              </a:rPr>
              <a:t>Slidesgo</a:t>
            </a:r>
            <a:r>
              <a:rPr lang="en" sz="1100">
                <a:solidFill>
                  <a:schemeClr val="lt1"/>
                </a:solidFill>
                <a:latin typeface="Roboto"/>
                <a:ea typeface="Roboto"/>
                <a:cs typeface="Roboto"/>
                <a:sym typeface="Roboto"/>
              </a:rPr>
              <a:t>, including icons by</a:t>
            </a:r>
            <a:r>
              <a:rPr b="1" lang="en" sz="1100" u="sng">
                <a:solidFill>
                  <a:schemeClr val="lt1"/>
                </a:solidFill>
                <a:latin typeface="Roboto"/>
                <a:ea typeface="Roboto"/>
                <a:cs typeface="Roboto"/>
                <a:sym typeface="Roboto"/>
              </a:rPr>
              <a:t> </a:t>
            </a:r>
            <a:r>
              <a:rPr b="1" lang="en" sz="1100">
                <a:solidFill>
                  <a:schemeClr val="lt1"/>
                </a:solidFill>
                <a:uFill>
                  <a:noFill/>
                </a:uFill>
                <a:latin typeface="Roboto"/>
                <a:ea typeface="Roboto"/>
                <a:cs typeface="Roboto"/>
                <a:sym typeface="Roboto"/>
                <a:hlinkClick r:id="rId3">
                  <a:extLst>
                    <a:ext uri="{A12FA001-AC4F-418D-AE19-62706E023703}">
                      <ahyp:hlinkClr val="tx"/>
                    </a:ext>
                  </a:extLst>
                </a:hlinkClick>
              </a:rPr>
              <a:t>Flaticon</a:t>
            </a:r>
            <a:r>
              <a:rPr lang="en" sz="1100">
                <a:solidFill>
                  <a:schemeClr val="lt1"/>
                </a:solidFill>
                <a:latin typeface="Roboto"/>
                <a:ea typeface="Roboto"/>
                <a:cs typeface="Roboto"/>
                <a:sym typeface="Roboto"/>
              </a:rPr>
              <a:t>, and infographics &amp; images by </a:t>
            </a:r>
            <a:r>
              <a:rPr b="1" lang="en" sz="1100">
                <a:solidFill>
                  <a:schemeClr val="lt1"/>
                </a:solidFill>
                <a:uFill>
                  <a:noFill/>
                </a:uFill>
                <a:latin typeface="Roboto"/>
                <a:ea typeface="Roboto"/>
                <a:cs typeface="Roboto"/>
                <a:sym typeface="Roboto"/>
                <a:hlinkClick r:id="rId4">
                  <a:extLst>
                    <a:ext uri="{A12FA001-AC4F-418D-AE19-62706E023703}">
                      <ahyp:hlinkClr val="tx"/>
                    </a:ext>
                  </a:extLst>
                </a:hlinkClick>
              </a:rPr>
              <a:t>Freepik</a:t>
            </a:r>
            <a:r>
              <a:rPr lang="en" sz="1100">
                <a:solidFill>
                  <a:schemeClr val="lt1"/>
                </a:solidFill>
                <a:latin typeface="Roboto"/>
                <a:ea typeface="Roboto"/>
                <a:cs typeface="Roboto"/>
                <a:sym typeface="Roboto"/>
              </a:rPr>
              <a:t> and illustrations by </a:t>
            </a:r>
            <a:r>
              <a:rPr b="1" lang="en" sz="1100">
                <a:solidFill>
                  <a:schemeClr val="lt1"/>
                </a:solidFill>
                <a:uFill>
                  <a:noFill/>
                </a:uFill>
                <a:latin typeface="Roboto"/>
                <a:ea typeface="Roboto"/>
                <a:cs typeface="Roboto"/>
                <a:sym typeface="Roboto"/>
                <a:hlinkClick r:id="rId5">
                  <a:extLst>
                    <a:ext uri="{A12FA001-AC4F-418D-AE19-62706E023703}">
                      <ahyp:hlinkClr val="tx"/>
                    </a:ext>
                  </a:extLst>
                </a:hlinkClick>
              </a:rPr>
              <a:t>Stories</a:t>
            </a:r>
            <a:endParaRPr b="1" sz="1100">
              <a:solidFill>
                <a:schemeClr val="lt1"/>
              </a:solidFill>
              <a:latin typeface="Roboto"/>
              <a:ea typeface="Roboto"/>
              <a:cs typeface="Roboto"/>
              <a:sym typeface="Roboto"/>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6_2_1">
    <p:bg>
      <p:bgPr>
        <a:solidFill>
          <a:schemeClr val="accent1"/>
        </a:solidFill>
      </p:bgPr>
    </p:bg>
    <p:spTree>
      <p:nvGrpSpPr>
        <p:cNvPr id="182" name="Shape 182"/>
        <p:cNvGrpSpPr/>
        <p:nvPr/>
      </p:nvGrpSpPr>
      <p:grpSpPr>
        <a:xfrm>
          <a:off x="0" y="0"/>
          <a:ext cx="0" cy="0"/>
          <a:chOff x="0" y="0"/>
          <a:chExt cx="0" cy="0"/>
        </a:xfrm>
      </p:grpSpPr>
      <p:sp>
        <p:nvSpPr>
          <p:cNvPr id="183" name="Google Shape;183;p23"/>
          <p:cNvSpPr txBox="1"/>
          <p:nvPr>
            <p:ph idx="1" type="subTitle"/>
          </p:nvPr>
        </p:nvSpPr>
        <p:spPr>
          <a:xfrm>
            <a:off x="722376" y="1280160"/>
            <a:ext cx="7717500" cy="26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84" name="Google Shape;184;p23"/>
          <p:cNvSpPr txBox="1"/>
          <p:nvPr>
            <p:ph idx="2" type="subTitle"/>
          </p:nvPr>
        </p:nvSpPr>
        <p:spPr>
          <a:xfrm>
            <a:off x="703400" y="4246912"/>
            <a:ext cx="2304300" cy="34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solidFill>
                  <a:schemeClr val="hlink"/>
                </a:solidFill>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85" name="Google Shape;185;p23"/>
          <p:cNvSpPr txBox="1"/>
          <p:nvPr>
            <p:ph idx="3" type="subTitle"/>
          </p:nvPr>
        </p:nvSpPr>
        <p:spPr>
          <a:xfrm>
            <a:off x="3418544" y="4246912"/>
            <a:ext cx="2304300" cy="34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86" name="Google Shape;186;p23"/>
          <p:cNvSpPr txBox="1"/>
          <p:nvPr>
            <p:ph idx="4" type="subTitle"/>
          </p:nvPr>
        </p:nvSpPr>
        <p:spPr>
          <a:xfrm>
            <a:off x="6133675" y="4246912"/>
            <a:ext cx="2304300" cy="34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87" name="Google Shape;187;p23"/>
          <p:cNvSpPr txBox="1"/>
          <p:nvPr>
            <p:ph type="title"/>
          </p:nvPr>
        </p:nvSpPr>
        <p:spPr>
          <a:xfrm>
            <a:off x="713225" y="448056"/>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2800"/>
              <a:buFont typeface="Montserrat ExtraBold"/>
              <a:buNone/>
              <a:defRPr/>
            </a:lvl1pPr>
            <a:lvl2pPr lvl="1"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2pPr>
            <a:lvl3pPr lvl="2"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3pPr>
            <a:lvl4pPr lvl="3"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4pPr>
            <a:lvl5pPr lvl="4"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5pPr>
            <a:lvl6pPr lvl="5"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6pPr>
            <a:lvl7pPr lvl="6"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7pPr>
            <a:lvl8pPr lvl="7"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8pPr>
            <a:lvl9pPr lvl="8"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9pPr>
          </a:lstStyle>
          <a:p/>
        </p:txBody>
      </p:sp>
      <p:sp>
        <p:nvSpPr>
          <p:cNvPr id="188" name="Google Shape;188;p23"/>
          <p:cNvSpPr/>
          <p:nvPr/>
        </p:nvSpPr>
        <p:spPr>
          <a:xfrm>
            <a:off x="-136550" y="539500"/>
            <a:ext cx="849900" cy="3381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3"/>
          <p:cNvSpPr/>
          <p:nvPr/>
        </p:nvSpPr>
        <p:spPr>
          <a:xfrm>
            <a:off x="8392088" y="-1471350"/>
            <a:ext cx="849900" cy="2492100"/>
          </a:xfrm>
          <a:prstGeom prst="parallelogram">
            <a:avLst>
              <a:gd fmla="val 51058"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3"/>
          <p:cNvSpPr/>
          <p:nvPr/>
        </p:nvSpPr>
        <p:spPr>
          <a:xfrm>
            <a:off x="8057388" y="-1954450"/>
            <a:ext cx="849900" cy="2492100"/>
          </a:xfrm>
          <a:prstGeom prst="parallelogram">
            <a:avLst>
              <a:gd fmla="val 5105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_2_2">
    <p:bg>
      <p:bgPr>
        <a:solidFill>
          <a:schemeClr val="accent1"/>
        </a:solidFill>
      </p:bgPr>
    </p:bg>
    <p:spTree>
      <p:nvGrpSpPr>
        <p:cNvPr id="191" name="Shape 191"/>
        <p:cNvGrpSpPr/>
        <p:nvPr/>
      </p:nvGrpSpPr>
      <p:grpSpPr>
        <a:xfrm>
          <a:off x="0" y="0"/>
          <a:ext cx="0" cy="0"/>
          <a:chOff x="0" y="0"/>
          <a:chExt cx="0" cy="0"/>
        </a:xfrm>
      </p:grpSpPr>
      <p:sp>
        <p:nvSpPr>
          <p:cNvPr id="192" name="Google Shape;192;p24"/>
          <p:cNvSpPr txBox="1"/>
          <p:nvPr>
            <p:ph idx="1" type="subTitle"/>
          </p:nvPr>
        </p:nvSpPr>
        <p:spPr>
          <a:xfrm>
            <a:off x="5024125" y="1674047"/>
            <a:ext cx="3406500" cy="3017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Font typeface="Roboto Medium"/>
              <a:buChar char="●"/>
              <a:defRPr sz="1400"/>
            </a:lvl1pPr>
            <a:lvl2pPr lvl="1" rtl="0">
              <a:spcBef>
                <a:spcPts val="1600"/>
              </a:spcBef>
              <a:spcAft>
                <a:spcPts val="0"/>
              </a:spcAft>
              <a:buSzPts val="1400"/>
              <a:buFont typeface="Roboto Medium"/>
              <a:buChar char="○"/>
              <a:defRPr>
                <a:latin typeface="Roboto Medium"/>
                <a:ea typeface="Roboto Medium"/>
                <a:cs typeface="Roboto Medium"/>
                <a:sym typeface="Roboto Medium"/>
              </a:defRPr>
            </a:lvl2pPr>
            <a:lvl3pPr lvl="2" rtl="0">
              <a:spcBef>
                <a:spcPts val="1600"/>
              </a:spcBef>
              <a:spcAft>
                <a:spcPts val="0"/>
              </a:spcAft>
              <a:buSzPts val="1400"/>
              <a:buFont typeface="Roboto Medium"/>
              <a:buChar char="■"/>
              <a:defRPr>
                <a:latin typeface="Roboto Medium"/>
                <a:ea typeface="Roboto Medium"/>
                <a:cs typeface="Roboto Medium"/>
                <a:sym typeface="Roboto Medium"/>
              </a:defRPr>
            </a:lvl3pPr>
            <a:lvl4pPr lvl="3" rtl="0">
              <a:spcBef>
                <a:spcPts val="1600"/>
              </a:spcBef>
              <a:spcAft>
                <a:spcPts val="0"/>
              </a:spcAft>
              <a:buSzPts val="1400"/>
              <a:buFont typeface="Roboto Medium"/>
              <a:buChar char="●"/>
              <a:defRPr>
                <a:latin typeface="Roboto Medium"/>
                <a:ea typeface="Roboto Medium"/>
                <a:cs typeface="Roboto Medium"/>
                <a:sym typeface="Roboto Medium"/>
              </a:defRPr>
            </a:lvl4pPr>
            <a:lvl5pPr lvl="4" rtl="0">
              <a:spcBef>
                <a:spcPts val="1600"/>
              </a:spcBef>
              <a:spcAft>
                <a:spcPts val="0"/>
              </a:spcAft>
              <a:buSzPts val="1400"/>
              <a:buFont typeface="Roboto Medium"/>
              <a:buChar char="○"/>
              <a:defRPr>
                <a:latin typeface="Roboto Medium"/>
                <a:ea typeface="Roboto Medium"/>
                <a:cs typeface="Roboto Medium"/>
                <a:sym typeface="Roboto Medium"/>
              </a:defRPr>
            </a:lvl5pPr>
            <a:lvl6pPr lvl="5" rtl="0">
              <a:spcBef>
                <a:spcPts val="1600"/>
              </a:spcBef>
              <a:spcAft>
                <a:spcPts val="0"/>
              </a:spcAft>
              <a:buSzPts val="1400"/>
              <a:buFont typeface="Roboto Medium"/>
              <a:buChar char="■"/>
              <a:defRPr>
                <a:latin typeface="Roboto Medium"/>
                <a:ea typeface="Roboto Medium"/>
                <a:cs typeface="Roboto Medium"/>
                <a:sym typeface="Roboto Medium"/>
              </a:defRPr>
            </a:lvl6pPr>
            <a:lvl7pPr lvl="6" rtl="0">
              <a:spcBef>
                <a:spcPts val="1600"/>
              </a:spcBef>
              <a:spcAft>
                <a:spcPts val="0"/>
              </a:spcAft>
              <a:buSzPts val="1400"/>
              <a:buFont typeface="Roboto Medium"/>
              <a:buChar char="●"/>
              <a:defRPr>
                <a:latin typeface="Roboto Medium"/>
                <a:ea typeface="Roboto Medium"/>
                <a:cs typeface="Roboto Medium"/>
                <a:sym typeface="Roboto Medium"/>
              </a:defRPr>
            </a:lvl7pPr>
            <a:lvl8pPr lvl="7" rtl="0">
              <a:spcBef>
                <a:spcPts val="1600"/>
              </a:spcBef>
              <a:spcAft>
                <a:spcPts val="0"/>
              </a:spcAft>
              <a:buSzPts val="1400"/>
              <a:buFont typeface="Roboto Medium"/>
              <a:buChar char="○"/>
              <a:defRPr>
                <a:latin typeface="Roboto Medium"/>
                <a:ea typeface="Roboto Medium"/>
                <a:cs typeface="Roboto Medium"/>
                <a:sym typeface="Roboto Medium"/>
              </a:defRPr>
            </a:lvl8pPr>
            <a:lvl9pPr lvl="8" rtl="0">
              <a:spcBef>
                <a:spcPts val="1600"/>
              </a:spcBef>
              <a:spcAft>
                <a:spcPts val="1600"/>
              </a:spcAft>
              <a:buSzPts val="1400"/>
              <a:buFont typeface="Roboto Medium"/>
              <a:buChar char="■"/>
              <a:defRPr>
                <a:latin typeface="Roboto Medium"/>
                <a:ea typeface="Roboto Medium"/>
                <a:cs typeface="Roboto Medium"/>
                <a:sym typeface="Roboto Medium"/>
              </a:defRPr>
            </a:lvl9pPr>
          </a:lstStyle>
          <a:p/>
        </p:txBody>
      </p:sp>
      <p:sp>
        <p:nvSpPr>
          <p:cNvPr id="193" name="Google Shape;193;p24"/>
          <p:cNvSpPr txBox="1"/>
          <p:nvPr>
            <p:ph idx="2" type="subTitle"/>
          </p:nvPr>
        </p:nvSpPr>
        <p:spPr>
          <a:xfrm>
            <a:off x="713225" y="1674047"/>
            <a:ext cx="3406500" cy="3017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Font typeface="Roboto Medium"/>
              <a:buChar char="●"/>
              <a:defRPr sz="1400"/>
            </a:lvl1pPr>
            <a:lvl2pPr lvl="1" rtl="0">
              <a:spcBef>
                <a:spcPts val="1600"/>
              </a:spcBef>
              <a:spcAft>
                <a:spcPts val="0"/>
              </a:spcAft>
              <a:buSzPts val="1400"/>
              <a:buFont typeface="Roboto Medium"/>
              <a:buChar char="○"/>
              <a:defRPr>
                <a:latin typeface="Roboto Medium"/>
                <a:ea typeface="Roboto Medium"/>
                <a:cs typeface="Roboto Medium"/>
                <a:sym typeface="Roboto Medium"/>
              </a:defRPr>
            </a:lvl2pPr>
            <a:lvl3pPr lvl="2" rtl="0">
              <a:spcBef>
                <a:spcPts val="1600"/>
              </a:spcBef>
              <a:spcAft>
                <a:spcPts val="0"/>
              </a:spcAft>
              <a:buSzPts val="1400"/>
              <a:buFont typeface="Roboto Medium"/>
              <a:buChar char="■"/>
              <a:defRPr>
                <a:latin typeface="Roboto Medium"/>
                <a:ea typeface="Roboto Medium"/>
                <a:cs typeface="Roboto Medium"/>
                <a:sym typeface="Roboto Medium"/>
              </a:defRPr>
            </a:lvl3pPr>
            <a:lvl4pPr lvl="3" rtl="0">
              <a:spcBef>
                <a:spcPts val="1600"/>
              </a:spcBef>
              <a:spcAft>
                <a:spcPts val="0"/>
              </a:spcAft>
              <a:buSzPts val="1400"/>
              <a:buFont typeface="Roboto Medium"/>
              <a:buChar char="●"/>
              <a:defRPr>
                <a:latin typeface="Roboto Medium"/>
                <a:ea typeface="Roboto Medium"/>
                <a:cs typeface="Roboto Medium"/>
                <a:sym typeface="Roboto Medium"/>
              </a:defRPr>
            </a:lvl4pPr>
            <a:lvl5pPr lvl="4" rtl="0">
              <a:spcBef>
                <a:spcPts val="1600"/>
              </a:spcBef>
              <a:spcAft>
                <a:spcPts val="0"/>
              </a:spcAft>
              <a:buSzPts val="1400"/>
              <a:buFont typeface="Roboto Medium"/>
              <a:buChar char="○"/>
              <a:defRPr>
                <a:latin typeface="Roboto Medium"/>
                <a:ea typeface="Roboto Medium"/>
                <a:cs typeface="Roboto Medium"/>
                <a:sym typeface="Roboto Medium"/>
              </a:defRPr>
            </a:lvl5pPr>
            <a:lvl6pPr lvl="5" rtl="0">
              <a:spcBef>
                <a:spcPts val="1600"/>
              </a:spcBef>
              <a:spcAft>
                <a:spcPts val="0"/>
              </a:spcAft>
              <a:buSzPts val="1400"/>
              <a:buFont typeface="Roboto Medium"/>
              <a:buChar char="■"/>
              <a:defRPr>
                <a:latin typeface="Roboto Medium"/>
                <a:ea typeface="Roboto Medium"/>
                <a:cs typeface="Roboto Medium"/>
                <a:sym typeface="Roboto Medium"/>
              </a:defRPr>
            </a:lvl6pPr>
            <a:lvl7pPr lvl="6" rtl="0">
              <a:spcBef>
                <a:spcPts val="1600"/>
              </a:spcBef>
              <a:spcAft>
                <a:spcPts val="0"/>
              </a:spcAft>
              <a:buSzPts val="1400"/>
              <a:buFont typeface="Roboto Medium"/>
              <a:buChar char="●"/>
              <a:defRPr>
                <a:latin typeface="Roboto Medium"/>
                <a:ea typeface="Roboto Medium"/>
                <a:cs typeface="Roboto Medium"/>
                <a:sym typeface="Roboto Medium"/>
              </a:defRPr>
            </a:lvl7pPr>
            <a:lvl8pPr lvl="7" rtl="0">
              <a:spcBef>
                <a:spcPts val="1600"/>
              </a:spcBef>
              <a:spcAft>
                <a:spcPts val="0"/>
              </a:spcAft>
              <a:buSzPts val="1400"/>
              <a:buFont typeface="Roboto Medium"/>
              <a:buChar char="○"/>
              <a:defRPr>
                <a:latin typeface="Roboto Medium"/>
                <a:ea typeface="Roboto Medium"/>
                <a:cs typeface="Roboto Medium"/>
                <a:sym typeface="Roboto Medium"/>
              </a:defRPr>
            </a:lvl8pPr>
            <a:lvl9pPr lvl="8" rtl="0">
              <a:spcBef>
                <a:spcPts val="1600"/>
              </a:spcBef>
              <a:spcAft>
                <a:spcPts val="1600"/>
              </a:spcAft>
              <a:buSzPts val="1400"/>
              <a:buFont typeface="Roboto Medium"/>
              <a:buChar char="■"/>
              <a:defRPr>
                <a:latin typeface="Roboto Medium"/>
                <a:ea typeface="Roboto Medium"/>
                <a:cs typeface="Roboto Medium"/>
                <a:sym typeface="Roboto Medium"/>
              </a:defRPr>
            </a:lvl9pPr>
          </a:lstStyle>
          <a:p/>
        </p:txBody>
      </p:sp>
      <p:sp>
        <p:nvSpPr>
          <p:cNvPr id="194" name="Google Shape;194;p24"/>
          <p:cNvSpPr txBox="1"/>
          <p:nvPr>
            <p:ph idx="3" type="subTitle"/>
          </p:nvPr>
        </p:nvSpPr>
        <p:spPr>
          <a:xfrm>
            <a:off x="722625" y="1435725"/>
            <a:ext cx="1607400" cy="343800"/>
          </a:xfrm>
          <a:prstGeom prst="rect">
            <a:avLst/>
          </a:prstGeom>
        </p:spPr>
        <p:txBody>
          <a:bodyPr anchorCtr="0" anchor="ctr" bIns="91425" lIns="91425" spcFirstLastPara="1" rIns="91425" wrap="square" tIns="91425">
            <a:noAutofit/>
          </a:bodyPr>
          <a:lstStyle>
            <a:lvl1pPr lvl="0" rtl="0">
              <a:spcBef>
                <a:spcPts val="0"/>
              </a:spcBef>
              <a:spcAft>
                <a:spcPts val="0"/>
              </a:spcAft>
              <a:buSzPts val="1600"/>
              <a:buFont typeface="Roboto Medium"/>
              <a:buNone/>
              <a:defRPr b="1"/>
            </a:lvl1pPr>
            <a:lvl2pPr lvl="1" rtl="0">
              <a:spcBef>
                <a:spcPts val="1600"/>
              </a:spcBef>
              <a:spcAft>
                <a:spcPts val="0"/>
              </a:spcAft>
              <a:buSzPts val="1600"/>
              <a:buFont typeface="Roboto Medium"/>
              <a:buNone/>
              <a:defRPr sz="1600">
                <a:latin typeface="Roboto Medium"/>
                <a:ea typeface="Roboto Medium"/>
                <a:cs typeface="Roboto Medium"/>
                <a:sym typeface="Roboto Medium"/>
              </a:defRPr>
            </a:lvl2pPr>
            <a:lvl3pPr lvl="2" rtl="0">
              <a:spcBef>
                <a:spcPts val="1600"/>
              </a:spcBef>
              <a:spcAft>
                <a:spcPts val="0"/>
              </a:spcAft>
              <a:buSzPts val="1600"/>
              <a:buFont typeface="Roboto Medium"/>
              <a:buNone/>
              <a:defRPr sz="1600">
                <a:latin typeface="Roboto Medium"/>
                <a:ea typeface="Roboto Medium"/>
                <a:cs typeface="Roboto Medium"/>
                <a:sym typeface="Roboto Medium"/>
              </a:defRPr>
            </a:lvl3pPr>
            <a:lvl4pPr lvl="3" rtl="0">
              <a:spcBef>
                <a:spcPts val="1600"/>
              </a:spcBef>
              <a:spcAft>
                <a:spcPts val="0"/>
              </a:spcAft>
              <a:buSzPts val="1600"/>
              <a:buFont typeface="Roboto Medium"/>
              <a:buNone/>
              <a:defRPr sz="1600">
                <a:latin typeface="Roboto Medium"/>
                <a:ea typeface="Roboto Medium"/>
                <a:cs typeface="Roboto Medium"/>
                <a:sym typeface="Roboto Medium"/>
              </a:defRPr>
            </a:lvl4pPr>
            <a:lvl5pPr lvl="4" rtl="0">
              <a:spcBef>
                <a:spcPts val="1600"/>
              </a:spcBef>
              <a:spcAft>
                <a:spcPts val="0"/>
              </a:spcAft>
              <a:buSzPts val="1600"/>
              <a:buFont typeface="Roboto Medium"/>
              <a:buNone/>
              <a:defRPr sz="1600">
                <a:latin typeface="Roboto Medium"/>
                <a:ea typeface="Roboto Medium"/>
                <a:cs typeface="Roboto Medium"/>
                <a:sym typeface="Roboto Medium"/>
              </a:defRPr>
            </a:lvl5pPr>
            <a:lvl6pPr lvl="5" rtl="0">
              <a:spcBef>
                <a:spcPts val="1600"/>
              </a:spcBef>
              <a:spcAft>
                <a:spcPts val="0"/>
              </a:spcAft>
              <a:buSzPts val="1600"/>
              <a:buFont typeface="Roboto Medium"/>
              <a:buNone/>
              <a:defRPr sz="1600">
                <a:latin typeface="Roboto Medium"/>
                <a:ea typeface="Roboto Medium"/>
                <a:cs typeface="Roboto Medium"/>
                <a:sym typeface="Roboto Medium"/>
              </a:defRPr>
            </a:lvl6pPr>
            <a:lvl7pPr lvl="6" rtl="0">
              <a:spcBef>
                <a:spcPts val="1600"/>
              </a:spcBef>
              <a:spcAft>
                <a:spcPts val="0"/>
              </a:spcAft>
              <a:buSzPts val="1600"/>
              <a:buFont typeface="Roboto Medium"/>
              <a:buNone/>
              <a:defRPr sz="1600">
                <a:latin typeface="Roboto Medium"/>
                <a:ea typeface="Roboto Medium"/>
                <a:cs typeface="Roboto Medium"/>
                <a:sym typeface="Roboto Medium"/>
              </a:defRPr>
            </a:lvl7pPr>
            <a:lvl8pPr lvl="7" rtl="0">
              <a:spcBef>
                <a:spcPts val="1600"/>
              </a:spcBef>
              <a:spcAft>
                <a:spcPts val="0"/>
              </a:spcAft>
              <a:buSzPts val="1600"/>
              <a:buFont typeface="Roboto Medium"/>
              <a:buNone/>
              <a:defRPr sz="1600">
                <a:latin typeface="Roboto Medium"/>
                <a:ea typeface="Roboto Medium"/>
                <a:cs typeface="Roboto Medium"/>
                <a:sym typeface="Roboto Medium"/>
              </a:defRPr>
            </a:lvl8pPr>
            <a:lvl9pPr lvl="8" rtl="0">
              <a:spcBef>
                <a:spcPts val="1600"/>
              </a:spcBef>
              <a:spcAft>
                <a:spcPts val="1600"/>
              </a:spcAft>
              <a:buSzPts val="1600"/>
              <a:buFont typeface="Roboto Medium"/>
              <a:buNone/>
              <a:defRPr sz="1600">
                <a:latin typeface="Roboto Medium"/>
                <a:ea typeface="Roboto Medium"/>
                <a:cs typeface="Roboto Medium"/>
                <a:sym typeface="Roboto Medium"/>
              </a:defRPr>
            </a:lvl9pPr>
          </a:lstStyle>
          <a:p/>
        </p:txBody>
      </p:sp>
      <p:sp>
        <p:nvSpPr>
          <p:cNvPr id="195" name="Google Shape;195;p24"/>
          <p:cNvSpPr txBox="1"/>
          <p:nvPr>
            <p:ph idx="4" type="subTitle"/>
          </p:nvPr>
        </p:nvSpPr>
        <p:spPr>
          <a:xfrm>
            <a:off x="5021300" y="1437510"/>
            <a:ext cx="1607400" cy="347400"/>
          </a:xfrm>
          <a:prstGeom prst="rect">
            <a:avLst/>
          </a:prstGeom>
        </p:spPr>
        <p:txBody>
          <a:bodyPr anchorCtr="0" anchor="ctr" bIns="91425" lIns="91425" spcFirstLastPara="1" rIns="91425" wrap="square" tIns="91425">
            <a:noAutofit/>
          </a:bodyPr>
          <a:lstStyle>
            <a:lvl1pPr lvl="0" rtl="0">
              <a:spcBef>
                <a:spcPts val="0"/>
              </a:spcBef>
              <a:spcAft>
                <a:spcPts val="0"/>
              </a:spcAft>
              <a:buSzPts val="1600"/>
              <a:buFont typeface="Roboto Medium"/>
              <a:buNone/>
              <a:defRPr b="1"/>
            </a:lvl1pPr>
            <a:lvl2pPr lvl="1" rtl="0">
              <a:spcBef>
                <a:spcPts val="1600"/>
              </a:spcBef>
              <a:spcAft>
                <a:spcPts val="0"/>
              </a:spcAft>
              <a:buSzPts val="1600"/>
              <a:buFont typeface="Roboto Medium"/>
              <a:buNone/>
              <a:defRPr sz="1600">
                <a:latin typeface="Roboto Medium"/>
                <a:ea typeface="Roboto Medium"/>
                <a:cs typeface="Roboto Medium"/>
                <a:sym typeface="Roboto Medium"/>
              </a:defRPr>
            </a:lvl2pPr>
            <a:lvl3pPr lvl="2" rtl="0">
              <a:spcBef>
                <a:spcPts val="1600"/>
              </a:spcBef>
              <a:spcAft>
                <a:spcPts val="0"/>
              </a:spcAft>
              <a:buSzPts val="1600"/>
              <a:buFont typeface="Roboto Medium"/>
              <a:buNone/>
              <a:defRPr sz="1600">
                <a:latin typeface="Roboto Medium"/>
                <a:ea typeface="Roboto Medium"/>
                <a:cs typeface="Roboto Medium"/>
                <a:sym typeface="Roboto Medium"/>
              </a:defRPr>
            </a:lvl3pPr>
            <a:lvl4pPr lvl="3" rtl="0">
              <a:spcBef>
                <a:spcPts val="1600"/>
              </a:spcBef>
              <a:spcAft>
                <a:spcPts val="0"/>
              </a:spcAft>
              <a:buSzPts val="1600"/>
              <a:buFont typeface="Roboto Medium"/>
              <a:buNone/>
              <a:defRPr sz="1600">
                <a:latin typeface="Roboto Medium"/>
                <a:ea typeface="Roboto Medium"/>
                <a:cs typeface="Roboto Medium"/>
                <a:sym typeface="Roboto Medium"/>
              </a:defRPr>
            </a:lvl4pPr>
            <a:lvl5pPr lvl="4" rtl="0">
              <a:spcBef>
                <a:spcPts val="1600"/>
              </a:spcBef>
              <a:spcAft>
                <a:spcPts val="0"/>
              </a:spcAft>
              <a:buSzPts val="1600"/>
              <a:buFont typeface="Roboto Medium"/>
              <a:buNone/>
              <a:defRPr sz="1600">
                <a:latin typeface="Roboto Medium"/>
                <a:ea typeface="Roboto Medium"/>
                <a:cs typeface="Roboto Medium"/>
                <a:sym typeface="Roboto Medium"/>
              </a:defRPr>
            </a:lvl5pPr>
            <a:lvl6pPr lvl="5" rtl="0">
              <a:spcBef>
                <a:spcPts val="1600"/>
              </a:spcBef>
              <a:spcAft>
                <a:spcPts val="0"/>
              </a:spcAft>
              <a:buSzPts val="1600"/>
              <a:buFont typeface="Roboto Medium"/>
              <a:buNone/>
              <a:defRPr sz="1600">
                <a:latin typeface="Roboto Medium"/>
                <a:ea typeface="Roboto Medium"/>
                <a:cs typeface="Roboto Medium"/>
                <a:sym typeface="Roboto Medium"/>
              </a:defRPr>
            </a:lvl6pPr>
            <a:lvl7pPr lvl="6" rtl="0">
              <a:spcBef>
                <a:spcPts val="1600"/>
              </a:spcBef>
              <a:spcAft>
                <a:spcPts val="0"/>
              </a:spcAft>
              <a:buSzPts val="1600"/>
              <a:buFont typeface="Roboto Medium"/>
              <a:buNone/>
              <a:defRPr sz="1600">
                <a:latin typeface="Roboto Medium"/>
                <a:ea typeface="Roboto Medium"/>
                <a:cs typeface="Roboto Medium"/>
                <a:sym typeface="Roboto Medium"/>
              </a:defRPr>
            </a:lvl7pPr>
            <a:lvl8pPr lvl="7" rtl="0">
              <a:spcBef>
                <a:spcPts val="1600"/>
              </a:spcBef>
              <a:spcAft>
                <a:spcPts val="0"/>
              </a:spcAft>
              <a:buSzPts val="1600"/>
              <a:buFont typeface="Roboto Medium"/>
              <a:buNone/>
              <a:defRPr sz="1600">
                <a:latin typeface="Roboto Medium"/>
                <a:ea typeface="Roboto Medium"/>
                <a:cs typeface="Roboto Medium"/>
                <a:sym typeface="Roboto Medium"/>
              </a:defRPr>
            </a:lvl8pPr>
            <a:lvl9pPr lvl="8" rtl="0">
              <a:spcBef>
                <a:spcPts val="1600"/>
              </a:spcBef>
              <a:spcAft>
                <a:spcPts val="1600"/>
              </a:spcAft>
              <a:buSzPts val="1600"/>
              <a:buFont typeface="Roboto Medium"/>
              <a:buNone/>
              <a:defRPr sz="1600">
                <a:latin typeface="Roboto Medium"/>
                <a:ea typeface="Roboto Medium"/>
                <a:cs typeface="Roboto Medium"/>
                <a:sym typeface="Roboto Medium"/>
              </a:defRPr>
            </a:lvl9pPr>
          </a:lstStyle>
          <a:p/>
        </p:txBody>
      </p:sp>
      <p:sp>
        <p:nvSpPr>
          <p:cNvPr id="196" name="Google Shape;196;p24"/>
          <p:cNvSpPr txBox="1"/>
          <p:nvPr>
            <p:ph type="title"/>
          </p:nvPr>
        </p:nvSpPr>
        <p:spPr>
          <a:xfrm>
            <a:off x="713225" y="448056"/>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2800"/>
              <a:buFont typeface="Montserrat ExtraBold"/>
              <a:buNone/>
              <a:defRPr/>
            </a:lvl1pPr>
            <a:lvl2pPr lvl="1"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2pPr>
            <a:lvl3pPr lvl="2"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3pPr>
            <a:lvl4pPr lvl="3"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4pPr>
            <a:lvl5pPr lvl="4"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5pPr>
            <a:lvl6pPr lvl="5"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6pPr>
            <a:lvl7pPr lvl="6"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7pPr>
            <a:lvl8pPr lvl="7"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8pPr>
            <a:lvl9pPr lvl="8" rtl="0" algn="ctr">
              <a:spcBef>
                <a:spcPts val="0"/>
              </a:spcBef>
              <a:spcAft>
                <a:spcPts val="0"/>
              </a:spcAft>
              <a:buSzPts val="2800"/>
              <a:buFont typeface="Montserrat ExtraBold"/>
              <a:buNone/>
              <a:defRPr>
                <a:latin typeface="Montserrat ExtraBold"/>
                <a:ea typeface="Montserrat ExtraBold"/>
                <a:cs typeface="Montserrat ExtraBold"/>
                <a:sym typeface="Montserrat ExtraBold"/>
              </a:defRPr>
            </a:lvl9pPr>
          </a:lstStyle>
          <a:p/>
        </p:txBody>
      </p:sp>
      <p:sp>
        <p:nvSpPr>
          <p:cNvPr id="197" name="Google Shape;197;p24"/>
          <p:cNvSpPr/>
          <p:nvPr/>
        </p:nvSpPr>
        <p:spPr>
          <a:xfrm>
            <a:off x="-136550" y="539500"/>
            <a:ext cx="849900" cy="3381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4"/>
          <p:cNvSpPr/>
          <p:nvPr/>
        </p:nvSpPr>
        <p:spPr>
          <a:xfrm>
            <a:off x="4942613" y="4586825"/>
            <a:ext cx="849900" cy="2492100"/>
          </a:xfrm>
          <a:prstGeom prst="parallelogram">
            <a:avLst>
              <a:gd fmla="val 51058"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4"/>
          <p:cNvSpPr/>
          <p:nvPr/>
        </p:nvSpPr>
        <p:spPr>
          <a:xfrm>
            <a:off x="4607913" y="4103725"/>
            <a:ext cx="849900" cy="2492100"/>
          </a:xfrm>
          <a:prstGeom prst="parallelogram">
            <a:avLst>
              <a:gd fmla="val 5105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4"/>
          <p:cNvSpPr/>
          <p:nvPr/>
        </p:nvSpPr>
        <p:spPr>
          <a:xfrm>
            <a:off x="8392088" y="-1471350"/>
            <a:ext cx="849900" cy="2492100"/>
          </a:xfrm>
          <a:prstGeom prst="parallelogram">
            <a:avLst>
              <a:gd fmla="val 51058"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4"/>
          <p:cNvSpPr/>
          <p:nvPr/>
        </p:nvSpPr>
        <p:spPr>
          <a:xfrm>
            <a:off x="8057388" y="-1954450"/>
            <a:ext cx="849900" cy="2492100"/>
          </a:xfrm>
          <a:prstGeom prst="parallelogram">
            <a:avLst>
              <a:gd fmla="val 5105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bg>
      <p:bgPr>
        <a:solidFill>
          <a:schemeClr val="accent6"/>
        </a:solidFill>
      </p:bgPr>
    </p:bg>
    <p:spTree>
      <p:nvGrpSpPr>
        <p:cNvPr id="202" name="Shape 202"/>
        <p:cNvGrpSpPr/>
        <p:nvPr/>
      </p:nvGrpSpPr>
      <p:grpSpPr>
        <a:xfrm>
          <a:off x="0" y="0"/>
          <a:ext cx="0" cy="0"/>
          <a:chOff x="0" y="0"/>
          <a:chExt cx="0" cy="0"/>
        </a:xfrm>
      </p:grpSpPr>
      <p:sp>
        <p:nvSpPr>
          <p:cNvPr id="203" name="Google Shape;203;p25"/>
          <p:cNvSpPr/>
          <p:nvPr/>
        </p:nvSpPr>
        <p:spPr>
          <a:xfrm>
            <a:off x="985984" y="0"/>
            <a:ext cx="2989200" cy="2571600"/>
          </a:xfrm>
          <a:prstGeom prst="parallelogram">
            <a:avLst>
              <a:gd fmla="val 25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5"/>
          <p:cNvSpPr/>
          <p:nvPr/>
        </p:nvSpPr>
        <p:spPr>
          <a:xfrm>
            <a:off x="5207084" y="2571750"/>
            <a:ext cx="2989200" cy="25716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5"/>
          <p:cNvSpPr/>
          <p:nvPr/>
        </p:nvSpPr>
        <p:spPr>
          <a:xfrm>
            <a:off x="713225" y="-50"/>
            <a:ext cx="7717500" cy="5143500"/>
          </a:xfrm>
          <a:prstGeom prst="parallelogram">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09" name="Shape 209"/>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accent1"/>
        </a:solidFill>
      </p:bgPr>
    </p:bg>
    <p:spTree>
      <p:nvGrpSpPr>
        <p:cNvPr id="20" name="Shape 20"/>
        <p:cNvGrpSpPr/>
        <p:nvPr/>
      </p:nvGrpSpPr>
      <p:grpSpPr>
        <a:xfrm>
          <a:off x="0" y="0"/>
          <a:ext cx="0" cy="0"/>
          <a:chOff x="0" y="0"/>
          <a:chExt cx="0" cy="0"/>
        </a:xfrm>
      </p:grpSpPr>
      <p:sp>
        <p:nvSpPr>
          <p:cNvPr id="21" name="Google Shape;21;p4"/>
          <p:cNvSpPr/>
          <p:nvPr/>
        </p:nvSpPr>
        <p:spPr>
          <a:xfrm>
            <a:off x="-136550" y="539500"/>
            <a:ext cx="849900" cy="3381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4"/>
          <p:cNvSpPr txBox="1"/>
          <p:nvPr>
            <p:ph type="title"/>
          </p:nvPr>
        </p:nvSpPr>
        <p:spPr>
          <a:xfrm>
            <a:off x="713250"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3" name="Google Shape;23;p4"/>
          <p:cNvSpPr txBox="1"/>
          <p:nvPr>
            <p:ph idx="1" type="subTitle"/>
          </p:nvPr>
        </p:nvSpPr>
        <p:spPr>
          <a:xfrm>
            <a:off x="713250" y="1103650"/>
            <a:ext cx="7717500" cy="3528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rgbClr val="434343"/>
              </a:buClr>
              <a:buSzPts val="1200"/>
              <a:buFont typeface="Livvic"/>
              <a:buAutoNum type="arabicPeriod"/>
              <a:defRPr sz="1200">
                <a:latin typeface="Source Sans Pro"/>
                <a:ea typeface="Source Sans Pro"/>
                <a:cs typeface="Source Sans Pro"/>
                <a:sym typeface="Source Sans Pro"/>
              </a:defRPr>
            </a:lvl1pPr>
            <a:lvl2pPr lvl="1">
              <a:spcBef>
                <a:spcPts val="1600"/>
              </a:spcBef>
              <a:spcAft>
                <a:spcPts val="0"/>
              </a:spcAft>
              <a:buClr>
                <a:srgbClr val="434343"/>
              </a:buClr>
              <a:buSzPts val="1200"/>
              <a:buFont typeface="Roboto Condensed Light"/>
              <a:buAutoNum type="alphaLcPeriod"/>
              <a:defRPr/>
            </a:lvl2pPr>
            <a:lvl3pPr lvl="2">
              <a:spcBef>
                <a:spcPts val="1600"/>
              </a:spcBef>
              <a:spcAft>
                <a:spcPts val="0"/>
              </a:spcAft>
              <a:buClr>
                <a:srgbClr val="434343"/>
              </a:buClr>
              <a:buSzPts val="1200"/>
              <a:buFont typeface="Roboto Condensed Light"/>
              <a:buAutoNum type="romanLcPeriod"/>
              <a:defRPr/>
            </a:lvl3pPr>
            <a:lvl4pPr lvl="3">
              <a:spcBef>
                <a:spcPts val="1600"/>
              </a:spcBef>
              <a:spcAft>
                <a:spcPts val="0"/>
              </a:spcAft>
              <a:buClr>
                <a:srgbClr val="434343"/>
              </a:buClr>
              <a:buSzPts val="1200"/>
              <a:buFont typeface="Roboto Condensed Light"/>
              <a:buAutoNum type="arabicPeriod"/>
              <a:defRPr/>
            </a:lvl4pPr>
            <a:lvl5pPr lvl="4">
              <a:spcBef>
                <a:spcPts val="1600"/>
              </a:spcBef>
              <a:spcAft>
                <a:spcPts val="0"/>
              </a:spcAft>
              <a:buClr>
                <a:srgbClr val="434343"/>
              </a:buClr>
              <a:buSzPts val="1200"/>
              <a:buFont typeface="Roboto Condensed Light"/>
              <a:buAutoNum type="alphaLcPeriod"/>
              <a:defRPr/>
            </a:lvl5pPr>
            <a:lvl6pPr lvl="5">
              <a:spcBef>
                <a:spcPts val="1600"/>
              </a:spcBef>
              <a:spcAft>
                <a:spcPts val="0"/>
              </a:spcAft>
              <a:buClr>
                <a:srgbClr val="434343"/>
              </a:buClr>
              <a:buSzPts val="1200"/>
              <a:buFont typeface="Roboto Condensed Light"/>
              <a:buAutoNum type="romanLcPeriod"/>
              <a:defRPr/>
            </a:lvl6pPr>
            <a:lvl7pPr lvl="6">
              <a:spcBef>
                <a:spcPts val="1600"/>
              </a:spcBef>
              <a:spcAft>
                <a:spcPts val="0"/>
              </a:spcAft>
              <a:buClr>
                <a:srgbClr val="434343"/>
              </a:buClr>
              <a:buSzPts val="1200"/>
              <a:buFont typeface="Roboto Condensed Light"/>
              <a:buAutoNum type="arabicPeriod"/>
              <a:defRPr/>
            </a:lvl7pPr>
            <a:lvl8pPr lvl="7">
              <a:spcBef>
                <a:spcPts val="1600"/>
              </a:spcBef>
              <a:spcAft>
                <a:spcPts val="0"/>
              </a:spcAft>
              <a:buClr>
                <a:srgbClr val="434343"/>
              </a:buClr>
              <a:buSzPts val="1200"/>
              <a:buFont typeface="Roboto Condensed Light"/>
              <a:buAutoNum type="alphaLcPeriod"/>
              <a:defRPr/>
            </a:lvl8pPr>
            <a:lvl9pPr lvl="8">
              <a:spcBef>
                <a:spcPts val="1600"/>
              </a:spcBef>
              <a:spcAft>
                <a:spcPts val="1600"/>
              </a:spcAft>
              <a:buClr>
                <a:srgbClr val="434343"/>
              </a:buClr>
              <a:buSzPts val="1200"/>
              <a:buFont typeface="Roboto Condensed Light"/>
              <a:buAutoNum type="romanLcPeriod"/>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accent1"/>
        </a:solidFill>
      </p:bgPr>
    </p:bg>
    <p:spTree>
      <p:nvGrpSpPr>
        <p:cNvPr id="24" name="Shape 24"/>
        <p:cNvGrpSpPr/>
        <p:nvPr/>
      </p:nvGrpSpPr>
      <p:grpSpPr>
        <a:xfrm>
          <a:off x="0" y="0"/>
          <a:ext cx="0" cy="0"/>
          <a:chOff x="0" y="0"/>
          <a:chExt cx="0" cy="0"/>
        </a:xfrm>
      </p:grpSpPr>
      <p:sp>
        <p:nvSpPr>
          <p:cNvPr id="25" name="Google Shape;25;p5"/>
          <p:cNvSpPr/>
          <p:nvPr/>
        </p:nvSpPr>
        <p:spPr>
          <a:xfrm>
            <a:off x="7897100" y="1000600"/>
            <a:ext cx="2517900" cy="3381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5"/>
          <p:cNvSpPr/>
          <p:nvPr/>
        </p:nvSpPr>
        <p:spPr>
          <a:xfrm>
            <a:off x="7086300" y="4595800"/>
            <a:ext cx="2517900" cy="338100"/>
          </a:xfrm>
          <a:prstGeom prst="parallelogram">
            <a:avLst>
              <a:gd fmla="val 25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5"/>
          <p:cNvSpPr/>
          <p:nvPr/>
        </p:nvSpPr>
        <p:spPr>
          <a:xfrm>
            <a:off x="0" y="1337425"/>
            <a:ext cx="9152100" cy="32583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5"/>
          <p:cNvSpPr txBox="1"/>
          <p:nvPr>
            <p:ph type="title"/>
          </p:nvPr>
        </p:nvSpPr>
        <p:spPr>
          <a:xfrm>
            <a:off x="713250" y="445025"/>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Clr>
                <a:schemeClr val="dk2"/>
              </a:buClr>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9" name="Google Shape;29;p5"/>
          <p:cNvSpPr txBox="1"/>
          <p:nvPr>
            <p:ph idx="1" type="subTitle"/>
          </p:nvPr>
        </p:nvSpPr>
        <p:spPr>
          <a:xfrm>
            <a:off x="1322969" y="2227825"/>
            <a:ext cx="27969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2000"/>
              <a:buFont typeface="Montserrat SemiBold"/>
              <a:buNone/>
              <a:defRPr b="1" sz="2000">
                <a:solidFill>
                  <a:schemeClr val="accent1"/>
                </a:solidFill>
              </a:defRPr>
            </a:lvl1pPr>
            <a:lvl2pPr lvl="1" rtl="0">
              <a:spcBef>
                <a:spcPts val="1600"/>
              </a:spcBef>
              <a:spcAft>
                <a:spcPts val="0"/>
              </a:spcAft>
              <a:buClr>
                <a:schemeClr val="dk2"/>
              </a:buClr>
              <a:buSzPts val="2000"/>
              <a:buNone/>
              <a:defRPr sz="2000">
                <a:solidFill>
                  <a:schemeClr val="dk2"/>
                </a:solidFill>
              </a:defRPr>
            </a:lvl2pPr>
            <a:lvl3pPr lvl="2" rtl="0">
              <a:spcBef>
                <a:spcPts val="1600"/>
              </a:spcBef>
              <a:spcAft>
                <a:spcPts val="0"/>
              </a:spcAft>
              <a:buClr>
                <a:schemeClr val="dk2"/>
              </a:buClr>
              <a:buSzPts val="2000"/>
              <a:buNone/>
              <a:defRPr sz="2000">
                <a:solidFill>
                  <a:schemeClr val="dk2"/>
                </a:solidFill>
              </a:defRPr>
            </a:lvl3pPr>
            <a:lvl4pPr lvl="3" rtl="0">
              <a:spcBef>
                <a:spcPts val="1600"/>
              </a:spcBef>
              <a:spcAft>
                <a:spcPts val="0"/>
              </a:spcAft>
              <a:buClr>
                <a:schemeClr val="dk2"/>
              </a:buClr>
              <a:buSzPts val="2000"/>
              <a:buNone/>
              <a:defRPr sz="2000">
                <a:solidFill>
                  <a:schemeClr val="dk2"/>
                </a:solidFill>
              </a:defRPr>
            </a:lvl4pPr>
            <a:lvl5pPr lvl="4" rtl="0">
              <a:spcBef>
                <a:spcPts val="1600"/>
              </a:spcBef>
              <a:spcAft>
                <a:spcPts val="0"/>
              </a:spcAft>
              <a:buClr>
                <a:schemeClr val="dk2"/>
              </a:buClr>
              <a:buSzPts val="2000"/>
              <a:buNone/>
              <a:defRPr sz="2000">
                <a:solidFill>
                  <a:schemeClr val="dk2"/>
                </a:solidFill>
              </a:defRPr>
            </a:lvl5pPr>
            <a:lvl6pPr lvl="5" rtl="0">
              <a:spcBef>
                <a:spcPts val="1600"/>
              </a:spcBef>
              <a:spcAft>
                <a:spcPts val="0"/>
              </a:spcAft>
              <a:buClr>
                <a:schemeClr val="dk2"/>
              </a:buClr>
              <a:buSzPts val="2000"/>
              <a:buNone/>
              <a:defRPr sz="2000">
                <a:solidFill>
                  <a:schemeClr val="dk2"/>
                </a:solidFill>
              </a:defRPr>
            </a:lvl6pPr>
            <a:lvl7pPr lvl="6" rtl="0">
              <a:spcBef>
                <a:spcPts val="1600"/>
              </a:spcBef>
              <a:spcAft>
                <a:spcPts val="0"/>
              </a:spcAft>
              <a:buClr>
                <a:schemeClr val="dk2"/>
              </a:buClr>
              <a:buSzPts val="2000"/>
              <a:buNone/>
              <a:defRPr sz="2000">
                <a:solidFill>
                  <a:schemeClr val="dk2"/>
                </a:solidFill>
              </a:defRPr>
            </a:lvl7pPr>
            <a:lvl8pPr lvl="7" rtl="0">
              <a:spcBef>
                <a:spcPts val="1600"/>
              </a:spcBef>
              <a:spcAft>
                <a:spcPts val="0"/>
              </a:spcAft>
              <a:buClr>
                <a:schemeClr val="dk2"/>
              </a:buClr>
              <a:buSzPts val="2000"/>
              <a:buNone/>
              <a:defRPr sz="2000">
                <a:solidFill>
                  <a:schemeClr val="dk2"/>
                </a:solidFill>
              </a:defRPr>
            </a:lvl8pPr>
            <a:lvl9pPr lvl="8" rtl="0">
              <a:spcBef>
                <a:spcPts val="1600"/>
              </a:spcBef>
              <a:spcAft>
                <a:spcPts val="1600"/>
              </a:spcAft>
              <a:buClr>
                <a:schemeClr val="dk2"/>
              </a:buClr>
              <a:buSzPts val="2000"/>
              <a:buNone/>
              <a:defRPr sz="2000">
                <a:solidFill>
                  <a:schemeClr val="dk2"/>
                </a:solidFill>
              </a:defRPr>
            </a:lvl9pPr>
          </a:lstStyle>
          <a:p/>
        </p:txBody>
      </p:sp>
      <p:sp>
        <p:nvSpPr>
          <p:cNvPr id="30" name="Google Shape;30;p5"/>
          <p:cNvSpPr txBox="1"/>
          <p:nvPr>
            <p:ph idx="2" type="subTitle"/>
          </p:nvPr>
        </p:nvSpPr>
        <p:spPr>
          <a:xfrm>
            <a:off x="5024131" y="2227825"/>
            <a:ext cx="27969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2"/>
              </a:buClr>
              <a:buSzPts val="2000"/>
              <a:buFont typeface="Montserrat SemiBold"/>
              <a:buNone/>
              <a:defRPr b="1" sz="2000">
                <a:solidFill>
                  <a:schemeClr val="accent1"/>
                </a:solidFill>
              </a:defRPr>
            </a:lvl1pPr>
            <a:lvl2pPr lvl="1" rtl="0">
              <a:spcBef>
                <a:spcPts val="1600"/>
              </a:spcBef>
              <a:spcAft>
                <a:spcPts val="0"/>
              </a:spcAft>
              <a:buClr>
                <a:schemeClr val="dk2"/>
              </a:buClr>
              <a:buSzPts val="2000"/>
              <a:buNone/>
              <a:defRPr sz="2000">
                <a:solidFill>
                  <a:schemeClr val="dk2"/>
                </a:solidFill>
              </a:defRPr>
            </a:lvl2pPr>
            <a:lvl3pPr lvl="2" rtl="0">
              <a:spcBef>
                <a:spcPts val="1600"/>
              </a:spcBef>
              <a:spcAft>
                <a:spcPts val="0"/>
              </a:spcAft>
              <a:buClr>
                <a:schemeClr val="dk2"/>
              </a:buClr>
              <a:buSzPts val="2000"/>
              <a:buNone/>
              <a:defRPr sz="2000">
                <a:solidFill>
                  <a:schemeClr val="dk2"/>
                </a:solidFill>
              </a:defRPr>
            </a:lvl3pPr>
            <a:lvl4pPr lvl="3" rtl="0">
              <a:spcBef>
                <a:spcPts val="1600"/>
              </a:spcBef>
              <a:spcAft>
                <a:spcPts val="0"/>
              </a:spcAft>
              <a:buClr>
                <a:schemeClr val="dk2"/>
              </a:buClr>
              <a:buSzPts val="2000"/>
              <a:buNone/>
              <a:defRPr sz="2000">
                <a:solidFill>
                  <a:schemeClr val="dk2"/>
                </a:solidFill>
              </a:defRPr>
            </a:lvl4pPr>
            <a:lvl5pPr lvl="4" rtl="0">
              <a:spcBef>
                <a:spcPts val="1600"/>
              </a:spcBef>
              <a:spcAft>
                <a:spcPts val="0"/>
              </a:spcAft>
              <a:buClr>
                <a:schemeClr val="dk2"/>
              </a:buClr>
              <a:buSzPts val="2000"/>
              <a:buNone/>
              <a:defRPr sz="2000">
                <a:solidFill>
                  <a:schemeClr val="dk2"/>
                </a:solidFill>
              </a:defRPr>
            </a:lvl5pPr>
            <a:lvl6pPr lvl="5" rtl="0">
              <a:spcBef>
                <a:spcPts val="1600"/>
              </a:spcBef>
              <a:spcAft>
                <a:spcPts val="0"/>
              </a:spcAft>
              <a:buClr>
                <a:schemeClr val="dk2"/>
              </a:buClr>
              <a:buSzPts val="2000"/>
              <a:buNone/>
              <a:defRPr sz="2000">
                <a:solidFill>
                  <a:schemeClr val="dk2"/>
                </a:solidFill>
              </a:defRPr>
            </a:lvl6pPr>
            <a:lvl7pPr lvl="6" rtl="0">
              <a:spcBef>
                <a:spcPts val="1600"/>
              </a:spcBef>
              <a:spcAft>
                <a:spcPts val="0"/>
              </a:spcAft>
              <a:buClr>
                <a:schemeClr val="dk2"/>
              </a:buClr>
              <a:buSzPts val="2000"/>
              <a:buNone/>
              <a:defRPr sz="2000">
                <a:solidFill>
                  <a:schemeClr val="dk2"/>
                </a:solidFill>
              </a:defRPr>
            </a:lvl7pPr>
            <a:lvl8pPr lvl="7" rtl="0">
              <a:spcBef>
                <a:spcPts val="1600"/>
              </a:spcBef>
              <a:spcAft>
                <a:spcPts val="0"/>
              </a:spcAft>
              <a:buClr>
                <a:schemeClr val="dk2"/>
              </a:buClr>
              <a:buSzPts val="2000"/>
              <a:buNone/>
              <a:defRPr sz="2000">
                <a:solidFill>
                  <a:schemeClr val="dk2"/>
                </a:solidFill>
              </a:defRPr>
            </a:lvl8pPr>
            <a:lvl9pPr lvl="8" rtl="0">
              <a:spcBef>
                <a:spcPts val="1600"/>
              </a:spcBef>
              <a:spcAft>
                <a:spcPts val="1600"/>
              </a:spcAft>
              <a:buClr>
                <a:schemeClr val="dk2"/>
              </a:buClr>
              <a:buSzPts val="2000"/>
              <a:buNone/>
              <a:defRPr sz="2000">
                <a:solidFill>
                  <a:schemeClr val="dk2"/>
                </a:solidFill>
              </a:defRPr>
            </a:lvl9pPr>
          </a:lstStyle>
          <a:p/>
        </p:txBody>
      </p:sp>
      <p:sp>
        <p:nvSpPr>
          <p:cNvPr id="31" name="Google Shape;31;p5"/>
          <p:cNvSpPr txBox="1"/>
          <p:nvPr>
            <p:ph idx="3" type="subTitle"/>
          </p:nvPr>
        </p:nvSpPr>
        <p:spPr>
          <a:xfrm>
            <a:off x="1322969" y="2647850"/>
            <a:ext cx="2796900" cy="1460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sz="1600">
                <a:solidFill>
                  <a:schemeClr val="lt1"/>
                </a:solidFill>
              </a:defRPr>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p:txBody>
      </p:sp>
      <p:sp>
        <p:nvSpPr>
          <p:cNvPr id="32" name="Google Shape;32;p5"/>
          <p:cNvSpPr txBox="1"/>
          <p:nvPr>
            <p:ph idx="4" type="subTitle"/>
          </p:nvPr>
        </p:nvSpPr>
        <p:spPr>
          <a:xfrm>
            <a:off x="5025631" y="2647844"/>
            <a:ext cx="2793900" cy="1460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sz="1600">
                <a:solidFill>
                  <a:schemeClr val="lt1"/>
                </a:solidFill>
              </a:defRPr>
            </a:lvl1pPr>
            <a:lvl2pPr lvl="1" rtl="0">
              <a:spcBef>
                <a:spcPts val="160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p:txBody>
      </p:sp>
      <p:sp>
        <p:nvSpPr>
          <p:cNvPr id="33" name="Google Shape;33;p5"/>
          <p:cNvSpPr txBox="1"/>
          <p:nvPr>
            <p:ph hasCustomPrompt="1" idx="5" type="title"/>
          </p:nvPr>
        </p:nvSpPr>
        <p:spPr>
          <a:xfrm>
            <a:off x="1322975" y="1889434"/>
            <a:ext cx="406500" cy="338400"/>
          </a:xfrm>
          <a:prstGeom prst="rect">
            <a:avLst/>
          </a:prstGeom>
        </p:spPr>
        <p:txBody>
          <a:bodyPr anchorCtr="0" anchor="ctr" bIns="91425" lIns="91425" spcFirstLastPara="1" rIns="91425" wrap="square" tIns="91425">
            <a:noAutofit/>
          </a:bodyPr>
          <a:lstStyle>
            <a:lvl1pPr lvl="0" rtl="0">
              <a:spcBef>
                <a:spcPts val="0"/>
              </a:spcBef>
              <a:spcAft>
                <a:spcPts val="0"/>
              </a:spcAft>
              <a:buSzPts val="3200"/>
              <a:buNone/>
              <a:defRPr>
                <a:solidFill>
                  <a:schemeClr val="accent1"/>
                </a:solidFill>
              </a:defRPr>
            </a:lvl1pPr>
            <a:lvl2pPr lvl="1"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2pPr>
            <a:lvl3pPr lvl="2"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3pPr>
            <a:lvl4pPr lvl="3"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4pPr>
            <a:lvl5pPr lvl="4"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5pPr>
            <a:lvl6pPr lvl="5"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6pPr>
            <a:lvl7pPr lvl="6"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7pPr>
            <a:lvl8pPr lvl="7"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8pPr>
            <a:lvl9pPr lvl="8"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9pPr>
          </a:lstStyle>
          <a:p>
            <a:r>
              <a:t>xx%</a:t>
            </a:r>
          </a:p>
        </p:txBody>
      </p:sp>
      <p:sp>
        <p:nvSpPr>
          <p:cNvPr id="34" name="Google Shape;34;p5"/>
          <p:cNvSpPr txBox="1"/>
          <p:nvPr>
            <p:ph hasCustomPrompt="1" idx="6" type="title"/>
          </p:nvPr>
        </p:nvSpPr>
        <p:spPr>
          <a:xfrm>
            <a:off x="5022099" y="1886275"/>
            <a:ext cx="406500" cy="338400"/>
          </a:xfrm>
          <a:prstGeom prst="rect">
            <a:avLst/>
          </a:prstGeom>
        </p:spPr>
        <p:txBody>
          <a:bodyPr anchorCtr="0" anchor="ctr" bIns="91425" lIns="91425" spcFirstLastPara="1" rIns="91425" wrap="square" tIns="91425">
            <a:noAutofit/>
          </a:bodyPr>
          <a:lstStyle>
            <a:lvl1pPr lvl="0" rtl="0">
              <a:spcBef>
                <a:spcPts val="0"/>
              </a:spcBef>
              <a:spcAft>
                <a:spcPts val="0"/>
              </a:spcAft>
              <a:buSzPts val="3200"/>
              <a:buNone/>
              <a:defRPr>
                <a:solidFill>
                  <a:schemeClr val="accent1"/>
                </a:solidFill>
              </a:defRPr>
            </a:lvl1pPr>
            <a:lvl2pPr lvl="1"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2pPr>
            <a:lvl3pPr lvl="2"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3pPr>
            <a:lvl4pPr lvl="3"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4pPr>
            <a:lvl5pPr lvl="4"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5pPr>
            <a:lvl6pPr lvl="5"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6pPr>
            <a:lvl7pPr lvl="6"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7pPr>
            <a:lvl8pPr lvl="7"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8pPr>
            <a:lvl9pPr lvl="8" rtl="0" algn="ctr">
              <a:spcBef>
                <a:spcPts val="0"/>
              </a:spcBef>
              <a:spcAft>
                <a:spcPts val="0"/>
              </a:spcAft>
              <a:buSzPts val="4800"/>
              <a:buFont typeface="Montserrat ExtraBold"/>
              <a:buNone/>
              <a:defRPr sz="4800">
                <a:latin typeface="Montserrat ExtraBold"/>
                <a:ea typeface="Montserrat ExtraBold"/>
                <a:cs typeface="Montserrat ExtraBold"/>
                <a:sym typeface="Montserrat ExtraBold"/>
              </a:defRPr>
            </a:lvl9pPr>
          </a:lstStyle>
          <a:p>
            <a:r>
              <a:t>xx%</a:t>
            </a:r>
          </a:p>
        </p:txBody>
      </p:sp>
      <p:sp>
        <p:nvSpPr>
          <p:cNvPr id="35" name="Google Shape;35;p5"/>
          <p:cNvSpPr/>
          <p:nvPr/>
        </p:nvSpPr>
        <p:spPr>
          <a:xfrm>
            <a:off x="-136550" y="539500"/>
            <a:ext cx="849900" cy="3381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accent1"/>
        </a:solidFill>
      </p:bgPr>
    </p:bg>
    <p:spTree>
      <p:nvGrpSpPr>
        <p:cNvPr id="36" name="Shape 36"/>
        <p:cNvGrpSpPr/>
        <p:nvPr/>
      </p:nvGrpSpPr>
      <p:grpSpPr>
        <a:xfrm>
          <a:off x="0" y="0"/>
          <a:ext cx="0" cy="0"/>
          <a:chOff x="0" y="0"/>
          <a:chExt cx="0" cy="0"/>
        </a:xfrm>
      </p:grpSpPr>
      <p:sp>
        <p:nvSpPr>
          <p:cNvPr id="37" name="Google Shape;37;p6"/>
          <p:cNvSpPr txBox="1"/>
          <p:nvPr>
            <p:ph type="title"/>
          </p:nvPr>
        </p:nvSpPr>
        <p:spPr>
          <a:xfrm>
            <a:off x="713250" y="448056"/>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Font typeface="Montserrat ExtraBold"/>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8" name="Google Shape;38;p6"/>
          <p:cNvSpPr/>
          <p:nvPr/>
        </p:nvSpPr>
        <p:spPr>
          <a:xfrm>
            <a:off x="-136550" y="539500"/>
            <a:ext cx="849900" cy="3381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accent6"/>
        </a:solidFill>
      </p:bgPr>
    </p:bg>
    <p:spTree>
      <p:nvGrpSpPr>
        <p:cNvPr id="39" name="Shape 39"/>
        <p:cNvGrpSpPr/>
        <p:nvPr/>
      </p:nvGrpSpPr>
      <p:grpSpPr>
        <a:xfrm>
          <a:off x="0" y="0"/>
          <a:ext cx="0" cy="0"/>
          <a:chOff x="0" y="0"/>
          <a:chExt cx="0" cy="0"/>
        </a:xfrm>
      </p:grpSpPr>
      <p:sp>
        <p:nvSpPr>
          <p:cNvPr id="40" name="Google Shape;40;p7"/>
          <p:cNvSpPr/>
          <p:nvPr/>
        </p:nvSpPr>
        <p:spPr>
          <a:xfrm>
            <a:off x="985984" y="0"/>
            <a:ext cx="2989200" cy="2571600"/>
          </a:xfrm>
          <a:prstGeom prst="parallelogram">
            <a:avLst>
              <a:gd fmla="val 25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7"/>
          <p:cNvSpPr/>
          <p:nvPr/>
        </p:nvSpPr>
        <p:spPr>
          <a:xfrm>
            <a:off x="5207084" y="2571750"/>
            <a:ext cx="2989200" cy="25716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7"/>
          <p:cNvSpPr/>
          <p:nvPr/>
        </p:nvSpPr>
        <p:spPr>
          <a:xfrm>
            <a:off x="713225" y="-50"/>
            <a:ext cx="7717500" cy="5143500"/>
          </a:xfrm>
          <a:prstGeom prst="parallelogram">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7"/>
          <p:cNvSpPr txBox="1"/>
          <p:nvPr>
            <p:ph type="title"/>
          </p:nvPr>
        </p:nvSpPr>
        <p:spPr>
          <a:xfrm>
            <a:off x="2642550" y="539500"/>
            <a:ext cx="3858900" cy="1109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000"/>
              <a:buFont typeface="Montserrat Black"/>
              <a:buNone/>
              <a:defRPr sz="6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4" name="Google Shape;44;p7"/>
          <p:cNvSpPr txBox="1"/>
          <p:nvPr>
            <p:ph idx="1" type="subTitle"/>
          </p:nvPr>
        </p:nvSpPr>
        <p:spPr>
          <a:xfrm>
            <a:off x="2642700" y="2312627"/>
            <a:ext cx="3858600" cy="1677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Roboto"/>
              <a:buChar char="●"/>
              <a:defRPr sz="1400"/>
            </a:lvl1pPr>
            <a:lvl2pPr lvl="1" rtl="0">
              <a:spcBef>
                <a:spcPts val="1600"/>
              </a:spcBef>
              <a:spcAft>
                <a:spcPts val="0"/>
              </a:spcAft>
              <a:buSzPts val="1400"/>
              <a:buChar char="○"/>
              <a:defRPr/>
            </a:lvl2pPr>
            <a:lvl3pPr lvl="2" rtl="0">
              <a:spcBef>
                <a:spcPts val="1600"/>
              </a:spcBef>
              <a:spcAft>
                <a:spcPts val="0"/>
              </a:spcAft>
              <a:buSzPts val="1400"/>
              <a:buChar char="■"/>
              <a:defRPr/>
            </a:lvl3pPr>
            <a:lvl4pPr lvl="3" rtl="0">
              <a:spcBef>
                <a:spcPts val="1600"/>
              </a:spcBef>
              <a:spcAft>
                <a:spcPts val="0"/>
              </a:spcAft>
              <a:buSzPts val="1400"/>
              <a:buChar char="●"/>
              <a:defRPr/>
            </a:lvl4pPr>
            <a:lvl5pPr lvl="4" rtl="0">
              <a:spcBef>
                <a:spcPts val="1600"/>
              </a:spcBef>
              <a:spcAft>
                <a:spcPts val="0"/>
              </a:spcAft>
              <a:buSzPts val="1400"/>
              <a:buChar char="○"/>
              <a:defRPr/>
            </a:lvl5pPr>
            <a:lvl6pPr lvl="5" rtl="0">
              <a:spcBef>
                <a:spcPts val="1600"/>
              </a:spcBef>
              <a:spcAft>
                <a:spcPts val="0"/>
              </a:spcAft>
              <a:buSzPts val="1400"/>
              <a:buChar char="■"/>
              <a:defRPr/>
            </a:lvl6pPr>
            <a:lvl7pPr lvl="6" rtl="0">
              <a:spcBef>
                <a:spcPts val="1600"/>
              </a:spcBef>
              <a:spcAft>
                <a:spcPts val="0"/>
              </a:spcAft>
              <a:buSzPts val="1400"/>
              <a:buChar char="●"/>
              <a:defRPr/>
            </a:lvl7pPr>
            <a:lvl8pPr lvl="7" rtl="0">
              <a:spcBef>
                <a:spcPts val="1600"/>
              </a:spcBef>
              <a:spcAft>
                <a:spcPts val="0"/>
              </a:spcAft>
              <a:buSzPts val="1400"/>
              <a:buChar char="○"/>
              <a:defRPr/>
            </a:lvl8pPr>
            <a:lvl9pPr lvl="8" rtl="0">
              <a:spcBef>
                <a:spcPts val="1600"/>
              </a:spcBef>
              <a:spcAft>
                <a:spcPts val="1600"/>
              </a:spcAft>
              <a:buSzPts val="1400"/>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6"/>
        </a:solidFill>
      </p:bgPr>
    </p:bg>
    <p:spTree>
      <p:nvGrpSpPr>
        <p:cNvPr id="45" name="Shape 45"/>
        <p:cNvGrpSpPr/>
        <p:nvPr/>
      </p:nvGrpSpPr>
      <p:grpSpPr>
        <a:xfrm>
          <a:off x="0" y="0"/>
          <a:ext cx="0" cy="0"/>
          <a:chOff x="0" y="0"/>
          <a:chExt cx="0" cy="0"/>
        </a:xfrm>
      </p:grpSpPr>
      <p:sp>
        <p:nvSpPr>
          <p:cNvPr id="46" name="Google Shape;46;p8"/>
          <p:cNvSpPr/>
          <p:nvPr/>
        </p:nvSpPr>
        <p:spPr>
          <a:xfrm>
            <a:off x="985984" y="0"/>
            <a:ext cx="2989200" cy="25716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8"/>
          <p:cNvSpPr/>
          <p:nvPr/>
        </p:nvSpPr>
        <p:spPr>
          <a:xfrm>
            <a:off x="5207084" y="2571750"/>
            <a:ext cx="2989200" cy="2571600"/>
          </a:xfrm>
          <a:prstGeom prst="parallelogram">
            <a:avLst>
              <a:gd fmla="val 25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8"/>
          <p:cNvSpPr/>
          <p:nvPr/>
        </p:nvSpPr>
        <p:spPr>
          <a:xfrm>
            <a:off x="713225" y="-50"/>
            <a:ext cx="7717500" cy="5143500"/>
          </a:xfrm>
          <a:prstGeom prst="parallelogram">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8"/>
          <p:cNvSpPr txBox="1"/>
          <p:nvPr>
            <p:ph type="title"/>
          </p:nvPr>
        </p:nvSpPr>
        <p:spPr>
          <a:xfrm>
            <a:off x="2193775" y="1797800"/>
            <a:ext cx="4756500" cy="13956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60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accent1"/>
        </a:solidFill>
      </p:bgPr>
    </p:bg>
    <p:spTree>
      <p:nvGrpSpPr>
        <p:cNvPr id="50" name="Shape 50"/>
        <p:cNvGrpSpPr/>
        <p:nvPr/>
      </p:nvGrpSpPr>
      <p:grpSpPr>
        <a:xfrm>
          <a:off x="0" y="0"/>
          <a:ext cx="0" cy="0"/>
          <a:chOff x="0" y="0"/>
          <a:chExt cx="0" cy="0"/>
        </a:xfrm>
      </p:grpSpPr>
      <p:sp>
        <p:nvSpPr>
          <p:cNvPr id="51" name="Google Shape;51;p9"/>
          <p:cNvSpPr/>
          <p:nvPr/>
        </p:nvSpPr>
        <p:spPr>
          <a:xfrm>
            <a:off x="4627884" y="2571900"/>
            <a:ext cx="2989200" cy="2571600"/>
          </a:xfrm>
          <a:prstGeom prst="parallelogram">
            <a:avLst>
              <a:gd fmla="val 25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9"/>
          <p:cNvSpPr/>
          <p:nvPr/>
        </p:nvSpPr>
        <p:spPr>
          <a:xfrm>
            <a:off x="5004975" y="-50"/>
            <a:ext cx="7717500" cy="5143500"/>
          </a:xfrm>
          <a:prstGeom prst="parallelogram">
            <a:avLst>
              <a:gd fmla="val 25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9"/>
          <p:cNvSpPr txBox="1"/>
          <p:nvPr>
            <p:ph idx="1" type="subTitle"/>
          </p:nvPr>
        </p:nvSpPr>
        <p:spPr>
          <a:xfrm>
            <a:off x="713225" y="1945371"/>
            <a:ext cx="3845400" cy="2582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Char char="●"/>
              <a:defRPr sz="1400"/>
            </a:lvl1pPr>
            <a:lvl2pPr lvl="1" rtl="0">
              <a:spcBef>
                <a:spcPts val="1600"/>
              </a:spcBef>
              <a:spcAft>
                <a:spcPts val="0"/>
              </a:spcAft>
              <a:buSzPts val="1400"/>
              <a:buChar char="○"/>
              <a:defRPr/>
            </a:lvl2pPr>
            <a:lvl3pPr lvl="2" rtl="0">
              <a:spcBef>
                <a:spcPts val="1600"/>
              </a:spcBef>
              <a:spcAft>
                <a:spcPts val="0"/>
              </a:spcAft>
              <a:buSzPts val="1400"/>
              <a:buChar char="■"/>
              <a:defRPr/>
            </a:lvl3pPr>
            <a:lvl4pPr lvl="3" rtl="0">
              <a:spcBef>
                <a:spcPts val="1600"/>
              </a:spcBef>
              <a:spcAft>
                <a:spcPts val="0"/>
              </a:spcAft>
              <a:buSzPts val="1400"/>
              <a:buChar char="●"/>
              <a:defRPr/>
            </a:lvl4pPr>
            <a:lvl5pPr lvl="4" rtl="0">
              <a:spcBef>
                <a:spcPts val="1600"/>
              </a:spcBef>
              <a:spcAft>
                <a:spcPts val="0"/>
              </a:spcAft>
              <a:buSzPts val="1400"/>
              <a:buChar char="○"/>
              <a:defRPr/>
            </a:lvl5pPr>
            <a:lvl6pPr lvl="5" rtl="0">
              <a:spcBef>
                <a:spcPts val="1600"/>
              </a:spcBef>
              <a:spcAft>
                <a:spcPts val="0"/>
              </a:spcAft>
              <a:buSzPts val="1400"/>
              <a:buChar char="■"/>
              <a:defRPr/>
            </a:lvl6pPr>
            <a:lvl7pPr lvl="6" rtl="0">
              <a:spcBef>
                <a:spcPts val="1600"/>
              </a:spcBef>
              <a:spcAft>
                <a:spcPts val="0"/>
              </a:spcAft>
              <a:buSzPts val="1400"/>
              <a:buChar char="●"/>
              <a:defRPr/>
            </a:lvl7pPr>
            <a:lvl8pPr lvl="7" rtl="0">
              <a:spcBef>
                <a:spcPts val="1600"/>
              </a:spcBef>
              <a:spcAft>
                <a:spcPts val="0"/>
              </a:spcAft>
              <a:buSzPts val="1400"/>
              <a:buChar char="○"/>
              <a:defRPr/>
            </a:lvl8pPr>
            <a:lvl9pPr lvl="8" rtl="0">
              <a:spcBef>
                <a:spcPts val="1600"/>
              </a:spcBef>
              <a:spcAft>
                <a:spcPts val="1600"/>
              </a:spcAft>
              <a:buSzPts val="1400"/>
              <a:buChar char="■"/>
              <a:defRPr/>
            </a:lvl9pPr>
          </a:lstStyle>
          <a:p/>
        </p:txBody>
      </p:sp>
      <p:sp>
        <p:nvSpPr>
          <p:cNvPr id="54" name="Google Shape;54;p9"/>
          <p:cNvSpPr txBox="1"/>
          <p:nvPr>
            <p:ph type="title"/>
          </p:nvPr>
        </p:nvSpPr>
        <p:spPr>
          <a:xfrm>
            <a:off x="713250" y="448050"/>
            <a:ext cx="4872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Font typeface="Montserrat ExtraBold"/>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5" name="Google Shape;55;p9"/>
          <p:cNvSpPr/>
          <p:nvPr/>
        </p:nvSpPr>
        <p:spPr>
          <a:xfrm>
            <a:off x="-136550" y="539500"/>
            <a:ext cx="849900" cy="338100"/>
          </a:xfrm>
          <a:prstGeom prst="parallelogram">
            <a:avLst>
              <a:gd fmla="val 25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accent2"/>
        </a:solidFill>
      </p:bgPr>
    </p:bg>
    <p:spTree>
      <p:nvGrpSpPr>
        <p:cNvPr id="56" name="Shape 56"/>
        <p:cNvGrpSpPr/>
        <p:nvPr/>
      </p:nvGrpSpPr>
      <p:grpSpPr>
        <a:xfrm>
          <a:off x="0" y="0"/>
          <a:ext cx="0" cy="0"/>
          <a:chOff x="0" y="0"/>
          <a:chExt cx="0" cy="0"/>
        </a:xfrm>
      </p:grpSpPr>
      <p:sp>
        <p:nvSpPr>
          <p:cNvPr id="57" name="Google Shape;57;p10"/>
          <p:cNvSpPr txBox="1"/>
          <p:nvPr>
            <p:ph type="title"/>
          </p:nvPr>
        </p:nvSpPr>
        <p:spPr>
          <a:xfrm>
            <a:off x="713225" y="539500"/>
            <a:ext cx="2640300" cy="17001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BA68C8"/>
              </a:buClr>
              <a:buSzPts val="4000"/>
              <a:buFont typeface="Montserrat Black"/>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8" name="Google Shape;58;p10"/>
          <p:cNvSpPr/>
          <p:nvPr/>
        </p:nvSpPr>
        <p:spPr>
          <a:xfrm>
            <a:off x="-136550" y="539500"/>
            <a:ext cx="849900" cy="338100"/>
          </a:xfrm>
          <a:prstGeom prst="parallelogram">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2.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a:lnSpc>
                <a:spcPct val="100000"/>
              </a:lnSpc>
              <a:spcBef>
                <a:spcPts val="0"/>
              </a:spcBef>
              <a:spcAft>
                <a:spcPts val="0"/>
              </a:spcAft>
              <a:buClr>
                <a:schemeClr val="dk1"/>
              </a:buClr>
              <a:buSzPts val="2800"/>
              <a:buFont typeface="Poppins"/>
              <a:buNone/>
              <a:defRPr b="1" sz="2800">
                <a:solidFill>
                  <a:schemeClr val="dk1"/>
                </a:solidFill>
                <a:latin typeface="Poppins"/>
                <a:ea typeface="Poppins"/>
                <a:cs typeface="Poppins"/>
                <a:sym typeface="Poppins"/>
              </a:defRPr>
            </a:lvl1pPr>
            <a:lvl2pPr lvl="1">
              <a:spcBef>
                <a:spcPts val="0"/>
              </a:spcBef>
              <a:spcAft>
                <a:spcPts val="0"/>
              </a:spcAft>
              <a:buClr>
                <a:schemeClr val="dk1"/>
              </a:buClr>
              <a:buSzPts val="2800"/>
              <a:buFont typeface="Poppins"/>
              <a:buNone/>
              <a:defRPr b="1" sz="2800">
                <a:solidFill>
                  <a:schemeClr val="dk1"/>
                </a:solidFill>
                <a:latin typeface="Poppins"/>
                <a:ea typeface="Poppins"/>
                <a:cs typeface="Poppins"/>
                <a:sym typeface="Poppins"/>
              </a:defRPr>
            </a:lvl2pPr>
            <a:lvl3pPr lvl="2">
              <a:spcBef>
                <a:spcPts val="0"/>
              </a:spcBef>
              <a:spcAft>
                <a:spcPts val="0"/>
              </a:spcAft>
              <a:buClr>
                <a:schemeClr val="dk1"/>
              </a:buClr>
              <a:buSzPts val="2800"/>
              <a:buFont typeface="Poppins"/>
              <a:buNone/>
              <a:defRPr b="1" sz="2800">
                <a:solidFill>
                  <a:schemeClr val="dk1"/>
                </a:solidFill>
                <a:latin typeface="Poppins"/>
                <a:ea typeface="Poppins"/>
                <a:cs typeface="Poppins"/>
                <a:sym typeface="Poppins"/>
              </a:defRPr>
            </a:lvl3pPr>
            <a:lvl4pPr lvl="3">
              <a:spcBef>
                <a:spcPts val="0"/>
              </a:spcBef>
              <a:spcAft>
                <a:spcPts val="0"/>
              </a:spcAft>
              <a:buClr>
                <a:schemeClr val="dk1"/>
              </a:buClr>
              <a:buSzPts val="2800"/>
              <a:buFont typeface="Poppins"/>
              <a:buNone/>
              <a:defRPr b="1" sz="2800">
                <a:solidFill>
                  <a:schemeClr val="dk1"/>
                </a:solidFill>
                <a:latin typeface="Poppins"/>
                <a:ea typeface="Poppins"/>
                <a:cs typeface="Poppins"/>
                <a:sym typeface="Poppins"/>
              </a:defRPr>
            </a:lvl4pPr>
            <a:lvl5pPr lvl="4">
              <a:spcBef>
                <a:spcPts val="0"/>
              </a:spcBef>
              <a:spcAft>
                <a:spcPts val="0"/>
              </a:spcAft>
              <a:buClr>
                <a:schemeClr val="dk1"/>
              </a:buClr>
              <a:buSzPts val="2800"/>
              <a:buFont typeface="Poppins"/>
              <a:buNone/>
              <a:defRPr b="1" sz="2800">
                <a:solidFill>
                  <a:schemeClr val="dk1"/>
                </a:solidFill>
                <a:latin typeface="Poppins"/>
                <a:ea typeface="Poppins"/>
                <a:cs typeface="Poppins"/>
                <a:sym typeface="Poppins"/>
              </a:defRPr>
            </a:lvl5pPr>
            <a:lvl6pPr lvl="5">
              <a:spcBef>
                <a:spcPts val="0"/>
              </a:spcBef>
              <a:spcAft>
                <a:spcPts val="0"/>
              </a:spcAft>
              <a:buClr>
                <a:schemeClr val="dk1"/>
              </a:buClr>
              <a:buSzPts val="2800"/>
              <a:buFont typeface="Poppins"/>
              <a:buNone/>
              <a:defRPr b="1" sz="2800">
                <a:solidFill>
                  <a:schemeClr val="dk1"/>
                </a:solidFill>
                <a:latin typeface="Poppins"/>
                <a:ea typeface="Poppins"/>
                <a:cs typeface="Poppins"/>
                <a:sym typeface="Poppins"/>
              </a:defRPr>
            </a:lvl6pPr>
            <a:lvl7pPr lvl="6">
              <a:spcBef>
                <a:spcPts val="0"/>
              </a:spcBef>
              <a:spcAft>
                <a:spcPts val="0"/>
              </a:spcAft>
              <a:buClr>
                <a:schemeClr val="dk1"/>
              </a:buClr>
              <a:buSzPts val="2800"/>
              <a:buFont typeface="Poppins"/>
              <a:buNone/>
              <a:defRPr b="1" sz="2800">
                <a:solidFill>
                  <a:schemeClr val="dk1"/>
                </a:solidFill>
                <a:latin typeface="Poppins"/>
                <a:ea typeface="Poppins"/>
                <a:cs typeface="Poppins"/>
                <a:sym typeface="Poppins"/>
              </a:defRPr>
            </a:lvl7pPr>
            <a:lvl8pPr lvl="7">
              <a:spcBef>
                <a:spcPts val="0"/>
              </a:spcBef>
              <a:spcAft>
                <a:spcPts val="0"/>
              </a:spcAft>
              <a:buClr>
                <a:schemeClr val="dk1"/>
              </a:buClr>
              <a:buSzPts val="2800"/>
              <a:buFont typeface="Poppins"/>
              <a:buNone/>
              <a:defRPr b="1" sz="2800">
                <a:solidFill>
                  <a:schemeClr val="dk1"/>
                </a:solidFill>
                <a:latin typeface="Poppins"/>
                <a:ea typeface="Poppins"/>
                <a:cs typeface="Poppins"/>
                <a:sym typeface="Poppins"/>
              </a:defRPr>
            </a:lvl8pPr>
            <a:lvl9pPr lvl="8">
              <a:spcBef>
                <a:spcPts val="0"/>
              </a:spcBef>
              <a:spcAft>
                <a:spcPts val="0"/>
              </a:spcAft>
              <a:buClr>
                <a:schemeClr val="dk1"/>
              </a:buClr>
              <a:buSzPts val="2800"/>
              <a:buFont typeface="Poppins"/>
              <a:buNone/>
              <a:defRPr b="1" sz="2800">
                <a:solidFill>
                  <a:schemeClr val="dk1"/>
                </a:solidFill>
                <a:latin typeface="Poppins"/>
                <a:ea typeface="Poppins"/>
                <a:cs typeface="Poppins"/>
                <a:sym typeface="Poppins"/>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Abel"/>
              <a:buChar char="●"/>
              <a:defRPr sz="1800">
                <a:solidFill>
                  <a:schemeClr val="dk1"/>
                </a:solidFill>
                <a:latin typeface="Abel"/>
                <a:ea typeface="Abel"/>
                <a:cs typeface="Abel"/>
                <a:sym typeface="Abel"/>
              </a:defRPr>
            </a:lvl1pPr>
            <a:lvl2pPr indent="-317500" lvl="1" marL="914400">
              <a:lnSpc>
                <a:spcPct val="115000"/>
              </a:lnSpc>
              <a:spcBef>
                <a:spcPts val="1600"/>
              </a:spcBef>
              <a:spcAft>
                <a:spcPts val="0"/>
              </a:spcAft>
              <a:buClr>
                <a:schemeClr val="dk1"/>
              </a:buClr>
              <a:buSzPts val="1400"/>
              <a:buFont typeface="Abel"/>
              <a:buChar char="○"/>
              <a:defRPr>
                <a:solidFill>
                  <a:schemeClr val="dk1"/>
                </a:solidFill>
                <a:latin typeface="Abel"/>
                <a:ea typeface="Abel"/>
                <a:cs typeface="Abel"/>
                <a:sym typeface="Abel"/>
              </a:defRPr>
            </a:lvl2pPr>
            <a:lvl3pPr indent="-317500" lvl="2" marL="1371600">
              <a:lnSpc>
                <a:spcPct val="115000"/>
              </a:lnSpc>
              <a:spcBef>
                <a:spcPts val="1600"/>
              </a:spcBef>
              <a:spcAft>
                <a:spcPts val="0"/>
              </a:spcAft>
              <a:buClr>
                <a:schemeClr val="dk1"/>
              </a:buClr>
              <a:buSzPts val="1400"/>
              <a:buFont typeface="Abel"/>
              <a:buChar char="■"/>
              <a:defRPr>
                <a:solidFill>
                  <a:schemeClr val="dk1"/>
                </a:solidFill>
                <a:latin typeface="Abel"/>
                <a:ea typeface="Abel"/>
                <a:cs typeface="Abel"/>
                <a:sym typeface="Abel"/>
              </a:defRPr>
            </a:lvl3pPr>
            <a:lvl4pPr indent="-317500" lvl="3" marL="1828800">
              <a:lnSpc>
                <a:spcPct val="115000"/>
              </a:lnSpc>
              <a:spcBef>
                <a:spcPts val="1600"/>
              </a:spcBef>
              <a:spcAft>
                <a:spcPts val="0"/>
              </a:spcAft>
              <a:buClr>
                <a:schemeClr val="dk1"/>
              </a:buClr>
              <a:buSzPts val="1400"/>
              <a:buFont typeface="Abel"/>
              <a:buChar char="●"/>
              <a:defRPr>
                <a:solidFill>
                  <a:schemeClr val="dk1"/>
                </a:solidFill>
                <a:latin typeface="Abel"/>
                <a:ea typeface="Abel"/>
                <a:cs typeface="Abel"/>
                <a:sym typeface="Abel"/>
              </a:defRPr>
            </a:lvl4pPr>
            <a:lvl5pPr indent="-317500" lvl="4" marL="2286000">
              <a:lnSpc>
                <a:spcPct val="115000"/>
              </a:lnSpc>
              <a:spcBef>
                <a:spcPts val="1600"/>
              </a:spcBef>
              <a:spcAft>
                <a:spcPts val="0"/>
              </a:spcAft>
              <a:buClr>
                <a:schemeClr val="dk1"/>
              </a:buClr>
              <a:buSzPts val="1400"/>
              <a:buFont typeface="Abel"/>
              <a:buChar char="○"/>
              <a:defRPr>
                <a:solidFill>
                  <a:schemeClr val="dk1"/>
                </a:solidFill>
                <a:latin typeface="Abel"/>
                <a:ea typeface="Abel"/>
                <a:cs typeface="Abel"/>
                <a:sym typeface="Abel"/>
              </a:defRPr>
            </a:lvl5pPr>
            <a:lvl6pPr indent="-317500" lvl="5" marL="2743200">
              <a:lnSpc>
                <a:spcPct val="115000"/>
              </a:lnSpc>
              <a:spcBef>
                <a:spcPts val="1600"/>
              </a:spcBef>
              <a:spcAft>
                <a:spcPts val="0"/>
              </a:spcAft>
              <a:buClr>
                <a:schemeClr val="dk1"/>
              </a:buClr>
              <a:buSzPts val="1400"/>
              <a:buFont typeface="Abel"/>
              <a:buChar char="■"/>
              <a:defRPr>
                <a:solidFill>
                  <a:schemeClr val="dk1"/>
                </a:solidFill>
                <a:latin typeface="Abel"/>
                <a:ea typeface="Abel"/>
                <a:cs typeface="Abel"/>
                <a:sym typeface="Abel"/>
              </a:defRPr>
            </a:lvl6pPr>
            <a:lvl7pPr indent="-317500" lvl="6" marL="3200400">
              <a:lnSpc>
                <a:spcPct val="115000"/>
              </a:lnSpc>
              <a:spcBef>
                <a:spcPts val="1600"/>
              </a:spcBef>
              <a:spcAft>
                <a:spcPts val="0"/>
              </a:spcAft>
              <a:buClr>
                <a:schemeClr val="dk1"/>
              </a:buClr>
              <a:buSzPts val="1400"/>
              <a:buFont typeface="Abel"/>
              <a:buChar char="●"/>
              <a:defRPr>
                <a:solidFill>
                  <a:schemeClr val="dk1"/>
                </a:solidFill>
                <a:latin typeface="Abel"/>
                <a:ea typeface="Abel"/>
                <a:cs typeface="Abel"/>
                <a:sym typeface="Abel"/>
              </a:defRPr>
            </a:lvl7pPr>
            <a:lvl8pPr indent="-317500" lvl="7" marL="3657600">
              <a:lnSpc>
                <a:spcPct val="115000"/>
              </a:lnSpc>
              <a:spcBef>
                <a:spcPts val="1600"/>
              </a:spcBef>
              <a:spcAft>
                <a:spcPts val="0"/>
              </a:spcAft>
              <a:buClr>
                <a:schemeClr val="dk1"/>
              </a:buClr>
              <a:buSzPts val="1400"/>
              <a:buFont typeface="Abel"/>
              <a:buChar char="○"/>
              <a:defRPr>
                <a:solidFill>
                  <a:schemeClr val="dk1"/>
                </a:solidFill>
                <a:latin typeface="Abel"/>
                <a:ea typeface="Abel"/>
                <a:cs typeface="Abel"/>
                <a:sym typeface="Abel"/>
              </a:defRPr>
            </a:lvl8pPr>
            <a:lvl9pPr indent="-317500" lvl="8" marL="4114800">
              <a:lnSpc>
                <a:spcPct val="115000"/>
              </a:lnSpc>
              <a:spcBef>
                <a:spcPts val="1600"/>
              </a:spcBef>
              <a:spcAft>
                <a:spcPts val="1600"/>
              </a:spcAft>
              <a:buClr>
                <a:schemeClr val="dk1"/>
              </a:buClr>
              <a:buSzPts val="1400"/>
              <a:buFont typeface="Abel"/>
              <a:buChar char="■"/>
              <a:defRPr>
                <a:solidFill>
                  <a:schemeClr val="dk1"/>
                </a:solidFill>
                <a:latin typeface="Abel"/>
                <a:ea typeface="Abel"/>
                <a:cs typeface="Abel"/>
                <a:sym typeface="Abel"/>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449">
          <p15:clr>
            <a:srgbClr val="EA4335"/>
          </p15:clr>
        </p15:guide>
        <p15:guide id="2" pos="5311">
          <p15:clr>
            <a:srgbClr val="EA4335"/>
          </p15:clr>
        </p15:guide>
        <p15:guide id="3" orient="horz" pos="340">
          <p15:clr>
            <a:srgbClr val="EA4335"/>
          </p15:clr>
        </p15:guide>
        <p15:guide id="4" orient="horz" pos="2895">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06" name="Shape 206"/>
        <p:cNvGrpSpPr/>
        <p:nvPr/>
      </p:nvGrpSpPr>
      <p:grpSpPr>
        <a:xfrm>
          <a:off x="0" y="0"/>
          <a:ext cx="0" cy="0"/>
          <a:chOff x="0" y="0"/>
          <a:chExt cx="0" cy="0"/>
        </a:xfrm>
      </p:grpSpPr>
      <p:sp>
        <p:nvSpPr>
          <p:cNvPr id="207" name="Google Shape;207;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08" name="Google Shape;208;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0.xml"/><Relationship Id="rId3" Type="http://schemas.openxmlformats.org/officeDocument/2006/relationships/image" Target="../media/image6.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docs.google.com/spreadsheets/d/1Gvq4RuN6xk2orRqAtfF1K8ETRx4TlCt2OPRlHQTaPvw/copy" TargetMode="External"/><Relationship Id="rId4" Type="http://schemas.openxmlformats.org/officeDocument/2006/relationships/image" Target="../media/image3.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slide" Target="/ppt/slides/slide32.xml"/><Relationship Id="rId7" Type="http://schemas.openxmlformats.org/officeDocument/2006/relationships/slide" Target="/ppt/slides/slide31.xml"/><Relationship Id="rId8" Type="http://schemas.openxmlformats.org/officeDocument/2006/relationships/slide" Target="/ppt/slides/slide31.xml"/><Relationship Id="rId11" Type="http://schemas.openxmlformats.org/officeDocument/2006/relationships/slide" Target="/ppt/slides/slide36.xml"/><Relationship Id="rId10" Type="http://schemas.openxmlformats.org/officeDocument/2006/relationships/slide" Target="/ppt/slides/slide33.xml"/><Relationship Id="rId13" Type="http://schemas.openxmlformats.org/officeDocument/2006/relationships/slide" Target="/ppt/slides/slide37.xml"/><Relationship Id="rId12" Type="http://schemas.openxmlformats.org/officeDocument/2006/relationships/slide" Target="/ppt/slides/slide36.xml"/><Relationship Id="rId15" Type="http://schemas.openxmlformats.org/officeDocument/2006/relationships/slide" Target="/ppt/slides/slide38.xml"/><Relationship Id="rId14"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7" Type="http://schemas.openxmlformats.org/officeDocument/2006/relationships/slide" Target="/ppt/slides/slide44.xml"/><Relationship Id="rId16" Type="http://schemas.openxmlformats.org/officeDocument/2006/relationships/slide" Target="/ppt/slides/slide3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image" Target="../media/image12.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 Id="rId3" Type="http://schemas.openxmlformats.org/officeDocument/2006/relationships/image" Target="../media/image8.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image" Target="../media/image10.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 Id="rId3" Type="http://schemas.openxmlformats.org/officeDocument/2006/relationships/hyperlink" Target="mailto:addyouremail@freepik.com"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2.xml"/><Relationship Id="rId3" Type="http://schemas.openxmlformats.org/officeDocument/2006/relationships/hyperlink" Target="https://stories.freepik.com/bro/?utm_source=slidesgo_template&amp;utm_medium=referral-link&amp;utm_campaign=sg_resources&amp;utm_content=stories#0F4C81" TargetMode="External"/><Relationship Id="rId4" Type="http://schemas.openxmlformats.org/officeDocument/2006/relationships/hyperlink" Target="https://stories.freepik.com/illustration/together/rafiki#666666FF&amp;hide=&amp;hide=complete/?utm_source=slidesgo_template&amp;utm_medium=referral-link&amp;utm_campaign=sg_resources&amp;utm_content=stories#666666" TargetMode="External"/><Relationship Id="rId5" Type="http://schemas.openxmlformats.org/officeDocument/2006/relationships/hyperlink" Target="https://stories.freepik.com/illustration/co-workers/rafiki#666666FF&amp;hide=&amp;hide=complete/?utm_source=slidesgo_template&amp;utm_medium=referral-link&amp;utm_campaign=sg_resources&amp;utm_content=stories#666666" TargetMode="External"/><Relationship Id="rId6" Type="http://schemas.openxmlformats.org/officeDocument/2006/relationships/hyperlink" Target="https://stories.freepik.com/illustration/experts/rafiki#666666FF&amp;hide=&amp;hide=complete/?utm_source=slidesgo_template&amp;utm_medium=referral-link&amp;utm_campaign=sg_resources&amp;utm_content=stories#666666"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 Id="rId3" Type="http://schemas.openxmlformats.org/officeDocument/2006/relationships/hyperlink" Target="https://www.freepik.com/free-photo/asian-woman-using-laptop_1368024.htm/?utm_source=slidesgo_template&amp;utm_medium=referral-link&amp;utm_campaign=sg_resources&amp;utm_content=freepik" TargetMode="External"/><Relationship Id="rId4" Type="http://schemas.openxmlformats.org/officeDocument/2006/relationships/hyperlink" Target="https://www.freepik.com/free-photo/woman-talking-phone-writing_2042386.htm/?utm_source=slidesgo_template&amp;utm_medium=referral-link&amp;utm_campaign=sg_resources&amp;utm_content=freepik" TargetMode="External"/><Relationship Id="rId9" Type="http://schemas.openxmlformats.org/officeDocument/2006/relationships/hyperlink" Target="https://stories.freepik.com/illustration/upvote/rafiki#666666FF&amp;hide=Upvote&amp;hide=false/?utm_source=slidesgo_template&amp;utm_medium=referral-link&amp;utm_campaign=sg_resources&amp;utm_content=stories#666666" TargetMode="External"/><Relationship Id="rId5" Type="http://schemas.openxmlformats.org/officeDocument/2006/relationships/hyperlink" Target="https://stories.freepik.com/illustration/report/rafiki#666666FF&amp;hide=&amp;hide=false/?utm_source=slidesgo_template&amp;utm_medium=referral-link&amp;utm_campaign=sg_resources&amp;utm_content=stories#666666" TargetMode="External"/><Relationship Id="rId6" Type="http://schemas.openxmlformats.org/officeDocument/2006/relationships/hyperlink" Target="https://stories.freepik.com/illustration/on-the-office/rafiki#666666FF&amp;hide=Desk,character-1&amp;hide=false/?utm_source=slidesgo_template&amp;utm_medium=referral-link&amp;utm_campaign=sg_resources&amp;utm_content=stories#666666" TargetMode="External"/><Relationship Id="rId7" Type="http://schemas.openxmlformats.org/officeDocument/2006/relationships/hyperlink" Target="https://stories.freepik.com/illustration/businesswoman/rafiki#666666FF&amp;hide=&amp;hide=false/?utm_source=slidesgo_template&amp;utm_medium=referral-link&amp;utm_campaign=sg_resources&amp;utm_content=stories#666666" TargetMode="External"/><Relationship Id="rId8" Type="http://schemas.openxmlformats.org/officeDocument/2006/relationships/hyperlink" Target="https://stories.freepik.com/illustration/mobile-marketing/rafiki#666666FF&amp;hide=&amp;hide=false/?utm_source=slidesgo_template&amp;utm_medium=referral-link&amp;utm_campaign=sg_resources&amp;utm_content=stories#666666"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 Id="rId3" Type="http://schemas.openxmlformats.org/officeDocument/2006/relationships/hyperlink" Target="https://fonts.google.com/specimen/Poppins" TargetMode="External"/><Relationship Id="rId4" Type="http://schemas.openxmlformats.org/officeDocument/2006/relationships/hyperlink" Target="https://fonts.google.com/specimen/Abel"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4" Type="http://schemas.openxmlformats.org/officeDocument/2006/relationships/image" Target="../media/image1.gif"/><Relationship Id="rId9" Type="http://schemas.openxmlformats.org/officeDocument/2006/relationships/image" Target="../media/image5.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4.gif"/><Relationship Id="rId10" Type="http://schemas.openxmlformats.org/officeDocument/2006/relationships/image" Target="../media/image2.gif"/><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12" Type="http://schemas.openxmlformats.org/officeDocument/2006/relationships/image" Target="../media/image7.gif"/></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 Id="rId3" Type="http://schemas.openxmlformats.org/officeDocument/2006/relationships/hyperlink" Target="https://bit.ly/2ZjL1pd"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 Id="rId3" Type="http://schemas.openxmlformats.org/officeDocument/2006/relationships/hyperlink" Target="https://chrome.google.com/webstore/detail/flaticon-for-gsuit-gslide/haekgjfnhhdkgfgmldhfokhmfkgmciba"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51.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9.jp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 name="Shape 213"/>
        <p:cNvGrpSpPr/>
        <p:nvPr/>
      </p:nvGrpSpPr>
      <p:grpSpPr>
        <a:xfrm>
          <a:off x="0" y="0"/>
          <a:ext cx="0" cy="0"/>
          <a:chOff x="0" y="0"/>
          <a:chExt cx="0" cy="0"/>
        </a:xfrm>
      </p:grpSpPr>
      <p:sp>
        <p:nvSpPr>
          <p:cNvPr id="214" name="Google Shape;214;p28"/>
          <p:cNvSpPr txBox="1"/>
          <p:nvPr>
            <p:ph type="title"/>
          </p:nvPr>
        </p:nvSpPr>
        <p:spPr>
          <a:xfrm>
            <a:off x="5122875" y="1096800"/>
            <a:ext cx="3307800" cy="2453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Monthly Marketing Report</a:t>
            </a:r>
            <a:endParaRPr/>
          </a:p>
        </p:txBody>
      </p:sp>
      <p:sp>
        <p:nvSpPr>
          <p:cNvPr id="215" name="Google Shape;215;p28"/>
          <p:cNvSpPr txBox="1"/>
          <p:nvPr>
            <p:ph idx="1" type="subTitle"/>
          </p:nvPr>
        </p:nvSpPr>
        <p:spPr>
          <a:xfrm>
            <a:off x="5626875" y="3550100"/>
            <a:ext cx="2803800" cy="781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Here is where your presentation begins</a:t>
            </a:r>
            <a:endParaRPr/>
          </a:p>
        </p:txBody>
      </p:sp>
      <p:grpSp>
        <p:nvGrpSpPr>
          <p:cNvPr id="216" name="Google Shape;216;p28"/>
          <p:cNvGrpSpPr/>
          <p:nvPr/>
        </p:nvGrpSpPr>
        <p:grpSpPr>
          <a:xfrm>
            <a:off x="709450" y="877500"/>
            <a:ext cx="3253860" cy="3565300"/>
            <a:chOff x="709450" y="877500"/>
            <a:chExt cx="3253860" cy="3565300"/>
          </a:xfrm>
        </p:grpSpPr>
        <p:sp>
          <p:nvSpPr>
            <p:cNvPr id="217" name="Google Shape;217;p28"/>
            <p:cNvSpPr/>
            <p:nvPr/>
          </p:nvSpPr>
          <p:spPr>
            <a:xfrm>
              <a:off x="974100" y="4197450"/>
              <a:ext cx="2989210" cy="245350"/>
            </a:xfrm>
            <a:custGeom>
              <a:rect b="b" l="l" r="r" t="t"/>
              <a:pathLst>
                <a:path extrusionOk="0" h="9814" w="168264">
                  <a:moveTo>
                    <a:pt x="79808" y="1"/>
                  </a:moveTo>
                  <a:lnTo>
                    <a:pt x="75526" y="22"/>
                  </a:lnTo>
                  <a:lnTo>
                    <a:pt x="71327" y="43"/>
                  </a:lnTo>
                  <a:lnTo>
                    <a:pt x="67169" y="84"/>
                  </a:lnTo>
                  <a:lnTo>
                    <a:pt x="63094" y="146"/>
                  </a:lnTo>
                  <a:lnTo>
                    <a:pt x="59103" y="209"/>
                  </a:lnTo>
                  <a:lnTo>
                    <a:pt x="55195" y="292"/>
                  </a:lnTo>
                  <a:lnTo>
                    <a:pt x="51390" y="375"/>
                  </a:lnTo>
                  <a:lnTo>
                    <a:pt x="47648" y="479"/>
                  </a:lnTo>
                  <a:lnTo>
                    <a:pt x="44031" y="583"/>
                  </a:lnTo>
                  <a:lnTo>
                    <a:pt x="40497" y="708"/>
                  </a:lnTo>
                  <a:lnTo>
                    <a:pt x="37088" y="833"/>
                  </a:lnTo>
                  <a:lnTo>
                    <a:pt x="33782" y="978"/>
                  </a:lnTo>
                  <a:lnTo>
                    <a:pt x="30623" y="1124"/>
                  </a:lnTo>
                  <a:lnTo>
                    <a:pt x="27567" y="1269"/>
                  </a:lnTo>
                  <a:lnTo>
                    <a:pt x="24635" y="1435"/>
                  </a:lnTo>
                  <a:lnTo>
                    <a:pt x="21850" y="1602"/>
                  </a:lnTo>
                  <a:lnTo>
                    <a:pt x="19210" y="1789"/>
                  </a:lnTo>
                  <a:lnTo>
                    <a:pt x="16715" y="1976"/>
                  </a:lnTo>
                  <a:lnTo>
                    <a:pt x="14366" y="2163"/>
                  </a:lnTo>
                  <a:lnTo>
                    <a:pt x="12183" y="2350"/>
                  </a:lnTo>
                  <a:lnTo>
                    <a:pt x="10146" y="2558"/>
                  </a:lnTo>
                  <a:lnTo>
                    <a:pt x="8296" y="2787"/>
                  </a:lnTo>
                  <a:lnTo>
                    <a:pt x="6612" y="2995"/>
                  </a:lnTo>
                  <a:lnTo>
                    <a:pt x="5094" y="3223"/>
                  </a:lnTo>
                  <a:lnTo>
                    <a:pt x="3784" y="3452"/>
                  </a:lnTo>
                  <a:lnTo>
                    <a:pt x="2641" y="3681"/>
                  </a:lnTo>
                  <a:lnTo>
                    <a:pt x="2142" y="3805"/>
                  </a:lnTo>
                  <a:lnTo>
                    <a:pt x="1706" y="3909"/>
                  </a:lnTo>
                  <a:lnTo>
                    <a:pt x="1311" y="4034"/>
                  </a:lnTo>
                  <a:lnTo>
                    <a:pt x="957" y="4159"/>
                  </a:lnTo>
                  <a:lnTo>
                    <a:pt x="666" y="4283"/>
                  </a:lnTo>
                  <a:lnTo>
                    <a:pt x="437" y="4408"/>
                  </a:lnTo>
                  <a:lnTo>
                    <a:pt x="250" y="4533"/>
                  </a:lnTo>
                  <a:lnTo>
                    <a:pt x="105" y="4658"/>
                  </a:lnTo>
                  <a:lnTo>
                    <a:pt x="22" y="4782"/>
                  </a:lnTo>
                  <a:lnTo>
                    <a:pt x="1" y="4845"/>
                  </a:lnTo>
                  <a:lnTo>
                    <a:pt x="1" y="4907"/>
                  </a:lnTo>
                  <a:lnTo>
                    <a:pt x="1" y="4969"/>
                  </a:lnTo>
                  <a:lnTo>
                    <a:pt x="22" y="5032"/>
                  </a:lnTo>
                  <a:lnTo>
                    <a:pt x="105" y="5157"/>
                  </a:lnTo>
                  <a:lnTo>
                    <a:pt x="250" y="5281"/>
                  </a:lnTo>
                  <a:lnTo>
                    <a:pt x="437" y="5406"/>
                  </a:lnTo>
                  <a:lnTo>
                    <a:pt x="666" y="5531"/>
                  </a:lnTo>
                  <a:lnTo>
                    <a:pt x="957" y="5655"/>
                  </a:lnTo>
                  <a:lnTo>
                    <a:pt x="1311" y="5780"/>
                  </a:lnTo>
                  <a:lnTo>
                    <a:pt x="1706" y="5905"/>
                  </a:lnTo>
                  <a:lnTo>
                    <a:pt x="2142" y="6009"/>
                  </a:lnTo>
                  <a:lnTo>
                    <a:pt x="2641" y="6134"/>
                  </a:lnTo>
                  <a:lnTo>
                    <a:pt x="3784" y="6362"/>
                  </a:lnTo>
                  <a:lnTo>
                    <a:pt x="5094" y="6591"/>
                  </a:lnTo>
                  <a:lnTo>
                    <a:pt x="6612" y="6820"/>
                  </a:lnTo>
                  <a:lnTo>
                    <a:pt x="8296" y="7028"/>
                  </a:lnTo>
                  <a:lnTo>
                    <a:pt x="10146" y="7256"/>
                  </a:lnTo>
                  <a:lnTo>
                    <a:pt x="12183" y="7464"/>
                  </a:lnTo>
                  <a:lnTo>
                    <a:pt x="14366" y="7651"/>
                  </a:lnTo>
                  <a:lnTo>
                    <a:pt x="16715" y="7838"/>
                  </a:lnTo>
                  <a:lnTo>
                    <a:pt x="19210" y="8025"/>
                  </a:lnTo>
                  <a:lnTo>
                    <a:pt x="21850" y="8212"/>
                  </a:lnTo>
                  <a:lnTo>
                    <a:pt x="24635" y="8379"/>
                  </a:lnTo>
                  <a:lnTo>
                    <a:pt x="27567" y="8545"/>
                  </a:lnTo>
                  <a:lnTo>
                    <a:pt x="30623" y="8691"/>
                  </a:lnTo>
                  <a:lnTo>
                    <a:pt x="33782" y="8836"/>
                  </a:lnTo>
                  <a:lnTo>
                    <a:pt x="37088" y="8982"/>
                  </a:lnTo>
                  <a:lnTo>
                    <a:pt x="40497" y="9106"/>
                  </a:lnTo>
                  <a:lnTo>
                    <a:pt x="44031" y="9231"/>
                  </a:lnTo>
                  <a:lnTo>
                    <a:pt x="47648" y="9335"/>
                  </a:lnTo>
                  <a:lnTo>
                    <a:pt x="51390" y="9439"/>
                  </a:lnTo>
                  <a:lnTo>
                    <a:pt x="55195" y="9522"/>
                  </a:lnTo>
                  <a:lnTo>
                    <a:pt x="59103" y="9605"/>
                  </a:lnTo>
                  <a:lnTo>
                    <a:pt x="63094" y="9668"/>
                  </a:lnTo>
                  <a:lnTo>
                    <a:pt x="67169" y="9709"/>
                  </a:lnTo>
                  <a:lnTo>
                    <a:pt x="71327" y="9772"/>
                  </a:lnTo>
                  <a:lnTo>
                    <a:pt x="75526" y="9792"/>
                  </a:lnTo>
                  <a:lnTo>
                    <a:pt x="79808" y="9813"/>
                  </a:lnTo>
                  <a:lnTo>
                    <a:pt x="88456" y="9813"/>
                  </a:lnTo>
                  <a:lnTo>
                    <a:pt x="92739" y="9792"/>
                  </a:lnTo>
                  <a:lnTo>
                    <a:pt x="96938" y="9772"/>
                  </a:lnTo>
                  <a:lnTo>
                    <a:pt x="101096" y="9709"/>
                  </a:lnTo>
                  <a:lnTo>
                    <a:pt x="105150" y="9668"/>
                  </a:lnTo>
                  <a:lnTo>
                    <a:pt x="109141" y="9605"/>
                  </a:lnTo>
                  <a:lnTo>
                    <a:pt x="113049" y="9522"/>
                  </a:lnTo>
                  <a:lnTo>
                    <a:pt x="116875" y="9439"/>
                  </a:lnTo>
                  <a:lnTo>
                    <a:pt x="120596" y="9335"/>
                  </a:lnTo>
                  <a:lnTo>
                    <a:pt x="124234" y="9231"/>
                  </a:lnTo>
                  <a:lnTo>
                    <a:pt x="127747" y="9106"/>
                  </a:lnTo>
                  <a:lnTo>
                    <a:pt x="131177" y="8982"/>
                  </a:lnTo>
                  <a:lnTo>
                    <a:pt x="134462" y="8836"/>
                  </a:lnTo>
                  <a:lnTo>
                    <a:pt x="137642" y="8691"/>
                  </a:lnTo>
                  <a:lnTo>
                    <a:pt x="140698" y="8545"/>
                  </a:lnTo>
                  <a:lnTo>
                    <a:pt x="143629" y="8379"/>
                  </a:lnTo>
                  <a:lnTo>
                    <a:pt x="146415" y="8212"/>
                  </a:lnTo>
                  <a:lnTo>
                    <a:pt x="149055" y="8025"/>
                  </a:lnTo>
                  <a:lnTo>
                    <a:pt x="151550" y="7838"/>
                  </a:lnTo>
                  <a:lnTo>
                    <a:pt x="153899" y="7651"/>
                  </a:lnTo>
                  <a:lnTo>
                    <a:pt x="156082" y="7464"/>
                  </a:lnTo>
                  <a:lnTo>
                    <a:pt x="158119" y="7256"/>
                  </a:lnTo>
                  <a:lnTo>
                    <a:pt x="159969" y="7028"/>
                  </a:lnTo>
                  <a:lnTo>
                    <a:pt x="161653" y="6820"/>
                  </a:lnTo>
                  <a:lnTo>
                    <a:pt x="163150" y="6591"/>
                  </a:lnTo>
                  <a:lnTo>
                    <a:pt x="164480" y="6362"/>
                  </a:lnTo>
                  <a:lnTo>
                    <a:pt x="165624" y="6134"/>
                  </a:lnTo>
                  <a:lnTo>
                    <a:pt x="166102" y="6009"/>
                  </a:lnTo>
                  <a:lnTo>
                    <a:pt x="166559" y="5905"/>
                  </a:lnTo>
                  <a:lnTo>
                    <a:pt x="166954" y="5780"/>
                  </a:lnTo>
                  <a:lnTo>
                    <a:pt x="167287" y="5655"/>
                  </a:lnTo>
                  <a:lnTo>
                    <a:pt x="167578" y="5531"/>
                  </a:lnTo>
                  <a:lnTo>
                    <a:pt x="167827" y="5406"/>
                  </a:lnTo>
                  <a:lnTo>
                    <a:pt x="168015" y="5281"/>
                  </a:lnTo>
                  <a:lnTo>
                    <a:pt x="168160" y="5157"/>
                  </a:lnTo>
                  <a:lnTo>
                    <a:pt x="168243" y="5032"/>
                  </a:lnTo>
                  <a:lnTo>
                    <a:pt x="168264" y="4969"/>
                  </a:lnTo>
                  <a:lnTo>
                    <a:pt x="168264" y="4907"/>
                  </a:lnTo>
                  <a:lnTo>
                    <a:pt x="168264" y="4845"/>
                  </a:lnTo>
                  <a:lnTo>
                    <a:pt x="168243" y="4782"/>
                  </a:lnTo>
                  <a:lnTo>
                    <a:pt x="168160" y="4658"/>
                  </a:lnTo>
                  <a:lnTo>
                    <a:pt x="168015" y="4533"/>
                  </a:lnTo>
                  <a:lnTo>
                    <a:pt x="167827" y="4408"/>
                  </a:lnTo>
                  <a:lnTo>
                    <a:pt x="167578" y="4283"/>
                  </a:lnTo>
                  <a:lnTo>
                    <a:pt x="167287" y="4159"/>
                  </a:lnTo>
                  <a:lnTo>
                    <a:pt x="166954" y="4034"/>
                  </a:lnTo>
                  <a:lnTo>
                    <a:pt x="166559" y="3909"/>
                  </a:lnTo>
                  <a:lnTo>
                    <a:pt x="166102" y="3805"/>
                  </a:lnTo>
                  <a:lnTo>
                    <a:pt x="165624" y="3681"/>
                  </a:lnTo>
                  <a:lnTo>
                    <a:pt x="164480" y="3452"/>
                  </a:lnTo>
                  <a:lnTo>
                    <a:pt x="163150" y="3223"/>
                  </a:lnTo>
                  <a:lnTo>
                    <a:pt x="161653" y="2995"/>
                  </a:lnTo>
                  <a:lnTo>
                    <a:pt x="159969" y="2787"/>
                  </a:lnTo>
                  <a:lnTo>
                    <a:pt x="158119" y="2558"/>
                  </a:lnTo>
                  <a:lnTo>
                    <a:pt x="156082" y="2350"/>
                  </a:lnTo>
                  <a:lnTo>
                    <a:pt x="153899" y="2163"/>
                  </a:lnTo>
                  <a:lnTo>
                    <a:pt x="151550" y="1976"/>
                  </a:lnTo>
                  <a:lnTo>
                    <a:pt x="149055" y="1789"/>
                  </a:lnTo>
                  <a:lnTo>
                    <a:pt x="146415" y="1602"/>
                  </a:lnTo>
                  <a:lnTo>
                    <a:pt x="143629" y="1435"/>
                  </a:lnTo>
                  <a:lnTo>
                    <a:pt x="140698" y="1269"/>
                  </a:lnTo>
                  <a:lnTo>
                    <a:pt x="137642" y="1124"/>
                  </a:lnTo>
                  <a:lnTo>
                    <a:pt x="134462" y="978"/>
                  </a:lnTo>
                  <a:lnTo>
                    <a:pt x="131177" y="833"/>
                  </a:lnTo>
                  <a:lnTo>
                    <a:pt x="127747" y="708"/>
                  </a:lnTo>
                  <a:lnTo>
                    <a:pt x="124234" y="583"/>
                  </a:lnTo>
                  <a:lnTo>
                    <a:pt x="120596" y="479"/>
                  </a:lnTo>
                  <a:lnTo>
                    <a:pt x="116875" y="375"/>
                  </a:lnTo>
                  <a:lnTo>
                    <a:pt x="113049" y="292"/>
                  </a:lnTo>
                  <a:lnTo>
                    <a:pt x="109141" y="209"/>
                  </a:lnTo>
                  <a:lnTo>
                    <a:pt x="105150" y="146"/>
                  </a:lnTo>
                  <a:lnTo>
                    <a:pt x="101096" y="84"/>
                  </a:lnTo>
                  <a:lnTo>
                    <a:pt x="96938" y="43"/>
                  </a:lnTo>
                  <a:lnTo>
                    <a:pt x="92739" y="22"/>
                  </a:lnTo>
                  <a:lnTo>
                    <a:pt x="88456" y="1"/>
                  </a:lnTo>
                  <a:close/>
                </a:path>
              </a:pathLst>
            </a:custGeom>
            <a:solidFill>
              <a:srgbClr val="000000">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8"/>
            <p:cNvSpPr/>
            <p:nvPr/>
          </p:nvSpPr>
          <p:spPr>
            <a:xfrm>
              <a:off x="2783125" y="3943850"/>
              <a:ext cx="126325" cy="226600"/>
            </a:xfrm>
            <a:custGeom>
              <a:rect b="b" l="l" r="r" t="t"/>
              <a:pathLst>
                <a:path extrusionOk="0" h="9064" w="5053">
                  <a:moveTo>
                    <a:pt x="1768" y="0"/>
                  </a:moveTo>
                  <a:lnTo>
                    <a:pt x="1" y="7921"/>
                  </a:lnTo>
                  <a:lnTo>
                    <a:pt x="3306" y="9064"/>
                  </a:lnTo>
                  <a:lnTo>
                    <a:pt x="5052" y="1143"/>
                  </a:lnTo>
                  <a:lnTo>
                    <a:pt x="1768"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8"/>
            <p:cNvSpPr/>
            <p:nvPr/>
          </p:nvSpPr>
          <p:spPr>
            <a:xfrm>
              <a:off x="2783125" y="3943850"/>
              <a:ext cx="126325" cy="226600"/>
            </a:xfrm>
            <a:custGeom>
              <a:rect b="b" l="l" r="r" t="t"/>
              <a:pathLst>
                <a:path extrusionOk="0" fill="none" h="9064" w="5053">
                  <a:moveTo>
                    <a:pt x="3306" y="9064"/>
                  </a:moveTo>
                  <a:lnTo>
                    <a:pt x="1" y="7921"/>
                  </a:lnTo>
                  <a:lnTo>
                    <a:pt x="1768" y="0"/>
                  </a:lnTo>
                  <a:lnTo>
                    <a:pt x="5052" y="1143"/>
                  </a:lnTo>
                  <a:lnTo>
                    <a:pt x="3306" y="906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8"/>
            <p:cNvSpPr/>
            <p:nvPr/>
          </p:nvSpPr>
          <p:spPr>
            <a:xfrm>
              <a:off x="3440050" y="4029600"/>
              <a:ext cx="109675" cy="201675"/>
            </a:xfrm>
            <a:custGeom>
              <a:rect b="b" l="l" r="r" t="t"/>
              <a:pathLst>
                <a:path extrusionOk="0" h="8067" w="4387">
                  <a:moveTo>
                    <a:pt x="0" y="0"/>
                  </a:moveTo>
                  <a:lnTo>
                    <a:pt x="915" y="8066"/>
                  </a:lnTo>
                  <a:lnTo>
                    <a:pt x="4387" y="8066"/>
                  </a:lnTo>
                  <a:lnTo>
                    <a:pt x="3493"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8"/>
            <p:cNvSpPr/>
            <p:nvPr/>
          </p:nvSpPr>
          <p:spPr>
            <a:xfrm>
              <a:off x="3440050" y="4029600"/>
              <a:ext cx="109675" cy="201675"/>
            </a:xfrm>
            <a:custGeom>
              <a:rect b="b" l="l" r="r" t="t"/>
              <a:pathLst>
                <a:path extrusionOk="0" fill="none" h="8067" w="4387">
                  <a:moveTo>
                    <a:pt x="4387" y="8066"/>
                  </a:moveTo>
                  <a:lnTo>
                    <a:pt x="915" y="8066"/>
                  </a:lnTo>
                  <a:lnTo>
                    <a:pt x="0" y="0"/>
                  </a:lnTo>
                  <a:lnTo>
                    <a:pt x="3493" y="0"/>
                  </a:lnTo>
                  <a:lnTo>
                    <a:pt x="4387" y="806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8"/>
            <p:cNvSpPr/>
            <p:nvPr/>
          </p:nvSpPr>
          <p:spPr>
            <a:xfrm>
              <a:off x="3294525" y="4220850"/>
              <a:ext cx="285875" cy="99300"/>
            </a:xfrm>
            <a:custGeom>
              <a:rect b="b" l="l" r="r" t="t"/>
              <a:pathLst>
                <a:path extrusionOk="0" h="3972" w="11435">
                  <a:moveTo>
                    <a:pt x="6445" y="0"/>
                  </a:moveTo>
                  <a:lnTo>
                    <a:pt x="6300" y="21"/>
                  </a:lnTo>
                  <a:lnTo>
                    <a:pt x="6154" y="63"/>
                  </a:lnTo>
                  <a:lnTo>
                    <a:pt x="6008" y="125"/>
                  </a:lnTo>
                  <a:lnTo>
                    <a:pt x="5884" y="229"/>
                  </a:lnTo>
                  <a:lnTo>
                    <a:pt x="5717" y="375"/>
                  </a:lnTo>
                  <a:lnTo>
                    <a:pt x="5510" y="520"/>
                  </a:lnTo>
                  <a:lnTo>
                    <a:pt x="5281" y="666"/>
                  </a:lnTo>
                  <a:lnTo>
                    <a:pt x="5031" y="811"/>
                  </a:lnTo>
                  <a:lnTo>
                    <a:pt x="4449" y="1102"/>
                  </a:lnTo>
                  <a:lnTo>
                    <a:pt x="3784" y="1373"/>
                  </a:lnTo>
                  <a:lnTo>
                    <a:pt x="3036" y="1643"/>
                  </a:lnTo>
                  <a:lnTo>
                    <a:pt x="2204" y="1913"/>
                  </a:lnTo>
                  <a:lnTo>
                    <a:pt x="1289" y="2162"/>
                  </a:lnTo>
                  <a:lnTo>
                    <a:pt x="312" y="2391"/>
                  </a:lnTo>
                  <a:lnTo>
                    <a:pt x="208" y="2433"/>
                  </a:lnTo>
                  <a:lnTo>
                    <a:pt x="125" y="2495"/>
                  </a:lnTo>
                  <a:lnTo>
                    <a:pt x="63" y="2578"/>
                  </a:lnTo>
                  <a:lnTo>
                    <a:pt x="21" y="2703"/>
                  </a:lnTo>
                  <a:lnTo>
                    <a:pt x="1" y="2807"/>
                  </a:lnTo>
                  <a:lnTo>
                    <a:pt x="1" y="2952"/>
                  </a:lnTo>
                  <a:lnTo>
                    <a:pt x="21" y="3098"/>
                  </a:lnTo>
                  <a:lnTo>
                    <a:pt x="84" y="3223"/>
                  </a:lnTo>
                  <a:lnTo>
                    <a:pt x="146" y="3368"/>
                  </a:lnTo>
                  <a:lnTo>
                    <a:pt x="250" y="3514"/>
                  </a:lnTo>
                  <a:lnTo>
                    <a:pt x="354" y="3638"/>
                  </a:lnTo>
                  <a:lnTo>
                    <a:pt x="520" y="3742"/>
                  </a:lnTo>
                  <a:lnTo>
                    <a:pt x="687" y="3846"/>
                  </a:lnTo>
                  <a:lnTo>
                    <a:pt x="894" y="3909"/>
                  </a:lnTo>
                  <a:lnTo>
                    <a:pt x="1123" y="3950"/>
                  </a:lnTo>
                  <a:lnTo>
                    <a:pt x="1373" y="3971"/>
                  </a:lnTo>
                  <a:lnTo>
                    <a:pt x="2703" y="3950"/>
                  </a:lnTo>
                  <a:lnTo>
                    <a:pt x="4262" y="3909"/>
                  </a:lnTo>
                  <a:lnTo>
                    <a:pt x="5738" y="3867"/>
                  </a:lnTo>
                  <a:lnTo>
                    <a:pt x="8004" y="3867"/>
                  </a:lnTo>
                  <a:lnTo>
                    <a:pt x="9002" y="3909"/>
                  </a:lnTo>
                  <a:lnTo>
                    <a:pt x="9938" y="3930"/>
                  </a:lnTo>
                  <a:lnTo>
                    <a:pt x="10915" y="3971"/>
                  </a:lnTo>
                  <a:lnTo>
                    <a:pt x="11019" y="3950"/>
                  </a:lnTo>
                  <a:lnTo>
                    <a:pt x="11122" y="3930"/>
                  </a:lnTo>
                  <a:lnTo>
                    <a:pt x="11206" y="3867"/>
                  </a:lnTo>
                  <a:lnTo>
                    <a:pt x="11289" y="3805"/>
                  </a:lnTo>
                  <a:lnTo>
                    <a:pt x="11351" y="3722"/>
                  </a:lnTo>
                  <a:lnTo>
                    <a:pt x="11393" y="3638"/>
                  </a:lnTo>
                  <a:lnTo>
                    <a:pt x="11434" y="3555"/>
                  </a:lnTo>
                  <a:lnTo>
                    <a:pt x="11434" y="3451"/>
                  </a:lnTo>
                  <a:lnTo>
                    <a:pt x="11434" y="3347"/>
                  </a:lnTo>
                  <a:lnTo>
                    <a:pt x="10727" y="250"/>
                  </a:lnTo>
                  <a:lnTo>
                    <a:pt x="10707" y="146"/>
                  </a:lnTo>
                  <a:lnTo>
                    <a:pt x="10624" y="84"/>
                  </a:lnTo>
                  <a:lnTo>
                    <a:pt x="10540" y="21"/>
                  </a:lnTo>
                  <a:lnTo>
                    <a:pt x="1043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8"/>
            <p:cNvSpPr/>
            <p:nvPr/>
          </p:nvSpPr>
          <p:spPr>
            <a:xfrm>
              <a:off x="2585125" y="4130950"/>
              <a:ext cx="294175" cy="131500"/>
            </a:xfrm>
            <a:custGeom>
              <a:rect b="b" l="l" r="r" t="t"/>
              <a:pathLst>
                <a:path extrusionOk="0" h="5260" w="11767">
                  <a:moveTo>
                    <a:pt x="561" y="0"/>
                  </a:moveTo>
                  <a:lnTo>
                    <a:pt x="437" y="21"/>
                  </a:lnTo>
                  <a:lnTo>
                    <a:pt x="333" y="62"/>
                  </a:lnTo>
                  <a:lnTo>
                    <a:pt x="250" y="125"/>
                  </a:lnTo>
                  <a:lnTo>
                    <a:pt x="166" y="229"/>
                  </a:lnTo>
                  <a:lnTo>
                    <a:pt x="104" y="333"/>
                  </a:lnTo>
                  <a:lnTo>
                    <a:pt x="42" y="457"/>
                  </a:lnTo>
                  <a:lnTo>
                    <a:pt x="21" y="603"/>
                  </a:lnTo>
                  <a:lnTo>
                    <a:pt x="0" y="769"/>
                  </a:lnTo>
                  <a:lnTo>
                    <a:pt x="21" y="915"/>
                  </a:lnTo>
                  <a:lnTo>
                    <a:pt x="42" y="1081"/>
                  </a:lnTo>
                  <a:lnTo>
                    <a:pt x="104" y="1247"/>
                  </a:lnTo>
                  <a:lnTo>
                    <a:pt x="208" y="1393"/>
                  </a:lnTo>
                  <a:lnTo>
                    <a:pt x="333" y="1538"/>
                  </a:lnTo>
                  <a:lnTo>
                    <a:pt x="478" y="1684"/>
                  </a:lnTo>
                  <a:lnTo>
                    <a:pt x="686" y="1809"/>
                  </a:lnTo>
                  <a:lnTo>
                    <a:pt x="915" y="1892"/>
                  </a:lnTo>
                  <a:lnTo>
                    <a:pt x="1684" y="2162"/>
                  </a:lnTo>
                  <a:lnTo>
                    <a:pt x="2370" y="2370"/>
                  </a:lnTo>
                  <a:lnTo>
                    <a:pt x="3555" y="2723"/>
                  </a:lnTo>
                  <a:lnTo>
                    <a:pt x="4678" y="3056"/>
                  </a:lnTo>
                  <a:lnTo>
                    <a:pt x="5280" y="3243"/>
                  </a:lnTo>
                  <a:lnTo>
                    <a:pt x="5966" y="3472"/>
                  </a:lnTo>
                  <a:lnTo>
                    <a:pt x="7214" y="3929"/>
                  </a:lnTo>
                  <a:lnTo>
                    <a:pt x="8482" y="4386"/>
                  </a:lnTo>
                  <a:lnTo>
                    <a:pt x="10727" y="5239"/>
                  </a:lnTo>
                  <a:lnTo>
                    <a:pt x="10873" y="5260"/>
                  </a:lnTo>
                  <a:lnTo>
                    <a:pt x="10976" y="5260"/>
                  </a:lnTo>
                  <a:lnTo>
                    <a:pt x="11060" y="5239"/>
                  </a:lnTo>
                  <a:lnTo>
                    <a:pt x="11143" y="5197"/>
                  </a:lnTo>
                  <a:lnTo>
                    <a:pt x="11226" y="5156"/>
                  </a:lnTo>
                  <a:lnTo>
                    <a:pt x="11288" y="5072"/>
                  </a:lnTo>
                  <a:lnTo>
                    <a:pt x="11351" y="4989"/>
                  </a:lnTo>
                  <a:lnTo>
                    <a:pt x="11392" y="4906"/>
                  </a:lnTo>
                  <a:lnTo>
                    <a:pt x="11413" y="4802"/>
                  </a:lnTo>
                  <a:lnTo>
                    <a:pt x="11766" y="1642"/>
                  </a:lnTo>
                  <a:lnTo>
                    <a:pt x="11766" y="1559"/>
                  </a:lnTo>
                  <a:lnTo>
                    <a:pt x="11725" y="1455"/>
                  </a:lnTo>
                  <a:lnTo>
                    <a:pt x="11663" y="1372"/>
                  </a:lnTo>
                  <a:lnTo>
                    <a:pt x="11559" y="1330"/>
                  </a:lnTo>
                  <a:lnTo>
                    <a:pt x="7983" y="83"/>
                  </a:lnTo>
                  <a:lnTo>
                    <a:pt x="7754" y="42"/>
                  </a:lnTo>
                  <a:lnTo>
                    <a:pt x="7526" y="21"/>
                  </a:lnTo>
                  <a:lnTo>
                    <a:pt x="7318" y="42"/>
                  </a:lnTo>
                  <a:lnTo>
                    <a:pt x="7089" y="83"/>
                  </a:lnTo>
                  <a:lnTo>
                    <a:pt x="6611" y="187"/>
                  </a:lnTo>
                  <a:lnTo>
                    <a:pt x="6154" y="249"/>
                  </a:lnTo>
                  <a:lnTo>
                    <a:pt x="5717" y="312"/>
                  </a:lnTo>
                  <a:lnTo>
                    <a:pt x="5322" y="333"/>
                  </a:lnTo>
                  <a:lnTo>
                    <a:pt x="4948" y="353"/>
                  </a:lnTo>
                  <a:lnTo>
                    <a:pt x="4574" y="353"/>
                  </a:lnTo>
                  <a:lnTo>
                    <a:pt x="3846" y="333"/>
                  </a:lnTo>
                  <a:lnTo>
                    <a:pt x="3139" y="249"/>
                  </a:lnTo>
                  <a:lnTo>
                    <a:pt x="2370" y="166"/>
                  </a:lnTo>
                  <a:lnTo>
                    <a:pt x="1518" y="83"/>
                  </a:lnTo>
                  <a:lnTo>
                    <a:pt x="56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8"/>
            <p:cNvSpPr/>
            <p:nvPr/>
          </p:nvSpPr>
          <p:spPr>
            <a:xfrm>
              <a:off x="2552900" y="1519875"/>
              <a:ext cx="747375" cy="434500"/>
            </a:xfrm>
            <a:custGeom>
              <a:rect b="b" l="l" r="r" t="t"/>
              <a:pathLst>
                <a:path extrusionOk="0" h="17380" w="29895">
                  <a:moveTo>
                    <a:pt x="25487" y="1"/>
                  </a:moveTo>
                  <a:lnTo>
                    <a:pt x="24115" y="1373"/>
                  </a:lnTo>
                  <a:lnTo>
                    <a:pt x="22681" y="2745"/>
                  </a:lnTo>
                  <a:lnTo>
                    <a:pt x="21267" y="4096"/>
                  </a:lnTo>
                  <a:lnTo>
                    <a:pt x="19812" y="5426"/>
                  </a:lnTo>
                  <a:lnTo>
                    <a:pt x="18357" y="6736"/>
                  </a:lnTo>
                  <a:lnTo>
                    <a:pt x="16860" y="7983"/>
                  </a:lnTo>
                  <a:lnTo>
                    <a:pt x="16132" y="8586"/>
                  </a:lnTo>
                  <a:lnTo>
                    <a:pt x="15384" y="9168"/>
                  </a:lnTo>
                  <a:lnTo>
                    <a:pt x="14615" y="9730"/>
                  </a:lnTo>
                  <a:lnTo>
                    <a:pt x="13866" y="10270"/>
                  </a:lnTo>
                  <a:lnTo>
                    <a:pt x="13097" y="10769"/>
                  </a:lnTo>
                  <a:lnTo>
                    <a:pt x="12723" y="10998"/>
                  </a:lnTo>
                  <a:lnTo>
                    <a:pt x="12369" y="11206"/>
                  </a:lnTo>
                  <a:lnTo>
                    <a:pt x="11995" y="11414"/>
                  </a:lnTo>
                  <a:lnTo>
                    <a:pt x="11642" y="11601"/>
                  </a:lnTo>
                  <a:lnTo>
                    <a:pt x="11288" y="11746"/>
                  </a:lnTo>
                  <a:lnTo>
                    <a:pt x="10977" y="11892"/>
                  </a:lnTo>
                  <a:lnTo>
                    <a:pt x="10665" y="11996"/>
                  </a:lnTo>
                  <a:lnTo>
                    <a:pt x="10353" y="12100"/>
                  </a:lnTo>
                  <a:lnTo>
                    <a:pt x="10020" y="12162"/>
                  </a:lnTo>
                  <a:lnTo>
                    <a:pt x="9688" y="12204"/>
                  </a:lnTo>
                  <a:lnTo>
                    <a:pt x="9355" y="12245"/>
                  </a:lnTo>
                  <a:lnTo>
                    <a:pt x="9043" y="12245"/>
                  </a:lnTo>
                  <a:lnTo>
                    <a:pt x="8711" y="12224"/>
                  </a:lnTo>
                  <a:lnTo>
                    <a:pt x="8378" y="12183"/>
                  </a:lnTo>
                  <a:lnTo>
                    <a:pt x="7983" y="12100"/>
                  </a:lnTo>
                  <a:lnTo>
                    <a:pt x="7588" y="12016"/>
                  </a:lnTo>
                  <a:lnTo>
                    <a:pt x="7193" y="11913"/>
                  </a:lnTo>
                  <a:lnTo>
                    <a:pt x="6798" y="11788"/>
                  </a:lnTo>
                  <a:lnTo>
                    <a:pt x="6424" y="11642"/>
                  </a:lnTo>
                  <a:lnTo>
                    <a:pt x="6050" y="11476"/>
                  </a:lnTo>
                  <a:lnTo>
                    <a:pt x="5696" y="11289"/>
                  </a:lnTo>
                  <a:lnTo>
                    <a:pt x="5343" y="11102"/>
                  </a:lnTo>
                  <a:lnTo>
                    <a:pt x="4553" y="10644"/>
                  </a:lnTo>
                  <a:lnTo>
                    <a:pt x="3825" y="10146"/>
                  </a:lnTo>
                  <a:lnTo>
                    <a:pt x="3451" y="9875"/>
                  </a:lnTo>
                  <a:lnTo>
                    <a:pt x="3077" y="9605"/>
                  </a:lnTo>
                  <a:lnTo>
                    <a:pt x="2391" y="9064"/>
                  </a:lnTo>
                  <a:lnTo>
                    <a:pt x="0" y="10873"/>
                  </a:lnTo>
                  <a:lnTo>
                    <a:pt x="312" y="11393"/>
                  </a:lnTo>
                  <a:lnTo>
                    <a:pt x="645" y="11871"/>
                  </a:lnTo>
                  <a:lnTo>
                    <a:pt x="977" y="12328"/>
                  </a:lnTo>
                  <a:lnTo>
                    <a:pt x="1331" y="12765"/>
                  </a:lnTo>
                  <a:lnTo>
                    <a:pt x="1705" y="13201"/>
                  </a:lnTo>
                  <a:lnTo>
                    <a:pt x="2100" y="13617"/>
                  </a:lnTo>
                  <a:lnTo>
                    <a:pt x="2495" y="14033"/>
                  </a:lnTo>
                  <a:lnTo>
                    <a:pt x="2911" y="14428"/>
                  </a:lnTo>
                  <a:lnTo>
                    <a:pt x="3389" y="14823"/>
                  </a:lnTo>
                  <a:lnTo>
                    <a:pt x="3867" y="15197"/>
                  </a:lnTo>
                  <a:lnTo>
                    <a:pt x="4387" y="15551"/>
                  </a:lnTo>
                  <a:lnTo>
                    <a:pt x="4906" y="15883"/>
                  </a:lnTo>
                  <a:lnTo>
                    <a:pt x="5447" y="16174"/>
                  </a:lnTo>
                  <a:lnTo>
                    <a:pt x="5987" y="16444"/>
                  </a:lnTo>
                  <a:lnTo>
                    <a:pt x="6569" y="16694"/>
                  </a:lnTo>
                  <a:lnTo>
                    <a:pt x="7151" y="16902"/>
                  </a:lnTo>
                  <a:lnTo>
                    <a:pt x="7796" y="17110"/>
                  </a:lnTo>
                  <a:lnTo>
                    <a:pt x="8482" y="17234"/>
                  </a:lnTo>
                  <a:lnTo>
                    <a:pt x="9147" y="17338"/>
                  </a:lnTo>
                  <a:lnTo>
                    <a:pt x="9833" y="17380"/>
                  </a:lnTo>
                  <a:lnTo>
                    <a:pt x="10519" y="17380"/>
                  </a:lnTo>
                  <a:lnTo>
                    <a:pt x="11205" y="17338"/>
                  </a:lnTo>
                  <a:lnTo>
                    <a:pt x="11871" y="17234"/>
                  </a:lnTo>
                  <a:lnTo>
                    <a:pt x="12557" y="17089"/>
                  </a:lnTo>
                  <a:lnTo>
                    <a:pt x="13201" y="16881"/>
                  </a:lnTo>
                  <a:lnTo>
                    <a:pt x="13804" y="16673"/>
                  </a:lnTo>
                  <a:lnTo>
                    <a:pt x="14365" y="16424"/>
                  </a:lnTo>
                  <a:lnTo>
                    <a:pt x="14906" y="16174"/>
                  </a:lnTo>
                  <a:lnTo>
                    <a:pt x="15425" y="15925"/>
                  </a:lnTo>
                  <a:lnTo>
                    <a:pt x="15924" y="15675"/>
                  </a:lnTo>
                  <a:lnTo>
                    <a:pt x="16423" y="15384"/>
                  </a:lnTo>
                  <a:lnTo>
                    <a:pt x="16922" y="15093"/>
                  </a:lnTo>
                  <a:lnTo>
                    <a:pt x="17837" y="14511"/>
                  </a:lnTo>
                  <a:lnTo>
                    <a:pt x="18731" y="13929"/>
                  </a:lnTo>
                  <a:lnTo>
                    <a:pt x="19604" y="13305"/>
                  </a:lnTo>
                  <a:lnTo>
                    <a:pt x="20477" y="12682"/>
                  </a:lnTo>
                  <a:lnTo>
                    <a:pt x="21329" y="12037"/>
                  </a:lnTo>
                  <a:lnTo>
                    <a:pt x="22182" y="11372"/>
                  </a:lnTo>
                  <a:lnTo>
                    <a:pt x="23013" y="10686"/>
                  </a:lnTo>
                  <a:lnTo>
                    <a:pt x="23824" y="10000"/>
                  </a:lnTo>
                  <a:lnTo>
                    <a:pt x="25383" y="8607"/>
                  </a:lnTo>
                  <a:lnTo>
                    <a:pt x="26152" y="7900"/>
                  </a:lnTo>
                  <a:lnTo>
                    <a:pt x="26921" y="7173"/>
                  </a:lnTo>
                  <a:lnTo>
                    <a:pt x="27670" y="6445"/>
                  </a:lnTo>
                  <a:lnTo>
                    <a:pt x="28418" y="5718"/>
                  </a:lnTo>
                  <a:lnTo>
                    <a:pt x="29146" y="4969"/>
                  </a:lnTo>
                  <a:lnTo>
                    <a:pt x="29894" y="4179"/>
                  </a:lnTo>
                  <a:lnTo>
                    <a:pt x="2548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8"/>
            <p:cNvSpPr/>
            <p:nvPr/>
          </p:nvSpPr>
          <p:spPr>
            <a:xfrm>
              <a:off x="2552900" y="1519875"/>
              <a:ext cx="747375" cy="434500"/>
            </a:xfrm>
            <a:custGeom>
              <a:rect b="b" l="l" r="r" t="t"/>
              <a:pathLst>
                <a:path extrusionOk="0" fill="none" h="17380" w="29895">
                  <a:moveTo>
                    <a:pt x="29894" y="4179"/>
                  </a:moveTo>
                  <a:lnTo>
                    <a:pt x="29894" y="4179"/>
                  </a:lnTo>
                  <a:lnTo>
                    <a:pt x="29146" y="4969"/>
                  </a:lnTo>
                  <a:lnTo>
                    <a:pt x="28418" y="5718"/>
                  </a:lnTo>
                  <a:lnTo>
                    <a:pt x="27670" y="6445"/>
                  </a:lnTo>
                  <a:lnTo>
                    <a:pt x="26921" y="7173"/>
                  </a:lnTo>
                  <a:lnTo>
                    <a:pt x="26921" y="7173"/>
                  </a:lnTo>
                  <a:lnTo>
                    <a:pt x="26152" y="7900"/>
                  </a:lnTo>
                  <a:lnTo>
                    <a:pt x="25383" y="8607"/>
                  </a:lnTo>
                  <a:lnTo>
                    <a:pt x="23824" y="10000"/>
                  </a:lnTo>
                  <a:lnTo>
                    <a:pt x="23824" y="10000"/>
                  </a:lnTo>
                  <a:lnTo>
                    <a:pt x="23013" y="10686"/>
                  </a:lnTo>
                  <a:lnTo>
                    <a:pt x="22182" y="11372"/>
                  </a:lnTo>
                  <a:lnTo>
                    <a:pt x="21329" y="12037"/>
                  </a:lnTo>
                  <a:lnTo>
                    <a:pt x="20477" y="12682"/>
                  </a:lnTo>
                  <a:lnTo>
                    <a:pt x="19604" y="13305"/>
                  </a:lnTo>
                  <a:lnTo>
                    <a:pt x="18731" y="13929"/>
                  </a:lnTo>
                  <a:lnTo>
                    <a:pt x="17837" y="14511"/>
                  </a:lnTo>
                  <a:lnTo>
                    <a:pt x="16922" y="15093"/>
                  </a:lnTo>
                  <a:lnTo>
                    <a:pt x="16922" y="15093"/>
                  </a:lnTo>
                  <a:lnTo>
                    <a:pt x="16423" y="15384"/>
                  </a:lnTo>
                  <a:lnTo>
                    <a:pt x="15924" y="15675"/>
                  </a:lnTo>
                  <a:lnTo>
                    <a:pt x="15425" y="15925"/>
                  </a:lnTo>
                  <a:lnTo>
                    <a:pt x="14906" y="16174"/>
                  </a:lnTo>
                  <a:lnTo>
                    <a:pt x="14906" y="16174"/>
                  </a:lnTo>
                  <a:lnTo>
                    <a:pt x="14365" y="16424"/>
                  </a:lnTo>
                  <a:lnTo>
                    <a:pt x="13804" y="16673"/>
                  </a:lnTo>
                  <a:lnTo>
                    <a:pt x="13201" y="16881"/>
                  </a:lnTo>
                  <a:lnTo>
                    <a:pt x="13201" y="16881"/>
                  </a:lnTo>
                  <a:lnTo>
                    <a:pt x="12557" y="17089"/>
                  </a:lnTo>
                  <a:lnTo>
                    <a:pt x="12557" y="17089"/>
                  </a:lnTo>
                  <a:lnTo>
                    <a:pt x="11871" y="17234"/>
                  </a:lnTo>
                  <a:lnTo>
                    <a:pt x="11205" y="17338"/>
                  </a:lnTo>
                  <a:lnTo>
                    <a:pt x="10519" y="17380"/>
                  </a:lnTo>
                  <a:lnTo>
                    <a:pt x="9833" y="17380"/>
                  </a:lnTo>
                  <a:lnTo>
                    <a:pt x="9147" y="17338"/>
                  </a:lnTo>
                  <a:lnTo>
                    <a:pt x="8482" y="17234"/>
                  </a:lnTo>
                  <a:lnTo>
                    <a:pt x="7796" y="17110"/>
                  </a:lnTo>
                  <a:lnTo>
                    <a:pt x="7151" y="16902"/>
                  </a:lnTo>
                  <a:lnTo>
                    <a:pt x="7151" y="16902"/>
                  </a:lnTo>
                  <a:lnTo>
                    <a:pt x="6569" y="16694"/>
                  </a:lnTo>
                  <a:lnTo>
                    <a:pt x="5987" y="16444"/>
                  </a:lnTo>
                  <a:lnTo>
                    <a:pt x="5447" y="16174"/>
                  </a:lnTo>
                  <a:lnTo>
                    <a:pt x="4906" y="15883"/>
                  </a:lnTo>
                  <a:lnTo>
                    <a:pt x="4387" y="15551"/>
                  </a:lnTo>
                  <a:lnTo>
                    <a:pt x="3867" y="15197"/>
                  </a:lnTo>
                  <a:lnTo>
                    <a:pt x="3389" y="14823"/>
                  </a:lnTo>
                  <a:lnTo>
                    <a:pt x="2911" y="14428"/>
                  </a:lnTo>
                  <a:lnTo>
                    <a:pt x="2911" y="14428"/>
                  </a:lnTo>
                  <a:lnTo>
                    <a:pt x="2495" y="14033"/>
                  </a:lnTo>
                  <a:lnTo>
                    <a:pt x="2100" y="13617"/>
                  </a:lnTo>
                  <a:lnTo>
                    <a:pt x="1705" y="13201"/>
                  </a:lnTo>
                  <a:lnTo>
                    <a:pt x="1331" y="12765"/>
                  </a:lnTo>
                  <a:lnTo>
                    <a:pt x="1331" y="12765"/>
                  </a:lnTo>
                  <a:lnTo>
                    <a:pt x="977" y="12328"/>
                  </a:lnTo>
                  <a:lnTo>
                    <a:pt x="645" y="11871"/>
                  </a:lnTo>
                  <a:lnTo>
                    <a:pt x="645" y="11871"/>
                  </a:lnTo>
                  <a:lnTo>
                    <a:pt x="312" y="11393"/>
                  </a:lnTo>
                  <a:lnTo>
                    <a:pt x="0" y="10873"/>
                  </a:lnTo>
                  <a:lnTo>
                    <a:pt x="2391" y="9064"/>
                  </a:lnTo>
                  <a:lnTo>
                    <a:pt x="3077" y="9605"/>
                  </a:lnTo>
                  <a:lnTo>
                    <a:pt x="3077" y="9605"/>
                  </a:lnTo>
                  <a:lnTo>
                    <a:pt x="3451" y="9875"/>
                  </a:lnTo>
                  <a:lnTo>
                    <a:pt x="3825" y="10146"/>
                  </a:lnTo>
                  <a:lnTo>
                    <a:pt x="3825" y="10146"/>
                  </a:lnTo>
                  <a:lnTo>
                    <a:pt x="4553" y="10644"/>
                  </a:lnTo>
                  <a:lnTo>
                    <a:pt x="5343" y="11102"/>
                  </a:lnTo>
                  <a:lnTo>
                    <a:pt x="5343" y="11102"/>
                  </a:lnTo>
                  <a:lnTo>
                    <a:pt x="5696" y="11289"/>
                  </a:lnTo>
                  <a:lnTo>
                    <a:pt x="6050" y="11476"/>
                  </a:lnTo>
                  <a:lnTo>
                    <a:pt x="6424" y="11642"/>
                  </a:lnTo>
                  <a:lnTo>
                    <a:pt x="6798" y="11788"/>
                  </a:lnTo>
                  <a:lnTo>
                    <a:pt x="7193" y="11913"/>
                  </a:lnTo>
                  <a:lnTo>
                    <a:pt x="7588" y="12016"/>
                  </a:lnTo>
                  <a:lnTo>
                    <a:pt x="7983" y="12100"/>
                  </a:lnTo>
                  <a:lnTo>
                    <a:pt x="8378" y="12183"/>
                  </a:lnTo>
                  <a:lnTo>
                    <a:pt x="8378" y="12183"/>
                  </a:lnTo>
                  <a:lnTo>
                    <a:pt x="8711" y="12224"/>
                  </a:lnTo>
                  <a:lnTo>
                    <a:pt x="9043" y="12245"/>
                  </a:lnTo>
                  <a:lnTo>
                    <a:pt x="9355" y="12245"/>
                  </a:lnTo>
                  <a:lnTo>
                    <a:pt x="9688" y="12204"/>
                  </a:lnTo>
                  <a:lnTo>
                    <a:pt x="10020" y="12162"/>
                  </a:lnTo>
                  <a:lnTo>
                    <a:pt x="10353" y="12100"/>
                  </a:lnTo>
                  <a:lnTo>
                    <a:pt x="10665" y="11996"/>
                  </a:lnTo>
                  <a:lnTo>
                    <a:pt x="10977" y="11892"/>
                  </a:lnTo>
                  <a:lnTo>
                    <a:pt x="11288" y="11746"/>
                  </a:lnTo>
                  <a:lnTo>
                    <a:pt x="11642" y="11601"/>
                  </a:lnTo>
                  <a:lnTo>
                    <a:pt x="11642" y="11601"/>
                  </a:lnTo>
                  <a:lnTo>
                    <a:pt x="11995" y="11414"/>
                  </a:lnTo>
                  <a:lnTo>
                    <a:pt x="12369" y="11206"/>
                  </a:lnTo>
                  <a:lnTo>
                    <a:pt x="12369" y="11206"/>
                  </a:lnTo>
                  <a:lnTo>
                    <a:pt x="12723" y="10998"/>
                  </a:lnTo>
                  <a:lnTo>
                    <a:pt x="13097" y="10769"/>
                  </a:lnTo>
                  <a:lnTo>
                    <a:pt x="13866" y="10270"/>
                  </a:lnTo>
                  <a:lnTo>
                    <a:pt x="13866" y="10270"/>
                  </a:lnTo>
                  <a:lnTo>
                    <a:pt x="14615" y="9730"/>
                  </a:lnTo>
                  <a:lnTo>
                    <a:pt x="15384" y="9168"/>
                  </a:lnTo>
                  <a:lnTo>
                    <a:pt x="16132" y="8586"/>
                  </a:lnTo>
                  <a:lnTo>
                    <a:pt x="16860" y="7983"/>
                  </a:lnTo>
                  <a:lnTo>
                    <a:pt x="16860" y="7983"/>
                  </a:lnTo>
                  <a:lnTo>
                    <a:pt x="18357" y="6736"/>
                  </a:lnTo>
                  <a:lnTo>
                    <a:pt x="19812" y="5426"/>
                  </a:lnTo>
                  <a:lnTo>
                    <a:pt x="19812" y="5426"/>
                  </a:lnTo>
                  <a:lnTo>
                    <a:pt x="21267" y="4096"/>
                  </a:lnTo>
                  <a:lnTo>
                    <a:pt x="22681" y="2745"/>
                  </a:lnTo>
                  <a:lnTo>
                    <a:pt x="22681" y="2745"/>
                  </a:lnTo>
                  <a:lnTo>
                    <a:pt x="24115" y="1373"/>
                  </a:lnTo>
                  <a:lnTo>
                    <a:pt x="25487" y="1"/>
                  </a:lnTo>
                  <a:lnTo>
                    <a:pt x="29894" y="41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8"/>
            <p:cNvSpPr/>
            <p:nvPr/>
          </p:nvSpPr>
          <p:spPr>
            <a:xfrm>
              <a:off x="2504550" y="1669025"/>
              <a:ext cx="108650" cy="149200"/>
            </a:xfrm>
            <a:custGeom>
              <a:rect b="b" l="l" r="r" t="t"/>
              <a:pathLst>
                <a:path extrusionOk="0" h="5968" w="4346">
                  <a:moveTo>
                    <a:pt x="2184" y="1"/>
                  </a:moveTo>
                  <a:lnTo>
                    <a:pt x="1" y="4200"/>
                  </a:lnTo>
                  <a:lnTo>
                    <a:pt x="126" y="4304"/>
                  </a:lnTo>
                  <a:lnTo>
                    <a:pt x="417" y="4595"/>
                  </a:lnTo>
                  <a:lnTo>
                    <a:pt x="874" y="4969"/>
                  </a:lnTo>
                  <a:lnTo>
                    <a:pt x="1144" y="5177"/>
                  </a:lnTo>
                  <a:lnTo>
                    <a:pt x="1414" y="5385"/>
                  </a:lnTo>
                  <a:lnTo>
                    <a:pt x="1726" y="5552"/>
                  </a:lnTo>
                  <a:lnTo>
                    <a:pt x="2038" y="5718"/>
                  </a:lnTo>
                  <a:lnTo>
                    <a:pt x="2350" y="5843"/>
                  </a:lnTo>
                  <a:lnTo>
                    <a:pt x="2662" y="5926"/>
                  </a:lnTo>
                  <a:lnTo>
                    <a:pt x="2807" y="5947"/>
                  </a:lnTo>
                  <a:lnTo>
                    <a:pt x="2953" y="5967"/>
                  </a:lnTo>
                  <a:lnTo>
                    <a:pt x="3119" y="5947"/>
                  </a:lnTo>
                  <a:lnTo>
                    <a:pt x="3244" y="5926"/>
                  </a:lnTo>
                  <a:lnTo>
                    <a:pt x="3389" y="5884"/>
                  </a:lnTo>
                  <a:lnTo>
                    <a:pt x="3514" y="5822"/>
                  </a:lnTo>
                  <a:lnTo>
                    <a:pt x="3660" y="5739"/>
                  </a:lnTo>
                  <a:lnTo>
                    <a:pt x="3764" y="5635"/>
                  </a:lnTo>
                  <a:lnTo>
                    <a:pt x="4346" y="3369"/>
                  </a:lnTo>
                  <a:lnTo>
                    <a:pt x="2184"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8"/>
            <p:cNvSpPr/>
            <p:nvPr/>
          </p:nvSpPr>
          <p:spPr>
            <a:xfrm>
              <a:off x="2504550" y="1669025"/>
              <a:ext cx="108650" cy="149200"/>
            </a:xfrm>
            <a:custGeom>
              <a:rect b="b" l="l" r="r" t="t"/>
              <a:pathLst>
                <a:path extrusionOk="0" fill="none" h="5968" w="4346">
                  <a:moveTo>
                    <a:pt x="4346" y="3369"/>
                  </a:moveTo>
                  <a:lnTo>
                    <a:pt x="2184" y="1"/>
                  </a:lnTo>
                  <a:lnTo>
                    <a:pt x="1" y="4200"/>
                  </a:lnTo>
                  <a:lnTo>
                    <a:pt x="1" y="4200"/>
                  </a:lnTo>
                  <a:lnTo>
                    <a:pt x="126" y="4304"/>
                  </a:lnTo>
                  <a:lnTo>
                    <a:pt x="417" y="4595"/>
                  </a:lnTo>
                  <a:lnTo>
                    <a:pt x="874" y="4969"/>
                  </a:lnTo>
                  <a:lnTo>
                    <a:pt x="1144" y="5177"/>
                  </a:lnTo>
                  <a:lnTo>
                    <a:pt x="1414" y="5385"/>
                  </a:lnTo>
                  <a:lnTo>
                    <a:pt x="1726" y="5552"/>
                  </a:lnTo>
                  <a:lnTo>
                    <a:pt x="2038" y="5718"/>
                  </a:lnTo>
                  <a:lnTo>
                    <a:pt x="2350" y="5843"/>
                  </a:lnTo>
                  <a:lnTo>
                    <a:pt x="2662" y="5926"/>
                  </a:lnTo>
                  <a:lnTo>
                    <a:pt x="2807" y="5947"/>
                  </a:lnTo>
                  <a:lnTo>
                    <a:pt x="2953" y="5967"/>
                  </a:lnTo>
                  <a:lnTo>
                    <a:pt x="3119" y="5947"/>
                  </a:lnTo>
                  <a:lnTo>
                    <a:pt x="3244" y="5926"/>
                  </a:lnTo>
                  <a:lnTo>
                    <a:pt x="3389" y="5884"/>
                  </a:lnTo>
                  <a:lnTo>
                    <a:pt x="3514" y="5822"/>
                  </a:lnTo>
                  <a:lnTo>
                    <a:pt x="3660" y="5739"/>
                  </a:lnTo>
                  <a:lnTo>
                    <a:pt x="3764" y="5635"/>
                  </a:lnTo>
                  <a:lnTo>
                    <a:pt x="4346" y="336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8"/>
            <p:cNvSpPr/>
            <p:nvPr/>
          </p:nvSpPr>
          <p:spPr>
            <a:xfrm>
              <a:off x="2464025" y="1654475"/>
              <a:ext cx="94600" cy="119575"/>
            </a:xfrm>
            <a:custGeom>
              <a:rect b="b" l="l" r="r" t="t"/>
              <a:pathLst>
                <a:path extrusionOk="0" h="4783" w="3784">
                  <a:moveTo>
                    <a:pt x="1185" y="1"/>
                  </a:moveTo>
                  <a:lnTo>
                    <a:pt x="0" y="2953"/>
                  </a:lnTo>
                  <a:lnTo>
                    <a:pt x="1601" y="4782"/>
                  </a:lnTo>
                  <a:lnTo>
                    <a:pt x="3784" y="583"/>
                  </a:lnTo>
                  <a:lnTo>
                    <a:pt x="1185"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8"/>
            <p:cNvSpPr/>
            <p:nvPr/>
          </p:nvSpPr>
          <p:spPr>
            <a:xfrm>
              <a:off x="2464025" y="1654475"/>
              <a:ext cx="94600" cy="119575"/>
            </a:xfrm>
            <a:custGeom>
              <a:rect b="b" l="l" r="r" t="t"/>
              <a:pathLst>
                <a:path extrusionOk="0" fill="none" h="4783" w="3784">
                  <a:moveTo>
                    <a:pt x="1185" y="1"/>
                  </a:moveTo>
                  <a:lnTo>
                    <a:pt x="0" y="2953"/>
                  </a:lnTo>
                  <a:lnTo>
                    <a:pt x="1601" y="4782"/>
                  </a:lnTo>
                  <a:lnTo>
                    <a:pt x="3784" y="583"/>
                  </a:lnTo>
                  <a:lnTo>
                    <a:pt x="118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8"/>
            <p:cNvSpPr/>
            <p:nvPr/>
          </p:nvSpPr>
          <p:spPr>
            <a:xfrm>
              <a:off x="2887075" y="4054550"/>
              <a:ext cx="4175" cy="19775"/>
            </a:xfrm>
            <a:custGeom>
              <a:rect b="b" l="l" r="r" t="t"/>
              <a:pathLst>
                <a:path extrusionOk="0" h="791" w="167">
                  <a:moveTo>
                    <a:pt x="167" y="0"/>
                  </a:moveTo>
                  <a:lnTo>
                    <a:pt x="0" y="790"/>
                  </a:lnTo>
                  <a:lnTo>
                    <a:pt x="0" y="790"/>
                  </a:lnTo>
                  <a:lnTo>
                    <a:pt x="167" y="0"/>
                  </a:lnTo>
                  <a:lnTo>
                    <a:pt x="167"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8"/>
            <p:cNvSpPr/>
            <p:nvPr/>
          </p:nvSpPr>
          <p:spPr>
            <a:xfrm>
              <a:off x="2887075" y="4054550"/>
              <a:ext cx="4175" cy="19775"/>
            </a:xfrm>
            <a:custGeom>
              <a:rect b="b" l="l" r="r" t="t"/>
              <a:pathLst>
                <a:path extrusionOk="0" fill="none" h="791" w="167">
                  <a:moveTo>
                    <a:pt x="167" y="0"/>
                  </a:moveTo>
                  <a:lnTo>
                    <a:pt x="0" y="790"/>
                  </a:lnTo>
                  <a:lnTo>
                    <a:pt x="0" y="790"/>
                  </a:lnTo>
                  <a:lnTo>
                    <a:pt x="167" y="0"/>
                  </a:lnTo>
                  <a:lnTo>
                    <a:pt x="16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8"/>
            <p:cNvSpPr/>
            <p:nvPr/>
          </p:nvSpPr>
          <p:spPr>
            <a:xfrm>
              <a:off x="2804425" y="4025950"/>
              <a:ext cx="86825" cy="48375"/>
            </a:xfrm>
            <a:custGeom>
              <a:rect b="b" l="l" r="r" t="t"/>
              <a:pathLst>
                <a:path extrusionOk="0" h="1935" w="3473">
                  <a:moveTo>
                    <a:pt x="188" y="1"/>
                  </a:moveTo>
                  <a:lnTo>
                    <a:pt x="1" y="811"/>
                  </a:lnTo>
                  <a:lnTo>
                    <a:pt x="3306" y="1934"/>
                  </a:lnTo>
                  <a:lnTo>
                    <a:pt x="3473" y="1144"/>
                  </a:lnTo>
                  <a:lnTo>
                    <a:pt x="188" y="1"/>
                  </a:lnTo>
                  <a:close/>
                </a:path>
              </a:pathLst>
            </a:custGeom>
            <a:solidFill>
              <a:srgbClr val="9149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8"/>
            <p:cNvSpPr/>
            <p:nvPr/>
          </p:nvSpPr>
          <p:spPr>
            <a:xfrm>
              <a:off x="2804425" y="4025950"/>
              <a:ext cx="86825" cy="48375"/>
            </a:xfrm>
            <a:custGeom>
              <a:rect b="b" l="l" r="r" t="t"/>
              <a:pathLst>
                <a:path extrusionOk="0" fill="none" h="1935" w="3473">
                  <a:moveTo>
                    <a:pt x="188" y="1"/>
                  </a:moveTo>
                  <a:lnTo>
                    <a:pt x="1" y="811"/>
                  </a:lnTo>
                  <a:lnTo>
                    <a:pt x="3306" y="1934"/>
                  </a:lnTo>
                  <a:lnTo>
                    <a:pt x="3473" y="1144"/>
                  </a:lnTo>
                  <a:lnTo>
                    <a:pt x="18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8"/>
            <p:cNvSpPr/>
            <p:nvPr/>
          </p:nvSpPr>
          <p:spPr>
            <a:xfrm>
              <a:off x="3536725" y="4113275"/>
              <a:ext cx="2100" cy="20275"/>
            </a:xfrm>
            <a:custGeom>
              <a:rect b="b" l="l" r="r" t="t"/>
              <a:pathLst>
                <a:path extrusionOk="0" h="811" w="84">
                  <a:moveTo>
                    <a:pt x="0" y="0"/>
                  </a:moveTo>
                  <a:lnTo>
                    <a:pt x="0" y="0"/>
                  </a:lnTo>
                  <a:lnTo>
                    <a:pt x="83" y="811"/>
                  </a:lnTo>
                  <a:lnTo>
                    <a:pt x="83" y="811"/>
                  </a:lnTo>
                  <a:lnTo>
                    <a:pt x="0"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8"/>
            <p:cNvSpPr/>
            <p:nvPr/>
          </p:nvSpPr>
          <p:spPr>
            <a:xfrm>
              <a:off x="3536725" y="4113275"/>
              <a:ext cx="2100" cy="20275"/>
            </a:xfrm>
            <a:custGeom>
              <a:rect b="b" l="l" r="r" t="t"/>
              <a:pathLst>
                <a:path extrusionOk="0" fill="none" h="811" w="84">
                  <a:moveTo>
                    <a:pt x="0" y="0"/>
                  </a:moveTo>
                  <a:lnTo>
                    <a:pt x="0" y="0"/>
                  </a:lnTo>
                  <a:lnTo>
                    <a:pt x="83" y="811"/>
                  </a:lnTo>
                  <a:lnTo>
                    <a:pt x="83" y="811"/>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8"/>
            <p:cNvSpPr/>
            <p:nvPr/>
          </p:nvSpPr>
          <p:spPr>
            <a:xfrm>
              <a:off x="3449400" y="4113275"/>
              <a:ext cx="89425" cy="20275"/>
            </a:xfrm>
            <a:custGeom>
              <a:rect b="b" l="l" r="r" t="t"/>
              <a:pathLst>
                <a:path extrusionOk="0" h="811" w="3577">
                  <a:moveTo>
                    <a:pt x="1" y="0"/>
                  </a:moveTo>
                  <a:lnTo>
                    <a:pt x="105" y="811"/>
                  </a:lnTo>
                  <a:lnTo>
                    <a:pt x="3576" y="811"/>
                  </a:lnTo>
                  <a:lnTo>
                    <a:pt x="3493" y="0"/>
                  </a:lnTo>
                  <a:close/>
                </a:path>
              </a:pathLst>
            </a:custGeom>
            <a:solidFill>
              <a:srgbClr val="9149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8"/>
            <p:cNvSpPr/>
            <p:nvPr/>
          </p:nvSpPr>
          <p:spPr>
            <a:xfrm>
              <a:off x="3449400" y="4113275"/>
              <a:ext cx="89425" cy="20275"/>
            </a:xfrm>
            <a:custGeom>
              <a:rect b="b" l="l" r="r" t="t"/>
              <a:pathLst>
                <a:path extrusionOk="0" fill="none" h="811" w="3577">
                  <a:moveTo>
                    <a:pt x="3493" y="0"/>
                  </a:moveTo>
                  <a:lnTo>
                    <a:pt x="1" y="0"/>
                  </a:lnTo>
                  <a:lnTo>
                    <a:pt x="105" y="811"/>
                  </a:lnTo>
                  <a:lnTo>
                    <a:pt x="3576" y="811"/>
                  </a:lnTo>
                  <a:lnTo>
                    <a:pt x="349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8"/>
            <p:cNvSpPr/>
            <p:nvPr/>
          </p:nvSpPr>
          <p:spPr>
            <a:xfrm>
              <a:off x="3068450" y="1477250"/>
              <a:ext cx="595625" cy="830025"/>
            </a:xfrm>
            <a:custGeom>
              <a:rect b="b" l="l" r="r" t="t"/>
              <a:pathLst>
                <a:path extrusionOk="0" h="33201" w="23825">
                  <a:moveTo>
                    <a:pt x="8940" y="1"/>
                  </a:moveTo>
                  <a:lnTo>
                    <a:pt x="8150" y="22"/>
                  </a:lnTo>
                  <a:lnTo>
                    <a:pt x="8087" y="22"/>
                  </a:lnTo>
                  <a:lnTo>
                    <a:pt x="7775" y="63"/>
                  </a:lnTo>
                  <a:lnTo>
                    <a:pt x="7443" y="105"/>
                  </a:lnTo>
                  <a:lnTo>
                    <a:pt x="7131" y="188"/>
                  </a:lnTo>
                  <a:lnTo>
                    <a:pt x="6819" y="292"/>
                  </a:lnTo>
                  <a:lnTo>
                    <a:pt x="6528" y="396"/>
                  </a:lnTo>
                  <a:lnTo>
                    <a:pt x="6237" y="541"/>
                  </a:lnTo>
                  <a:lnTo>
                    <a:pt x="5967" y="708"/>
                  </a:lnTo>
                  <a:lnTo>
                    <a:pt x="5697" y="874"/>
                  </a:lnTo>
                  <a:lnTo>
                    <a:pt x="5447" y="1082"/>
                  </a:lnTo>
                  <a:lnTo>
                    <a:pt x="5198" y="1290"/>
                  </a:lnTo>
                  <a:lnTo>
                    <a:pt x="4990" y="1519"/>
                  </a:lnTo>
                  <a:lnTo>
                    <a:pt x="4782" y="1768"/>
                  </a:lnTo>
                  <a:lnTo>
                    <a:pt x="4595" y="2038"/>
                  </a:lnTo>
                  <a:lnTo>
                    <a:pt x="4428" y="2329"/>
                  </a:lnTo>
                  <a:lnTo>
                    <a:pt x="4283" y="2620"/>
                  </a:lnTo>
                  <a:lnTo>
                    <a:pt x="4158" y="2911"/>
                  </a:lnTo>
                  <a:lnTo>
                    <a:pt x="3514" y="4720"/>
                  </a:lnTo>
                  <a:lnTo>
                    <a:pt x="3140" y="5801"/>
                  </a:lnTo>
                  <a:lnTo>
                    <a:pt x="2765" y="7007"/>
                  </a:lnTo>
                  <a:lnTo>
                    <a:pt x="2370" y="8316"/>
                  </a:lnTo>
                  <a:lnTo>
                    <a:pt x="1996" y="9751"/>
                  </a:lnTo>
                  <a:lnTo>
                    <a:pt x="1601" y="11310"/>
                  </a:lnTo>
                  <a:lnTo>
                    <a:pt x="1248" y="12973"/>
                  </a:lnTo>
                  <a:lnTo>
                    <a:pt x="1082" y="13846"/>
                  </a:lnTo>
                  <a:lnTo>
                    <a:pt x="915" y="14761"/>
                  </a:lnTo>
                  <a:lnTo>
                    <a:pt x="770" y="15696"/>
                  </a:lnTo>
                  <a:lnTo>
                    <a:pt x="624" y="16653"/>
                  </a:lnTo>
                  <a:lnTo>
                    <a:pt x="499" y="17651"/>
                  </a:lnTo>
                  <a:lnTo>
                    <a:pt x="375" y="18669"/>
                  </a:lnTo>
                  <a:lnTo>
                    <a:pt x="271" y="19709"/>
                  </a:lnTo>
                  <a:lnTo>
                    <a:pt x="188" y="20790"/>
                  </a:lnTo>
                  <a:lnTo>
                    <a:pt x="104" y="21891"/>
                  </a:lnTo>
                  <a:lnTo>
                    <a:pt x="63" y="23035"/>
                  </a:lnTo>
                  <a:lnTo>
                    <a:pt x="21" y="24178"/>
                  </a:lnTo>
                  <a:lnTo>
                    <a:pt x="1" y="25384"/>
                  </a:lnTo>
                  <a:lnTo>
                    <a:pt x="1" y="26590"/>
                  </a:lnTo>
                  <a:lnTo>
                    <a:pt x="21" y="27837"/>
                  </a:lnTo>
                  <a:lnTo>
                    <a:pt x="63" y="29105"/>
                  </a:lnTo>
                  <a:lnTo>
                    <a:pt x="125" y="30394"/>
                  </a:lnTo>
                  <a:lnTo>
                    <a:pt x="5218" y="31101"/>
                  </a:lnTo>
                  <a:lnTo>
                    <a:pt x="11164" y="31953"/>
                  </a:lnTo>
                  <a:lnTo>
                    <a:pt x="16569" y="32722"/>
                  </a:lnTo>
                  <a:lnTo>
                    <a:pt x="20020" y="33200"/>
                  </a:lnTo>
                  <a:lnTo>
                    <a:pt x="20103" y="32598"/>
                  </a:lnTo>
                  <a:lnTo>
                    <a:pt x="20165" y="31766"/>
                  </a:lnTo>
                  <a:lnTo>
                    <a:pt x="20290" y="29521"/>
                  </a:lnTo>
                  <a:lnTo>
                    <a:pt x="20457" y="26548"/>
                  </a:lnTo>
                  <a:lnTo>
                    <a:pt x="20560" y="24843"/>
                  </a:lnTo>
                  <a:lnTo>
                    <a:pt x="20706" y="23035"/>
                  </a:lnTo>
                  <a:lnTo>
                    <a:pt x="20872" y="21081"/>
                  </a:lnTo>
                  <a:lnTo>
                    <a:pt x="21080" y="19043"/>
                  </a:lnTo>
                  <a:lnTo>
                    <a:pt x="21350" y="16944"/>
                  </a:lnTo>
                  <a:lnTo>
                    <a:pt x="21517" y="15863"/>
                  </a:lnTo>
                  <a:lnTo>
                    <a:pt x="21683" y="14761"/>
                  </a:lnTo>
                  <a:lnTo>
                    <a:pt x="21870" y="13659"/>
                  </a:lnTo>
                  <a:lnTo>
                    <a:pt x="22057" y="12537"/>
                  </a:lnTo>
                  <a:lnTo>
                    <a:pt x="22286" y="11414"/>
                  </a:lnTo>
                  <a:lnTo>
                    <a:pt x="22515" y="10291"/>
                  </a:lnTo>
                  <a:lnTo>
                    <a:pt x="22785" y="9148"/>
                  </a:lnTo>
                  <a:lnTo>
                    <a:pt x="23055" y="8025"/>
                  </a:lnTo>
                  <a:lnTo>
                    <a:pt x="23367" y="6882"/>
                  </a:lnTo>
                  <a:lnTo>
                    <a:pt x="23679" y="5759"/>
                  </a:lnTo>
                  <a:lnTo>
                    <a:pt x="23720" y="5614"/>
                  </a:lnTo>
                  <a:lnTo>
                    <a:pt x="23783" y="5281"/>
                  </a:lnTo>
                  <a:lnTo>
                    <a:pt x="23824" y="4969"/>
                  </a:lnTo>
                  <a:lnTo>
                    <a:pt x="23824" y="4658"/>
                  </a:lnTo>
                  <a:lnTo>
                    <a:pt x="23803" y="4346"/>
                  </a:lnTo>
                  <a:lnTo>
                    <a:pt x="23741" y="4034"/>
                  </a:lnTo>
                  <a:lnTo>
                    <a:pt x="23637" y="3743"/>
                  </a:lnTo>
                  <a:lnTo>
                    <a:pt x="23533" y="3452"/>
                  </a:lnTo>
                  <a:lnTo>
                    <a:pt x="23388" y="3182"/>
                  </a:lnTo>
                  <a:lnTo>
                    <a:pt x="23221" y="2911"/>
                  </a:lnTo>
                  <a:lnTo>
                    <a:pt x="23034" y="2662"/>
                  </a:lnTo>
                  <a:lnTo>
                    <a:pt x="22806" y="2454"/>
                  </a:lnTo>
                  <a:lnTo>
                    <a:pt x="22577" y="2246"/>
                  </a:lnTo>
                  <a:lnTo>
                    <a:pt x="22307" y="2059"/>
                  </a:lnTo>
                  <a:lnTo>
                    <a:pt x="22036" y="1914"/>
                  </a:lnTo>
                  <a:lnTo>
                    <a:pt x="21745" y="1789"/>
                  </a:lnTo>
                  <a:lnTo>
                    <a:pt x="21413" y="1685"/>
                  </a:lnTo>
                  <a:lnTo>
                    <a:pt x="21371" y="1685"/>
                  </a:lnTo>
                  <a:lnTo>
                    <a:pt x="20727" y="1519"/>
                  </a:lnTo>
                  <a:lnTo>
                    <a:pt x="20062" y="1373"/>
                  </a:lnTo>
                  <a:lnTo>
                    <a:pt x="19334" y="1207"/>
                  </a:lnTo>
                  <a:lnTo>
                    <a:pt x="18586" y="1061"/>
                  </a:lnTo>
                  <a:lnTo>
                    <a:pt x="17629" y="874"/>
                  </a:lnTo>
                  <a:lnTo>
                    <a:pt x="16652" y="708"/>
                  </a:lnTo>
                  <a:lnTo>
                    <a:pt x="15675" y="562"/>
                  </a:lnTo>
                  <a:lnTo>
                    <a:pt x="14677" y="417"/>
                  </a:lnTo>
                  <a:lnTo>
                    <a:pt x="13700" y="292"/>
                  </a:lnTo>
                  <a:lnTo>
                    <a:pt x="12723" y="188"/>
                  </a:lnTo>
                  <a:lnTo>
                    <a:pt x="11725" y="84"/>
                  </a:lnTo>
                  <a:lnTo>
                    <a:pt x="1074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8"/>
            <p:cNvSpPr/>
            <p:nvPr/>
          </p:nvSpPr>
          <p:spPr>
            <a:xfrm>
              <a:off x="3068450" y="1477250"/>
              <a:ext cx="595625" cy="830025"/>
            </a:xfrm>
            <a:custGeom>
              <a:rect b="b" l="l" r="r" t="t"/>
              <a:pathLst>
                <a:path extrusionOk="0" fill="none" h="33201" w="23825">
                  <a:moveTo>
                    <a:pt x="23679" y="5759"/>
                  </a:moveTo>
                  <a:lnTo>
                    <a:pt x="23679" y="5759"/>
                  </a:lnTo>
                  <a:lnTo>
                    <a:pt x="23367" y="6882"/>
                  </a:lnTo>
                  <a:lnTo>
                    <a:pt x="23055" y="8025"/>
                  </a:lnTo>
                  <a:lnTo>
                    <a:pt x="22785" y="9148"/>
                  </a:lnTo>
                  <a:lnTo>
                    <a:pt x="22515" y="10291"/>
                  </a:lnTo>
                  <a:lnTo>
                    <a:pt x="22286" y="11414"/>
                  </a:lnTo>
                  <a:lnTo>
                    <a:pt x="22057" y="12537"/>
                  </a:lnTo>
                  <a:lnTo>
                    <a:pt x="21870" y="13659"/>
                  </a:lnTo>
                  <a:lnTo>
                    <a:pt x="21683" y="14761"/>
                  </a:lnTo>
                  <a:lnTo>
                    <a:pt x="21517" y="15863"/>
                  </a:lnTo>
                  <a:lnTo>
                    <a:pt x="21350" y="16944"/>
                  </a:lnTo>
                  <a:lnTo>
                    <a:pt x="21080" y="19043"/>
                  </a:lnTo>
                  <a:lnTo>
                    <a:pt x="20872" y="21081"/>
                  </a:lnTo>
                  <a:lnTo>
                    <a:pt x="20706" y="23035"/>
                  </a:lnTo>
                  <a:lnTo>
                    <a:pt x="20560" y="24843"/>
                  </a:lnTo>
                  <a:lnTo>
                    <a:pt x="20457" y="26548"/>
                  </a:lnTo>
                  <a:lnTo>
                    <a:pt x="20290" y="29521"/>
                  </a:lnTo>
                  <a:lnTo>
                    <a:pt x="20165" y="31766"/>
                  </a:lnTo>
                  <a:lnTo>
                    <a:pt x="20103" y="32598"/>
                  </a:lnTo>
                  <a:lnTo>
                    <a:pt x="20020" y="33200"/>
                  </a:lnTo>
                  <a:lnTo>
                    <a:pt x="20020" y="33200"/>
                  </a:lnTo>
                  <a:lnTo>
                    <a:pt x="16569" y="32722"/>
                  </a:lnTo>
                  <a:lnTo>
                    <a:pt x="11164" y="31953"/>
                  </a:lnTo>
                  <a:lnTo>
                    <a:pt x="5218" y="31101"/>
                  </a:lnTo>
                  <a:lnTo>
                    <a:pt x="125" y="30394"/>
                  </a:lnTo>
                  <a:lnTo>
                    <a:pt x="125" y="30394"/>
                  </a:lnTo>
                  <a:lnTo>
                    <a:pt x="63" y="29105"/>
                  </a:lnTo>
                  <a:lnTo>
                    <a:pt x="21" y="27837"/>
                  </a:lnTo>
                  <a:lnTo>
                    <a:pt x="1" y="26590"/>
                  </a:lnTo>
                  <a:lnTo>
                    <a:pt x="1" y="25384"/>
                  </a:lnTo>
                  <a:lnTo>
                    <a:pt x="21" y="24178"/>
                  </a:lnTo>
                  <a:lnTo>
                    <a:pt x="63" y="23035"/>
                  </a:lnTo>
                  <a:lnTo>
                    <a:pt x="104" y="21891"/>
                  </a:lnTo>
                  <a:lnTo>
                    <a:pt x="188" y="20790"/>
                  </a:lnTo>
                  <a:lnTo>
                    <a:pt x="271" y="19709"/>
                  </a:lnTo>
                  <a:lnTo>
                    <a:pt x="375" y="18669"/>
                  </a:lnTo>
                  <a:lnTo>
                    <a:pt x="499" y="17651"/>
                  </a:lnTo>
                  <a:lnTo>
                    <a:pt x="624" y="16653"/>
                  </a:lnTo>
                  <a:lnTo>
                    <a:pt x="770" y="15696"/>
                  </a:lnTo>
                  <a:lnTo>
                    <a:pt x="915" y="14761"/>
                  </a:lnTo>
                  <a:lnTo>
                    <a:pt x="1082" y="13846"/>
                  </a:lnTo>
                  <a:lnTo>
                    <a:pt x="1248" y="12973"/>
                  </a:lnTo>
                  <a:lnTo>
                    <a:pt x="1601" y="11310"/>
                  </a:lnTo>
                  <a:lnTo>
                    <a:pt x="1996" y="9751"/>
                  </a:lnTo>
                  <a:lnTo>
                    <a:pt x="2370" y="8316"/>
                  </a:lnTo>
                  <a:lnTo>
                    <a:pt x="2765" y="7007"/>
                  </a:lnTo>
                  <a:lnTo>
                    <a:pt x="3140" y="5801"/>
                  </a:lnTo>
                  <a:lnTo>
                    <a:pt x="3514" y="4720"/>
                  </a:lnTo>
                  <a:lnTo>
                    <a:pt x="4158" y="2911"/>
                  </a:lnTo>
                  <a:lnTo>
                    <a:pt x="4158" y="2911"/>
                  </a:lnTo>
                  <a:lnTo>
                    <a:pt x="4283" y="2620"/>
                  </a:lnTo>
                  <a:lnTo>
                    <a:pt x="4428" y="2329"/>
                  </a:lnTo>
                  <a:lnTo>
                    <a:pt x="4595" y="2038"/>
                  </a:lnTo>
                  <a:lnTo>
                    <a:pt x="4782" y="1768"/>
                  </a:lnTo>
                  <a:lnTo>
                    <a:pt x="4990" y="1519"/>
                  </a:lnTo>
                  <a:lnTo>
                    <a:pt x="5198" y="1290"/>
                  </a:lnTo>
                  <a:lnTo>
                    <a:pt x="5447" y="1082"/>
                  </a:lnTo>
                  <a:lnTo>
                    <a:pt x="5697" y="874"/>
                  </a:lnTo>
                  <a:lnTo>
                    <a:pt x="5967" y="708"/>
                  </a:lnTo>
                  <a:lnTo>
                    <a:pt x="6237" y="541"/>
                  </a:lnTo>
                  <a:lnTo>
                    <a:pt x="6528" y="396"/>
                  </a:lnTo>
                  <a:lnTo>
                    <a:pt x="6819" y="292"/>
                  </a:lnTo>
                  <a:lnTo>
                    <a:pt x="7131" y="188"/>
                  </a:lnTo>
                  <a:lnTo>
                    <a:pt x="7443" y="105"/>
                  </a:lnTo>
                  <a:lnTo>
                    <a:pt x="7775" y="63"/>
                  </a:lnTo>
                  <a:lnTo>
                    <a:pt x="8087" y="22"/>
                  </a:lnTo>
                  <a:lnTo>
                    <a:pt x="8150" y="22"/>
                  </a:lnTo>
                  <a:lnTo>
                    <a:pt x="8150" y="22"/>
                  </a:lnTo>
                  <a:lnTo>
                    <a:pt x="8940" y="1"/>
                  </a:lnTo>
                  <a:lnTo>
                    <a:pt x="9771" y="1"/>
                  </a:lnTo>
                  <a:lnTo>
                    <a:pt x="9771" y="1"/>
                  </a:lnTo>
                  <a:lnTo>
                    <a:pt x="10748" y="1"/>
                  </a:lnTo>
                  <a:lnTo>
                    <a:pt x="10748" y="1"/>
                  </a:lnTo>
                  <a:lnTo>
                    <a:pt x="11725" y="84"/>
                  </a:lnTo>
                  <a:lnTo>
                    <a:pt x="12723" y="188"/>
                  </a:lnTo>
                  <a:lnTo>
                    <a:pt x="13700" y="292"/>
                  </a:lnTo>
                  <a:lnTo>
                    <a:pt x="14677" y="417"/>
                  </a:lnTo>
                  <a:lnTo>
                    <a:pt x="15675" y="562"/>
                  </a:lnTo>
                  <a:lnTo>
                    <a:pt x="16652" y="708"/>
                  </a:lnTo>
                  <a:lnTo>
                    <a:pt x="17629" y="874"/>
                  </a:lnTo>
                  <a:lnTo>
                    <a:pt x="18586" y="1061"/>
                  </a:lnTo>
                  <a:lnTo>
                    <a:pt x="18586" y="1061"/>
                  </a:lnTo>
                  <a:lnTo>
                    <a:pt x="19334" y="1207"/>
                  </a:lnTo>
                  <a:lnTo>
                    <a:pt x="20062" y="1373"/>
                  </a:lnTo>
                  <a:lnTo>
                    <a:pt x="20062" y="1373"/>
                  </a:lnTo>
                  <a:lnTo>
                    <a:pt x="20727" y="1519"/>
                  </a:lnTo>
                  <a:lnTo>
                    <a:pt x="21371" y="1685"/>
                  </a:lnTo>
                  <a:lnTo>
                    <a:pt x="21413" y="1685"/>
                  </a:lnTo>
                  <a:lnTo>
                    <a:pt x="21413" y="1685"/>
                  </a:lnTo>
                  <a:lnTo>
                    <a:pt x="21745" y="1789"/>
                  </a:lnTo>
                  <a:lnTo>
                    <a:pt x="22036" y="1914"/>
                  </a:lnTo>
                  <a:lnTo>
                    <a:pt x="22307" y="2059"/>
                  </a:lnTo>
                  <a:lnTo>
                    <a:pt x="22577" y="2246"/>
                  </a:lnTo>
                  <a:lnTo>
                    <a:pt x="22806" y="2454"/>
                  </a:lnTo>
                  <a:lnTo>
                    <a:pt x="23034" y="2662"/>
                  </a:lnTo>
                  <a:lnTo>
                    <a:pt x="23221" y="2911"/>
                  </a:lnTo>
                  <a:lnTo>
                    <a:pt x="23388" y="3182"/>
                  </a:lnTo>
                  <a:lnTo>
                    <a:pt x="23533" y="3452"/>
                  </a:lnTo>
                  <a:lnTo>
                    <a:pt x="23637" y="3743"/>
                  </a:lnTo>
                  <a:lnTo>
                    <a:pt x="23741" y="4034"/>
                  </a:lnTo>
                  <a:lnTo>
                    <a:pt x="23803" y="4346"/>
                  </a:lnTo>
                  <a:lnTo>
                    <a:pt x="23824" y="4658"/>
                  </a:lnTo>
                  <a:lnTo>
                    <a:pt x="23824" y="4969"/>
                  </a:lnTo>
                  <a:lnTo>
                    <a:pt x="23783" y="5281"/>
                  </a:lnTo>
                  <a:lnTo>
                    <a:pt x="23720" y="5614"/>
                  </a:lnTo>
                  <a:lnTo>
                    <a:pt x="23720" y="5614"/>
                  </a:lnTo>
                  <a:lnTo>
                    <a:pt x="23679" y="575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8"/>
            <p:cNvSpPr/>
            <p:nvPr/>
          </p:nvSpPr>
          <p:spPr>
            <a:xfrm>
              <a:off x="3423425" y="1719975"/>
              <a:ext cx="105525" cy="32750"/>
            </a:xfrm>
            <a:custGeom>
              <a:rect b="b" l="l" r="r" t="t"/>
              <a:pathLst>
                <a:path extrusionOk="0" h="1310" w="4221">
                  <a:moveTo>
                    <a:pt x="42" y="0"/>
                  </a:moveTo>
                  <a:lnTo>
                    <a:pt x="0" y="624"/>
                  </a:lnTo>
                  <a:lnTo>
                    <a:pt x="4075" y="1310"/>
                  </a:lnTo>
                  <a:lnTo>
                    <a:pt x="4220" y="790"/>
                  </a:lnTo>
                  <a:lnTo>
                    <a:pt x="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8"/>
            <p:cNvSpPr/>
            <p:nvPr/>
          </p:nvSpPr>
          <p:spPr>
            <a:xfrm>
              <a:off x="3304400" y="1477775"/>
              <a:ext cx="225575" cy="323825"/>
            </a:xfrm>
            <a:custGeom>
              <a:rect b="b" l="l" r="r" t="t"/>
              <a:pathLst>
                <a:path extrusionOk="0" h="12953" w="9023">
                  <a:moveTo>
                    <a:pt x="1310" y="1"/>
                  </a:moveTo>
                  <a:lnTo>
                    <a:pt x="1227" y="105"/>
                  </a:lnTo>
                  <a:lnTo>
                    <a:pt x="1123" y="271"/>
                  </a:lnTo>
                  <a:lnTo>
                    <a:pt x="1040" y="458"/>
                  </a:lnTo>
                  <a:lnTo>
                    <a:pt x="957" y="687"/>
                  </a:lnTo>
                  <a:lnTo>
                    <a:pt x="770" y="1227"/>
                  </a:lnTo>
                  <a:lnTo>
                    <a:pt x="603" y="1913"/>
                  </a:lnTo>
                  <a:lnTo>
                    <a:pt x="458" y="2682"/>
                  </a:lnTo>
                  <a:lnTo>
                    <a:pt x="312" y="3535"/>
                  </a:lnTo>
                  <a:lnTo>
                    <a:pt x="208" y="4450"/>
                  </a:lnTo>
                  <a:lnTo>
                    <a:pt x="104" y="5427"/>
                  </a:lnTo>
                  <a:lnTo>
                    <a:pt x="42" y="6424"/>
                  </a:lnTo>
                  <a:lnTo>
                    <a:pt x="1" y="7443"/>
                  </a:lnTo>
                  <a:lnTo>
                    <a:pt x="1" y="8462"/>
                  </a:lnTo>
                  <a:lnTo>
                    <a:pt x="21" y="9460"/>
                  </a:lnTo>
                  <a:lnTo>
                    <a:pt x="104" y="10437"/>
                  </a:lnTo>
                  <a:lnTo>
                    <a:pt x="167" y="10894"/>
                  </a:lnTo>
                  <a:lnTo>
                    <a:pt x="229" y="11351"/>
                  </a:lnTo>
                  <a:lnTo>
                    <a:pt x="312" y="11788"/>
                  </a:lnTo>
                  <a:lnTo>
                    <a:pt x="396" y="12204"/>
                  </a:lnTo>
                  <a:lnTo>
                    <a:pt x="520" y="12578"/>
                  </a:lnTo>
                  <a:lnTo>
                    <a:pt x="624" y="12952"/>
                  </a:lnTo>
                  <a:lnTo>
                    <a:pt x="1560" y="11435"/>
                  </a:lnTo>
                  <a:lnTo>
                    <a:pt x="2661" y="9751"/>
                  </a:lnTo>
                  <a:lnTo>
                    <a:pt x="3826" y="7963"/>
                  </a:lnTo>
                  <a:lnTo>
                    <a:pt x="5031" y="6196"/>
                  </a:lnTo>
                  <a:lnTo>
                    <a:pt x="6216" y="4553"/>
                  </a:lnTo>
                  <a:lnTo>
                    <a:pt x="6778" y="3784"/>
                  </a:lnTo>
                  <a:lnTo>
                    <a:pt x="7318" y="3098"/>
                  </a:lnTo>
                  <a:lnTo>
                    <a:pt x="7817" y="2475"/>
                  </a:lnTo>
                  <a:lnTo>
                    <a:pt x="8274" y="1934"/>
                  </a:lnTo>
                  <a:lnTo>
                    <a:pt x="8669" y="1498"/>
                  </a:lnTo>
                  <a:lnTo>
                    <a:pt x="9023" y="1165"/>
                  </a:lnTo>
                  <a:lnTo>
                    <a:pt x="9023" y="1165"/>
                  </a:lnTo>
                  <a:lnTo>
                    <a:pt x="8773" y="1310"/>
                  </a:lnTo>
                  <a:lnTo>
                    <a:pt x="8441" y="1435"/>
                  </a:lnTo>
                  <a:lnTo>
                    <a:pt x="8067" y="1560"/>
                  </a:lnTo>
                  <a:lnTo>
                    <a:pt x="7609" y="1664"/>
                  </a:lnTo>
                  <a:lnTo>
                    <a:pt x="7131" y="1768"/>
                  </a:lnTo>
                  <a:lnTo>
                    <a:pt x="6611" y="1830"/>
                  </a:lnTo>
                  <a:lnTo>
                    <a:pt x="6050" y="1872"/>
                  </a:lnTo>
                  <a:lnTo>
                    <a:pt x="5489" y="1893"/>
                  </a:lnTo>
                  <a:lnTo>
                    <a:pt x="5094" y="1872"/>
                  </a:lnTo>
                  <a:lnTo>
                    <a:pt x="4720" y="1851"/>
                  </a:lnTo>
                  <a:lnTo>
                    <a:pt x="4325" y="1830"/>
                  </a:lnTo>
                  <a:lnTo>
                    <a:pt x="3950" y="1768"/>
                  </a:lnTo>
                  <a:lnTo>
                    <a:pt x="3618" y="1705"/>
                  </a:lnTo>
                  <a:lnTo>
                    <a:pt x="3306" y="1643"/>
                  </a:lnTo>
                  <a:lnTo>
                    <a:pt x="3036" y="1560"/>
                  </a:lnTo>
                  <a:lnTo>
                    <a:pt x="2765" y="1477"/>
                  </a:lnTo>
                  <a:lnTo>
                    <a:pt x="2516" y="1373"/>
                  </a:lnTo>
                  <a:lnTo>
                    <a:pt x="2308" y="1269"/>
                  </a:lnTo>
                  <a:lnTo>
                    <a:pt x="2100" y="1165"/>
                  </a:lnTo>
                  <a:lnTo>
                    <a:pt x="1934" y="1040"/>
                  </a:lnTo>
                  <a:lnTo>
                    <a:pt x="1768" y="915"/>
                  </a:lnTo>
                  <a:lnTo>
                    <a:pt x="1643" y="791"/>
                  </a:lnTo>
                  <a:lnTo>
                    <a:pt x="1539" y="666"/>
                  </a:lnTo>
                  <a:lnTo>
                    <a:pt x="1456" y="541"/>
                  </a:lnTo>
                  <a:lnTo>
                    <a:pt x="1373" y="396"/>
                  </a:lnTo>
                  <a:lnTo>
                    <a:pt x="1331" y="271"/>
                  </a:lnTo>
                  <a:lnTo>
                    <a:pt x="1310" y="125"/>
                  </a:lnTo>
                  <a:lnTo>
                    <a:pt x="1310" y="1"/>
                  </a:lnTo>
                  <a:close/>
                </a:path>
              </a:pathLst>
            </a:custGeom>
            <a:solidFill>
              <a:srgbClr val="687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8"/>
            <p:cNvSpPr/>
            <p:nvPr/>
          </p:nvSpPr>
          <p:spPr>
            <a:xfrm>
              <a:off x="3533075" y="1504275"/>
              <a:ext cx="25" cy="25"/>
            </a:xfrm>
            <a:custGeom>
              <a:rect b="b" l="l" r="r" t="t"/>
              <a:pathLst>
                <a:path extrusionOk="0" fill="none" h="1" w="1">
                  <a:moveTo>
                    <a:pt x="1" y="1"/>
                  </a:moveTo>
                  <a:lnTo>
                    <a:pt x="1" y="1"/>
                  </a:ln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8"/>
            <p:cNvSpPr/>
            <p:nvPr/>
          </p:nvSpPr>
          <p:spPr>
            <a:xfrm>
              <a:off x="3304400" y="1477775"/>
              <a:ext cx="225575" cy="323825"/>
            </a:xfrm>
            <a:custGeom>
              <a:rect b="b" l="l" r="r" t="t"/>
              <a:pathLst>
                <a:path extrusionOk="0" fill="none" h="12953" w="9023">
                  <a:moveTo>
                    <a:pt x="1310" y="1"/>
                  </a:moveTo>
                  <a:lnTo>
                    <a:pt x="1310" y="1"/>
                  </a:lnTo>
                  <a:lnTo>
                    <a:pt x="1227" y="105"/>
                  </a:lnTo>
                  <a:lnTo>
                    <a:pt x="1123" y="271"/>
                  </a:lnTo>
                  <a:lnTo>
                    <a:pt x="1040" y="458"/>
                  </a:lnTo>
                  <a:lnTo>
                    <a:pt x="957" y="687"/>
                  </a:lnTo>
                  <a:lnTo>
                    <a:pt x="770" y="1227"/>
                  </a:lnTo>
                  <a:lnTo>
                    <a:pt x="603" y="1913"/>
                  </a:lnTo>
                  <a:lnTo>
                    <a:pt x="458" y="2682"/>
                  </a:lnTo>
                  <a:lnTo>
                    <a:pt x="312" y="3535"/>
                  </a:lnTo>
                  <a:lnTo>
                    <a:pt x="208" y="4450"/>
                  </a:lnTo>
                  <a:lnTo>
                    <a:pt x="104" y="5427"/>
                  </a:lnTo>
                  <a:lnTo>
                    <a:pt x="42" y="6424"/>
                  </a:lnTo>
                  <a:lnTo>
                    <a:pt x="1" y="7443"/>
                  </a:lnTo>
                  <a:lnTo>
                    <a:pt x="1" y="8462"/>
                  </a:lnTo>
                  <a:lnTo>
                    <a:pt x="21" y="9460"/>
                  </a:lnTo>
                  <a:lnTo>
                    <a:pt x="104" y="10437"/>
                  </a:lnTo>
                  <a:lnTo>
                    <a:pt x="167" y="10894"/>
                  </a:lnTo>
                  <a:lnTo>
                    <a:pt x="229" y="11351"/>
                  </a:lnTo>
                  <a:lnTo>
                    <a:pt x="312" y="11788"/>
                  </a:lnTo>
                  <a:lnTo>
                    <a:pt x="396" y="12204"/>
                  </a:lnTo>
                  <a:lnTo>
                    <a:pt x="520" y="12578"/>
                  </a:lnTo>
                  <a:lnTo>
                    <a:pt x="624" y="12952"/>
                  </a:lnTo>
                  <a:lnTo>
                    <a:pt x="624" y="12952"/>
                  </a:lnTo>
                  <a:lnTo>
                    <a:pt x="1560" y="11435"/>
                  </a:lnTo>
                  <a:lnTo>
                    <a:pt x="2661" y="9751"/>
                  </a:lnTo>
                  <a:lnTo>
                    <a:pt x="3826" y="7963"/>
                  </a:lnTo>
                  <a:lnTo>
                    <a:pt x="5031" y="6196"/>
                  </a:lnTo>
                  <a:lnTo>
                    <a:pt x="6216" y="4553"/>
                  </a:lnTo>
                  <a:lnTo>
                    <a:pt x="6778" y="3784"/>
                  </a:lnTo>
                  <a:lnTo>
                    <a:pt x="7318" y="3098"/>
                  </a:lnTo>
                  <a:lnTo>
                    <a:pt x="7817" y="2475"/>
                  </a:lnTo>
                  <a:lnTo>
                    <a:pt x="8274" y="1934"/>
                  </a:lnTo>
                  <a:lnTo>
                    <a:pt x="8669" y="1498"/>
                  </a:lnTo>
                  <a:lnTo>
                    <a:pt x="9023" y="1165"/>
                  </a:lnTo>
                  <a:lnTo>
                    <a:pt x="9023" y="1165"/>
                  </a:lnTo>
                  <a:lnTo>
                    <a:pt x="8773" y="1310"/>
                  </a:lnTo>
                  <a:lnTo>
                    <a:pt x="8441" y="1435"/>
                  </a:lnTo>
                  <a:lnTo>
                    <a:pt x="8067" y="1560"/>
                  </a:lnTo>
                  <a:lnTo>
                    <a:pt x="7609" y="1664"/>
                  </a:lnTo>
                  <a:lnTo>
                    <a:pt x="7131" y="1768"/>
                  </a:lnTo>
                  <a:lnTo>
                    <a:pt x="6611" y="1830"/>
                  </a:lnTo>
                  <a:lnTo>
                    <a:pt x="6050" y="1872"/>
                  </a:lnTo>
                  <a:lnTo>
                    <a:pt x="5489" y="1893"/>
                  </a:lnTo>
                  <a:lnTo>
                    <a:pt x="5489" y="1893"/>
                  </a:lnTo>
                  <a:lnTo>
                    <a:pt x="5094" y="1872"/>
                  </a:lnTo>
                  <a:lnTo>
                    <a:pt x="4720" y="1851"/>
                  </a:lnTo>
                  <a:lnTo>
                    <a:pt x="4325" y="1830"/>
                  </a:lnTo>
                  <a:lnTo>
                    <a:pt x="3950" y="1768"/>
                  </a:lnTo>
                  <a:lnTo>
                    <a:pt x="3950" y="1768"/>
                  </a:lnTo>
                  <a:lnTo>
                    <a:pt x="3618" y="1705"/>
                  </a:lnTo>
                  <a:lnTo>
                    <a:pt x="3306" y="1643"/>
                  </a:lnTo>
                  <a:lnTo>
                    <a:pt x="3036" y="1560"/>
                  </a:lnTo>
                  <a:lnTo>
                    <a:pt x="2765" y="1477"/>
                  </a:lnTo>
                  <a:lnTo>
                    <a:pt x="2516" y="1373"/>
                  </a:lnTo>
                  <a:lnTo>
                    <a:pt x="2308" y="1269"/>
                  </a:lnTo>
                  <a:lnTo>
                    <a:pt x="2100" y="1165"/>
                  </a:lnTo>
                  <a:lnTo>
                    <a:pt x="1934" y="1040"/>
                  </a:lnTo>
                  <a:lnTo>
                    <a:pt x="1768" y="915"/>
                  </a:lnTo>
                  <a:lnTo>
                    <a:pt x="1643" y="791"/>
                  </a:lnTo>
                  <a:lnTo>
                    <a:pt x="1539" y="666"/>
                  </a:lnTo>
                  <a:lnTo>
                    <a:pt x="1456" y="541"/>
                  </a:lnTo>
                  <a:lnTo>
                    <a:pt x="1373" y="396"/>
                  </a:lnTo>
                  <a:lnTo>
                    <a:pt x="1331" y="271"/>
                  </a:lnTo>
                  <a:lnTo>
                    <a:pt x="1310" y="125"/>
                  </a:lnTo>
                  <a:lnTo>
                    <a:pt x="1310" y="1"/>
                  </a:lnTo>
                  <a:lnTo>
                    <a:pt x="1310" y="1"/>
                  </a:lnTo>
                  <a:lnTo>
                    <a:pt x="131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8"/>
            <p:cNvSpPr/>
            <p:nvPr/>
          </p:nvSpPr>
          <p:spPr>
            <a:xfrm>
              <a:off x="3337150" y="1280800"/>
              <a:ext cx="206350" cy="244300"/>
            </a:xfrm>
            <a:custGeom>
              <a:rect b="b" l="l" r="r" t="t"/>
              <a:pathLst>
                <a:path extrusionOk="0" h="9772" w="8254">
                  <a:moveTo>
                    <a:pt x="8253" y="1"/>
                  </a:moveTo>
                  <a:lnTo>
                    <a:pt x="2890" y="3452"/>
                  </a:lnTo>
                  <a:lnTo>
                    <a:pt x="2931" y="3847"/>
                  </a:lnTo>
                  <a:lnTo>
                    <a:pt x="2952" y="4221"/>
                  </a:lnTo>
                  <a:lnTo>
                    <a:pt x="2952" y="4595"/>
                  </a:lnTo>
                  <a:lnTo>
                    <a:pt x="2952" y="4969"/>
                  </a:lnTo>
                  <a:lnTo>
                    <a:pt x="2911" y="5323"/>
                  </a:lnTo>
                  <a:lnTo>
                    <a:pt x="2848" y="5676"/>
                  </a:lnTo>
                  <a:lnTo>
                    <a:pt x="2744" y="6009"/>
                  </a:lnTo>
                  <a:lnTo>
                    <a:pt x="2620" y="6321"/>
                  </a:lnTo>
                  <a:lnTo>
                    <a:pt x="2453" y="6612"/>
                  </a:lnTo>
                  <a:lnTo>
                    <a:pt x="2245" y="6882"/>
                  </a:lnTo>
                  <a:lnTo>
                    <a:pt x="2141" y="7007"/>
                  </a:lnTo>
                  <a:lnTo>
                    <a:pt x="1996" y="7131"/>
                  </a:lnTo>
                  <a:lnTo>
                    <a:pt x="1871" y="7235"/>
                  </a:lnTo>
                  <a:lnTo>
                    <a:pt x="1705" y="7360"/>
                  </a:lnTo>
                  <a:lnTo>
                    <a:pt x="1539" y="7443"/>
                  </a:lnTo>
                  <a:lnTo>
                    <a:pt x="1372" y="7526"/>
                  </a:lnTo>
                  <a:lnTo>
                    <a:pt x="1164" y="7609"/>
                  </a:lnTo>
                  <a:lnTo>
                    <a:pt x="977" y="7693"/>
                  </a:lnTo>
                  <a:lnTo>
                    <a:pt x="749" y="7755"/>
                  </a:lnTo>
                  <a:lnTo>
                    <a:pt x="520" y="7797"/>
                  </a:lnTo>
                  <a:lnTo>
                    <a:pt x="270" y="7838"/>
                  </a:lnTo>
                  <a:lnTo>
                    <a:pt x="0" y="7880"/>
                  </a:lnTo>
                  <a:lnTo>
                    <a:pt x="0" y="8004"/>
                  </a:lnTo>
                  <a:lnTo>
                    <a:pt x="21" y="8150"/>
                  </a:lnTo>
                  <a:lnTo>
                    <a:pt x="63" y="8275"/>
                  </a:lnTo>
                  <a:lnTo>
                    <a:pt x="146" y="8420"/>
                  </a:lnTo>
                  <a:lnTo>
                    <a:pt x="229" y="8545"/>
                  </a:lnTo>
                  <a:lnTo>
                    <a:pt x="333" y="8670"/>
                  </a:lnTo>
                  <a:lnTo>
                    <a:pt x="458" y="8794"/>
                  </a:lnTo>
                  <a:lnTo>
                    <a:pt x="624" y="8919"/>
                  </a:lnTo>
                  <a:lnTo>
                    <a:pt x="790" y="9044"/>
                  </a:lnTo>
                  <a:lnTo>
                    <a:pt x="998" y="9148"/>
                  </a:lnTo>
                  <a:lnTo>
                    <a:pt x="1206" y="9252"/>
                  </a:lnTo>
                  <a:lnTo>
                    <a:pt x="1455" y="9356"/>
                  </a:lnTo>
                  <a:lnTo>
                    <a:pt x="1726" y="9439"/>
                  </a:lnTo>
                  <a:lnTo>
                    <a:pt x="1996" y="9522"/>
                  </a:lnTo>
                  <a:lnTo>
                    <a:pt x="2308" y="9584"/>
                  </a:lnTo>
                  <a:lnTo>
                    <a:pt x="2640" y="9647"/>
                  </a:lnTo>
                  <a:lnTo>
                    <a:pt x="3056" y="9709"/>
                  </a:lnTo>
                  <a:lnTo>
                    <a:pt x="3472" y="9751"/>
                  </a:lnTo>
                  <a:lnTo>
                    <a:pt x="3888" y="9751"/>
                  </a:lnTo>
                  <a:lnTo>
                    <a:pt x="4303" y="9772"/>
                  </a:lnTo>
                  <a:lnTo>
                    <a:pt x="4719" y="9751"/>
                  </a:lnTo>
                  <a:lnTo>
                    <a:pt x="5114" y="9730"/>
                  </a:lnTo>
                  <a:lnTo>
                    <a:pt x="5488" y="9688"/>
                  </a:lnTo>
                  <a:lnTo>
                    <a:pt x="5863" y="9626"/>
                  </a:lnTo>
                  <a:lnTo>
                    <a:pt x="6195" y="9564"/>
                  </a:lnTo>
                  <a:lnTo>
                    <a:pt x="6528" y="9501"/>
                  </a:lnTo>
                  <a:lnTo>
                    <a:pt x="6819" y="9418"/>
                  </a:lnTo>
                  <a:lnTo>
                    <a:pt x="7089" y="9335"/>
                  </a:lnTo>
                  <a:lnTo>
                    <a:pt x="7339" y="9252"/>
                  </a:lnTo>
                  <a:lnTo>
                    <a:pt x="7547" y="9148"/>
                  </a:lnTo>
                  <a:lnTo>
                    <a:pt x="7713" y="9044"/>
                  </a:lnTo>
                  <a:lnTo>
                    <a:pt x="7838" y="8940"/>
                  </a:lnTo>
                  <a:lnTo>
                    <a:pt x="7713" y="8753"/>
                  </a:lnTo>
                  <a:lnTo>
                    <a:pt x="7588" y="8545"/>
                  </a:lnTo>
                  <a:lnTo>
                    <a:pt x="7484" y="8337"/>
                  </a:lnTo>
                  <a:lnTo>
                    <a:pt x="7380" y="8108"/>
                  </a:lnTo>
                  <a:lnTo>
                    <a:pt x="7318" y="7859"/>
                  </a:lnTo>
                  <a:lnTo>
                    <a:pt x="7235" y="7609"/>
                  </a:lnTo>
                  <a:lnTo>
                    <a:pt x="7193" y="7339"/>
                  </a:lnTo>
                  <a:lnTo>
                    <a:pt x="7152" y="7069"/>
                  </a:lnTo>
                  <a:lnTo>
                    <a:pt x="7089" y="6508"/>
                  </a:lnTo>
                  <a:lnTo>
                    <a:pt x="7089" y="5905"/>
                  </a:lnTo>
                  <a:lnTo>
                    <a:pt x="7110" y="5302"/>
                  </a:lnTo>
                  <a:lnTo>
                    <a:pt x="7172" y="4657"/>
                  </a:lnTo>
                  <a:lnTo>
                    <a:pt x="7255" y="4034"/>
                  </a:lnTo>
                  <a:lnTo>
                    <a:pt x="7359" y="3389"/>
                  </a:lnTo>
                  <a:lnTo>
                    <a:pt x="7484" y="2766"/>
                  </a:lnTo>
                  <a:lnTo>
                    <a:pt x="7630" y="2163"/>
                  </a:lnTo>
                  <a:lnTo>
                    <a:pt x="7775" y="1560"/>
                  </a:lnTo>
                  <a:lnTo>
                    <a:pt x="7941" y="999"/>
                  </a:lnTo>
                  <a:lnTo>
                    <a:pt x="8253"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8"/>
            <p:cNvSpPr/>
            <p:nvPr/>
          </p:nvSpPr>
          <p:spPr>
            <a:xfrm>
              <a:off x="3337150" y="1280800"/>
              <a:ext cx="206350" cy="244300"/>
            </a:xfrm>
            <a:custGeom>
              <a:rect b="b" l="l" r="r" t="t"/>
              <a:pathLst>
                <a:path extrusionOk="0" fill="none" h="9772" w="8254">
                  <a:moveTo>
                    <a:pt x="8253" y="1"/>
                  </a:moveTo>
                  <a:lnTo>
                    <a:pt x="8253" y="1"/>
                  </a:lnTo>
                  <a:lnTo>
                    <a:pt x="7941" y="999"/>
                  </a:lnTo>
                  <a:lnTo>
                    <a:pt x="7775" y="1560"/>
                  </a:lnTo>
                  <a:lnTo>
                    <a:pt x="7630" y="2163"/>
                  </a:lnTo>
                  <a:lnTo>
                    <a:pt x="7484" y="2766"/>
                  </a:lnTo>
                  <a:lnTo>
                    <a:pt x="7359" y="3389"/>
                  </a:lnTo>
                  <a:lnTo>
                    <a:pt x="7255" y="4034"/>
                  </a:lnTo>
                  <a:lnTo>
                    <a:pt x="7172" y="4657"/>
                  </a:lnTo>
                  <a:lnTo>
                    <a:pt x="7110" y="5302"/>
                  </a:lnTo>
                  <a:lnTo>
                    <a:pt x="7089" y="5905"/>
                  </a:lnTo>
                  <a:lnTo>
                    <a:pt x="7089" y="6508"/>
                  </a:lnTo>
                  <a:lnTo>
                    <a:pt x="7152" y="7069"/>
                  </a:lnTo>
                  <a:lnTo>
                    <a:pt x="7193" y="7339"/>
                  </a:lnTo>
                  <a:lnTo>
                    <a:pt x="7235" y="7609"/>
                  </a:lnTo>
                  <a:lnTo>
                    <a:pt x="7318" y="7859"/>
                  </a:lnTo>
                  <a:lnTo>
                    <a:pt x="7380" y="8108"/>
                  </a:lnTo>
                  <a:lnTo>
                    <a:pt x="7484" y="8337"/>
                  </a:lnTo>
                  <a:lnTo>
                    <a:pt x="7588" y="8545"/>
                  </a:lnTo>
                  <a:lnTo>
                    <a:pt x="7713" y="8753"/>
                  </a:lnTo>
                  <a:lnTo>
                    <a:pt x="7838" y="8940"/>
                  </a:lnTo>
                  <a:lnTo>
                    <a:pt x="7838" y="8940"/>
                  </a:lnTo>
                  <a:lnTo>
                    <a:pt x="7713" y="9044"/>
                  </a:lnTo>
                  <a:lnTo>
                    <a:pt x="7547" y="9148"/>
                  </a:lnTo>
                  <a:lnTo>
                    <a:pt x="7339" y="9252"/>
                  </a:lnTo>
                  <a:lnTo>
                    <a:pt x="7089" y="9335"/>
                  </a:lnTo>
                  <a:lnTo>
                    <a:pt x="6819" y="9418"/>
                  </a:lnTo>
                  <a:lnTo>
                    <a:pt x="6528" y="9501"/>
                  </a:lnTo>
                  <a:lnTo>
                    <a:pt x="6195" y="9564"/>
                  </a:lnTo>
                  <a:lnTo>
                    <a:pt x="5863" y="9626"/>
                  </a:lnTo>
                  <a:lnTo>
                    <a:pt x="5488" y="9688"/>
                  </a:lnTo>
                  <a:lnTo>
                    <a:pt x="5114" y="9730"/>
                  </a:lnTo>
                  <a:lnTo>
                    <a:pt x="4719" y="9751"/>
                  </a:lnTo>
                  <a:lnTo>
                    <a:pt x="4303" y="9772"/>
                  </a:lnTo>
                  <a:lnTo>
                    <a:pt x="3888" y="9751"/>
                  </a:lnTo>
                  <a:lnTo>
                    <a:pt x="3472" y="9751"/>
                  </a:lnTo>
                  <a:lnTo>
                    <a:pt x="3056" y="9709"/>
                  </a:lnTo>
                  <a:lnTo>
                    <a:pt x="2640" y="9647"/>
                  </a:lnTo>
                  <a:lnTo>
                    <a:pt x="2640" y="9647"/>
                  </a:lnTo>
                  <a:lnTo>
                    <a:pt x="2308" y="9584"/>
                  </a:lnTo>
                  <a:lnTo>
                    <a:pt x="1996" y="9522"/>
                  </a:lnTo>
                  <a:lnTo>
                    <a:pt x="1726" y="9439"/>
                  </a:lnTo>
                  <a:lnTo>
                    <a:pt x="1455" y="9356"/>
                  </a:lnTo>
                  <a:lnTo>
                    <a:pt x="1206" y="9252"/>
                  </a:lnTo>
                  <a:lnTo>
                    <a:pt x="998" y="9148"/>
                  </a:lnTo>
                  <a:lnTo>
                    <a:pt x="790" y="9044"/>
                  </a:lnTo>
                  <a:lnTo>
                    <a:pt x="624" y="8919"/>
                  </a:lnTo>
                  <a:lnTo>
                    <a:pt x="458" y="8794"/>
                  </a:lnTo>
                  <a:lnTo>
                    <a:pt x="333" y="8670"/>
                  </a:lnTo>
                  <a:lnTo>
                    <a:pt x="229" y="8545"/>
                  </a:lnTo>
                  <a:lnTo>
                    <a:pt x="146" y="8420"/>
                  </a:lnTo>
                  <a:lnTo>
                    <a:pt x="63" y="8275"/>
                  </a:lnTo>
                  <a:lnTo>
                    <a:pt x="21" y="8150"/>
                  </a:lnTo>
                  <a:lnTo>
                    <a:pt x="0" y="8004"/>
                  </a:lnTo>
                  <a:lnTo>
                    <a:pt x="0" y="7880"/>
                  </a:lnTo>
                  <a:lnTo>
                    <a:pt x="0" y="7880"/>
                  </a:lnTo>
                  <a:lnTo>
                    <a:pt x="270" y="7838"/>
                  </a:lnTo>
                  <a:lnTo>
                    <a:pt x="520" y="7797"/>
                  </a:lnTo>
                  <a:lnTo>
                    <a:pt x="749" y="7755"/>
                  </a:lnTo>
                  <a:lnTo>
                    <a:pt x="977" y="7693"/>
                  </a:lnTo>
                  <a:lnTo>
                    <a:pt x="1164" y="7609"/>
                  </a:lnTo>
                  <a:lnTo>
                    <a:pt x="1372" y="7526"/>
                  </a:lnTo>
                  <a:lnTo>
                    <a:pt x="1539" y="7443"/>
                  </a:lnTo>
                  <a:lnTo>
                    <a:pt x="1705" y="7360"/>
                  </a:lnTo>
                  <a:lnTo>
                    <a:pt x="1871" y="7235"/>
                  </a:lnTo>
                  <a:lnTo>
                    <a:pt x="1996" y="7131"/>
                  </a:lnTo>
                  <a:lnTo>
                    <a:pt x="2141" y="7007"/>
                  </a:lnTo>
                  <a:lnTo>
                    <a:pt x="2245" y="6882"/>
                  </a:lnTo>
                  <a:lnTo>
                    <a:pt x="2453" y="6612"/>
                  </a:lnTo>
                  <a:lnTo>
                    <a:pt x="2620" y="6321"/>
                  </a:lnTo>
                  <a:lnTo>
                    <a:pt x="2744" y="6009"/>
                  </a:lnTo>
                  <a:lnTo>
                    <a:pt x="2848" y="5676"/>
                  </a:lnTo>
                  <a:lnTo>
                    <a:pt x="2911" y="5323"/>
                  </a:lnTo>
                  <a:lnTo>
                    <a:pt x="2952" y="4969"/>
                  </a:lnTo>
                  <a:lnTo>
                    <a:pt x="2952" y="4595"/>
                  </a:lnTo>
                  <a:lnTo>
                    <a:pt x="2952" y="4221"/>
                  </a:lnTo>
                  <a:lnTo>
                    <a:pt x="2931" y="3847"/>
                  </a:lnTo>
                  <a:lnTo>
                    <a:pt x="2890" y="3452"/>
                  </a:lnTo>
                  <a:lnTo>
                    <a:pt x="8253"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8"/>
            <p:cNvSpPr/>
            <p:nvPr/>
          </p:nvSpPr>
          <p:spPr>
            <a:xfrm>
              <a:off x="3409375" y="1316150"/>
              <a:ext cx="79025" cy="86300"/>
            </a:xfrm>
            <a:custGeom>
              <a:rect b="b" l="l" r="r" t="t"/>
              <a:pathLst>
                <a:path extrusionOk="0" h="3452" w="3161">
                  <a:moveTo>
                    <a:pt x="63" y="2703"/>
                  </a:moveTo>
                  <a:lnTo>
                    <a:pt x="63" y="2703"/>
                  </a:lnTo>
                  <a:lnTo>
                    <a:pt x="63" y="3077"/>
                  </a:lnTo>
                  <a:lnTo>
                    <a:pt x="63" y="3451"/>
                  </a:lnTo>
                  <a:lnTo>
                    <a:pt x="63" y="3451"/>
                  </a:lnTo>
                  <a:lnTo>
                    <a:pt x="63" y="3451"/>
                  </a:lnTo>
                  <a:lnTo>
                    <a:pt x="63" y="3451"/>
                  </a:lnTo>
                  <a:lnTo>
                    <a:pt x="63" y="3077"/>
                  </a:lnTo>
                  <a:lnTo>
                    <a:pt x="63" y="2703"/>
                  </a:lnTo>
                  <a:close/>
                  <a:moveTo>
                    <a:pt x="3161" y="0"/>
                  </a:moveTo>
                  <a:lnTo>
                    <a:pt x="1" y="2038"/>
                  </a:lnTo>
                  <a:lnTo>
                    <a:pt x="1" y="2038"/>
                  </a:lnTo>
                  <a:lnTo>
                    <a:pt x="1" y="2038"/>
                  </a:lnTo>
                  <a:lnTo>
                    <a:pt x="3161" y="0"/>
                  </a:lnTo>
                  <a:lnTo>
                    <a:pt x="3161" y="0"/>
                  </a:lnTo>
                  <a:lnTo>
                    <a:pt x="3161"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8"/>
            <p:cNvSpPr/>
            <p:nvPr/>
          </p:nvSpPr>
          <p:spPr>
            <a:xfrm>
              <a:off x="3410950" y="1383700"/>
              <a:ext cx="25" cy="18750"/>
            </a:xfrm>
            <a:custGeom>
              <a:rect b="b" l="l" r="r" t="t"/>
              <a:pathLst>
                <a:path extrusionOk="0" fill="none" h="750" w="1">
                  <a:moveTo>
                    <a:pt x="0" y="1"/>
                  </a:moveTo>
                  <a:lnTo>
                    <a:pt x="0" y="1"/>
                  </a:lnTo>
                  <a:lnTo>
                    <a:pt x="0" y="375"/>
                  </a:lnTo>
                  <a:lnTo>
                    <a:pt x="0" y="749"/>
                  </a:lnTo>
                  <a:lnTo>
                    <a:pt x="0" y="749"/>
                  </a:lnTo>
                  <a:lnTo>
                    <a:pt x="0" y="749"/>
                  </a:lnTo>
                  <a:lnTo>
                    <a:pt x="0" y="749"/>
                  </a:lnTo>
                  <a:lnTo>
                    <a:pt x="0" y="375"/>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8"/>
            <p:cNvSpPr/>
            <p:nvPr/>
          </p:nvSpPr>
          <p:spPr>
            <a:xfrm>
              <a:off x="3409375" y="1316150"/>
              <a:ext cx="79025" cy="50950"/>
            </a:xfrm>
            <a:custGeom>
              <a:rect b="b" l="l" r="r" t="t"/>
              <a:pathLst>
                <a:path extrusionOk="0" fill="none" h="2038" w="3161">
                  <a:moveTo>
                    <a:pt x="3161" y="0"/>
                  </a:moveTo>
                  <a:lnTo>
                    <a:pt x="1" y="2038"/>
                  </a:lnTo>
                  <a:lnTo>
                    <a:pt x="1" y="2038"/>
                  </a:lnTo>
                  <a:lnTo>
                    <a:pt x="1" y="2038"/>
                  </a:lnTo>
                  <a:lnTo>
                    <a:pt x="3161" y="0"/>
                  </a:lnTo>
                  <a:lnTo>
                    <a:pt x="3161" y="0"/>
                  </a:lnTo>
                  <a:lnTo>
                    <a:pt x="316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8"/>
            <p:cNvSpPr/>
            <p:nvPr/>
          </p:nvSpPr>
          <p:spPr>
            <a:xfrm>
              <a:off x="3409375" y="1316150"/>
              <a:ext cx="79550" cy="86300"/>
            </a:xfrm>
            <a:custGeom>
              <a:rect b="b" l="l" r="r" t="t"/>
              <a:pathLst>
                <a:path extrusionOk="0" h="3452" w="3182">
                  <a:moveTo>
                    <a:pt x="3161" y="0"/>
                  </a:moveTo>
                  <a:lnTo>
                    <a:pt x="1" y="2038"/>
                  </a:lnTo>
                  <a:lnTo>
                    <a:pt x="42" y="2370"/>
                  </a:lnTo>
                  <a:lnTo>
                    <a:pt x="63" y="2703"/>
                  </a:lnTo>
                  <a:lnTo>
                    <a:pt x="63" y="3077"/>
                  </a:lnTo>
                  <a:lnTo>
                    <a:pt x="63" y="3451"/>
                  </a:lnTo>
                  <a:lnTo>
                    <a:pt x="271" y="3451"/>
                  </a:lnTo>
                  <a:lnTo>
                    <a:pt x="500" y="3410"/>
                  </a:lnTo>
                  <a:lnTo>
                    <a:pt x="728" y="3347"/>
                  </a:lnTo>
                  <a:lnTo>
                    <a:pt x="957" y="3285"/>
                  </a:lnTo>
                  <a:lnTo>
                    <a:pt x="1186" y="3181"/>
                  </a:lnTo>
                  <a:lnTo>
                    <a:pt x="1414" y="3077"/>
                  </a:lnTo>
                  <a:lnTo>
                    <a:pt x="1643" y="2952"/>
                  </a:lnTo>
                  <a:lnTo>
                    <a:pt x="1872" y="2807"/>
                  </a:lnTo>
                  <a:lnTo>
                    <a:pt x="2080" y="2661"/>
                  </a:lnTo>
                  <a:lnTo>
                    <a:pt x="2288" y="2495"/>
                  </a:lnTo>
                  <a:lnTo>
                    <a:pt x="2454" y="2329"/>
                  </a:lnTo>
                  <a:lnTo>
                    <a:pt x="2620" y="2142"/>
                  </a:lnTo>
                  <a:lnTo>
                    <a:pt x="2766" y="1955"/>
                  </a:lnTo>
                  <a:lnTo>
                    <a:pt x="2890" y="1767"/>
                  </a:lnTo>
                  <a:lnTo>
                    <a:pt x="2994" y="1560"/>
                  </a:lnTo>
                  <a:lnTo>
                    <a:pt x="3057" y="1352"/>
                  </a:lnTo>
                  <a:lnTo>
                    <a:pt x="3119" y="1019"/>
                  </a:lnTo>
                  <a:lnTo>
                    <a:pt x="3161" y="686"/>
                  </a:lnTo>
                  <a:lnTo>
                    <a:pt x="3182" y="354"/>
                  </a:lnTo>
                  <a:lnTo>
                    <a:pt x="3161" y="0"/>
                  </a:lnTo>
                  <a:close/>
                </a:path>
              </a:pathLst>
            </a:custGeom>
            <a:solidFill>
              <a:srgbClr val="9149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8"/>
            <p:cNvSpPr/>
            <p:nvPr/>
          </p:nvSpPr>
          <p:spPr>
            <a:xfrm>
              <a:off x="3409375" y="1316150"/>
              <a:ext cx="79550" cy="86300"/>
            </a:xfrm>
            <a:custGeom>
              <a:rect b="b" l="l" r="r" t="t"/>
              <a:pathLst>
                <a:path extrusionOk="0" fill="none" h="3452" w="3182">
                  <a:moveTo>
                    <a:pt x="3161" y="0"/>
                  </a:moveTo>
                  <a:lnTo>
                    <a:pt x="1" y="2038"/>
                  </a:lnTo>
                  <a:lnTo>
                    <a:pt x="1" y="2038"/>
                  </a:lnTo>
                  <a:lnTo>
                    <a:pt x="42" y="2370"/>
                  </a:lnTo>
                  <a:lnTo>
                    <a:pt x="63" y="2703"/>
                  </a:lnTo>
                  <a:lnTo>
                    <a:pt x="63" y="2703"/>
                  </a:lnTo>
                  <a:lnTo>
                    <a:pt x="63" y="3077"/>
                  </a:lnTo>
                  <a:lnTo>
                    <a:pt x="63" y="3451"/>
                  </a:lnTo>
                  <a:lnTo>
                    <a:pt x="63" y="3451"/>
                  </a:lnTo>
                  <a:lnTo>
                    <a:pt x="271" y="3451"/>
                  </a:lnTo>
                  <a:lnTo>
                    <a:pt x="500" y="3410"/>
                  </a:lnTo>
                  <a:lnTo>
                    <a:pt x="728" y="3347"/>
                  </a:lnTo>
                  <a:lnTo>
                    <a:pt x="957" y="3285"/>
                  </a:lnTo>
                  <a:lnTo>
                    <a:pt x="1186" y="3181"/>
                  </a:lnTo>
                  <a:lnTo>
                    <a:pt x="1414" y="3077"/>
                  </a:lnTo>
                  <a:lnTo>
                    <a:pt x="1643" y="2952"/>
                  </a:lnTo>
                  <a:lnTo>
                    <a:pt x="1872" y="2807"/>
                  </a:lnTo>
                  <a:lnTo>
                    <a:pt x="2080" y="2661"/>
                  </a:lnTo>
                  <a:lnTo>
                    <a:pt x="2288" y="2495"/>
                  </a:lnTo>
                  <a:lnTo>
                    <a:pt x="2454" y="2329"/>
                  </a:lnTo>
                  <a:lnTo>
                    <a:pt x="2620" y="2142"/>
                  </a:lnTo>
                  <a:lnTo>
                    <a:pt x="2766" y="1955"/>
                  </a:lnTo>
                  <a:lnTo>
                    <a:pt x="2890" y="1767"/>
                  </a:lnTo>
                  <a:lnTo>
                    <a:pt x="2994" y="1560"/>
                  </a:lnTo>
                  <a:lnTo>
                    <a:pt x="3057" y="1352"/>
                  </a:lnTo>
                  <a:lnTo>
                    <a:pt x="3057" y="1352"/>
                  </a:lnTo>
                  <a:lnTo>
                    <a:pt x="3119" y="1019"/>
                  </a:lnTo>
                  <a:lnTo>
                    <a:pt x="3161" y="686"/>
                  </a:lnTo>
                  <a:lnTo>
                    <a:pt x="3182" y="354"/>
                  </a:lnTo>
                  <a:lnTo>
                    <a:pt x="316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8"/>
            <p:cNvSpPr/>
            <p:nvPr/>
          </p:nvSpPr>
          <p:spPr>
            <a:xfrm>
              <a:off x="3344950" y="1047975"/>
              <a:ext cx="159575" cy="189200"/>
            </a:xfrm>
            <a:custGeom>
              <a:rect b="b" l="l" r="r" t="t"/>
              <a:pathLst>
                <a:path extrusionOk="0" h="7568" w="6383">
                  <a:moveTo>
                    <a:pt x="2682" y="0"/>
                  </a:moveTo>
                  <a:lnTo>
                    <a:pt x="2349" y="42"/>
                  </a:lnTo>
                  <a:lnTo>
                    <a:pt x="2037" y="104"/>
                  </a:lnTo>
                  <a:lnTo>
                    <a:pt x="1746" y="208"/>
                  </a:lnTo>
                  <a:lnTo>
                    <a:pt x="1601" y="292"/>
                  </a:lnTo>
                  <a:lnTo>
                    <a:pt x="1455" y="375"/>
                  </a:lnTo>
                  <a:lnTo>
                    <a:pt x="1331" y="479"/>
                  </a:lnTo>
                  <a:lnTo>
                    <a:pt x="1206" y="583"/>
                  </a:lnTo>
                  <a:lnTo>
                    <a:pt x="1102" y="707"/>
                  </a:lnTo>
                  <a:lnTo>
                    <a:pt x="998" y="853"/>
                  </a:lnTo>
                  <a:lnTo>
                    <a:pt x="894" y="998"/>
                  </a:lnTo>
                  <a:lnTo>
                    <a:pt x="790" y="1165"/>
                  </a:lnTo>
                  <a:lnTo>
                    <a:pt x="707" y="1352"/>
                  </a:lnTo>
                  <a:lnTo>
                    <a:pt x="645" y="1560"/>
                  </a:lnTo>
                  <a:lnTo>
                    <a:pt x="478" y="2079"/>
                  </a:lnTo>
                  <a:lnTo>
                    <a:pt x="353" y="2558"/>
                  </a:lnTo>
                  <a:lnTo>
                    <a:pt x="229" y="3056"/>
                  </a:lnTo>
                  <a:lnTo>
                    <a:pt x="146" y="3514"/>
                  </a:lnTo>
                  <a:lnTo>
                    <a:pt x="83" y="3950"/>
                  </a:lnTo>
                  <a:lnTo>
                    <a:pt x="21" y="4387"/>
                  </a:lnTo>
                  <a:lnTo>
                    <a:pt x="0" y="4803"/>
                  </a:lnTo>
                  <a:lnTo>
                    <a:pt x="0" y="5198"/>
                  </a:lnTo>
                  <a:lnTo>
                    <a:pt x="0" y="5572"/>
                  </a:lnTo>
                  <a:lnTo>
                    <a:pt x="21" y="5925"/>
                  </a:lnTo>
                  <a:lnTo>
                    <a:pt x="42" y="6258"/>
                  </a:lnTo>
                  <a:lnTo>
                    <a:pt x="104" y="6570"/>
                  </a:lnTo>
                  <a:lnTo>
                    <a:pt x="146" y="6840"/>
                  </a:lnTo>
                  <a:lnTo>
                    <a:pt x="229" y="7110"/>
                  </a:lnTo>
                  <a:lnTo>
                    <a:pt x="312" y="7360"/>
                  </a:lnTo>
                  <a:lnTo>
                    <a:pt x="395" y="7568"/>
                  </a:lnTo>
                  <a:lnTo>
                    <a:pt x="977" y="7360"/>
                  </a:lnTo>
                  <a:lnTo>
                    <a:pt x="1580" y="7110"/>
                  </a:lnTo>
                  <a:lnTo>
                    <a:pt x="2328" y="6757"/>
                  </a:lnTo>
                  <a:lnTo>
                    <a:pt x="2723" y="6549"/>
                  </a:lnTo>
                  <a:lnTo>
                    <a:pt x="3139" y="6320"/>
                  </a:lnTo>
                  <a:lnTo>
                    <a:pt x="3534" y="6071"/>
                  </a:lnTo>
                  <a:lnTo>
                    <a:pt x="3929" y="5821"/>
                  </a:lnTo>
                  <a:lnTo>
                    <a:pt x="4303" y="5551"/>
                  </a:lnTo>
                  <a:lnTo>
                    <a:pt x="4657" y="5260"/>
                  </a:lnTo>
                  <a:lnTo>
                    <a:pt x="4969" y="4948"/>
                  </a:lnTo>
                  <a:lnTo>
                    <a:pt x="5239" y="4636"/>
                  </a:lnTo>
                  <a:lnTo>
                    <a:pt x="5447" y="4325"/>
                  </a:lnTo>
                  <a:lnTo>
                    <a:pt x="5655" y="4013"/>
                  </a:lnTo>
                  <a:lnTo>
                    <a:pt x="5821" y="3680"/>
                  </a:lnTo>
                  <a:lnTo>
                    <a:pt x="5987" y="3368"/>
                  </a:lnTo>
                  <a:lnTo>
                    <a:pt x="6133" y="3036"/>
                  </a:lnTo>
                  <a:lnTo>
                    <a:pt x="6237" y="2703"/>
                  </a:lnTo>
                  <a:lnTo>
                    <a:pt x="6320" y="2391"/>
                  </a:lnTo>
                  <a:lnTo>
                    <a:pt x="6361" y="2079"/>
                  </a:lnTo>
                  <a:lnTo>
                    <a:pt x="6382" y="1788"/>
                  </a:lnTo>
                  <a:lnTo>
                    <a:pt x="6361" y="1518"/>
                  </a:lnTo>
                  <a:lnTo>
                    <a:pt x="6320" y="1248"/>
                  </a:lnTo>
                  <a:lnTo>
                    <a:pt x="6216" y="1019"/>
                  </a:lnTo>
                  <a:lnTo>
                    <a:pt x="6153" y="915"/>
                  </a:lnTo>
                  <a:lnTo>
                    <a:pt x="6091" y="832"/>
                  </a:lnTo>
                  <a:lnTo>
                    <a:pt x="5987" y="728"/>
                  </a:lnTo>
                  <a:lnTo>
                    <a:pt x="5904" y="645"/>
                  </a:lnTo>
                  <a:lnTo>
                    <a:pt x="5779" y="583"/>
                  </a:lnTo>
                  <a:lnTo>
                    <a:pt x="5675" y="520"/>
                  </a:lnTo>
                  <a:lnTo>
                    <a:pt x="5530" y="479"/>
                  </a:lnTo>
                  <a:lnTo>
                    <a:pt x="5384" y="437"/>
                  </a:lnTo>
                  <a:lnTo>
                    <a:pt x="4740" y="271"/>
                  </a:lnTo>
                  <a:lnTo>
                    <a:pt x="4054" y="125"/>
                  </a:lnTo>
                  <a:lnTo>
                    <a:pt x="3700" y="63"/>
                  </a:lnTo>
                  <a:lnTo>
                    <a:pt x="3368" y="21"/>
                  </a:lnTo>
                  <a:lnTo>
                    <a:pt x="301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8"/>
            <p:cNvSpPr/>
            <p:nvPr/>
          </p:nvSpPr>
          <p:spPr>
            <a:xfrm>
              <a:off x="3330375" y="1040700"/>
              <a:ext cx="266650" cy="336275"/>
            </a:xfrm>
            <a:custGeom>
              <a:rect b="b" l="l" r="r" t="t"/>
              <a:pathLst>
                <a:path extrusionOk="0" h="13451" w="10666">
                  <a:moveTo>
                    <a:pt x="5676" y="0"/>
                  </a:moveTo>
                  <a:lnTo>
                    <a:pt x="5198" y="63"/>
                  </a:lnTo>
                  <a:lnTo>
                    <a:pt x="4866" y="125"/>
                  </a:lnTo>
                  <a:lnTo>
                    <a:pt x="4554" y="208"/>
                  </a:lnTo>
                  <a:lnTo>
                    <a:pt x="4242" y="333"/>
                  </a:lnTo>
                  <a:lnTo>
                    <a:pt x="3951" y="458"/>
                  </a:lnTo>
                  <a:lnTo>
                    <a:pt x="3660" y="624"/>
                  </a:lnTo>
                  <a:lnTo>
                    <a:pt x="3390" y="790"/>
                  </a:lnTo>
                  <a:lnTo>
                    <a:pt x="3119" y="978"/>
                  </a:lnTo>
                  <a:lnTo>
                    <a:pt x="2870" y="1185"/>
                  </a:lnTo>
                  <a:lnTo>
                    <a:pt x="2641" y="1414"/>
                  </a:lnTo>
                  <a:lnTo>
                    <a:pt x="2412" y="1664"/>
                  </a:lnTo>
                  <a:lnTo>
                    <a:pt x="2184" y="1913"/>
                  </a:lnTo>
                  <a:lnTo>
                    <a:pt x="1976" y="2183"/>
                  </a:lnTo>
                  <a:lnTo>
                    <a:pt x="1789" y="2474"/>
                  </a:lnTo>
                  <a:lnTo>
                    <a:pt x="1602" y="2765"/>
                  </a:lnTo>
                  <a:lnTo>
                    <a:pt x="1415" y="3077"/>
                  </a:lnTo>
                  <a:lnTo>
                    <a:pt x="1248" y="3389"/>
                  </a:lnTo>
                  <a:lnTo>
                    <a:pt x="957" y="4033"/>
                  </a:lnTo>
                  <a:lnTo>
                    <a:pt x="687" y="4699"/>
                  </a:lnTo>
                  <a:lnTo>
                    <a:pt x="479" y="5385"/>
                  </a:lnTo>
                  <a:lnTo>
                    <a:pt x="313" y="6071"/>
                  </a:lnTo>
                  <a:lnTo>
                    <a:pt x="167" y="6757"/>
                  </a:lnTo>
                  <a:lnTo>
                    <a:pt x="63" y="7422"/>
                  </a:lnTo>
                  <a:lnTo>
                    <a:pt x="22" y="8066"/>
                  </a:lnTo>
                  <a:lnTo>
                    <a:pt x="1" y="8690"/>
                  </a:lnTo>
                  <a:lnTo>
                    <a:pt x="1" y="9023"/>
                  </a:lnTo>
                  <a:lnTo>
                    <a:pt x="43" y="9335"/>
                  </a:lnTo>
                  <a:lnTo>
                    <a:pt x="84" y="9646"/>
                  </a:lnTo>
                  <a:lnTo>
                    <a:pt x="167" y="9958"/>
                  </a:lnTo>
                  <a:lnTo>
                    <a:pt x="250" y="10249"/>
                  </a:lnTo>
                  <a:lnTo>
                    <a:pt x="354" y="10540"/>
                  </a:lnTo>
                  <a:lnTo>
                    <a:pt x="500" y="10831"/>
                  </a:lnTo>
                  <a:lnTo>
                    <a:pt x="625" y="11102"/>
                  </a:lnTo>
                  <a:lnTo>
                    <a:pt x="791" y="11351"/>
                  </a:lnTo>
                  <a:lnTo>
                    <a:pt x="978" y="11601"/>
                  </a:lnTo>
                  <a:lnTo>
                    <a:pt x="1165" y="11829"/>
                  </a:lnTo>
                  <a:lnTo>
                    <a:pt x="1352" y="12058"/>
                  </a:lnTo>
                  <a:lnTo>
                    <a:pt x="1581" y="12266"/>
                  </a:lnTo>
                  <a:lnTo>
                    <a:pt x="1789" y="12453"/>
                  </a:lnTo>
                  <a:lnTo>
                    <a:pt x="2038" y="12619"/>
                  </a:lnTo>
                  <a:lnTo>
                    <a:pt x="2288" y="12785"/>
                  </a:lnTo>
                  <a:lnTo>
                    <a:pt x="2537" y="12931"/>
                  </a:lnTo>
                  <a:lnTo>
                    <a:pt x="2807" y="13056"/>
                  </a:lnTo>
                  <a:lnTo>
                    <a:pt x="3078" y="13180"/>
                  </a:lnTo>
                  <a:lnTo>
                    <a:pt x="3348" y="13264"/>
                  </a:lnTo>
                  <a:lnTo>
                    <a:pt x="3639" y="13347"/>
                  </a:lnTo>
                  <a:lnTo>
                    <a:pt x="3930" y="13409"/>
                  </a:lnTo>
                  <a:lnTo>
                    <a:pt x="4221" y="13430"/>
                  </a:lnTo>
                  <a:lnTo>
                    <a:pt x="4512" y="13451"/>
                  </a:lnTo>
                  <a:lnTo>
                    <a:pt x="4824" y="13451"/>
                  </a:lnTo>
                  <a:lnTo>
                    <a:pt x="5115" y="13409"/>
                  </a:lnTo>
                  <a:lnTo>
                    <a:pt x="5427" y="13368"/>
                  </a:lnTo>
                  <a:lnTo>
                    <a:pt x="5739" y="13284"/>
                  </a:lnTo>
                  <a:lnTo>
                    <a:pt x="6030" y="13180"/>
                  </a:lnTo>
                  <a:lnTo>
                    <a:pt x="6342" y="13077"/>
                  </a:lnTo>
                  <a:lnTo>
                    <a:pt x="6633" y="12910"/>
                  </a:lnTo>
                  <a:lnTo>
                    <a:pt x="6944" y="12744"/>
                  </a:lnTo>
                  <a:lnTo>
                    <a:pt x="7319" y="12494"/>
                  </a:lnTo>
                  <a:lnTo>
                    <a:pt x="7651" y="12224"/>
                  </a:lnTo>
                  <a:lnTo>
                    <a:pt x="7963" y="11933"/>
                  </a:lnTo>
                  <a:lnTo>
                    <a:pt x="8233" y="11621"/>
                  </a:lnTo>
                  <a:lnTo>
                    <a:pt x="8483" y="11289"/>
                  </a:lnTo>
                  <a:lnTo>
                    <a:pt x="8711" y="10935"/>
                  </a:lnTo>
                  <a:lnTo>
                    <a:pt x="8919" y="10582"/>
                  </a:lnTo>
                  <a:lnTo>
                    <a:pt x="9106" y="10187"/>
                  </a:lnTo>
                  <a:lnTo>
                    <a:pt x="9293" y="9771"/>
                  </a:lnTo>
                  <a:lnTo>
                    <a:pt x="9460" y="9335"/>
                  </a:lnTo>
                  <a:lnTo>
                    <a:pt x="9772" y="8378"/>
                  </a:lnTo>
                  <a:lnTo>
                    <a:pt x="10104" y="7297"/>
                  </a:lnTo>
                  <a:lnTo>
                    <a:pt x="10458" y="6133"/>
                  </a:lnTo>
                  <a:lnTo>
                    <a:pt x="10520" y="5863"/>
                  </a:lnTo>
                  <a:lnTo>
                    <a:pt x="10582" y="5593"/>
                  </a:lnTo>
                  <a:lnTo>
                    <a:pt x="10624" y="5322"/>
                  </a:lnTo>
                  <a:lnTo>
                    <a:pt x="10666" y="5052"/>
                  </a:lnTo>
                  <a:lnTo>
                    <a:pt x="10666" y="4782"/>
                  </a:lnTo>
                  <a:lnTo>
                    <a:pt x="10666" y="4491"/>
                  </a:lnTo>
                  <a:lnTo>
                    <a:pt x="10645" y="4221"/>
                  </a:lnTo>
                  <a:lnTo>
                    <a:pt x="10603" y="3950"/>
                  </a:lnTo>
                  <a:lnTo>
                    <a:pt x="10499" y="3472"/>
                  </a:lnTo>
                  <a:lnTo>
                    <a:pt x="10354" y="3036"/>
                  </a:lnTo>
                  <a:lnTo>
                    <a:pt x="10167" y="2599"/>
                  </a:lnTo>
                  <a:lnTo>
                    <a:pt x="9959" y="2204"/>
                  </a:lnTo>
                  <a:lnTo>
                    <a:pt x="9688" y="1830"/>
                  </a:lnTo>
                  <a:lnTo>
                    <a:pt x="9397" y="1476"/>
                  </a:lnTo>
                  <a:lnTo>
                    <a:pt x="9065" y="1165"/>
                  </a:lnTo>
                  <a:lnTo>
                    <a:pt x="8711" y="894"/>
                  </a:lnTo>
                  <a:lnTo>
                    <a:pt x="8337" y="645"/>
                  </a:lnTo>
                  <a:lnTo>
                    <a:pt x="7921" y="437"/>
                  </a:lnTo>
                  <a:lnTo>
                    <a:pt x="7506" y="250"/>
                  </a:lnTo>
                  <a:lnTo>
                    <a:pt x="7069" y="125"/>
                  </a:lnTo>
                  <a:lnTo>
                    <a:pt x="6612" y="42"/>
                  </a:lnTo>
                  <a:lnTo>
                    <a:pt x="6154"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8"/>
            <p:cNvSpPr/>
            <p:nvPr/>
          </p:nvSpPr>
          <p:spPr>
            <a:xfrm>
              <a:off x="3521125" y="1088525"/>
              <a:ext cx="154375" cy="191800"/>
            </a:xfrm>
            <a:custGeom>
              <a:rect b="b" l="l" r="r" t="t"/>
              <a:pathLst>
                <a:path extrusionOk="0" h="7672" w="6175">
                  <a:moveTo>
                    <a:pt x="2932" y="0"/>
                  </a:moveTo>
                  <a:lnTo>
                    <a:pt x="2578" y="42"/>
                  </a:lnTo>
                  <a:lnTo>
                    <a:pt x="2225" y="104"/>
                  </a:lnTo>
                  <a:lnTo>
                    <a:pt x="1892" y="187"/>
                  </a:lnTo>
                  <a:lnTo>
                    <a:pt x="1580" y="312"/>
                  </a:lnTo>
                  <a:lnTo>
                    <a:pt x="1289" y="457"/>
                  </a:lnTo>
                  <a:lnTo>
                    <a:pt x="1019" y="644"/>
                  </a:lnTo>
                  <a:lnTo>
                    <a:pt x="770" y="852"/>
                  </a:lnTo>
                  <a:lnTo>
                    <a:pt x="666" y="956"/>
                  </a:lnTo>
                  <a:lnTo>
                    <a:pt x="582" y="1081"/>
                  </a:lnTo>
                  <a:lnTo>
                    <a:pt x="499" y="1206"/>
                  </a:lnTo>
                  <a:lnTo>
                    <a:pt x="416" y="1351"/>
                  </a:lnTo>
                  <a:lnTo>
                    <a:pt x="375" y="1497"/>
                  </a:lnTo>
                  <a:lnTo>
                    <a:pt x="312" y="1642"/>
                  </a:lnTo>
                  <a:lnTo>
                    <a:pt x="229" y="2058"/>
                  </a:lnTo>
                  <a:lnTo>
                    <a:pt x="146" y="2495"/>
                  </a:lnTo>
                  <a:lnTo>
                    <a:pt x="84" y="2931"/>
                  </a:lnTo>
                  <a:lnTo>
                    <a:pt x="42" y="3368"/>
                  </a:lnTo>
                  <a:lnTo>
                    <a:pt x="21" y="3804"/>
                  </a:lnTo>
                  <a:lnTo>
                    <a:pt x="0" y="4241"/>
                  </a:lnTo>
                  <a:lnTo>
                    <a:pt x="0" y="4657"/>
                  </a:lnTo>
                  <a:lnTo>
                    <a:pt x="21" y="5072"/>
                  </a:lnTo>
                  <a:lnTo>
                    <a:pt x="42" y="5488"/>
                  </a:lnTo>
                  <a:lnTo>
                    <a:pt x="84" y="5862"/>
                  </a:lnTo>
                  <a:lnTo>
                    <a:pt x="146" y="6237"/>
                  </a:lnTo>
                  <a:lnTo>
                    <a:pt x="208" y="6590"/>
                  </a:lnTo>
                  <a:lnTo>
                    <a:pt x="291" y="6902"/>
                  </a:lnTo>
                  <a:lnTo>
                    <a:pt x="375" y="7193"/>
                  </a:lnTo>
                  <a:lnTo>
                    <a:pt x="479" y="7442"/>
                  </a:lnTo>
                  <a:lnTo>
                    <a:pt x="582" y="7671"/>
                  </a:lnTo>
                  <a:lnTo>
                    <a:pt x="1081" y="7401"/>
                  </a:lnTo>
                  <a:lnTo>
                    <a:pt x="1622" y="7089"/>
                  </a:lnTo>
                  <a:lnTo>
                    <a:pt x="2266" y="6715"/>
                  </a:lnTo>
                  <a:lnTo>
                    <a:pt x="2994" y="6237"/>
                  </a:lnTo>
                  <a:lnTo>
                    <a:pt x="3368" y="5987"/>
                  </a:lnTo>
                  <a:lnTo>
                    <a:pt x="3742" y="5717"/>
                  </a:lnTo>
                  <a:lnTo>
                    <a:pt x="4096" y="5426"/>
                  </a:lnTo>
                  <a:lnTo>
                    <a:pt x="4449" y="5156"/>
                  </a:lnTo>
                  <a:lnTo>
                    <a:pt x="4761" y="4865"/>
                  </a:lnTo>
                  <a:lnTo>
                    <a:pt x="5052" y="4553"/>
                  </a:lnTo>
                  <a:lnTo>
                    <a:pt x="5302" y="4282"/>
                  </a:lnTo>
                  <a:lnTo>
                    <a:pt x="5509" y="3991"/>
                  </a:lnTo>
                  <a:lnTo>
                    <a:pt x="5696" y="3700"/>
                  </a:lnTo>
                  <a:lnTo>
                    <a:pt x="5863" y="3409"/>
                  </a:lnTo>
                  <a:lnTo>
                    <a:pt x="5988" y="3118"/>
                  </a:lnTo>
                  <a:lnTo>
                    <a:pt x="6091" y="2827"/>
                  </a:lnTo>
                  <a:lnTo>
                    <a:pt x="6154" y="2536"/>
                  </a:lnTo>
                  <a:lnTo>
                    <a:pt x="6175" y="2266"/>
                  </a:lnTo>
                  <a:lnTo>
                    <a:pt x="6175" y="1996"/>
                  </a:lnTo>
                  <a:lnTo>
                    <a:pt x="6112" y="1725"/>
                  </a:lnTo>
                  <a:lnTo>
                    <a:pt x="6029" y="1455"/>
                  </a:lnTo>
                  <a:lnTo>
                    <a:pt x="5904" y="1206"/>
                  </a:lnTo>
                  <a:lnTo>
                    <a:pt x="5738" y="977"/>
                  </a:lnTo>
                  <a:lnTo>
                    <a:pt x="5509" y="769"/>
                  </a:lnTo>
                  <a:lnTo>
                    <a:pt x="5260" y="561"/>
                  </a:lnTo>
                  <a:lnTo>
                    <a:pt x="4948" y="374"/>
                  </a:lnTo>
                  <a:lnTo>
                    <a:pt x="4657" y="249"/>
                  </a:lnTo>
                  <a:lnTo>
                    <a:pt x="4345" y="146"/>
                  </a:lnTo>
                  <a:lnTo>
                    <a:pt x="3992" y="62"/>
                  </a:lnTo>
                  <a:lnTo>
                    <a:pt x="3659" y="21"/>
                  </a:lnTo>
                  <a:lnTo>
                    <a:pt x="330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8"/>
            <p:cNvSpPr/>
            <p:nvPr/>
          </p:nvSpPr>
          <p:spPr>
            <a:xfrm>
              <a:off x="3303875" y="955975"/>
              <a:ext cx="372675" cy="176750"/>
            </a:xfrm>
            <a:custGeom>
              <a:rect b="b" l="l" r="r" t="t"/>
              <a:pathLst>
                <a:path extrusionOk="0" h="7070" w="14907">
                  <a:moveTo>
                    <a:pt x="5926" y="1"/>
                  </a:moveTo>
                  <a:lnTo>
                    <a:pt x="5447" y="22"/>
                  </a:lnTo>
                  <a:lnTo>
                    <a:pt x="5219" y="63"/>
                  </a:lnTo>
                  <a:lnTo>
                    <a:pt x="4990" y="105"/>
                  </a:lnTo>
                  <a:lnTo>
                    <a:pt x="4761" y="167"/>
                  </a:lnTo>
                  <a:lnTo>
                    <a:pt x="4553" y="230"/>
                  </a:lnTo>
                  <a:lnTo>
                    <a:pt x="4346" y="313"/>
                  </a:lnTo>
                  <a:lnTo>
                    <a:pt x="4138" y="396"/>
                  </a:lnTo>
                  <a:lnTo>
                    <a:pt x="3951" y="500"/>
                  </a:lnTo>
                  <a:lnTo>
                    <a:pt x="3764" y="625"/>
                  </a:lnTo>
                  <a:lnTo>
                    <a:pt x="3576" y="749"/>
                  </a:lnTo>
                  <a:lnTo>
                    <a:pt x="3410" y="895"/>
                  </a:lnTo>
                  <a:lnTo>
                    <a:pt x="3265" y="1040"/>
                  </a:lnTo>
                  <a:lnTo>
                    <a:pt x="3119" y="1207"/>
                  </a:lnTo>
                  <a:lnTo>
                    <a:pt x="2994" y="1415"/>
                  </a:lnTo>
                  <a:lnTo>
                    <a:pt x="2890" y="1581"/>
                  </a:lnTo>
                  <a:lnTo>
                    <a:pt x="2807" y="1768"/>
                  </a:lnTo>
                  <a:lnTo>
                    <a:pt x="2745" y="1913"/>
                  </a:lnTo>
                  <a:lnTo>
                    <a:pt x="2641" y="2225"/>
                  </a:lnTo>
                  <a:lnTo>
                    <a:pt x="2516" y="2537"/>
                  </a:lnTo>
                  <a:lnTo>
                    <a:pt x="2433" y="2683"/>
                  </a:lnTo>
                  <a:lnTo>
                    <a:pt x="2329" y="2849"/>
                  </a:lnTo>
                  <a:lnTo>
                    <a:pt x="2204" y="2994"/>
                  </a:lnTo>
                  <a:lnTo>
                    <a:pt x="2038" y="3182"/>
                  </a:lnTo>
                  <a:lnTo>
                    <a:pt x="1809" y="3369"/>
                  </a:lnTo>
                  <a:lnTo>
                    <a:pt x="1560" y="3556"/>
                  </a:lnTo>
                  <a:lnTo>
                    <a:pt x="1248" y="3784"/>
                  </a:lnTo>
                  <a:lnTo>
                    <a:pt x="874" y="4013"/>
                  </a:lnTo>
                  <a:lnTo>
                    <a:pt x="666" y="4159"/>
                  </a:lnTo>
                  <a:lnTo>
                    <a:pt x="479" y="4325"/>
                  </a:lnTo>
                  <a:lnTo>
                    <a:pt x="333" y="4491"/>
                  </a:lnTo>
                  <a:lnTo>
                    <a:pt x="209" y="4658"/>
                  </a:lnTo>
                  <a:lnTo>
                    <a:pt x="125" y="4845"/>
                  </a:lnTo>
                  <a:lnTo>
                    <a:pt x="63" y="5032"/>
                  </a:lnTo>
                  <a:lnTo>
                    <a:pt x="22" y="5219"/>
                  </a:lnTo>
                  <a:lnTo>
                    <a:pt x="1" y="5406"/>
                  </a:lnTo>
                  <a:lnTo>
                    <a:pt x="22" y="5593"/>
                  </a:lnTo>
                  <a:lnTo>
                    <a:pt x="22" y="5780"/>
                  </a:lnTo>
                  <a:lnTo>
                    <a:pt x="63" y="5946"/>
                  </a:lnTo>
                  <a:lnTo>
                    <a:pt x="105" y="6113"/>
                  </a:lnTo>
                  <a:lnTo>
                    <a:pt x="209" y="6425"/>
                  </a:lnTo>
                  <a:lnTo>
                    <a:pt x="333" y="6695"/>
                  </a:lnTo>
                  <a:lnTo>
                    <a:pt x="333" y="6487"/>
                  </a:lnTo>
                  <a:lnTo>
                    <a:pt x="354" y="6217"/>
                  </a:lnTo>
                  <a:lnTo>
                    <a:pt x="437" y="5926"/>
                  </a:lnTo>
                  <a:lnTo>
                    <a:pt x="479" y="5780"/>
                  </a:lnTo>
                  <a:lnTo>
                    <a:pt x="541" y="5635"/>
                  </a:lnTo>
                  <a:lnTo>
                    <a:pt x="624" y="5489"/>
                  </a:lnTo>
                  <a:lnTo>
                    <a:pt x="728" y="5344"/>
                  </a:lnTo>
                  <a:lnTo>
                    <a:pt x="832" y="5198"/>
                  </a:lnTo>
                  <a:lnTo>
                    <a:pt x="957" y="5073"/>
                  </a:lnTo>
                  <a:lnTo>
                    <a:pt x="1103" y="4969"/>
                  </a:lnTo>
                  <a:lnTo>
                    <a:pt x="1269" y="4865"/>
                  </a:lnTo>
                  <a:lnTo>
                    <a:pt x="1456" y="4782"/>
                  </a:lnTo>
                  <a:lnTo>
                    <a:pt x="1685" y="4720"/>
                  </a:lnTo>
                  <a:lnTo>
                    <a:pt x="1851" y="4699"/>
                  </a:lnTo>
                  <a:lnTo>
                    <a:pt x="2184" y="4699"/>
                  </a:lnTo>
                  <a:lnTo>
                    <a:pt x="2350" y="4720"/>
                  </a:lnTo>
                  <a:lnTo>
                    <a:pt x="2641" y="4782"/>
                  </a:lnTo>
                  <a:lnTo>
                    <a:pt x="2911" y="4865"/>
                  </a:lnTo>
                  <a:lnTo>
                    <a:pt x="3161" y="4907"/>
                  </a:lnTo>
                  <a:lnTo>
                    <a:pt x="3306" y="4928"/>
                  </a:lnTo>
                  <a:lnTo>
                    <a:pt x="3410" y="4907"/>
                  </a:lnTo>
                  <a:lnTo>
                    <a:pt x="3535" y="4865"/>
                  </a:lnTo>
                  <a:lnTo>
                    <a:pt x="3660" y="4803"/>
                  </a:lnTo>
                  <a:lnTo>
                    <a:pt x="3784" y="4720"/>
                  </a:lnTo>
                  <a:lnTo>
                    <a:pt x="3909" y="4595"/>
                  </a:lnTo>
                  <a:lnTo>
                    <a:pt x="4034" y="4678"/>
                  </a:lnTo>
                  <a:lnTo>
                    <a:pt x="4346" y="4928"/>
                  </a:lnTo>
                  <a:lnTo>
                    <a:pt x="4574" y="5094"/>
                  </a:lnTo>
                  <a:lnTo>
                    <a:pt x="4865" y="5281"/>
                  </a:lnTo>
                  <a:lnTo>
                    <a:pt x="5219" y="5468"/>
                  </a:lnTo>
                  <a:lnTo>
                    <a:pt x="5614" y="5697"/>
                  </a:lnTo>
                  <a:lnTo>
                    <a:pt x="6050" y="5905"/>
                  </a:lnTo>
                  <a:lnTo>
                    <a:pt x="6549" y="6113"/>
                  </a:lnTo>
                  <a:lnTo>
                    <a:pt x="7090" y="6321"/>
                  </a:lnTo>
                  <a:lnTo>
                    <a:pt x="7672" y="6508"/>
                  </a:lnTo>
                  <a:lnTo>
                    <a:pt x="8316" y="6674"/>
                  </a:lnTo>
                  <a:lnTo>
                    <a:pt x="9023" y="6840"/>
                  </a:lnTo>
                  <a:lnTo>
                    <a:pt x="9751" y="6944"/>
                  </a:lnTo>
                  <a:lnTo>
                    <a:pt x="10541" y="7027"/>
                  </a:lnTo>
                  <a:lnTo>
                    <a:pt x="10977" y="7048"/>
                  </a:lnTo>
                  <a:lnTo>
                    <a:pt x="11351" y="7069"/>
                  </a:lnTo>
                  <a:lnTo>
                    <a:pt x="11705" y="7069"/>
                  </a:lnTo>
                  <a:lnTo>
                    <a:pt x="11996" y="7048"/>
                  </a:lnTo>
                  <a:lnTo>
                    <a:pt x="12474" y="7007"/>
                  </a:lnTo>
                  <a:lnTo>
                    <a:pt x="12827" y="6944"/>
                  </a:lnTo>
                  <a:lnTo>
                    <a:pt x="13056" y="6861"/>
                  </a:lnTo>
                  <a:lnTo>
                    <a:pt x="13202" y="6778"/>
                  </a:lnTo>
                  <a:lnTo>
                    <a:pt x="13264" y="6716"/>
                  </a:lnTo>
                  <a:lnTo>
                    <a:pt x="13285" y="6695"/>
                  </a:lnTo>
                  <a:lnTo>
                    <a:pt x="13534" y="6653"/>
                  </a:lnTo>
                  <a:lnTo>
                    <a:pt x="13763" y="6591"/>
                  </a:lnTo>
                  <a:lnTo>
                    <a:pt x="13971" y="6487"/>
                  </a:lnTo>
                  <a:lnTo>
                    <a:pt x="14179" y="6362"/>
                  </a:lnTo>
                  <a:lnTo>
                    <a:pt x="14366" y="6217"/>
                  </a:lnTo>
                  <a:lnTo>
                    <a:pt x="14511" y="6030"/>
                  </a:lnTo>
                  <a:lnTo>
                    <a:pt x="14657" y="5843"/>
                  </a:lnTo>
                  <a:lnTo>
                    <a:pt x="14761" y="5635"/>
                  </a:lnTo>
                  <a:lnTo>
                    <a:pt x="14844" y="5427"/>
                  </a:lnTo>
                  <a:lnTo>
                    <a:pt x="14885" y="5198"/>
                  </a:lnTo>
                  <a:lnTo>
                    <a:pt x="14906" y="4990"/>
                  </a:lnTo>
                  <a:lnTo>
                    <a:pt x="14885" y="4762"/>
                  </a:lnTo>
                  <a:lnTo>
                    <a:pt x="14823" y="4554"/>
                  </a:lnTo>
                  <a:lnTo>
                    <a:pt x="14740" y="4346"/>
                  </a:lnTo>
                  <a:lnTo>
                    <a:pt x="14594" y="4159"/>
                  </a:lnTo>
                  <a:lnTo>
                    <a:pt x="14428" y="3992"/>
                  </a:lnTo>
                  <a:lnTo>
                    <a:pt x="14179" y="3826"/>
                  </a:lnTo>
                  <a:lnTo>
                    <a:pt x="13929" y="3701"/>
                  </a:lnTo>
                  <a:lnTo>
                    <a:pt x="13659" y="3618"/>
                  </a:lnTo>
                  <a:lnTo>
                    <a:pt x="13389" y="3535"/>
                  </a:lnTo>
                  <a:lnTo>
                    <a:pt x="12807" y="3431"/>
                  </a:lnTo>
                  <a:lnTo>
                    <a:pt x="12224" y="3348"/>
                  </a:lnTo>
                  <a:lnTo>
                    <a:pt x="11913" y="3286"/>
                  </a:lnTo>
                  <a:lnTo>
                    <a:pt x="11622" y="3182"/>
                  </a:lnTo>
                  <a:lnTo>
                    <a:pt x="11310" y="3078"/>
                  </a:lnTo>
                  <a:lnTo>
                    <a:pt x="10998" y="2932"/>
                  </a:lnTo>
                  <a:lnTo>
                    <a:pt x="10686" y="2724"/>
                  </a:lnTo>
                  <a:lnTo>
                    <a:pt x="10374" y="2475"/>
                  </a:lnTo>
                  <a:lnTo>
                    <a:pt x="10083" y="2163"/>
                  </a:lnTo>
                  <a:lnTo>
                    <a:pt x="9771" y="1789"/>
                  </a:lnTo>
                  <a:lnTo>
                    <a:pt x="9626" y="1602"/>
                  </a:lnTo>
                  <a:lnTo>
                    <a:pt x="9460" y="1415"/>
                  </a:lnTo>
                  <a:lnTo>
                    <a:pt x="9293" y="1248"/>
                  </a:lnTo>
                  <a:lnTo>
                    <a:pt x="9106" y="1082"/>
                  </a:lnTo>
                  <a:lnTo>
                    <a:pt x="8919" y="936"/>
                  </a:lnTo>
                  <a:lnTo>
                    <a:pt x="8732" y="812"/>
                  </a:lnTo>
                  <a:lnTo>
                    <a:pt x="8524" y="666"/>
                  </a:lnTo>
                  <a:lnTo>
                    <a:pt x="8295" y="562"/>
                  </a:lnTo>
                  <a:lnTo>
                    <a:pt x="7859" y="354"/>
                  </a:lnTo>
                  <a:lnTo>
                    <a:pt x="7381" y="209"/>
                  </a:lnTo>
                  <a:lnTo>
                    <a:pt x="6903" y="84"/>
                  </a:lnTo>
                  <a:lnTo>
                    <a:pt x="6424" y="22"/>
                  </a:lnTo>
                  <a:lnTo>
                    <a:pt x="592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8"/>
            <p:cNvSpPr/>
            <p:nvPr/>
          </p:nvSpPr>
          <p:spPr>
            <a:xfrm>
              <a:off x="3521650" y="1230925"/>
              <a:ext cx="98775" cy="87850"/>
            </a:xfrm>
            <a:custGeom>
              <a:rect b="b" l="l" r="r" t="t"/>
              <a:pathLst>
                <a:path extrusionOk="0" h="3514" w="3951">
                  <a:moveTo>
                    <a:pt x="2516" y="0"/>
                  </a:moveTo>
                  <a:lnTo>
                    <a:pt x="2308" y="21"/>
                  </a:lnTo>
                  <a:lnTo>
                    <a:pt x="2121" y="62"/>
                  </a:lnTo>
                  <a:lnTo>
                    <a:pt x="1913" y="125"/>
                  </a:lnTo>
                  <a:lnTo>
                    <a:pt x="1705" y="208"/>
                  </a:lnTo>
                  <a:lnTo>
                    <a:pt x="1518" y="312"/>
                  </a:lnTo>
                  <a:lnTo>
                    <a:pt x="1331" y="437"/>
                  </a:lnTo>
                  <a:lnTo>
                    <a:pt x="1164" y="561"/>
                  </a:lnTo>
                  <a:lnTo>
                    <a:pt x="977" y="707"/>
                  </a:lnTo>
                  <a:lnTo>
                    <a:pt x="832" y="852"/>
                  </a:lnTo>
                  <a:lnTo>
                    <a:pt x="541" y="1164"/>
                  </a:lnTo>
                  <a:lnTo>
                    <a:pt x="312" y="1476"/>
                  </a:lnTo>
                  <a:lnTo>
                    <a:pt x="208" y="1642"/>
                  </a:lnTo>
                  <a:lnTo>
                    <a:pt x="125" y="1830"/>
                  </a:lnTo>
                  <a:lnTo>
                    <a:pt x="63" y="1996"/>
                  </a:lnTo>
                  <a:lnTo>
                    <a:pt x="21" y="2183"/>
                  </a:lnTo>
                  <a:lnTo>
                    <a:pt x="0" y="2349"/>
                  </a:lnTo>
                  <a:lnTo>
                    <a:pt x="0" y="2516"/>
                  </a:lnTo>
                  <a:lnTo>
                    <a:pt x="21" y="2682"/>
                  </a:lnTo>
                  <a:lnTo>
                    <a:pt x="63" y="2848"/>
                  </a:lnTo>
                  <a:lnTo>
                    <a:pt x="125" y="2973"/>
                  </a:lnTo>
                  <a:lnTo>
                    <a:pt x="208" y="3118"/>
                  </a:lnTo>
                  <a:lnTo>
                    <a:pt x="291" y="3222"/>
                  </a:lnTo>
                  <a:lnTo>
                    <a:pt x="416" y="3326"/>
                  </a:lnTo>
                  <a:lnTo>
                    <a:pt x="561" y="3409"/>
                  </a:lnTo>
                  <a:lnTo>
                    <a:pt x="728" y="3472"/>
                  </a:lnTo>
                  <a:lnTo>
                    <a:pt x="915" y="3513"/>
                  </a:lnTo>
                  <a:lnTo>
                    <a:pt x="1435" y="3513"/>
                  </a:lnTo>
                  <a:lnTo>
                    <a:pt x="1767" y="3451"/>
                  </a:lnTo>
                  <a:lnTo>
                    <a:pt x="2079" y="3389"/>
                  </a:lnTo>
                  <a:lnTo>
                    <a:pt x="2370" y="3285"/>
                  </a:lnTo>
                  <a:lnTo>
                    <a:pt x="2661" y="3139"/>
                  </a:lnTo>
                  <a:lnTo>
                    <a:pt x="2931" y="2973"/>
                  </a:lnTo>
                  <a:lnTo>
                    <a:pt x="3202" y="2786"/>
                  </a:lnTo>
                  <a:lnTo>
                    <a:pt x="3451" y="2578"/>
                  </a:lnTo>
                  <a:lnTo>
                    <a:pt x="3576" y="2432"/>
                  </a:lnTo>
                  <a:lnTo>
                    <a:pt x="3680" y="2266"/>
                  </a:lnTo>
                  <a:lnTo>
                    <a:pt x="3784" y="2100"/>
                  </a:lnTo>
                  <a:lnTo>
                    <a:pt x="3846" y="1933"/>
                  </a:lnTo>
                  <a:lnTo>
                    <a:pt x="3908" y="1767"/>
                  </a:lnTo>
                  <a:lnTo>
                    <a:pt x="3950" y="1580"/>
                  </a:lnTo>
                  <a:lnTo>
                    <a:pt x="3950" y="1414"/>
                  </a:lnTo>
                  <a:lnTo>
                    <a:pt x="3950" y="1227"/>
                  </a:lnTo>
                  <a:lnTo>
                    <a:pt x="3908" y="1060"/>
                  </a:lnTo>
                  <a:lnTo>
                    <a:pt x="3867" y="894"/>
                  </a:lnTo>
                  <a:lnTo>
                    <a:pt x="3784" y="749"/>
                  </a:lnTo>
                  <a:lnTo>
                    <a:pt x="3701" y="582"/>
                  </a:lnTo>
                  <a:lnTo>
                    <a:pt x="3576" y="457"/>
                  </a:lnTo>
                  <a:lnTo>
                    <a:pt x="3451" y="333"/>
                  </a:lnTo>
                  <a:lnTo>
                    <a:pt x="3285" y="208"/>
                  </a:lnTo>
                  <a:lnTo>
                    <a:pt x="3118" y="125"/>
                  </a:lnTo>
                  <a:lnTo>
                    <a:pt x="2911" y="42"/>
                  </a:lnTo>
                  <a:lnTo>
                    <a:pt x="2724" y="21"/>
                  </a:lnTo>
                  <a:lnTo>
                    <a:pt x="2516"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8"/>
            <p:cNvSpPr/>
            <p:nvPr/>
          </p:nvSpPr>
          <p:spPr>
            <a:xfrm>
              <a:off x="2780525" y="2229300"/>
              <a:ext cx="618500" cy="1835150"/>
            </a:xfrm>
            <a:custGeom>
              <a:rect b="b" l="l" r="r" t="t"/>
              <a:pathLst>
                <a:path extrusionOk="0" h="73406" w="24740">
                  <a:moveTo>
                    <a:pt x="12578" y="0"/>
                  </a:moveTo>
                  <a:lnTo>
                    <a:pt x="12224" y="1206"/>
                  </a:lnTo>
                  <a:lnTo>
                    <a:pt x="11289" y="4470"/>
                  </a:lnTo>
                  <a:lnTo>
                    <a:pt x="9938" y="9293"/>
                  </a:lnTo>
                  <a:lnTo>
                    <a:pt x="9168" y="12099"/>
                  </a:lnTo>
                  <a:lnTo>
                    <a:pt x="8358" y="15114"/>
                  </a:lnTo>
                  <a:lnTo>
                    <a:pt x="7526" y="18253"/>
                  </a:lnTo>
                  <a:lnTo>
                    <a:pt x="6695" y="21433"/>
                  </a:lnTo>
                  <a:lnTo>
                    <a:pt x="5884" y="24614"/>
                  </a:lnTo>
                  <a:lnTo>
                    <a:pt x="5135" y="27732"/>
                  </a:lnTo>
                  <a:lnTo>
                    <a:pt x="4449" y="30705"/>
                  </a:lnTo>
                  <a:lnTo>
                    <a:pt x="4138" y="32119"/>
                  </a:lnTo>
                  <a:lnTo>
                    <a:pt x="3867" y="33470"/>
                  </a:lnTo>
                  <a:lnTo>
                    <a:pt x="3597" y="34759"/>
                  </a:lnTo>
                  <a:lnTo>
                    <a:pt x="3389" y="35965"/>
                  </a:lnTo>
                  <a:lnTo>
                    <a:pt x="3202" y="37087"/>
                  </a:lnTo>
                  <a:lnTo>
                    <a:pt x="3036" y="38127"/>
                  </a:lnTo>
                  <a:lnTo>
                    <a:pt x="2766" y="40309"/>
                  </a:lnTo>
                  <a:lnTo>
                    <a:pt x="2495" y="42700"/>
                  </a:lnTo>
                  <a:lnTo>
                    <a:pt x="2225" y="45278"/>
                  </a:lnTo>
                  <a:lnTo>
                    <a:pt x="1955" y="47960"/>
                  </a:lnTo>
                  <a:lnTo>
                    <a:pt x="1435" y="53489"/>
                  </a:lnTo>
                  <a:lnTo>
                    <a:pt x="978" y="58915"/>
                  </a:lnTo>
                  <a:lnTo>
                    <a:pt x="583" y="63821"/>
                  </a:lnTo>
                  <a:lnTo>
                    <a:pt x="271" y="67813"/>
                  </a:lnTo>
                  <a:lnTo>
                    <a:pt x="1" y="71472"/>
                  </a:lnTo>
                  <a:lnTo>
                    <a:pt x="5572" y="73405"/>
                  </a:lnTo>
                  <a:lnTo>
                    <a:pt x="6445" y="69871"/>
                  </a:lnTo>
                  <a:lnTo>
                    <a:pt x="7381" y="66025"/>
                  </a:lnTo>
                  <a:lnTo>
                    <a:pt x="8503" y="61306"/>
                  </a:lnTo>
                  <a:lnTo>
                    <a:pt x="9709" y="56088"/>
                  </a:lnTo>
                  <a:lnTo>
                    <a:pt x="10312" y="53406"/>
                  </a:lnTo>
                  <a:lnTo>
                    <a:pt x="10894" y="50725"/>
                  </a:lnTo>
                  <a:lnTo>
                    <a:pt x="11434" y="48126"/>
                  </a:lnTo>
                  <a:lnTo>
                    <a:pt x="11933" y="45631"/>
                  </a:lnTo>
                  <a:lnTo>
                    <a:pt x="12370" y="43303"/>
                  </a:lnTo>
                  <a:lnTo>
                    <a:pt x="12744" y="41183"/>
                  </a:lnTo>
                  <a:lnTo>
                    <a:pt x="12952" y="39894"/>
                  </a:lnTo>
                  <a:lnTo>
                    <a:pt x="13243" y="38501"/>
                  </a:lnTo>
                  <a:lnTo>
                    <a:pt x="13576" y="37025"/>
                  </a:lnTo>
                  <a:lnTo>
                    <a:pt x="13950" y="35466"/>
                  </a:lnTo>
                  <a:lnTo>
                    <a:pt x="14366" y="33823"/>
                  </a:lnTo>
                  <a:lnTo>
                    <a:pt x="14823" y="32119"/>
                  </a:lnTo>
                  <a:lnTo>
                    <a:pt x="15301" y="30372"/>
                  </a:lnTo>
                  <a:lnTo>
                    <a:pt x="15821" y="28585"/>
                  </a:lnTo>
                  <a:lnTo>
                    <a:pt x="16507" y="26298"/>
                  </a:lnTo>
                  <a:lnTo>
                    <a:pt x="17214" y="23970"/>
                  </a:lnTo>
                  <a:lnTo>
                    <a:pt x="17941" y="21662"/>
                  </a:lnTo>
                  <a:lnTo>
                    <a:pt x="18669" y="19354"/>
                  </a:lnTo>
                  <a:lnTo>
                    <a:pt x="19396" y="17109"/>
                  </a:lnTo>
                  <a:lnTo>
                    <a:pt x="20124" y="14926"/>
                  </a:lnTo>
                  <a:lnTo>
                    <a:pt x="21496" y="10852"/>
                  </a:lnTo>
                  <a:lnTo>
                    <a:pt x="22785" y="7131"/>
                  </a:lnTo>
                  <a:lnTo>
                    <a:pt x="23804" y="4220"/>
                  </a:lnTo>
                  <a:lnTo>
                    <a:pt x="24739" y="1642"/>
                  </a:lnTo>
                  <a:lnTo>
                    <a:pt x="1257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8"/>
            <p:cNvSpPr/>
            <p:nvPr/>
          </p:nvSpPr>
          <p:spPr>
            <a:xfrm>
              <a:off x="2780525" y="2229300"/>
              <a:ext cx="618500" cy="1835150"/>
            </a:xfrm>
            <a:custGeom>
              <a:rect b="b" l="l" r="r" t="t"/>
              <a:pathLst>
                <a:path extrusionOk="0" fill="none" h="73406" w="24740">
                  <a:moveTo>
                    <a:pt x="1" y="71472"/>
                  </a:moveTo>
                  <a:lnTo>
                    <a:pt x="5572" y="73405"/>
                  </a:lnTo>
                  <a:lnTo>
                    <a:pt x="5572" y="73405"/>
                  </a:lnTo>
                  <a:lnTo>
                    <a:pt x="6445" y="69871"/>
                  </a:lnTo>
                  <a:lnTo>
                    <a:pt x="7381" y="66025"/>
                  </a:lnTo>
                  <a:lnTo>
                    <a:pt x="8503" y="61306"/>
                  </a:lnTo>
                  <a:lnTo>
                    <a:pt x="9709" y="56088"/>
                  </a:lnTo>
                  <a:lnTo>
                    <a:pt x="10312" y="53406"/>
                  </a:lnTo>
                  <a:lnTo>
                    <a:pt x="10894" y="50725"/>
                  </a:lnTo>
                  <a:lnTo>
                    <a:pt x="11434" y="48126"/>
                  </a:lnTo>
                  <a:lnTo>
                    <a:pt x="11933" y="45631"/>
                  </a:lnTo>
                  <a:lnTo>
                    <a:pt x="12370" y="43303"/>
                  </a:lnTo>
                  <a:lnTo>
                    <a:pt x="12744" y="41183"/>
                  </a:lnTo>
                  <a:lnTo>
                    <a:pt x="12744" y="41183"/>
                  </a:lnTo>
                  <a:lnTo>
                    <a:pt x="12952" y="39894"/>
                  </a:lnTo>
                  <a:lnTo>
                    <a:pt x="13243" y="38501"/>
                  </a:lnTo>
                  <a:lnTo>
                    <a:pt x="13576" y="37025"/>
                  </a:lnTo>
                  <a:lnTo>
                    <a:pt x="13950" y="35466"/>
                  </a:lnTo>
                  <a:lnTo>
                    <a:pt x="14366" y="33823"/>
                  </a:lnTo>
                  <a:lnTo>
                    <a:pt x="14823" y="32119"/>
                  </a:lnTo>
                  <a:lnTo>
                    <a:pt x="15301" y="30372"/>
                  </a:lnTo>
                  <a:lnTo>
                    <a:pt x="15821" y="28585"/>
                  </a:lnTo>
                  <a:lnTo>
                    <a:pt x="15821" y="28585"/>
                  </a:lnTo>
                  <a:lnTo>
                    <a:pt x="16507" y="26298"/>
                  </a:lnTo>
                  <a:lnTo>
                    <a:pt x="17214" y="23970"/>
                  </a:lnTo>
                  <a:lnTo>
                    <a:pt x="17941" y="21662"/>
                  </a:lnTo>
                  <a:lnTo>
                    <a:pt x="18669" y="19354"/>
                  </a:lnTo>
                  <a:lnTo>
                    <a:pt x="19396" y="17109"/>
                  </a:lnTo>
                  <a:lnTo>
                    <a:pt x="20124" y="14926"/>
                  </a:lnTo>
                  <a:lnTo>
                    <a:pt x="21496" y="10852"/>
                  </a:lnTo>
                  <a:lnTo>
                    <a:pt x="21496" y="10852"/>
                  </a:lnTo>
                  <a:lnTo>
                    <a:pt x="22785" y="7131"/>
                  </a:lnTo>
                  <a:lnTo>
                    <a:pt x="23804" y="4220"/>
                  </a:lnTo>
                  <a:lnTo>
                    <a:pt x="24739" y="1642"/>
                  </a:lnTo>
                  <a:lnTo>
                    <a:pt x="12578" y="0"/>
                  </a:lnTo>
                  <a:lnTo>
                    <a:pt x="12578" y="0"/>
                  </a:lnTo>
                  <a:lnTo>
                    <a:pt x="12224" y="1206"/>
                  </a:lnTo>
                  <a:lnTo>
                    <a:pt x="11289" y="4470"/>
                  </a:lnTo>
                  <a:lnTo>
                    <a:pt x="9938" y="9293"/>
                  </a:lnTo>
                  <a:lnTo>
                    <a:pt x="9168" y="12099"/>
                  </a:lnTo>
                  <a:lnTo>
                    <a:pt x="8358" y="15114"/>
                  </a:lnTo>
                  <a:lnTo>
                    <a:pt x="7526" y="18253"/>
                  </a:lnTo>
                  <a:lnTo>
                    <a:pt x="6695" y="21433"/>
                  </a:lnTo>
                  <a:lnTo>
                    <a:pt x="5884" y="24614"/>
                  </a:lnTo>
                  <a:lnTo>
                    <a:pt x="5135" y="27732"/>
                  </a:lnTo>
                  <a:lnTo>
                    <a:pt x="4449" y="30705"/>
                  </a:lnTo>
                  <a:lnTo>
                    <a:pt x="4138" y="32119"/>
                  </a:lnTo>
                  <a:lnTo>
                    <a:pt x="3867" y="33470"/>
                  </a:lnTo>
                  <a:lnTo>
                    <a:pt x="3597" y="34759"/>
                  </a:lnTo>
                  <a:lnTo>
                    <a:pt x="3389" y="35965"/>
                  </a:lnTo>
                  <a:lnTo>
                    <a:pt x="3202" y="37087"/>
                  </a:lnTo>
                  <a:lnTo>
                    <a:pt x="3036" y="38127"/>
                  </a:lnTo>
                  <a:lnTo>
                    <a:pt x="3036" y="38127"/>
                  </a:lnTo>
                  <a:lnTo>
                    <a:pt x="2766" y="40309"/>
                  </a:lnTo>
                  <a:lnTo>
                    <a:pt x="2495" y="42700"/>
                  </a:lnTo>
                  <a:lnTo>
                    <a:pt x="2225" y="45278"/>
                  </a:lnTo>
                  <a:lnTo>
                    <a:pt x="1955" y="47960"/>
                  </a:lnTo>
                  <a:lnTo>
                    <a:pt x="1435" y="53489"/>
                  </a:lnTo>
                  <a:lnTo>
                    <a:pt x="978" y="58915"/>
                  </a:lnTo>
                  <a:lnTo>
                    <a:pt x="583" y="63821"/>
                  </a:lnTo>
                  <a:lnTo>
                    <a:pt x="271" y="67813"/>
                  </a:lnTo>
                  <a:lnTo>
                    <a:pt x="1" y="7147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8"/>
            <p:cNvSpPr/>
            <p:nvPr/>
          </p:nvSpPr>
          <p:spPr>
            <a:xfrm>
              <a:off x="3175500" y="2482925"/>
              <a:ext cx="80075" cy="461000"/>
            </a:xfrm>
            <a:custGeom>
              <a:rect b="b" l="l" r="r" t="t"/>
              <a:pathLst>
                <a:path extrusionOk="0" h="18440" w="3203">
                  <a:moveTo>
                    <a:pt x="3202" y="0"/>
                  </a:moveTo>
                  <a:lnTo>
                    <a:pt x="2995" y="457"/>
                  </a:lnTo>
                  <a:lnTo>
                    <a:pt x="2787" y="915"/>
                  </a:lnTo>
                  <a:lnTo>
                    <a:pt x="2600" y="1414"/>
                  </a:lnTo>
                  <a:lnTo>
                    <a:pt x="2412" y="1913"/>
                  </a:lnTo>
                  <a:lnTo>
                    <a:pt x="2059" y="2994"/>
                  </a:lnTo>
                  <a:lnTo>
                    <a:pt x="1726" y="4116"/>
                  </a:lnTo>
                  <a:lnTo>
                    <a:pt x="1415" y="5301"/>
                  </a:lnTo>
                  <a:lnTo>
                    <a:pt x="1144" y="6528"/>
                  </a:lnTo>
                  <a:lnTo>
                    <a:pt x="916" y="7775"/>
                  </a:lnTo>
                  <a:lnTo>
                    <a:pt x="708" y="9043"/>
                  </a:lnTo>
                  <a:lnTo>
                    <a:pt x="521" y="10311"/>
                  </a:lnTo>
                  <a:lnTo>
                    <a:pt x="354" y="11579"/>
                  </a:lnTo>
                  <a:lnTo>
                    <a:pt x="230" y="12827"/>
                  </a:lnTo>
                  <a:lnTo>
                    <a:pt x="126" y="14053"/>
                  </a:lnTo>
                  <a:lnTo>
                    <a:pt x="63" y="15238"/>
                  </a:lnTo>
                  <a:lnTo>
                    <a:pt x="22" y="16361"/>
                  </a:lnTo>
                  <a:lnTo>
                    <a:pt x="1" y="17442"/>
                  </a:lnTo>
                  <a:lnTo>
                    <a:pt x="22" y="18440"/>
                  </a:lnTo>
                  <a:lnTo>
                    <a:pt x="770" y="15924"/>
                  </a:lnTo>
                  <a:lnTo>
                    <a:pt x="1539" y="13388"/>
                  </a:lnTo>
                  <a:lnTo>
                    <a:pt x="2350" y="10852"/>
                  </a:lnTo>
                  <a:lnTo>
                    <a:pt x="3140" y="8357"/>
                  </a:lnTo>
                  <a:lnTo>
                    <a:pt x="3161" y="4012"/>
                  </a:lnTo>
                  <a:lnTo>
                    <a:pt x="3202" y="0"/>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8"/>
            <p:cNvSpPr/>
            <p:nvPr/>
          </p:nvSpPr>
          <p:spPr>
            <a:xfrm>
              <a:off x="3175500" y="2482925"/>
              <a:ext cx="80075" cy="461000"/>
            </a:xfrm>
            <a:custGeom>
              <a:rect b="b" l="l" r="r" t="t"/>
              <a:pathLst>
                <a:path extrusionOk="0" fill="none" h="18440" w="3203">
                  <a:moveTo>
                    <a:pt x="3202" y="0"/>
                  </a:moveTo>
                  <a:lnTo>
                    <a:pt x="3202" y="0"/>
                  </a:lnTo>
                  <a:lnTo>
                    <a:pt x="2995" y="457"/>
                  </a:lnTo>
                  <a:lnTo>
                    <a:pt x="2787" y="915"/>
                  </a:lnTo>
                  <a:lnTo>
                    <a:pt x="2600" y="1414"/>
                  </a:lnTo>
                  <a:lnTo>
                    <a:pt x="2412" y="1913"/>
                  </a:lnTo>
                  <a:lnTo>
                    <a:pt x="2059" y="2994"/>
                  </a:lnTo>
                  <a:lnTo>
                    <a:pt x="1726" y="4116"/>
                  </a:lnTo>
                  <a:lnTo>
                    <a:pt x="1415" y="5301"/>
                  </a:lnTo>
                  <a:lnTo>
                    <a:pt x="1144" y="6528"/>
                  </a:lnTo>
                  <a:lnTo>
                    <a:pt x="916" y="7775"/>
                  </a:lnTo>
                  <a:lnTo>
                    <a:pt x="708" y="9043"/>
                  </a:lnTo>
                  <a:lnTo>
                    <a:pt x="521" y="10311"/>
                  </a:lnTo>
                  <a:lnTo>
                    <a:pt x="354" y="11579"/>
                  </a:lnTo>
                  <a:lnTo>
                    <a:pt x="230" y="12827"/>
                  </a:lnTo>
                  <a:lnTo>
                    <a:pt x="126" y="14053"/>
                  </a:lnTo>
                  <a:lnTo>
                    <a:pt x="63" y="15238"/>
                  </a:lnTo>
                  <a:lnTo>
                    <a:pt x="22" y="16361"/>
                  </a:lnTo>
                  <a:lnTo>
                    <a:pt x="1" y="17442"/>
                  </a:lnTo>
                  <a:lnTo>
                    <a:pt x="22" y="18440"/>
                  </a:lnTo>
                  <a:lnTo>
                    <a:pt x="22" y="18440"/>
                  </a:lnTo>
                  <a:lnTo>
                    <a:pt x="770" y="15924"/>
                  </a:lnTo>
                  <a:lnTo>
                    <a:pt x="1539" y="13388"/>
                  </a:lnTo>
                  <a:lnTo>
                    <a:pt x="2350" y="10852"/>
                  </a:lnTo>
                  <a:lnTo>
                    <a:pt x="3140" y="8357"/>
                  </a:lnTo>
                  <a:lnTo>
                    <a:pt x="3140" y="8357"/>
                  </a:lnTo>
                  <a:lnTo>
                    <a:pt x="3161" y="4012"/>
                  </a:lnTo>
                  <a:lnTo>
                    <a:pt x="320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8"/>
            <p:cNvSpPr/>
            <p:nvPr/>
          </p:nvSpPr>
          <p:spPr>
            <a:xfrm>
              <a:off x="3254000" y="2251125"/>
              <a:ext cx="317050" cy="1862175"/>
            </a:xfrm>
            <a:custGeom>
              <a:rect b="b" l="l" r="r" t="t"/>
              <a:pathLst>
                <a:path extrusionOk="0" h="74487" w="12682">
                  <a:moveTo>
                    <a:pt x="208" y="0"/>
                  </a:moveTo>
                  <a:lnTo>
                    <a:pt x="125" y="4823"/>
                  </a:lnTo>
                  <a:lnTo>
                    <a:pt x="62" y="9979"/>
                  </a:lnTo>
                  <a:lnTo>
                    <a:pt x="0" y="16195"/>
                  </a:lnTo>
                  <a:lnTo>
                    <a:pt x="0" y="19521"/>
                  </a:lnTo>
                  <a:lnTo>
                    <a:pt x="0" y="22889"/>
                  </a:lnTo>
                  <a:lnTo>
                    <a:pt x="21" y="26236"/>
                  </a:lnTo>
                  <a:lnTo>
                    <a:pt x="42" y="29479"/>
                  </a:lnTo>
                  <a:lnTo>
                    <a:pt x="104" y="32535"/>
                  </a:lnTo>
                  <a:lnTo>
                    <a:pt x="187" y="35383"/>
                  </a:lnTo>
                  <a:lnTo>
                    <a:pt x="291" y="37898"/>
                  </a:lnTo>
                  <a:lnTo>
                    <a:pt x="353" y="39000"/>
                  </a:lnTo>
                  <a:lnTo>
                    <a:pt x="437" y="40019"/>
                  </a:lnTo>
                  <a:lnTo>
                    <a:pt x="520" y="41100"/>
                  </a:lnTo>
                  <a:lnTo>
                    <a:pt x="644" y="42243"/>
                  </a:lnTo>
                  <a:lnTo>
                    <a:pt x="790" y="43449"/>
                  </a:lnTo>
                  <a:lnTo>
                    <a:pt x="936" y="44696"/>
                  </a:lnTo>
                  <a:lnTo>
                    <a:pt x="1310" y="47336"/>
                  </a:lnTo>
                  <a:lnTo>
                    <a:pt x="1726" y="50101"/>
                  </a:lnTo>
                  <a:lnTo>
                    <a:pt x="2183" y="52949"/>
                  </a:lnTo>
                  <a:lnTo>
                    <a:pt x="2682" y="55818"/>
                  </a:lnTo>
                  <a:lnTo>
                    <a:pt x="3181" y="58666"/>
                  </a:lnTo>
                  <a:lnTo>
                    <a:pt x="3700" y="61431"/>
                  </a:lnTo>
                  <a:lnTo>
                    <a:pt x="4677" y="66524"/>
                  </a:lnTo>
                  <a:lnTo>
                    <a:pt x="5509" y="70682"/>
                  </a:lnTo>
                  <a:lnTo>
                    <a:pt x="6091" y="73468"/>
                  </a:lnTo>
                  <a:lnTo>
                    <a:pt x="6299" y="74486"/>
                  </a:lnTo>
                  <a:lnTo>
                    <a:pt x="12681" y="74486"/>
                  </a:lnTo>
                  <a:lnTo>
                    <a:pt x="12536" y="70973"/>
                  </a:lnTo>
                  <a:lnTo>
                    <a:pt x="12328" y="67148"/>
                  </a:lnTo>
                  <a:lnTo>
                    <a:pt x="12078" y="62429"/>
                  </a:lnTo>
                  <a:lnTo>
                    <a:pt x="11766" y="57211"/>
                  </a:lnTo>
                  <a:lnTo>
                    <a:pt x="11579" y="54529"/>
                  </a:lnTo>
                  <a:lnTo>
                    <a:pt x="11392" y="51868"/>
                  </a:lnTo>
                  <a:lnTo>
                    <a:pt x="11184" y="49249"/>
                  </a:lnTo>
                  <a:lnTo>
                    <a:pt x="10956" y="46754"/>
                  </a:lnTo>
                  <a:lnTo>
                    <a:pt x="10727" y="44405"/>
                  </a:lnTo>
                  <a:lnTo>
                    <a:pt x="10498" y="42264"/>
                  </a:lnTo>
                  <a:lnTo>
                    <a:pt x="10374" y="41058"/>
                  </a:lnTo>
                  <a:lnTo>
                    <a:pt x="10270" y="39769"/>
                  </a:lnTo>
                  <a:lnTo>
                    <a:pt x="10186" y="38418"/>
                  </a:lnTo>
                  <a:lnTo>
                    <a:pt x="10124" y="36983"/>
                  </a:lnTo>
                  <a:lnTo>
                    <a:pt x="10103" y="35487"/>
                  </a:lnTo>
                  <a:lnTo>
                    <a:pt x="10083" y="33927"/>
                  </a:lnTo>
                  <a:lnTo>
                    <a:pt x="10103" y="32348"/>
                  </a:lnTo>
                  <a:lnTo>
                    <a:pt x="10124" y="30705"/>
                  </a:lnTo>
                  <a:lnTo>
                    <a:pt x="10166" y="29063"/>
                  </a:lnTo>
                  <a:lnTo>
                    <a:pt x="10207" y="27379"/>
                  </a:lnTo>
                  <a:lnTo>
                    <a:pt x="10353" y="23990"/>
                  </a:lnTo>
                  <a:lnTo>
                    <a:pt x="10540" y="20602"/>
                  </a:lnTo>
                  <a:lnTo>
                    <a:pt x="10748" y="17317"/>
                  </a:lnTo>
                  <a:lnTo>
                    <a:pt x="10976" y="14157"/>
                  </a:lnTo>
                  <a:lnTo>
                    <a:pt x="11205" y="11226"/>
                  </a:lnTo>
                  <a:lnTo>
                    <a:pt x="11434" y="8544"/>
                  </a:lnTo>
                  <a:lnTo>
                    <a:pt x="11662" y="6216"/>
                  </a:lnTo>
                  <a:lnTo>
                    <a:pt x="11995" y="2848"/>
                  </a:lnTo>
                  <a:lnTo>
                    <a:pt x="12120" y="1601"/>
                  </a:lnTo>
                  <a:lnTo>
                    <a:pt x="20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8"/>
            <p:cNvSpPr/>
            <p:nvPr/>
          </p:nvSpPr>
          <p:spPr>
            <a:xfrm>
              <a:off x="3254000" y="2251125"/>
              <a:ext cx="317050" cy="1862175"/>
            </a:xfrm>
            <a:custGeom>
              <a:rect b="b" l="l" r="r" t="t"/>
              <a:pathLst>
                <a:path extrusionOk="0" fill="none" h="74487" w="12682">
                  <a:moveTo>
                    <a:pt x="208" y="0"/>
                  </a:moveTo>
                  <a:lnTo>
                    <a:pt x="208" y="0"/>
                  </a:lnTo>
                  <a:lnTo>
                    <a:pt x="125" y="4823"/>
                  </a:lnTo>
                  <a:lnTo>
                    <a:pt x="62" y="9979"/>
                  </a:lnTo>
                  <a:lnTo>
                    <a:pt x="0" y="16195"/>
                  </a:lnTo>
                  <a:lnTo>
                    <a:pt x="0" y="19521"/>
                  </a:lnTo>
                  <a:lnTo>
                    <a:pt x="0" y="22889"/>
                  </a:lnTo>
                  <a:lnTo>
                    <a:pt x="21" y="26236"/>
                  </a:lnTo>
                  <a:lnTo>
                    <a:pt x="42" y="29479"/>
                  </a:lnTo>
                  <a:lnTo>
                    <a:pt x="104" y="32535"/>
                  </a:lnTo>
                  <a:lnTo>
                    <a:pt x="187" y="35383"/>
                  </a:lnTo>
                  <a:lnTo>
                    <a:pt x="291" y="37898"/>
                  </a:lnTo>
                  <a:lnTo>
                    <a:pt x="353" y="39000"/>
                  </a:lnTo>
                  <a:lnTo>
                    <a:pt x="437" y="40019"/>
                  </a:lnTo>
                  <a:lnTo>
                    <a:pt x="437" y="40019"/>
                  </a:lnTo>
                  <a:lnTo>
                    <a:pt x="520" y="41100"/>
                  </a:lnTo>
                  <a:lnTo>
                    <a:pt x="644" y="42243"/>
                  </a:lnTo>
                  <a:lnTo>
                    <a:pt x="790" y="43449"/>
                  </a:lnTo>
                  <a:lnTo>
                    <a:pt x="936" y="44696"/>
                  </a:lnTo>
                  <a:lnTo>
                    <a:pt x="1310" y="47336"/>
                  </a:lnTo>
                  <a:lnTo>
                    <a:pt x="1726" y="50101"/>
                  </a:lnTo>
                  <a:lnTo>
                    <a:pt x="2183" y="52949"/>
                  </a:lnTo>
                  <a:lnTo>
                    <a:pt x="2682" y="55818"/>
                  </a:lnTo>
                  <a:lnTo>
                    <a:pt x="3181" y="58666"/>
                  </a:lnTo>
                  <a:lnTo>
                    <a:pt x="3700" y="61431"/>
                  </a:lnTo>
                  <a:lnTo>
                    <a:pt x="4677" y="66524"/>
                  </a:lnTo>
                  <a:lnTo>
                    <a:pt x="5509" y="70682"/>
                  </a:lnTo>
                  <a:lnTo>
                    <a:pt x="6091" y="73468"/>
                  </a:lnTo>
                  <a:lnTo>
                    <a:pt x="6299" y="74486"/>
                  </a:lnTo>
                  <a:lnTo>
                    <a:pt x="12681" y="74486"/>
                  </a:lnTo>
                  <a:lnTo>
                    <a:pt x="12681" y="74486"/>
                  </a:lnTo>
                  <a:lnTo>
                    <a:pt x="12536" y="70973"/>
                  </a:lnTo>
                  <a:lnTo>
                    <a:pt x="12328" y="67148"/>
                  </a:lnTo>
                  <a:lnTo>
                    <a:pt x="12078" y="62429"/>
                  </a:lnTo>
                  <a:lnTo>
                    <a:pt x="11766" y="57211"/>
                  </a:lnTo>
                  <a:lnTo>
                    <a:pt x="11579" y="54529"/>
                  </a:lnTo>
                  <a:lnTo>
                    <a:pt x="11392" y="51868"/>
                  </a:lnTo>
                  <a:lnTo>
                    <a:pt x="11184" y="49249"/>
                  </a:lnTo>
                  <a:lnTo>
                    <a:pt x="10956" y="46754"/>
                  </a:lnTo>
                  <a:lnTo>
                    <a:pt x="10727" y="44405"/>
                  </a:lnTo>
                  <a:lnTo>
                    <a:pt x="10498" y="42264"/>
                  </a:lnTo>
                  <a:lnTo>
                    <a:pt x="10498" y="42264"/>
                  </a:lnTo>
                  <a:lnTo>
                    <a:pt x="10374" y="41058"/>
                  </a:lnTo>
                  <a:lnTo>
                    <a:pt x="10270" y="39769"/>
                  </a:lnTo>
                  <a:lnTo>
                    <a:pt x="10186" y="38418"/>
                  </a:lnTo>
                  <a:lnTo>
                    <a:pt x="10124" y="36983"/>
                  </a:lnTo>
                  <a:lnTo>
                    <a:pt x="10103" y="35487"/>
                  </a:lnTo>
                  <a:lnTo>
                    <a:pt x="10083" y="33927"/>
                  </a:lnTo>
                  <a:lnTo>
                    <a:pt x="10103" y="32348"/>
                  </a:lnTo>
                  <a:lnTo>
                    <a:pt x="10124" y="30705"/>
                  </a:lnTo>
                  <a:lnTo>
                    <a:pt x="10166" y="29063"/>
                  </a:lnTo>
                  <a:lnTo>
                    <a:pt x="10207" y="27379"/>
                  </a:lnTo>
                  <a:lnTo>
                    <a:pt x="10353" y="23990"/>
                  </a:lnTo>
                  <a:lnTo>
                    <a:pt x="10540" y="20602"/>
                  </a:lnTo>
                  <a:lnTo>
                    <a:pt x="10748" y="17317"/>
                  </a:lnTo>
                  <a:lnTo>
                    <a:pt x="10976" y="14157"/>
                  </a:lnTo>
                  <a:lnTo>
                    <a:pt x="11205" y="11226"/>
                  </a:lnTo>
                  <a:lnTo>
                    <a:pt x="11434" y="8544"/>
                  </a:lnTo>
                  <a:lnTo>
                    <a:pt x="11662" y="6216"/>
                  </a:lnTo>
                  <a:lnTo>
                    <a:pt x="11995" y="2848"/>
                  </a:lnTo>
                  <a:lnTo>
                    <a:pt x="12120" y="1601"/>
                  </a:lnTo>
                  <a:lnTo>
                    <a:pt x="20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8"/>
            <p:cNvSpPr/>
            <p:nvPr/>
          </p:nvSpPr>
          <p:spPr>
            <a:xfrm>
              <a:off x="3379750" y="4057150"/>
              <a:ext cx="200650" cy="59775"/>
            </a:xfrm>
            <a:custGeom>
              <a:rect b="b" l="l" r="r" t="t"/>
              <a:pathLst>
                <a:path extrusionOk="0" h="2391" w="8026">
                  <a:moveTo>
                    <a:pt x="1" y="0"/>
                  </a:moveTo>
                  <a:lnTo>
                    <a:pt x="500" y="2391"/>
                  </a:lnTo>
                  <a:lnTo>
                    <a:pt x="8025" y="2391"/>
                  </a:lnTo>
                  <a:lnTo>
                    <a:pt x="8025" y="146"/>
                  </a:lnTo>
                  <a:lnTo>
                    <a:pt x="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8"/>
            <p:cNvSpPr/>
            <p:nvPr/>
          </p:nvSpPr>
          <p:spPr>
            <a:xfrm>
              <a:off x="2761825" y="3943850"/>
              <a:ext cx="184525" cy="127350"/>
            </a:xfrm>
            <a:custGeom>
              <a:rect b="b" l="l" r="r" t="t"/>
              <a:pathLst>
                <a:path extrusionOk="0" h="5094" w="7381">
                  <a:moveTo>
                    <a:pt x="291" y="0"/>
                  </a:moveTo>
                  <a:lnTo>
                    <a:pt x="0" y="2786"/>
                  </a:lnTo>
                  <a:lnTo>
                    <a:pt x="6632" y="5093"/>
                  </a:lnTo>
                  <a:lnTo>
                    <a:pt x="7380" y="2931"/>
                  </a:lnTo>
                  <a:lnTo>
                    <a:pt x="29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8"/>
            <p:cNvSpPr/>
            <p:nvPr/>
          </p:nvSpPr>
          <p:spPr>
            <a:xfrm>
              <a:off x="3442125" y="1173225"/>
              <a:ext cx="17175" cy="24975"/>
            </a:xfrm>
            <a:custGeom>
              <a:rect b="b" l="l" r="r" t="t"/>
              <a:pathLst>
                <a:path extrusionOk="0" h="999" w="687">
                  <a:moveTo>
                    <a:pt x="396" y="1"/>
                  </a:moveTo>
                  <a:lnTo>
                    <a:pt x="333" y="21"/>
                  </a:lnTo>
                  <a:lnTo>
                    <a:pt x="271" y="42"/>
                  </a:lnTo>
                  <a:lnTo>
                    <a:pt x="208" y="105"/>
                  </a:lnTo>
                  <a:lnTo>
                    <a:pt x="146" y="167"/>
                  </a:lnTo>
                  <a:lnTo>
                    <a:pt x="104" y="250"/>
                  </a:lnTo>
                  <a:lnTo>
                    <a:pt x="63" y="333"/>
                  </a:lnTo>
                  <a:lnTo>
                    <a:pt x="21" y="437"/>
                  </a:lnTo>
                  <a:lnTo>
                    <a:pt x="1" y="520"/>
                  </a:lnTo>
                  <a:lnTo>
                    <a:pt x="1" y="624"/>
                  </a:lnTo>
                  <a:lnTo>
                    <a:pt x="21" y="728"/>
                  </a:lnTo>
                  <a:lnTo>
                    <a:pt x="42" y="811"/>
                  </a:lnTo>
                  <a:lnTo>
                    <a:pt x="63" y="874"/>
                  </a:lnTo>
                  <a:lnTo>
                    <a:pt x="125" y="936"/>
                  </a:lnTo>
                  <a:lnTo>
                    <a:pt x="167" y="978"/>
                  </a:lnTo>
                  <a:lnTo>
                    <a:pt x="229" y="998"/>
                  </a:lnTo>
                  <a:lnTo>
                    <a:pt x="292" y="998"/>
                  </a:lnTo>
                  <a:lnTo>
                    <a:pt x="354" y="978"/>
                  </a:lnTo>
                  <a:lnTo>
                    <a:pt x="437" y="936"/>
                  </a:lnTo>
                  <a:lnTo>
                    <a:pt x="499" y="894"/>
                  </a:lnTo>
                  <a:lnTo>
                    <a:pt x="541" y="832"/>
                  </a:lnTo>
                  <a:lnTo>
                    <a:pt x="603" y="749"/>
                  </a:lnTo>
                  <a:lnTo>
                    <a:pt x="645" y="666"/>
                  </a:lnTo>
                  <a:lnTo>
                    <a:pt x="666" y="562"/>
                  </a:lnTo>
                  <a:lnTo>
                    <a:pt x="687" y="458"/>
                  </a:lnTo>
                  <a:lnTo>
                    <a:pt x="687" y="354"/>
                  </a:lnTo>
                  <a:lnTo>
                    <a:pt x="666" y="271"/>
                  </a:lnTo>
                  <a:lnTo>
                    <a:pt x="645" y="188"/>
                  </a:lnTo>
                  <a:lnTo>
                    <a:pt x="624" y="105"/>
                  </a:lnTo>
                  <a:lnTo>
                    <a:pt x="583" y="63"/>
                  </a:lnTo>
                  <a:lnTo>
                    <a:pt x="520" y="21"/>
                  </a:lnTo>
                  <a:lnTo>
                    <a:pt x="45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8"/>
            <p:cNvSpPr/>
            <p:nvPr/>
          </p:nvSpPr>
          <p:spPr>
            <a:xfrm>
              <a:off x="3365200" y="1154525"/>
              <a:ext cx="16675" cy="25475"/>
            </a:xfrm>
            <a:custGeom>
              <a:rect b="b" l="l" r="r" t="t"/>
              <a:pathLst>
                <a:path extrusionOk="0" h="1019" w="667">
                  <a:moveTo>
                    <a:pt x="375" y="0"/>
                  </a:moveTo>
                  <a:lnTo>
                    <a:pt x="313" y="21"/>
                  </a:lnTo>
                  <a:lnTo>
                    <a:pt x="250" y="63"/>
                  </a:lnTo>
                  <a:lnTo>
                    <a:pt x="188" y="104"/>
                  </a:lnTo>
                  <a:lnTo>
                    <a:pt x="126" y="187"/>
                  </a:lnTo>
                  <a:lnTo>
                    <a:pt x="84" y="250"/>
                  </a:lnTo>
                  <a:lnTo>
                    <a:pt x="42" y="354"/>
                  </a:lnTo>
                  <a:lnTo>
                    <a:pt x="22" y="437"/>
                  </a:lnTo>
                  <a:lnTo>
                    <a:pt x="1" y="541"/>
                  </a:lnTo>
                  <a:lnTo>
                    <a:pt x="1" y="645"/>
                  </a:lnTo>
                  <a:lnTo>
                    <a:pt x="1" y="728"/>
                  </a:lnTo>
                  <a:lnTo>
                    <a:pt x="22" y="811"/>
                  </a:lnTo>
                  <a:lnTo>
                    <a:pt x="63" y="894"/>
                  </a:lnTo>
                  <a:lnTo>
                    <a:pt x="105" y="956"/>
                  </a:lnTo>
                  <a:lnTo>
                    <a:pt x="167" y="998"/>
                  </a:lnTo>
                  <a:lnTo>
                    <a:pt x="229" y="1019"/>
                  </a:lnTo>
                  <a:lnTo>
                    <a:pt x="292" y="1019"/>
                  </a:lnTo>
                  <a:lnTo>
                    <a:pt x="354" y="998"/>
                  </a:lnTo>
                  <a:lnTo>
                    <a:pt x="417" y="956"/>
                  </a:lnTo>
                  <a:lnTo>
                    <a:pt x="479" y="915"/>
                  </a:lnTo>
                  <a:lnTo>
                    <a:pt x="541" y="853"/>
                  </a:lnTo>
                  <a:lnTo>
                    <a:pt x="583" y="769"/>
                  </a:lnTo>
                  <a:lnTo>
                    <a:pt x="624" y="686"/>
                  </a:lnTo>
                  <a:lnTo>
                    <a:pt x="645" y="582"/>
                  </a:lnTo>
                  <a:lnTo>
                    <a:pt x="666" y="478"/>
                  </a:lnTo>
                  <a:lnTo>
                    <a:pt x="666" y="374"/>
                  </a:lnTo>
                  <a:lnTo>
                    <a:pt x="666" y="291"/>
                  </a:lnTo>
                  <a:lnTo>
                    <a:pt x="645" y="208"/>
                  </a:lnTo>
                  <a:lnTo>
                    <a:pt x="604" y="125"/>
                  </a:lnTo>
                  <a:lnTo>
                    <a:pt x="562" y="63"/>
                  </a:lnTo>
                  <a:lnTo>
                    <a:pt x="521" y="21"/>
                  </a:lnTo>
                  <a:lnTo>
                    <a:pt x="45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8"/>
            <p:cNvSpPr/>
            <p:nvPr/>
          </p:nvSpPr>
          <p:spPr>
            <a:xfrm>
              <a:off x="3358975" y="1178425"/>
              <a:ext cx="46275" cy="64475"/>
            </a:xfrm>
            <a:custGeom>
              <a:rect b="b" l="l" r="r" t="t"/>
              <a:pathLst>
                <a:path extrusionOk="0" h="2579" w="1851">
                  <a:moveTo>
                    <a:pt x="1851" y="0"/>
                  </a:moveTo>
                  <a:lnTo>
                    <a:pt x="1435" y="541"/>
                  </a:lnTo>
                  <a:lnTo>
                    <a:pt x="998" y="1081"/>
                  </a:lnTo>
                  <a:lnTo>
                    <a:pt x="520" y="1560"/>
                  </a:lnTo>
                  <a:lnTo>
                    <a:pt x="0" y="2017"/>
                  </a:lnTo>
                  <a:lnTo>
                    <a:pt x="125" y="2162"/>
                  </a:lnTo>
                  <a:lnTo>
                    <a:pt x="250" y="2266"/>
                  </a:lnTo>
                  <a:lnTo>
                    <a:pt x="395" y="2350"/>
                  </a:lnTo>
                  <a:lnTo>
                    <a:pt x="562" y="2433"/>
                  </a:lnTo>
                  <a:lnTo>
                    <a:pt x="728" y="2495"/>
                  </a:lnTo>
                  <a:lnTo>
                    <a:pt x="894" y="2537"/>
                  </a:lnTo>
                  <a:lnTo>
                    <a:pt x="1061" y="2578"/>
                  </a:lnTo>
                  <a:lnTo>
                    <a:pt x="1248" y="2578"/>
                  </a:lnTo>
                  <a:lnTo>
                    <a:pt x="1851" y="0"/>
                  </a:lnTo>
                  <a:close/>
                </a:path>
              </a:pathLst>
            </a:custGeom>
            <a:solidFill>
              <a:srgbClr val="A02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8"/>
            <p:cNvSpPr/>
            <p:nvPr/>
          </p:nvSpPr>
          <p:spPr>
            <a:xfrm>
              <a:off x="3403675" y="1251175"/>
              <a:ext cx="55100" cy="17175"/>
            </a:xfrm>
            <a:custGeom>
              <a:rect b="b" l="l" r="r" t="t"/>
              <a:pathLst>
                <a:path extrusionOk="0" h="687" w="2204">
                  <a:moveTo>
                    <a:pt x="2079" y="1"/>
                  </a:moveTo>
                  <a:lnTo>
                    <a:pt x="2058" y="22"/>
                  </a:lnTo>
                  <a:lnTo>
                    <a:pt x="1850" y="167"/>
                  </a:lnTo>
                  <a:lnTo>
                    <a:pt x="1622" y="292"/>
                  </a:lnTo>
                  <a:lnTo>
                    <a:pt x="1372" y="396"/>
                  </a:lnTo>
                  <a:lnTo>
                    <a:pt x="1123" y="479"/>
                  </a:lnTo>
                  <a:lnTo>
                    <a:pt x="873" y="521"/>
                  </a:lnTo>
                  <a:lnTo>
                    <a:pt x="624" y="521"/>
                  </a:lnTo>
                  <a:lnTo>
                    <a:pt x="354" y="500"/>
                  </a:lnTo>
                  <a:lnTo>
                    <a:pt x="104" y="458"/>
                  </a:lnTo>
                  <a:lnTo>
                    <a:pt x="42" y="458"/>
                  </a:lnTo>
                  <a:lnTo>
                    <a:pt x="0" y="479"/>
                  </a:lnTo>
                  <a:lnTo>
                    <a:pt x="0" y="521"/>
                  </a:lnTo>
                  <a:lnTo>
                    <a:pt x="0" y="583"/>
                  </a:lnTo>
                  <a:lnTo>
                    <a:pt x="63" y="604"/>
                  </a:lnTo>
                  <a:lnTo>
                    <a:pt x="437" y="666"/>
                  </a:lnTo>
                  <a:lnTo>
                    <a:pt x="665" y="687"/>
                  </a:lnTo>
                  <a:lnTo>
                    <a:pt x="915" y="666"/>
                  </a:lnTo>
                  <a:lnTo>
                    <a:pt x="1144" y="645"/>
                  </a:lnTo>
                  <a:lnTo>
                    <a:pt x="1351" y="583"/>
                  </a:lnTo>
                  <a:lnTo>
                    <a:pt x="1580" y="500"/>
                  </a:lnTo>
                  <a:lnTo>
                    <a:pt x="1788" y="396"/>
                  </a:lnTo>
                  <a:lnTo>
                    <a:pt x="1996" y="292"/>
                  </a:lnTo>
                  <a:lnTo>
                    <a:pt x="2183" y="146"/>
                  </a:lnTo>
                  <a:lnTo>
                    <a:pt x="2183" y="105"/>
                  </a:lnTo>
                  <a:lnTo>
                    <a:pt x="2204" y="84"/>
                  </a:lnTo>
                  <a:lnTo>
                    <a:pt x="2204" y="42"/>
                  </a:lnTo>
                  <a:lnTo>
                    <a:pt x="2183" y="22"/>
                  </a:lnTo>
                  <a:lnTo>
                    <a:pt x="214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8"/>
            <p:cNvSpPr/>
            <p:nvPr/>
          </p:nvSpPr>
          <p:spPr>
            <a:xfrm>
              <a:off x="3458750" y="1138400"/>
              <a:ext cx="34325" cy="29650"/>
            </a:xfrm>
            <a:custGeom>
              <a:rect b="b" l="l" r="r" t="t"/>
              <a:pathLst>
                <a:path extrusionOk="0" h="1186" w="1373">
                  <a:moveTo>
                    <a:pt x="126" y="1"/>
                  </a:moveTo>
                  <a:lnTo>
                    <a:pt x="84" y="22"/>
                  </a:lnTo>
                  <a:lnTo>
                    <a:pt x="42" y="63"/>
                  </a:lnTo>
                  <a:lnTo>
                    <a:pt x="1" y="125"/>
                  </a:lnTo>
                  <a:lnTo>
                    <a:pt x="22" y="188"/>
                  </a:lnTo>
                  <a:lnTo>
                    <a:pt x="42" y="250"/>
                  </a:lnTo>
                  <a:lnTo>
                    <a:pt x="84" y="292"/>
                  </a:lnTo>
                  <a:lnTo>
                    <a:pt x="146" y="313"/>
                  </a:lnTo>
                  <a:lnTo>
                    <a:pt x="292" y="375"/>
                  </a:lnTo>
                  <a:lnTo>
                    <a:pt x="437" y="437"/>
                  </a:lnTo>
                  <a:lnTo>
                    <a:pt x="562" y="500"/>
                  </a:lnTo>
                  <a:lnTo>
                    <a:pt x="687" y="604"/>
                  </a:lnTo>
                  <a:lnTo>
                    <a:pt x="812" y="708"/>
                  </a:lnTo>
                  <a:lnTo>
                    <a:pt x="895" y="832"/>
                  </a:lnTo>
                  <a:lnTo>
                    <a:pt x="978" y="957"/>
                  </a:lnTo>
                  <a:lnTo>
                    <a:pt x="1061" y="1103"/>
                  </a:lnTo>
                  <a:lnTo>
                    <a:pt x="1103" y="1165"/>
                  </a:lnTo>
                  <a:lnTo>
                    <a:pt x="1186" y="1186"/>
                  </a:lnTo>
                  <a:lnTo>
                    <a:pt x="1269" y="1186"/>
                  </a:lnTo>
                  <a:lnTo>
                    <a:pt x="1310" y="1144"/>
                  </a:lnTo>
                  <a:lnTo>
                    <a:pt x="1352" y="1082"/>
                  </a:lnTo>
                  <a:lnTo>
                    <a:pt x="1373" y="1040"/>
                  </a:lnTo>
                  <a:lnTo>
                    <a:pt x="1352" y="978"/>
                  </a:lnTo>
                  <a:lnTo>
                    <a:pt x="1352" y="957"/>
                  </a:lnTo>
                  <a:lnTo>
                    <a:pt x="1269" y="791"/>
                  </a:lnTo>
                  <a:lnTo>
                    <a:pt x="1165" y="624"/>
                  </a:lnTo>
                  <a:lnTo>
                    <a:pt x="1040" y="479"/>
                  </a:lnTo>
                  <a:lnTo>
                    <a:pt x="895" y="333"/>
                  </a:lnTo>
                  <a:lnTo>
                    <a:pt x="728" y="229"/>
                  </a:lnTo>
                  <a:lnTo>
                    <a:pt x="562" y="125"/>
                  </a:lnTo>
                  <a:lnTo>
                    <a:pt x="396" y="42"/>
                  </a:lnTo>
                  <a:lnTo>
                    <a:pt x="209"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8"/>
            <p:cNvSpPr/>
            <p:nvPr/>
          </p:nvSpPr>
          <p:spPr>
            <a:xfrm>
              <a:off x="3350650" y="1111900"/>
              <a:ext cx="39000" cy="22900"/>
            </a:xfrm>
            <a:custGeom>
              <a:rect b="b" l="l" r="r" t="t"/>
              <a:pathLst>
                <a:path extrusionOk="0" h="916" w="1560">
                  <a:moveTo>
                    <a:pt x="1414" y="1"/>
                  </a:moveTo>
                  <a:lnTo>
                    <a:pt x="1206" y="21"/>
                  </a:lnTo>
                  <a:lnTo>
                    <a:pt x="1019" y="42"/>
                  </a:lnTo>
                  <a:lnTo>
                    <a:pt x="832" y="84"/>
                  </a:lnTo>
                  <a:lnTo>
                    <a:pt x="645" y="167"/>
                  </a:lnTo>
                  <a:lnTo>
                    <a:pt x="479" y="250"/>
                  </a:lnTo>
                  <a:lnTo>
                    <a:pt x="313" y="375"/>
                  </a:lnTo>
                  <a:lnTo>
                    <a:pt x="167" y="499"/>
                  </a:lnTo>
                  <a:lnTo>
                    <a:pt x="42" y="645"/>
                  </a:lnTo>
                  <a:lnTo>
                    <a:pt x="1" y="707"/>
                  </a:lnTo>
                  <a:lnTo>
                    <a:pt x="1" y="770"/>
                  </a:lnTo>
                  <a:lnTo>
                    <a:pt x="22" y="832"/>
                  </a:lnTo>
                  <a:lnTo>
                    <a:pt x="63" y="874"/>
                  </a:lnTo>
                  <a:lnTo>
                    <a:pt x="63" y="894"/>
                  </a:lnTo>
                  <a:lnTo>
                    <a:pt x="146" y="915"/>
                  </a:lnTo>
                  <a:lnTo>
                    <a:pt x="229" y="894"/>
                  </a:lnTo>
                  <a:lnTo>
                    <a:pt x="292" y="853"/>
                  </a:lnTo>
                  <a:lnTo>
                    <a:pt x="396" y="728"/>
                  </a:lnTo>
                  <a:lnTo>
                    <a:pt x="520" y="624"/>
                  </a:lnTo>
                  <a:lnTo>
                    <a:pt x="645" y="541"/>
                  </a:lnTo>
                  <a:lnTo>
                    <a:pt x="770" y="458"/>
                  </a:lnTo>
                  <a:lnTo>
                    <a:pt x="915" y="416"/>
                  </a:lnTo>
                  <a:lnTo>
                    <a:pt x="1061" y="375"/>
                  </a:lnTo>
                  <a:lnTo>
                    <a:pt x="1227" y="333"/>
                  </a:lnTo>
                  <a:lnTo>
                    <a:pt x="1435" y="333"/>
                  </a:lnTo>
                  <a:lnTo>
                    <a:pt x="1498" y="312"/>
                  </a:lnTo>
                  <a:lnTo>
                    <a:pt x="1539" y="250"/>
                  </a:lnTo>
                  <a:lnTo>
                    <a:pt x="1560" y="188"/>
                  </a:lnTo>
                  <a:lnTo>
                    <a:pt x="1539" y="125"/>
                  </a:lnTo>
                  <a:lnTo>
                    <a:pt x="1518" y="63"/>
                  </a:lnTo>
                  <a:lnTo>
                    <a:pt x="1477" y="21"/>
                  </a:lnTo>
                  <a:lnTo>
                    <a:pt x="141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8"/>
            <p:cNvSpPr/>
            <p:nvPr/>
          </p:nvSpPr>
          <p:spPr>
            <a:xfrm>
              <a:off x="3405750" y="4214100"/>
              <a:ext cx="45750" cy="22375"/>
            </a:xfrm>
            <a:custGeom>
              <a:rect b="b" l="l" r="r" t="t"/>
              <a:pathLst>
                <a:path extrusionOk="0" h="895" w="1830">
                  <a:moveTo>
                    <a:pt x="312" y="167"/>
                  </a:moveTo>
                  <a:lnTo>
                    <a:pt x="437" y="187"/>
                  </a:lnTo>
                  <a:lnTo>
                    <a:pt x="603" y="229"/>
                  </a:lnTo>
                  <a:lnTo>
                    <a:pt x="770" y="291"/>
                  </a:lnTo>
                  <a:lnTo>
                    <a:pt x="1144" y="458"/>
                  </a:lnTo>
                  <a:lnTo>
                    <a:pt x="1488" y="649"/>
                  </a:lnTo>
                  <a:lnTo>
                    <a:pt x="1488" y="649"/>
                  </a:lnTo>
                  <a:lnTo>
                    <a:pt x="1102" y="707"/>
                  </a:lnTo>
                  <a:lnTo>
                    <a:pt x="915" y="728"/>
                  </a:lnTo>
                  <a:lnTo>
                    <a:pt x="749" y="728"/>
                  </a:lnTo>
                  <a:lnTo>
                    <a:pt x="603" y="707"/>
                  </a:lnTo>
                  <a:lnTo>
                    <a:pt x="478" y="686"/>
                  </a:lnTo>
                  <a:lnTo>
                    <a:pt x="375" y="645"/>
                  </a:lnTo>
                  <a:lnTo>
                    <a:pt x="291" y="582"/>
                  </a:lnTo>
                  <a:lnTo>
                    <a:pt x="229" y="520"/>
                  </a:lnTo>
                  <a:lnTo>
                    <a:pt x="187" y="458"/>
                  </a:lnTo>
                  <a:lnTo>
                    <a:pt x="167" y="374"/>
                  </a:lnTo>
                  <a:lnTo>
                    <a:pt x="167" y="291"/>
                  </a:lnTo>
                  <a:lnTo>
                    <a:pt x="187" y="229"/>
                  </a:lnTo>
                  <a:lnTo>
                    <a:pt x="229" y="187"/>
                  </a:lnTo>
                  <a:lnTo>
                    <a:pt x="312" y="167"/>
                  </a:lnTo>
                  <a:close/>
                  <a:moveTo>
                    <a:pt x="333" y="0"/>
                  </a:moveTo>
                  <a:lnTo>
                    <a:pt x="229" y="21"/>
                  </a:lnTo>
                  <a:lnTo>
                    <a:pt x="146" y="42"/>
                  </a:lnTo>
                  <a:lnTo>
                    <a:pt x="83" y="83"/>
                  </a:lnTo>
                  <a:lnTo>
                    <a:pt x="42" y="146"/>
                  </a:lnTo>
                  <a:lnTo>
                    <a:pt x="21" y="208"/>
                  </a:lnTo>
                  <a:lnTo>
                    <a:pt x="0" y="270"/>
                  </a:lnTo>
                  <a:lnTo>
                    <a:pt x="0" y="395"/>
                  </a:lnTo>
                  <a:lnTo>
                    <a:pt x="42" y="520"/>
                  </a:lnTo>
                  <a:lnTo>
                    <a:pt x="104" y="624"/>
                  </a:lnTo>
                  <a:lnTo>
                    <a:pt x="167" y="707"/>
                  </a:lnTo>
                  <a:lnTo>
                    <a:pt x="333" y="790"/>
                  </a:lnTo>
                  <a:lnTo>
                    <a:pt x="499" y="853"/>
                  </a:lnTo>
                  <a:lnTo>
                    <a:pt x="666" y="894"/>
                  </a:lnTo>
                  <a:lnTo>
                    <a:pt x="853" y="894"/>
                  </a:lnTo>
                  <a:lnTo>
                    <a:pt x="1081" y="873"/>
                  </a:lnTo>
                  <a:lnTo>
                    <a:pt x="1310" y="853"/>
                  </a:lnTo>
                  <a:lnTo>
                    <a:pt x="1539" y="811"/>
                  </a:lnTo>
                  <a:lnTo>
                    <a:pt x="1747" y="769"/>
                  </a:lnTo>
                  <a:lnTo>
                    <a:pt x="1809" y="749"/>
                  </a:lnTo>
                  <a:lnTo>
                    <a:pt x="1830" y="686"/>
                  </a:lnTo>
                  <a:lnTo>
                    <a:pt x="1809" y="645"/>
                  </a:lnTo>
                  <a:lnTo>
                    <a:pt x="1788" y="603"/>
                  </a:lnTo>
                  <a:lnTo>
                    <a:pt x="1518" y="458"/>
                  </a:lnTo>
                  <a:lnTo>
                    <a:pt x="1310" y="354"/>
                  </a:lnTo>
                  <a:lnTo>
                    <a:pt x="1061" y="229"/>
                  </a:lnTo>
                  <a:lnTo>
                    <a:pt x="811" y="125"/>
                  </a:lnTo>
                  <a:lnTo>
                    <a:pt x="541" y="42"/>
                  </a:lnTo>
                  <a:lnTo>
                    <a:pt x="437" y="21"/>
                  </a:lnTo>
                  <a:lnTo>
                    <a:pt x="333"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8"/>
            <p:cNvSpPr/>
            <p:nvPr/>
          </p:nvSpPr>
          <p:spPr>
            <a:xfrm>
              <a:off x="3423425" y="4194350"/>
              <a:ext cx="28075" cy="39000"/>
            </a:xfrm>
            <a:custGeom>
              <a:rect b="b" l="l" r="r" t="t"/>
              <a:pathLst>
                <a:path extrusionOk="0" h="1560" w="1123">
                  <a:moveTo>
                    <a:pt x="333" y="146"/>
                  </a:moveTo>
                  <a:lnTo>
                    <a:pt x="437" y="167"/>
                  </a:lnTo>
                  <a:lnTo>
                    <a:pt x="520" y="229"/>
                  </a:lnTo>
                  <a:lnTo>
                    <a:pt x="686" y="478"/>
                  </a:lnTo>
                  <a:lnTo>
                    <a:pt x="811" y="749"/>
                  </a:lnTo>
                  <a:lnTo>
                    <a:pt x="894" y="1019"/>
                  </a:lnTo>
                  <a:lnTo>
                    <a:pt x="936" y="1310"/>
                  </a:lnTo>
                  <a:lnTo>
                    <a:pt x="936" y="1310"/>
                  </a:lnTo>
                  <a:lnTo>
                    <a:pt x="790" y="1206"/>
                  </a:lnTo>
                  <a:lnTo>
                    <a:pt x="645" y="1060"/>
                  </a:lnTo>
                  <a:lnTo>
                    <a:pt x="520" y="915"/>
                  </a:lnTo>
                  <a:lnTo>
                    <a:pt x="395" y="749"/>
                  </a:lnTo>
                  <a:lnTo>
                    <a:pt x="291" y="603"/>
                  </a:lnTo>
                  <a:lnTo>
                    <a:pt x="229" y="458"/>
                  </a:lnTo>
                  <a:lnTo>
                    <a:pt x="166" y="333"/>
                  </a:lnTo>
                  <a:lnTo>
                    <a:pt x="166" y="250"/>
                  </a:lnTo>
                  <a:lnTo>
                    <a:pt x="166" y="229"/>
                  </a:lnTo>
                  <a:lnTo>
                    <a:pt x="187" y="187"/>
                  </a:lnTo>
                  <a:lnTo>
                    <a:pt x="229" y="167"/>
                  </a:lnTo>
                  <a:lnTo>
                    <a:pt x="291" y="146"/>
                  </a:lnTo>
                  <a:close/>
                  <a:moveTo>
                    <a:pt x="270" y="0"/>
                  </a:moveTo>
                  <a:lnTo>
                    <a:pt x="187" y="21"/>
                  </a:lnTo>
                  <a:lnTo>
                    <a:pt x="104" y="63"/>
                  </a:lnTo>
                  <a:lnTo>
                    <a:pt x="42" y="125"/>
                  </a:lnTo>
                  <a:lnTo>
                    <a:pt x="0" y="208"/>
                  </a:lnTo>
                  <a:lnTo>
                    <a:pt x="0" y="291"/>
                  </a:lnTo>
                  <a:lnTo>
                    <a:pt x="21" y="374"/>
                  </a:lnTo>
                  <a:lnTo>
                    <a:pt x="83" y="562"/>
                  </a:lnTo>
                  <a:lnTo>
                    <a:pt x="187" y="749"/>
                  </a:lnTo>
                  <a:lnTo>
                    <a:pt x="333" y="957"/>
                  </a:lnTo>
                  <a:lnTo>
                    <a:pt x="499" y="1144"/>
                  </a:lnTo>
                  <a:lnTo>
                    <a:pt x="686" y="1331"/>
                  </a:lnTo>
                  <a:lnTo>
                    <a:pt x="852" y="1455"/>
                  </a:lnTo>
                  <a:lnTo>
                    <a:pt x="998" y="1559"/>
                  </a:lnTo>
                  <a:lnTo>
                    <a:pt x="1081" y="1559"/>
                  </a:lnTo>
                  <a:lnTo>
                    <a:pt x="1102" y="1518"/>
                  </a:lnTo>
                  <a:lnTo>
                    <a:pt x="1123" y="1476"/>
                  </a:lnTo>
                  <a:lnTo>
                    <a:pt x="1102" y="1289"/>
                  </a:lnTo>
                  <a:lnTo>
                    <a:pt x="1019" y="894"/>
                  </a:lnTo>
                  <a:lnTo>
                    <a:pt x="956" y="665"/>
                  </a:lnTo>
                  <a:lnTo>
                    <a:pt x="873" y="458"/>
                  </a:lnTo>
                  <a:lnTo>
                    <a:pt x="749" y="250"/>
                  </a:lnTo>
                  <a:lnTo>
                    <a:pt x="686" y="167"/>
                  </a:lnTo>
                  <a:lnTo>
                    <a:pt x="624" y="104"/>
                  </a:lnTo>
                  <a:lnTo>
                    <a:pt x="541" y="42"/>
                  </a:lnTo>
                  <a:lnTo>
                    <a:pt x="457"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8"/>
            <p:cNvSpPr/>
            <p:nvPr/>
          </p:nvSpPr>
          <p:spPr>
            <a:xfrm>
              <a:off x="2725450" y="4108075"/>
              <a:ext cx="49375" cy="33275"/>
            </a:xfrm>
            <a:custGeom>
              <a:rect b="b" l="l" r="r" t="t"/>
              <a:pathLst>
                <a:path extrusionOk="0" h="1331" w="1975">
                  <a:moveTo>
                    <a:pt x="312" y="167"/>
                  </a:moveTo>
                  <a:lnTo>
                    <a:pt x="437" y="187"/>
                  </a:lnTo>
                  <a:lnTo>
                    <a:pt x="582" y="250"/>
                  </a:lnTo>
                  <a:lnTo>
                    <a:pt x="748" y="354"/>
                  </a:lnTo>
                  <a:lnTo>
                    <a:pt x="915" y="478"/>
                  </a:lnTo>
                  <a:lnTo>
                    <a:pt x="1289" y="790"/>
                  </a:lnTo>
                  <a:lnTo>
                    <a:pt x="1642" y="1123"/>
                  </a:lnTo>
                  <a:lnTo>
                    <a:pt x="1372" y="1061"/>
                  </a:lnTo>
                  <a:lnTo>
                    <a:pt x="1123" y="1019"/>
                  </a:lnTo>
                  <a:lnTo>
                    <a:pt x="894" y="936"/>
                  </a:lnTo>
                  <a:lnTo>
                    <a:pt x="686" y="873"/>
                  </a:lnTo>
                  <a:lnTo>
                    <a:pt x="520" y="790"/>
                  </a:lnTo>
                  <a:lnTo>
                    <a:pt x="374" y="707"/>
                  </a:lnTo>
                  <a:lnTo>
                    <a:pt x="270" y="624"/>
                  </a:lnTo>
                  <a:lnTo>
                    <a:pt x="208" y="520"/>
                  </a:lnTo>
                  <a:lnTo>
                    <a:pt x="187" y="458"/>
                  </a:lnTo>
                  <a:lnTo>
                    <a:pt x="166" y="375"/>
                  </a:lnTo>
                  <a:lnTo>
                    <a:pt x="187" y="312"/>
                  </a:lnTo>
                  <a:lnTo>
                    <a:pt x="208" y="250"/>
                  </a:lnTo>
                  <a:lnTo>
                    <a:pt x="229" y="187"/>
                  </a:lnTo>
                  <a:lnTo>
                    <a:pt x="291" y="167"/>
                  </a:lnTo>
                  <a:close/>
                  <a:moveTo>
                    <a:pt x="353" y="0"/>
                  </a:moveTo>
                  <a:lnTo>
                    <a:pt x="270" y="21"/>
                  </a:lnTo>
                  <a:lnTo>
                    <a:pt x="187" y="42"/>
                  </a:lnTo>
                  <a:lnTo>
                    <a:pt x="146" y="63"/>
                  </a:lnTo>
                  <a:lnTo>
                    <a:pt x="104" y="104"/>
                  </a:lnTo>
                  <a:lnTo>
                    <a:pt x="62" y="167"/>
                  </a:lnTo>
                  <a:lnTo>
                    <a:pt x="21" y="271"/>
                  </a:lnTo>
                  <a:lnTo>
                    <a:pt x="0" y="395"/>
                  </a:lnTo>
                  <a:lnTo>
                    <a:pt x="21" y="499"/>
                  </a:lnTo>
                  <a:lnTo>
                    <a:pt x="62" y="603"/>
                  </a:lnTo>
                  <a:lnTo>
                    <a:pt x="125" y="686"/>
                  </a:lnTo>
                  <a:lnTo>
                    <a:pt x="187" y="749"/>
                  </a:lnTo>
                  <a:lnTo>
                    <a:pt x="374" y="894"/>
                  </a:lnTo>
                  <a:lnTo>
                    <a:pt x="603" y="998"/>
                  </a:lnTo>
                  <a:lnTo>
                    <a:pt x="852" y="1102"/>
                  </a:lnTo>
                  <a:lnTo>
                    <a:pt x="1123" y="1185"/>
                  </a:lnTo>
                  <a:lnTo>
                    <a:pt x="1372" y="1248"/>
                  </a:lnTo>
                  <a:lnTo>
                    <a:pt x="1871" y="1331"/>
                  </a:lnTo>
                  <a:lnTo>
                    <a:pt x="1913" y="1310"/>
                  </a:lnTo>
                  <a:lnTo>
                    <a:pt x="1954" y="1268"/>
                  </a:lnTo>
                  <a:lnTo>
                    <a:pt x="1975" y="1227"/>
                  </a:lnTo>
                  <a:lnTo>
                    <a:pt x="1954" y="1185"/>
                  </a:lnTo>
                  <a:lnTo>
                    <a:pt x="1705" y="936"/>
                  </a:lnTo>
                  <a:lnTo>
                    <a:pt x="1497" y="728"/>
                  </a:lnTo>
                  <a:lnTo>
                    <a:pt x="1247" y="520"/>
                  </a:lnTo>
                  <a:lnTo>
                    <a:pt x="977" y="312"/>
                  </a:lnTo>
                  <a:lnTo>
                    <a:pt x="707" y="146"/>
                  </a:lnTo>
                  <a:lnTo>
                    <a:pt x="582" y="83"/>
                  </a:lnTo>
                  <a:lnTo>
                    <a:pt x="457" y="42"/>
                  </a:lnTo>
                  <a:lnTo>
                    <a:pt x="353"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8"/>
            <p:cNvSpPr/>
            <p:nvPr/>
          </p:nvSpPr>
          <p:spPr>
            <a:xfrm>
              <a:off x="2752975" y="4096125"/>
              <a:ext cx="23425" cy="45225"/>
            </a:xfrm>
            <a:custGeom>
              <a:rect b="b" l="l" r="r" t="t"/>
              <a:pathLst>
                <a:path extrusionOk="0" h="1809" w="937">
                  <a:moveTo>
                    <a:pt x="354" y="187"/>
                  </a:moveTo>
                  <a:lnTo>
                    <a:pt x="437" y="208"/>
                  </a:lnTo>
                  <a:lnTo>
                    <a:pt x="521" y="250"/>
                  </a:lnTo>
                  <a:lnTo>
                    <a:pt x="583" y="312"/>
                  </a:lnTo>
                  <a:lnTo>
                    <a:pt x="645" y="395"/>
                  </a:lnTo>
                  <a:lnTo>
                    <a:pt x="728" y="665"/>
                  </a:lnTo>
                  <a:lnTo>
                    <a:pt x="770" y="956"/>
                  </a:lnTo>
                  <a:lnTo>
                    <a:pt x="770" y="1247"/>
                  </a:lnTo>
                  <a:lnTo>
                    <a:pt x="728" y="1539"/>
                  </a:lnTo>
                  <a:lnTo>
                    <a:pt x="604" y="1393"/>
                  </a:lnTo>
                  <a:lnTo>
                    <a:pt x="500" y="1206"/>
                  </a:lnTo>
                  <a:lnTo>
                    <a:pt x="375" y="1019"/>
                  </a:lnTo>
                  <a:lnTo>
                    <a:pt x="292" y="811"/>
                  </a:lnTo>
                  <a:lnTo>
                    <a:pt x="209" y="624"/>
                  </a:lnTo>
                  <a:lnTo>
                    <a:pt x="167" y="458"/>
                  </a:lnTo>
                  <a:lnTo>
                    <a:pt x="167" y="312"/>
                  </a:lnTo>
                  <a:lnTo>
                    <a:pt x="188" y="208"/>
                  </a:lnTo>
                  <a:lnTo>
                    <a:pt x="229" y="187"/>
                  </a:lnTo>
                  <a:close/>
                  <a:moveTo>
                    <a:pt x="250" y="0"/>
                  </a:moveTo>
                  <a:lnTo>
                    <a:pt x="146" y="21"/>
                  </a:lnTo>
                  <a:lnTo>
                    <a:pt x="84" y="63"/>
                  </a:lnTo>
                  <a:lnTo>
                    <a:pt x="42" y="125"/>
                  </a:lnTo>
                  <a:lnTo>
                    <a:pt x="1" y="208"/>
                  </a:lnTo>
                  <a:lnTo>
                    <a:pt x="1" y="291"/>
                  </a:lnTo>
                  <a:lnTo>
                    <a:pt x="1" y="395"/>
                  </a:lnTo>
                  <a:lnTo>
                    <a:pt x="22" y="499"/>
                  </a:lnTo>
                  <a:lnTo>
                    <a:pt x="84" y="728"/>
                  </a:lnTo>
                  <a:lnTo>
                    <a:pt x="188" y="956"/>
                  </a:lnTo>
                  <a:lnTo>
                    <a:pt x="313" y="1206"/>
                  </a:lnTo>
                  <a:lnTo>
                    <a:pt x="437" y="1435"/>
                  </a:lnTo>
                  <a:lnTo>
                    <a:pt x="583" y="1622"/>
                  </a:lnTo>
                  <a:lnTo>
                    <a:pt x="728" y="1788"/>
                  </a:lnTo>
                  <a:lnTo>
                    <a:pt x="749" y="1788"/>
                  </a:lnTo>
                  <a:lnTo>
                    <a:pt x="770" y="1809"/>
                  </a:lnTo>
                  <a:lnTo>
                    <a:pt x="791" y="1809"/>
                  </a:lnTo>
                  <a:lnTo>
                    <a:pt x="832" y="1767"/>
                  </a:lnTo>
                  <a:lnTo>
                    <a:pt x="853" y="1746"/>
                  </a:lnTo>
                  <a:lnTo>
                    <a:pt x="895" y="1559"/>
                  </a:lnTo>
                  <a:lnTo>
                    <a:pt x="936" y="1185"/>
                  </a:lnTo>
                  <a:lnTo>
                    <a:pt x="936" y="956"/>
                  </a:lnTo>
                  <a:lnTo>
                    <a:pt x="916" y="728"/>
                  </a:lnTo>
                  <a:lnTo>
                    <a:pt x="874" y="499"/>
                  </a:lnTo>
                  <a:lnTo>
                    <a:pt x="832" y="395"/>
                  </a:lnTo>
                  <a:lnTo>
                    <a:pt x="791" y="291"/>
                  </a:lnTo>
                  <a:lnTo>
                    <a:pt x="708" y="187"/>
                  </a:lnTo>
                  <a:lnTo>
                    <a:pt x="624" y="104"/>
                  </a:lnTo>
                  <a:lnTo>
                    <a:pt x="521" y="42"/>
                  </a:lnTo>
                  <a:lnTo>
                    <a:pt x="396" y="21"/>
                  </a:lnTo>
                  <a:lnTo>
                    <a:pt x="250"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8"/>
            <p:cNvSpPr/>
            <p:nvPr/>
          </p:nvSpPr>
          <p:spPr>
            <a:xfrm>
              <a:off x="2752975" y="4096125"/>
              <a:ext cx="23425" cy="45225"/>
            </a:xfrm>
            <a:custGeom>
              <a:rect b="b" l="l" r="r" t="t"/>
              <a:pathLst>
                <a:path extrusionOk="0" fill="none" h="1809" w="937">
                  <a:moveTo>
                    <a:pt x="770" y="1809"/>
                  </a:moveTo>
                  <a:lnTo>
                    <a:pt x="791" y="1809"/>
                  </a:lnTo>
                  <a:lnTo>
                    <a:pt x="791" y="1809"/>
                  </a:lnTo>
                  <a:lnTo>
                    <a:pt x="832" y="1767"/>
                  </a:lnTo>
                  <a:lnTo>
                    <a:pt x="853" y="1746"/>
                  </a:lnTo>
                  <a:lnTo>
                    <a:pt x="853" y="1746"/>
                  </a:lnTo>
                  <a:lnTo>
                    <a:pt x="895" y="1559"/>
                  </a:lnTo>
                  <a:lnTo>
                    <a:pt x="936" y="1185"/>
                  </a:lnTo>
                  <a:lnTo>
                    <a:pt x="936" y="956"/>
                  </a:lnTo>
                  <a:lnTo>
                    <a:pt x="916" y="728"/>
                  </a:lnTo>
                  <a:lnTo>
                    <a:pt x="874" y="499"/>
                  </a:lnTo>
                  <a:lnTo>
                    <a:pt x="832" y="395"/>
                  </a:lnTo>
                  <a:lnTo>
                    <a:pt x="791" y="291"/>
                  </a:lnTo>
                  <a:lnTo>
                    <a:pt x="791" y="291"/>
                  </a:lnTo>
                  <a:lnTo>
                    <a:pt x="708" y="187"/>
                  </a:lnTo>
                  <a:lnTo>
                    <a:pt x="624" y="104"/>
                  </a:lnTo>
                  <a:lnTo>
                    <a:pt x="521" y="42"/>
                  </a:lnTo>
                  <a:lnTo>
                    <a:pt x="396" y="21"/>
                  </a:lnTo>
                  <a:lnTo>
                    <a:pt x="396" y="21"/>
                  </a:lnTo>
                  <a:lnTo>
                    <a:pt x="250" y="0"/>
                  </a:lnTo>
                  <a:lnTo>
                    <a:pt x="146" y="21"/>
                  </a:lnTo>
                  <a:lnTo>
                    <a:pt x="84" y="63"/>
                  </a:lnTo>
                  <a:lnTo>
                    <a:pt x="42" y="125"/>
                  </a:lnTo>
                  <a:lnTo>
                    <a:pt x="42" y="125"/>
                  </a:lnTo>
                  <a:lnTo>
                    <a:pt x="1" y="208"/>
                  </a:lnTo>
                  <a:lnTo>
                    <a:pt x="1" y="291"/>
                  </a:lnTo>
                  <a:lnTo>
                    <a:pt x="1" y="395"/>
                  </a:lnTo>
                  <a:lnTo>
                    <a:pt x="22" y="499"/>
                  </a:lnTo>
                  <a:lnTo>
                    <a:pt x="84" y="728"/>
                  </a:lnTo>
                  <a:lnTo>
                    <a:pt x="188" y="956"/>
                  </a:lnTo>
                  <a:lnTo>
                    <a:pt x="313" y="1206"/>
                  </a:lnTo>
                  <a:lnTo>
                    <a:pt x="437" y="1435"/>
                  </a:lnTo>
                  <a:lnTo>
                    <a:pt x="583" y="1622"/>
                  </a:lnTo>
                  <a:lnTo>
                    <a:pt x="728" y="1788"/>
                  </a:lnTo>
                  <a:lnTo>
                    <a:pt x="728" y="1788"/>
                  </a:lnTo>
                  <a:lnTo>
                    <a:pt x="749" y="1788"/>
                  </a:lnTo>
                  <a:lnTo>
                    <a:pt x="770" y="1809"/>
                  </a:lnTo>
                  <a:lnTo>
                    <a:pt x="770" y="180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8"/>
            <p:cNvSpPr/>
            <p:nvPr/>
          </p:nvSpPr>
          <p:spPr>
            <a:xfrm>
              <a:off x="2757150" y="4100800"/>
              <a:ext cx="15075" cy="33800"/>
            </a:xfrm>
            <a:custGeom>
              <a:rect b="b" l="l" r="r" t="t"/>
              <a:pathLst>
                <a:path extrusionOk="0" fill="none" h="1352" w="603">
                  <a:moveTo>
                    <a:pt x="104" y="0"/>
                  </a:moveTo>
                  <a:lnTo>
                    <a:pt x="187" y="0"/>
                  </a:lnTo>
                  <a:lnTo>
                    <a:pt x="187" y="0"/>
                  </a:lnTo>
                  <a:lnTo>
                    <a:pt x="270" y="21"/>
                  </a:lnTo>
                  <a:lnTo>
                    <a:pt x="354" y="63"/>
                  </a:lnTo>
                  <a:lnTo>
                    <a:pt x="416" y="125"/>
                  </a:lnTo>
                  <a:lnTo>
                    <a:pt x="478" y="208"/>
                  </a:lnTo>
                  <a:lnTo>
                    <a:pt x="478" y="208"/>
                  </a:lnTo>
                  <a:lnTo>
                    <a:pt x="561" y="478"/>
                  </a:lnTo>
                  <a:lnTo>
                    <a:pt x="603" y="769"/>
                  </a:lnTo>
                  <a:lnTo>
                    <a:pt x="603" y="1060"/>
                  </a:lnTo>
                  <a:lnTo>
                    <a:pt x="561" y="1352"/>
                  </a:lnTo>
                  <a:lnTo>
                    <a:pt x="561" y="1352"/>
                  </a:lnTo>
                  <a:lnTo>
                    <a:pt x="437" y="1206"/>
                  </a:lnTo>
                  <a:lnTo>
                    <a:pt x="333" y="1019"/>
                  </a:lnTo>
                  <a:lnTo>
                    <a:pt x="208" y="832"/>
                  </a:lnTo>
                  <a:lnTo>
                    <a:pt x="125" y="624"/>
                  </a:lnTo>
                  <a:lnTo>
                    <a:pt x="42" y="437"/>
                  </a:lnTo>
                  <a:lnTo>
                    <a:pt x="0" y="271"/>
                  </a:lnTo>
                  <a:lnTo>
                    <a:pt x="0" y="125"/>
                  </a:lnTo>
                  <a:lnTo>
                    <a:pt x="21" y="21"/>
                  </a:lnTo>
                  <a:lnTo>
                    <a:pt x="21" y="21"/>
                  </a:lnTo>
                  <a:lnTo>
                    <a:pt x="62" y="0"/>
                  </a:lnTo>
                  <a:lnTo>
                    <a:pt x="104" y="0"/>
                  </a:lnTo>
                  <a:lnTo>
                    <a:pt x="10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8"/>
            <p:cNvSpPr/>
            <p:nvPr/>
          </p:nvSpPr>
          <p:spPr>
            <a:xfrm>
              <a:off x="2762350" y="4098725"/>
              <a:ext cx="0" cy="25"/>
            </a:xfrm>
            <a:custGeom>
              <a:rect b="b" l="l" r="r" t="t"/>
              <a:pathLst>
                <a:path extrusionOk="0" fill="none" h="1" w="0">
                  <a:moveTo>
                    <a:pt x="0" y="0"/>
                  </a:move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8"/>
            <p:cNvSpPr/>
            <p:nvPr/>
          </p:nvSpPr>
          <p:spPr>
            <a:xfrm>
              <a:off x="3512800" y="1536500"/>
              <a:ext cx="320175" cy="781700"/>
            </a:xfrm>
            <a:custGeom>
              <a:rect b="b" l="l" r="r" t="t"/>
              <a:pathLst>
                <a:path extrusionOk="0" h="31268" w="12807">
                  <a:moveTo>
                    <a:pt x="4886" y="1"/>
                  </a:moveTo>
                  <a:lnTo>
                    <a:pt x="1" y="3597"/>
                  </a:lnTo>
                  <a:lnTo>
                    <a:pt x="1082" y="5177"/>
                  </a:lnTo>
                  <a:lnTo>
                    <a:pt x="2142" y="6840"/>
                  </a:lnTo>
                  <a:lnTo>
                    <a:pt x="2662" y="7672"/>
                  </a:lnTo>
                  <a:lnTo>
                    <a:pt x="3161" y="8503"/>
                  </a:lnTo>
                  <a:lnTo>
                    <a:pt x="4138" y="10187"/>
                  </a:lnTo>
                  <a:lnTo>
                    <a:pt x="4616" y="11040"/>
                  </a:lnTo>
                  <a:lnTo>
                    <a:pt x="5073" y="11871"/>
                  </a:lnTo>
                  <a:lnTo>
                    <a:pt x="5489" y="12724"/>
                  </a:lnTo>
                  <a:lnTo>
                    <a:pt x="5905" y="13576"/>
                  </a:lnTo>
                  <a:lnTo>
                    <a:pt x="6279" y="14387"/>
                  </a:lnTo>
                  <a:lnTo>
                    <a:pt x="6612" y="15218"/>
                  </a:lnTo>
                  <a:lnTo>
                    <a:pt x="6903" y="16071"/>
                  </a:lnTo>
                  <a:lnTo>
                    <a:pt x="7173" y="16923"/>
                  </a:lnTo>
                  <a:lnTo>
                    <a:pt x="7277" y="17318"/>
                  </a:lnTo>
                  <a:lnTo>
                    <a:pt x="7360" y="17713"/>
                  </a:lnTo>
                  <a:lnTo>
                    <a:pt x="7360" y="17858"/>
                  </a:lnTo>
                  <a:lnTo>
                    <a:pt x="7318" y="18212"/>
                  </a:lnTo>
                  <a:lnTo>
                    <a:pt x="7235" y="18544"/>
                  </a:lnTo>
                  <a:lnTo>
                    <a:pt x="7131" y="18877"/>
                  </a:lnTo>
                  <a:lnTo>
                    <a:pt x="7007" y="19210"/>
                  </a:lnTo>
                  <a:lnTo>
                    <a:pt x="6653" y="20062"/>
                  </a:lnTo>
                  <a:lnTo>
                    <a:pt x="6258" y="20894"/>
                  </a:lnTo>
                  <a:lnTo>
                    <a:pt x="5842" y="21704"/>
                  </a:lnTo>
                  <a:lnTo>
                    <a:pt x="5385" y="22515"/>
                  </a:lnTo>
                  <a:lnTo>
                    <a:pt x="4886" y="23367"/>
                  </a:lnTo>
                  <a:lnTo>
                    <a:pt x="4387" y="24220"/>
                  </a:lnTo>
                  <a:lnTo>
                    <a:pt x="3327" y="25904"/>
                  </a:lnTo>
                  <a:lnTo>
                    <a:pt x="2225" y="27587"/>
                  </a:lnTo>
                  <a:lnTo>
                    <a:pt x="1123" y="29271"/>
                  </a:lnTo>
                  <a:lnTo>
                    <a:pt x="3369" y="31267"/>
                  </a:lnTo>
                  <a:lnTo>
                    <a:pt x="4179" y="30560"/>
                  </a:lnTo>
                  <a:lnTo>
                    <a:pt x="4948" y="29833"/>
                  </a:lnTo>
                  <a:lnTo>
                    <a:pt x="5697" y="29105"/>
                  </a:lnTo>
                  <a:lnTo>
                    <a:pt x="6424" y="28336"/>
                  </a:lnTo>
                  <a:lnTo>
                    <a:pt x="7152" y="27567"/>
                  </a:lnTo>
                  <a:lnTo>
                    <a:pt x="7859" y="26777"/>
                  </a:lnTo>
                  <a:lnTo>
                    <a:pt x="8545" y="25966"/>
                  </a:lnTo>
                  <a:lnTo>
                    <a:pt x="9231" y="25114"/>
                  </a:lnTo>
                  <a:lnTo>
                    <a:pt x="9584" y="24677"/>
                  </a:lnTo>
                  <a:lnTo>
                    <a:pt x="9917" y="24220"/>
                  </a:lnTo>
                  <a:lnTo>
                    <a:pt x="10250" y="23762"/>
                  </a:lnTo>
                  <a:lnTo>
                    <a:pt x="10561" y="23284"/>
                  </a:lnTo>
                  <a:lnTo>
                    <a:pt x="10873" y="22827"/>
                  </a:lnTo>
                  <a:lnTo>
                    <a:pt x="11164" y="22328"/>
                  </a:lnTo>
                  <a:lnTo>
                    <a:pt x="11455" y="21850"/>
                  </a:lnTo>
                  <a:lnTo>
                    <a:pt x="11726" y="21351"/>
                  </a:lnTo>
                  <a:lnTo>
                    <a:pt x="12017" y="20748"/>
                  </a:lnTo>
                  <a:lnTo>
                    <a:pt x="12287" y="20124"/>
                  </a:lnTo>
                  <a:lnTo>
                    <a:pt x="12495" y="19480"/>
                  </a:lnTo>
                  <a:lnTo>
                    <a:pt x="12682" y="18815"/>
                  </a:lnTo>
                  <a:lnTo>
                    <a:pt x="12744" y="18378"/>
                  </a:lnTo>
                  <a:lnTo>
                    <a:pt x="12807" y="17942"/>
                  </a:lnTo>
                  <a:lnTo>
                    <a:pt x="12807" y="17443"/>
                  </a:lnTo>
                  <a:lnTo>
                    <a:pt x="12807" y="17318"/>
                  </a:lnTo>
                  <a:lnTo>
                    <a:pt x="12807" y="17235"/>
                  </a:lnTo>
                  <a:lnTo>
                    <a:pt x="12807" y="17172"/>
                  </a:lnTo>
                  <a:lnTo>
                    <a:pt x="12786" y="17027"/>
                  </a:lnTo>
                  <a:lnTo>
                    <a:pt x="12765" y="16923"/>
                  </a:lnTo>
                  <a:lnTo>
                    <a:pt x="12703" y="16320"/>
                  </a:lnTo>
                  <a:lnTo>
                    <a:pt x="12578" y="15696"/>
                  </a:lnTo>
                  <a:lnTo>
                    <a:pt x="12474" y="15135"/>
                  </a:lnTo>
                  <a:lnTo>
                    <a:pt x="12328" y="14574"/>
                  </a:lnTo>
                  <a:lnTo>
                    <a:pt x="12183" y="14012"/>
                  </a:lnTo>
                  <a:lnTo>
                    <a:pt x="12037" y="13472"/>
                  </a:lnTo>
                  <a:lnTo>
                    <a:pt x="11850" y="12911"/>
                  </a:lnTo>
                  <a:lnTo>
                    <a:pt x="11663" y="12370"/>
                  </a:lnTo>
                  <a:lnTo>
                    <a:pt x="11476" y="11830"/>
                  </a:lnTo>
                  <a:lnTo>
                    <a:pt x="11268" y="11289"/>
                  </a:lnTo>
                  <a:lnTo>
                    <a:pt x="10852" y="10270"/>
                  </a:lnTo>
                  <a:lnTo>
                    <a:pt x="10395" y="9273"/>
                  </a:lnTo>
                  <a:lnTo>
                    <a:pt x="9938" y="8275"/>
                  </a:lnTo>
                  <a:lnTo>
                    <a:pt x="9439" y="7298"/>
                  </a:lnTo>
                  <a:lnTo>
                    <a:pt x="8919" y="6362"/>
                  </a:lnTo>
                  <a:lnTo>
                    <a:pt x="8399" y="5427"/>
                  </a:lnTo>
                  <a:lnTo>
                    <a:pt x="7859" y="4491"/>
                  </a:lnTo>
                  <a:lnTo>
                    <a:pt x="7298" y="3577"/>
                  </a:lnTo>
                  <a:lnTo>
                    <a:pt x="6133" y="1789"/>
                  </a:lnTo>
                  <a:lnTo>
                    <a:pt x="5531" y="895"/>
                  </a:lnTo>
                  <a:lnTo>
                    <a:pt x="488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8"/>
            <p:cNvSpPr/>
            <p:nvPr/>
          </p:nvSpPr>
          <p:spPr>
            <a:xfrm>
              <a:off x="3477475" y="2258400"/>
              <a:ext cx="129950" cy="109150"/>
            </a:xfrm>
            <a:custGeom>
              <a:rect b="b" l="l" r="r" t="t"/>
              <a:pathLst>
                <a:path extrusionOk="0" h="4366" w="5198">
                  <a:moveTo>
                    <a:pt x="3472" y="0"/>
                  </a:moveTo>
                  <a:lnTo>
                    <a:pt x="0" y="1061"/>
                  </a:lnTo>
                  <a:lnTo>
                    <a:pt x="3118" y="4366"/>
                  </a:lnTo>
                  <a:lnTo>
                    <a:pt x="3222" y="4304"/>
                  </a:lnTo>
                  <a:lnTo>
                    <a:pt x="3513" y="4096"/>
                  </a:lnTo>
                  <a:lnTo>
                    <a:pt x="3929" y="3805"/>
                  </a:lnTo>
                  <a:lnTo>
                    <a:pt x="4137" y="3618"/>
                  </a:lnTo>
                  <a:lnTo>
                    <a:pt x="4366" y="3389"/>
                  </a:lnTo>
                  <a:lnTo>
                    <a:pt x="4574" y="3181"/>
                  </a:lnTo>
                  <a:lnTo>
                    <a:pt x="4761" y="2932"/>
                  </a:lnTo>
                  <a:lnTo>
                    <a:pt x="4927" y="2682"/>
                  </a:lnTo>
                  <a:lnTo>
                    <a:pt x="5073" y="2412"/>
                  </a:lnTo>
                  <a:lnTo>
                    <a:pt x="5156" y="2142"/>
                  </a:lnTo>
                  <a:lnTo>
                    <a:pt x="5177" y="1996"/>
                  </a:lnTo>
                  <a:lnTo>
                    <a:pt x="5197" y="1871"/>
                  </a:lnTo>
                  <a:lnTo>
                    <a:pt x="5197" y="1726"/>
                  </a:lnTo>
                  <a:lnTo>
                    <a:pt x="5177" y="1580"/>
                  </a:lnTo>
                  <a:lnTo>
                    <a:pt x="5135" y="1435"/>
                  </a:lnTo>
                  <a:lnTo>
                    <a:pt x="5093" y="1289"/>
                  </a:lnTo>
                  <a:lnTo>
                    <a:pt x="3472"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8"/>
            <p:cNvSpPr/>
            <p:nvPr/>
          </p:nvSpPr>
          <p:spPr>
            <a:xfrm>
              <a:off x="3442125" y="2285425"/>
              <a:ext cx="113850" cy="125800"/>
            </a:xfrm>
            <a:custGeom>
              <a:rect b="b" l="l" r="r" t="t"/>
              <a:pathLst>
                <a:path extrusionOk="0" h="5032" w="4554">
                  <a:moveTo>
                    <a:pt x="1435" y="0"/>
                  </a:moveTo>
                  <a:lnTo>
                    <a:pt x="1" y="2495"/>
                  </a:lnTo>
                  <a:lnTo>
                    <a:pt x="2516" y="5031"/>
                  </a:lnTo>
                  <a:lnTo>
                    <a:pt x="4553" y="3285"/>
                  </a:lnTo>
                  <a:lnTo>
                    <a:pt x="1435"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8"/>
            <p:cNvSpPr/>
            <p:nvPr/>
          </p:nvSpPr>
          <p:spPr>
            <a:xfrm>
              <a:off x="3249300" y="2098325"/>
              <a:ext cx="67075" cy="160625"/>
            </a:xfrm>
            <a:custGeom>
              <a:rect b="b" l="l" r="r" t="t"/>
              <a:pathLst>
                <a:path extrusionOk="0" h="6425" w="2683">
                  <a:moveTo>
                    <a:pt x="1726" y="0"/>
                  </a:moveTo>
                  <a:lnTo>
                    <a:pt x="1560" y="333"/>
                  </a:lnTo>
                  <a:lnTo>
                    <a:pt x="1394" y="686"/>
                  </a:lnTo>
                  <a:lnTo>
                    <a:pt x="1248" y="1061"/>
                  </a:lnTo>
                  <a:lnTo>
                    <a:pt x="1103" y="1476"/>
                  </a:lnTo>
                  <a:lnTo>
                    <a:pt x="853" y="2308"/>
                  </a:lnTo>
                  <a:lnTo>
                    <a:pt x="625" y="3160"/>
                  </a:lnTo>
                  <a:lnTo>
                    <a:pt x="417" y="4013"/>
                  </a:lnTo>
                  <a:lnTo>
                    <a:pt x="250" y="4803"/>
                  </a:lnTo>
                  <a:lnTo>
                    <a:pt x="1" y="6071"/>
                  </a:lnTo>
                  <a:lnTo>
                    <a:pt x="396" y="6112"/>
                  </a:lnTo>
                  <a:lnTo>
                    <a:pt x="2683" y="6424"/>
                  </a:lnTo>
                  <a:lnTo>
                    <a:pt x="2184" y="3264"/>
                  </a:lnTo>
                  <a:lnTo>
                    <a:pt x="1914" y="1456"/>
                  </a:lnTo>
                  <a:lnTo>
                    <a:pt x="1726" y="0"/>
                  </a:lnTo>
                  <a:close/>
                </a:path>
              </a:pathLst>
            </a:custGeom>
            <a:solidFill>
              <a:srgbClr val="687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8"/>
            <p:cNvSpPr/>
            <p:nvPr/>
          </p:nvSpPr>
          <p:spPr>
            <a:xfrm>
              <a:off x="3249300" y="2098325"/>
              <a:ext cx="67075" cy="160625"/>
            </a:xfrm>
            <a:custGeom>
              <a:rect b="b" l="l" r="r" t="t"/>
              <a:pathLst>
                <a:path extrusionOk="0" fill="none" h="6425" w="2683">
                  <a:moveTo>
                    <a:pt x="1726" y="0"/>
                  </a:moveTo>
                  <a:lnTo>
                    <a:pt x="1726" y="0"/>
                  </a:lnTo>
                  <a:lnTo>
                    <a:pt x="1560" y="333"/>
                  </a:lnTo>
                  <a:lnTo>
                    <a:pt x="1394" y="686"/>
                  </a:lnTo>
                  <a:lnTo>
                    <a:pt x="1248" y="1061"/>
                  </a:lnTo>
                  <a:lnTo>
                    <a:pt x="1103" y="1476"/>
                  </a:lnTo>
                  <a:lnTo>
                    <a:pt x="853" y="2308"/>
                  </a:lnTo>
                  <a:lnTo>
                    <a:pt x="625" y="3160"/>
                  </a:lnTo>
                  <a:lnTo>
                    <a:pt x="417" y="4013"/>
                  </a:lnTo>
                  <a:lnTo>
                    <a:pt x="250" y="4803"/>
                  </a:lnTo>
                  <a:lnTo>
                    <a:pt x="1" y="6071"/>
                  </a:lnTo>
                  <a:lnTo>
                    <a:pt x="396" y="6112"/>
                  </a:lnTo>
                  <a:lnTo>
                    <a:pt x="396" y="6112"/>
                  </a:lnTo>
                  <a:lnTo>
                    <a:pt x="396" y="6112"/>
                  </a:lnTo>
                  <a:lnTo>
                    <a:pt x="2683" y="6424"/>
                  </a:lnTo>
                  <a:lnTo>
                    <a:pt x="2683" y="6424"/>
                  </a:lnTo>
                  <a:lnTo>
                    <a:pt x="2184" y="3264"/>
                  </a:lnTo>
                  <a:lnTo>
                    <a:pt x="1914" y="1456"/>
                  </a:lnTo>
                  <a:lnTo>
                    <a:pt x="172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8"/>
            <p:cNvSpPr/>
            <p:nvPr/>
          </p:nvSpPr>
          <p:spPr>
            <a:xfrm>
              <a:off x="3246725" y="2250075"/>
              <a:ext cx="12475" cy="17175"/>
            </a:xfrm>
            <a:custGeom>
              <a:rect b="b" l="l" r="r" t="t"/>
              <a:pathLst>
                <a:path extrusionOk="0" h="687" w="499">
                  <a:moveTo>
                    <a:pt x="104" y="1"/>
                  </a:moveTo>
                  <a:lnTo>
                    <a:pt x="0" y="645"/>
                  </a:lnTo>
                  <a:lnTo>
                    <a:pt x="478" y="687"/>
                  </a:lnTo>
                  <a:lnTo>
                    <a:pt x="499" y="42"/>
                  </a:lnTo>
                  <a:lnTo>
                    <a:pt x="104" y="1"/>
                  </a:lnTo>
                  <a:close/>
                </a:path>
              </a:pathLst>
            </a:custGeom>
            <a:solidFill>
              <a:srgbClr val="687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8"/>
            <p:cNvSpPr/>
            <p:nvPr/>
          </p:nvSpPr>
          <p:spPr>
            <a:xfrm>
              <a:off x="3246725" y="2250075"/>
              <a:ext cx="12475" cy="17175"/>
            </a:xfrm>
            <a:custGeom>
              <a:rect b="b" l="l" r="r" t="t"/>
              <a:pathLst>
                <a:path extrusionOk="0" fill="none" h="687" w="499">
                  <a:moveTo>
                    <a:pt x="104" y="1"/>
                  </a:moveTo>
                  <a:lnTo>
                    <a:pt x="104" y="1"/>
                  </a:lnTo>
                  <a:lnTo>
                    <a:pt x="0" y="645"/>
                  </a:lnTo>
                  <a:lnTo>
                    <a:pt x="478" y="687"/>
                  </a:lnTo>
                  <a:lnTo>
                    <a:pt x="478" y="687"/>
                  </a:lnTo>
                  <a:lnTo>
                    <a:pt x="499" y="42"/>
                  </a:lnTo>
                  <a:lnTo>
                    <a:pt x="10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8"/>
            <p:cNvSpPr/>
            <p:nvPr/>
          </p:nvSpPr>
          <p:spPr>
            <a:xfrm>
              <a:off x="3258675" y="2251125"/>
              <a:ext cx="59775" cy="21850"/>
            </a:xfrm>
            <a:custGeom>
              <a:rect b="b" l="l" r="r" t="t"/>
              <a:pathLst>
                <a:path extrusionOk="0" h="874" w="2391">
                  <a:moveTo>
                    <a:pt x="21" y="0"/>
                  </a:moveTo>
                  <a:lnTo>
                    <a:pt x="0" y="645"/>
                  </a:lnTo>
                  <a:lnTo>
                    <a:pt x="2391" y="873"/>
                  </a:lnTo>
                  <a:lnTo>
                    <a:pt x="2308" y="312"/>
                  </a:lnTo>
                  <a:lnTo>
                    <a:pt x="21" y="0"/>
                  </a:lnTo>
                  <a:close/>
                </a:path>
              </a:pathLst>
            </a:custGeom>
            <a:solidFill>
              <a:srgbClr val="687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8"/>
            <p:cNvSpPr/>
            <p:nvPr/>
          </p:nvSpPr>
          <p:spPr>
            <a:xfrm>
              <a:off x="3258675" y="2251125"/>
              <a:ext cx="59775" cy="21850"/>
            </a:xfrm>
            <a:custGeom>
              <a:rect b="b" l="l" r="r" t="t"/>
              <a:pathLst>
                <a:path extrusionOk="0" fill="none" h="874" w="2391">
                  <a:moveTo>
                    <a:pt x="21" y="0"/>
                  </a:moveTo>
                  <a:lnTo>
                    <a:pt x="21" y="0"/>
                  </a:lnTo>
                  <a:lnTo>
                    <a:pt x="21" y="0"/>
                  </a:lnTo>
                  <a:lnTo>
                    <a:pt x="21" y="0"/>
                  </a:lnTo>
                  <a:lnTo>
                    <a:pt x="0" y="645"/>
                  </a:lnTo>
                  <a:lnTo>
                    <a:pt x="2391" y="873"/>
                  </a:lnTo>
                  <a:lnTo>
                    <a:pt x="2391" y="873"/>
                  </a:lnTo>
                  <a:lnTo>
                    <a:pt x="2308" y="312"/>
                  </a:lnTo>
                  <a:lnTo>
                    <a:pt x="2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8"/>
            <p:cNvSpPr/>
            <p:nvPr/>
          </p:nvSpPr>
          <p:spPr>
            <a:xfrm>
              <a:off x="709450" y="1295575"/>
              <a:ext cx="16150" cy="260400"/>
            </a:xfrm>
            <a:custGeom>
              <a:rect b="b" l="l" r="r" t="t"/>
              <a:pathLst>
                <a:path extrusionOk="0" h="10416" w="646">
                  <a:moveTo>
                    <a:pt x="1" y="0"/>
                  </a:moveTo>
                  <a:lnTo>
                    <a:pt x="209" y="10415"/>
                  </a:lnTo>
                  <a:lnTo>
                    <a:pt x="645" y="10415"/>
                  </a:lnTo>
                  <a:lnTo>
                    <a:pt x="438"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8"/>
            <p:cNvSpPr/>
            <p:nvPr/>
          </p:nvSpPr>
          <p:spPr>
            <a:xfrm>
              <a:off x="716225" y="1639100"/>
              <a:ext cx="13000" cy="112275"/>
            </a:xfrm>
            <a:custGeom>
              <a:rect b="b" l="l" r="r" t="t"/>
              <a:pathLst>
                <a:path extrusionOk="0" h="4491" w="520">
                  <a:moveTo>
                    <a:pt x="0" y="0"/>
                  </a:moveTo>
                  <a:lnTo>
                    <a:pt x="83" y="4491"/>
                  </a:lnTo>
                  <a:lnTo>
                    <a:pt x="520" y="4470"/>
                  </a:lnTo>
                  <a:lnTo>
                    <a:pt x="437"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8"/>
            <p:cNvSpPr/>
            <p:nvPr/>
          </p:nvSpPr>
          <p:spPr>
            <a:xfrm>
              <a:off x="742200" y="877500"/>
              <a:ext cx="2174000" cy="2893825"/>
            </a:xfrm>
            <a:custGeom>
              <a:rect b="b" l="l" r="r" t="t"/>
              <a:pathLst>
                <a:path extrusionOk="0" h="115753" w="86960">
                  <a:moveTo>
                    <a:pt x="1" y="1"/>
                  </a:moveTo>
                  <a:lnTo>
                    <a:pt x="2225" y="115752"/>
                  </a:lnTo>
                  <a:lnTo>
                    <a:pt x="86959" y="115752"/>
                  </a:lnTo>
                  <a:lnTo>
                    <a:pt x="84735"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8"/>
            <p:cNvSpPr/>
            <p:nvPr/>
          </p:nvSpPr>
          <p:spPr>
            <a:xfrm>
              <a:off x="742200" y="877500"/>
              <a:ext cx="2174000" cy="2893825"/>
            </a:xfrm>
            <a:custGeom>
              <a:rect b="b" l="l" r="r" t="t"/>
              <a:pathLst>
                <a:path extrusionOk="0" fill="none" h="115753" w="86960">
                  <a:moveTo>
                    <a:pt x="84735" y="1"/>
                  </a:moveTo>
                  <a:lnTo>
                    <a:pt x="1" y="1"/>
                  </a:lnTo>
                  <a:lnTo>
                    <a:pt x="2225" y="115752"/>
                  </a:lnTo>
                  <a:lnTo>
                    <a:pt x="86959" y="115752"/>
                  </a:lnTo>
                  <a:lnTo>
                    <a:pt x="8473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8"/>
            <p:cNvSpPr/>
            <p:nvPr/>
          </p:nvSpPr>
          <p:spPr>
            <a:xfrm>
              <a:off x="872125" y="972625"/>
              <a:ext cx="1924025" cy="2696825"/>
            </a:xfrm>
            <a:custGeom>
              <a:rect b="b" l="l" r="r" t="t"/>
              <a:pathLst>
                <a:path extrusionOk="0" h="107873" w="76961">
                  <a:moveTo>
                    <a:pt x="1" y="0"/>
                  </a:moveTo>
                  <a:lnTo>
                    <a:pt x="2100" y="107873"/>
                  </a:lnTo>
                  <a:lnTo>
                    <a:pt x="76960" y="107873"/>
                  </a:lnTo>
                  <a:lnTo>
                    <a:pt x="76939" y="107311"/>
                  </a:lnTo>
                  <a:lnTo>
                    <a:pt x="3036" y="107311"/>
                  </a:lnTo>
                  <a:lnTo>
                    <a:pt x="22"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8"/>
            <p:cNvSpPr/>
            <p:nvPr/>
          </p:nvSpPr>
          <p:spPr>
            <a:xfrm>
              <a:off x="872125" y="972625"/>
              <a:ext cx="1924025" cy="2696825"/>
            </a:xfrm>
            <a:custGeom>
              <a:rect b="b" l="l" r="r" t="t"/>
              <a:pathLst>
                <a:path extrusionOk="0" fill="none" h="107873" w="76961">
                  <a:moveTo>
                    <a:pt x="22" y="0"/>
                  </a:moveTo>
                  <a:lnTo>
                    <a:pt x="1" y="0"/>
                  </a:lnTo>
                  <a:lnTo>
                    <a:pt x="2100" y="107873"/>
                  </a:lnTo>
                  <a:lnTo>
                    <a:pt x="76960" y="107873"/>
                  </a:lnTo>
                  <a:lnTo>
                    <a:pt x="76939" y="107311"/>
                  </a:lnTo>
                  <a:lnTo>
                    <a:pt x="3036" y="107311"/>
                  </a:lnTo>
                  <a:lnTo>
                    <a:pt x="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8"/>
            <p:cNvSpPr/>
            <p:nvPr/>
          </p:nvSpPr>
          <p:spPr>
            <a:xfrm>
              <a:off x="872125" y="959100"/>
              <a:ext cx="1947925" cy="2696325"/>
            </a:xfrm>
            <a:custGeom>
              <a:rect b="b" l="l" r="r" t="t"/>
              <a:pathLst>
                <a:path extrusionOk="0" h="107853" w="77917">
                  <a:moveTo>
                    <a:pt x="1" y="1"/>
                  </a:moveTo>
                  <a:lnTo>
                    <a:pt x="3036" y="107852"/>
                  </a:lnTo>
                  <a:lnTo>
                    <a:pt x="77917" y="107852"/>
                  </a:lnTo>
                  <a:lnTo>
                    <a:pt x="7486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8"/>
            <p:cNvSpPr/>
            <p:nvPr/>
          </p:nvSpPr>
          <p:spPr>
            <a:xfrm>
              <a:off x="872125" y="959100"/>
              <a:ext cx="1947925" cy="2696325"/>
            </a:xfrm>
            <a:custGeom>
              <a:rect b="b" l="l" r="r" t="t"/>
              <a:pathLst>
                <a:path extrusionOk="0" fill="none" h="107853" w="77917">
                  <a:moveTo>
                    <a:pt x="74861" y="1"/>
                  </a:moveTo>
                  <a:lnTo>
                    <a:pt x="1" y="1"/>
                  </a:lnTo>
                  <a:lnTo>
                    <a:pt x="3036" y="107852"/>
                  </a:lnTo>
                  <a:lnTo>
                    <a:pt x="77917" y="107852"/>
                  </a:lnTo>
                  <a:lnTo>
                    <a:pt x="7486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8"/>
            <p:cNvSpPr/>
            <p:nvPr/>
          </p:nvSpPr>
          <p:spPr>
            <a:xfrm>
              <a:off x="1415225" y="1212200"/>
              <a:ext cx="318100" cy="612250"/>
            </a:xfrm>
            <a:custGeom>
              <a:rect b="b" l="l" r="r" t="t"/>
              <a:pathLst>
                <a:path extrusionOk="0" h="24490" w="12724">
                  <a:moveTo>
                    <a:pt x="4013" y="1"/>
                  </a:moveTo>
                  <a:lnTo>
                    <a:pt x="1" y="11954"/>
                  </a:lnTo>
                  <a:lnTo>
                    <a:pt x="2558" y="24490"/>
                  </a:lnTo>
                  <a:lnTo>
                    <a:pt x="3119" y="24386"/>
                  </a:lnTo>
                  <a:lnTo>
                    <a:pt x="3660" y="24240"/>
                  </a:lnTo>
                  <a:lnTo>
                    <a:pt x="4200" y="24074"/>
                  </a:lnTo>
                  <a:lnTo>
                    <a:pt x="4741" y="23887"/>
                  </a:lnTo>
                  <a:lnTo>
                    <a:pt x="5260" y="23700"/>
                  </a:lnTo>
                  <a:lnTo>
                    <a:pt x="5759" y="23471"/>
                  </a:lnTo>
                  <a:lnTo>
                    <a:pt x="6237" y="23222"/>
                  </a:lnTo>
                  <a:lnTo>
                    <a:pt x="6716" y="22951"/>
                  </a:lnTo>
                  <a:lnTo>
                    <a:pt x="7173" y="22660"/>
                  </a:lnTo>
                  <a:lnTo>
                    <a:pt x="7630" y="22349"/>
                  </a:lnTo>
                  <a:lnTo>
                    <a:pt x="8067" y="22016"/>
                  </a:lnTo>
                  <a:lnTo>
                    <a:pt x="8483" y="21663"/>
                  </a:lnTo>
                  <a:lnTo>
                    <a:pt x="8878" y="21309"/>
                  </a:lnTo>
                  <a:lnTo>
                    <a:pt x="9252" y="20935"/>
                  </a:lnTo>
                  <a:lnTo>
                    <a:pt x="9626" y="20540"/>
                  </a:lnTo>
                  <a:lnTo>
                    <a:pt x="9979" y="20124"/>
                  </a:lnTo>
                  <a:lnTo>
                    <a:pt x="10312" y="19688"/>
                  </a:lnTo>
                  <a:lnTo>
                    <a:pt x="10624" y="19251"/>
                  </a:lnTo>
                  <a:lnTo>
                    <a:pt x="10915" y="18794"/>
                  </a:lnTo>
                  <a:lnTo>
                    <a:pt x="11185" y="18336"/>
                  </a:lnTo>
                  <a:lnTo>
                    <a:pt x="11435" y="17858"/>
                  </a:lnTo>
                  <a:lnTo>
                    <a:pt x="11663" y="17359"/>
                  </a:lnTo>
                  <a:lnTo>
                    <a:pt x="11871" y="16860"/>
                  </a:lnTo>
                  <a:lnTo>
                    <a:pt x="12058" y="16341"/>
                  </a:lnTo>
                  <a:lnTo>
                    <a:pt x="12225" y="15821"/>
                  </a:lnTo>
                  <a:lnTo>
                    <a:pt x="12370" y="15301"/>
                  </a:lnTo>
                  <a:lnTo>
                    <a:pt x="12495" y="14761"/>
                  </a:lnTo>
                  <a:lnTo>
                    <a:pt x="12578" y="14220"/>
                  </a:lnTo>
                  <a:lnTo>
                    <a:pt x="12661" y="13659"/>
                  </a:lnTo>
                  <a:lnTo>
                    <a:pt x="12703" y="13098"/>
                  </a:lnTo>
                  <a:lnTo>
                    <a:pt x="12724" y="12536"/>
                  </a:lnTo>
                  <a:lnTo>
                    <a:pt x="12724" y="11954"/>
                  </a:lnTo>
                  <a:lnTo>
                    <a:pt x="12682" y="11455"/>
                  </a:lnTo>
                  <a:lnTo>
                    <a:pt x="12640" y="10956"/>
                  </a:lnTo>
                  <a:lnTo>
                    <a:pt x="12578" y="10457"/>
                  </a:lnTo>
                  <a:lnTo>
                    <a:pt x="12495" y="9979"/>
                  </a:lnTo>
                  <a:lnTo>
                    <a:pt x="12391" y="9480"/>
                  </a:lnTo>
                  <a:lnTo>
                    <a:pt x="12287" y="9002"/>
                  </a:lnTo>
                  <a:lnTo>
                    <a:pt x="12141" y="8545"/>
                  </a:lnTo>
                  <a:lnTo>
                    <a:pt x="11996" y="8067"/>
                  </a:lnTo>
                  <a:lnTo>
                    <a:pt x="11830" y="7609"/>
                  </a:lnTo>
                  <a:lnTo>
                    <a:pt x="11643" y="7173"/>
                  </a:lnTo>
                  <a:lnTo>
                    <a:pt x="11435" y="6715"/>
                  </a:lnTo>
                  <a:lnTo>
                    <a:pt x="11227" y="6300"/>
                  </a:lnTo>
                  <a:lnTo>
                    <a:pt x="10977" y="5863"/>
                  </a:lnTo>
                  <a:lnTo>
                    <a:pt x="10728" y="5447"/>
                  </a:lnTo>
                  <a:lnTo>
                    <a:pt x="10478" y="5052"/>
                  </a:lnTo>
                  <a:lnTo>
                    <a:pt x="10187" y="4657"/>
                  </a:lnTo>
                  <a:lnTo>
                    <a:pt x="9896" y="4262"/>
                  </a:lnTo>
                  <a:lnTo>
                    <a:pt x="9605" y="3888"/>
                  </a:lnTo>
                  <a:lnTo>
                    <a:pt x="9273" y="3514"/>
                  </a:lnTo>
                  <a:lnTo>
                    <a:pt x="8940" y="3161"/>
                  </a:lnTo>
                  <a:lnTo>
                    <a:pt x="8607" y="2828"/>
                  </a:lnTo>
                  <a:lnTo>
                    <a:pt x="8233" y="2495"/>
                  </a:lnTo>
                  <a:lnTo>
                    <a:pt x="7859" y="2184"/>
                  </a:lnTo>
                  <a:lnTo>
                    <a:pt x="7485" y="1892"/>
                  </a:lnTo>
                  <a:lnTo>
                    <a:pt x="7090" y="1601"/>
                  </a:lnTo>
                  <a:lnTo>
                    <a:pt x="6674" y="1331"/>
                  </a:lnTo>
                  <a:lnTo>
                    <a:pt x="6258" y="1061"/>
                  </a:lnTo>
                  <a:lnTo>
                    <a:pt x="5842" y="811"/>
                  </a:lnTo>
                  <a:lnTo>
                    <a:pt x="5385" y="583"/>
                  </a:lnTo>
                  <a:lnTo>
                    <a:pt x="4949" y="375"/>
                  </a:lnTo>
                  <a:lnTo>
                    <a:pt x="4470" y="188"/>
                  </a:lnTo>
                  <a:lnTo>
                    <a:pt x="4013"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8"/>
            <p:cNvSpPr/>
            <p:nvPr/>
          </p:nvSpPr>
          <p:spPr>
            <a:xfrm>
              <a:off x="1415225" y="1212200"/>
              <a:ext cx="318100" cy="612250"/>
            </a:xfrm>
            <a:custGeom>
              <a:rect b="b" l="l" r="r" t="t"/>
              <a:pathLst>
                <a:path extrusionOk="0" fill="none" h="24490" w="12724">
                  <a:moveTo>
                    <a:pt x="4013" y="1"/>
                  </a:moveTo>
                  <a:lnTo>
                    <a:pt x="1" y="11954"/>
                  </a:lnTo>
                  <a:lnTo>
                    <a:pt x="2558" y="24490"/>
                  </a:lnTo>
                  <a:lnTo>
                    <a:pt x="2558" y="24490"/>
                  </a:lnTo>
                  <a:lnTo>
                    <a:pt x="3119" y="24386"/>
                  </a:lnTo>
                  <a:lnTo>
                    <a:pt x="3660" y="24240"/>
                  </a:lnTo>
                  <a:lnTo>
                    <a:pt x="4200" y="24074"/>
                  </a:lnTo>
                  <a:lnTo>
                    <a:pt x="4741" y="23887"/>
                  </a:lnTo>
                  <a:lnTo>
                    <a:pt x="5260" y="23700"/>
                  </a:lnTo>
                  <a:lnTo>
                    <a:pt x="5759" y="23471"/>
                  </a:lnTo>
                  <a:lnTo>
                    <a:pt x="6237" y="23222"/>
                  </a:lnTo>
                  <a:lnTo>
                    <a:pt x="6716" y="22951"/>
                  </a:lnTo>
                  <a:lnTo>
                    <a:pt x="7173" y="22660"/>
                  </a:lnTo>
                  <a:lnTo>
                    <a:pt x="7630" y="22349"/>
                  </a:lnTo>
                  <a:lnTo>
                    <a:pt x="8067" y="22016"/>
                  </a:lnTo>
                  <a:lnTo>
                    <a:pt x="8483" y="21663"/>
                  </a:lnTo>
                  <a:lnTo>
                    <a:pt x="8878" y="21309"/>
                  </a:lnTo>
                  <a:lnTo>
                    <a:pt x="9252" y="20935"/>
                  </a:lnTo>
                  <a:lnTo>
                    <a:pt x="9626" y="20540"/>
                  </a:lnTo>
                  <a:lnTo>
                    <a:pt x="9979" y="20124"/>
                  </a:lnTo>
                  <a:lnTo>
                    <a:pt x="10312" y="19688"/>
                  </a:lnTo>
                  <a:lnTo>
                    <a:pt x="10624" y="19251"/>
                  </a:lnTo>
                  <a:lnTo>
                    <a:pt x="10915" y="18794"/>
                  </a:lnTo>
                  <a:lnTo>
                    <a:pt x="11185" y="18336"/>
                  </a:lnTo>
                  <a:lnTo>
                    <a:pt x="11435" y="17858"/>
                  </a:lnTo>
                  <a:lnTo>
                    <a:pt x="11663" y="17359"/>
                  </a:lnTo>
                  <a:lnTo>
                    <a:pt x="11871" y="16860"/>
                  </a:lnTo>
                  <a:lnTo>
                    <a:pt x="12058" y="16341"/>
                  </a:lnTo>
                  <a:lnTo>
                    <a:pt x="12225" y="15821"/>
                  </a:lnTo>
                  <a:lnTo>
                    <a:pt x="12370" y="15301"/>
                  </a:lnTo>
                  <a:lnTo>
                    <a:pt x="12495" y="14761"/>
                  </a:lnTo>
                  <a:lnTo>
                    <a:pt x="12578" y="14220"/>
                  </a:lnTo>
                  <a:lnTo>
                    <a:pt x="12661" y="13659"/>
                  </a:lnTo>
                  <a:lnTo>
                    <a:pt x="12703" y="13098"/>
                  </a:lnTo>
                  <a:lnTo>
                    <a:pt x="12724" y="12536"/>
                  </a:lnTo>
                  <a:lnTo>
                    <a:pt x="12724" y="11954"/>
                  </a:lnTo>
                  <a:lnTo>
                    <a:pt x="12724" y="11954"/>
                  </a:lnTo>
                  <a:lnTo>
                    <a:pt x="12682" y="11455"/>
                  </a:lnTo>
                  <a:lnTo>
                    <a:pt x="12640" y="10956"/>
                  </a:lnTo>
                  <a:lnTo>
                    <a:pt x="12578" y="10457"/>
                  </a:lnTo>
                  <a:lnTo>
                    <a:pt x="12495" y="9979"/>
                  </a:lnTo>
                  <a:lnTo>
                    <a:pt x="12391" y="9480"/>
                  </a:lnTo>
                  <a:lnTo>
                    <a:pt x="12287" y="9002"/>
                  </a:lnTo>
                  <a:lnTo>
                    <a:pt x="12141" y="8545"/>
                  </a:lnTo>
                  <a:lnTo>
                    <a:pt x="11996" y="8067"/>
                  </a:lnTo>
                  <a:lnTo>
                    <a:pt x="11830" y="7609"/>
                  </a:lnTo>
                  <a:lnTo>
                    <a:pt x="11643" y="7173"/>
                  </a:lnTo>
                  <a:lnTo>
                    <a:pt x="11435" y="6715"/>
                  </a:lnTo>
                  <a:lnTo>
                    <a:pt x="11227" y="6300"/>
                  </a:lnTo>
                  <a:lnTo>
                    <a:pt x="10977" y="5863"/>
                  </a:lnTo>
                  <a:lnTo>
                    <a:pt x="10728" y="5447"/>
                  </a:lnTo>
                  <a:lnTo>
                    <a:pt x="10478" y="5052"/>
                  </a:lnTo>
                  <a:lnTo>
                    <a:pt x="10187" y="4657"/>
                  </a:lnTo>
                  <a:lnTo>
                    <a:pt x="9896" y="4262"/>
                  </a:lnTo>
                  <a:lnTo>
                    <a:pt x="9605" y="3888"/>
                  </a:lnTo>
                  <a:lnTo>
                    <a:pt x="9273" y="3514"/>
                  </a:lnTo>
                  <a:lnTo>
                    <a:pt x="8940" y="3161"/>
                  </a:lnTo>
                  <a:lnTo>
                    <a:pt x="8607" y="2828"/>
                  </a:lnTo>
                  <a:lnTo>
                    <a:pt x="8233" y="2495"/>
                  </a:lnTo>
                  <a:lnTo>
                    <a:pt x="7859" y="2184"/>
                  </a:lnTo>
                  <a:lnTo>
                    <a:pt x="7485" y="1892"/>
                  </a:lnTo>
                  <a:lnTo>
                    <a:pt x="7090" y="1601"/>
                  </a:lnTo>
                  <a:lnTo>
                    <a:pt x="6674" y="1331"/>
                  </a:lnTo>
                  <a:lnTo>
                    <a:pt x="6258" y="1061"/>
                  </a:lnTo>
                  <a:lnTo>
                    <a:pt x="5842" y="811"/>
                  </a:lnTo>
                  <a:lnTo>
                    <a:pt x="5385" y="583"/>
                  </a:lnTo>
                  <a:lnTo>
                    <a:pt x="4949" y="375"/>
                  </a:lnTo>
                  <a:lnTo>
                    <a:pt x="4470" y="188"/>
                  </a:lnTo>
                  <a:lnTo>
                    <a:pt x="4013"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8"/>
            <p:cNvSpPr/>
            <p:nvPr/>
          </p:nvSpPr>
          <p:spPr>
            <a:xfrm>
              <a:off x="1097175" y="1193500"/>
              <a:ext cx="418400" cy="635625"/>
            </a:xfrm>
            <a:custGeom>
              <a:rect b="b" l="l" r="r" t="t"/>
              <a:pathLst>
                <a:path extrusionOk="0" h="25425" w="16736">
                  <a:moveTo>
                    <a:pt x="11995" y="0"/>
                  </a:moveTo>
                  <a:lnTo>
                    <a:pt x="11351" y="21"/>
                  </a:lnTo>
                  <a:lnTo>
                    <a:pt x="10727" y="104"/>
                  </a:lnTo>
                  <a:lnTo>
                    <a:pt x="10104" y="187"/>
                  </a:lnTo>
                  <a:lnTo>
                    <a:pt x="9501" y="312"/>
                  </a:lnTo>
                  <a:lnTo>
                    <a:pt x="8919" y="478"/>
                  </a:lnTo>
                  <a:lnTo>
                    <a:pt x="8336" y="666"/>
                  </a:lnTo>
                  <a:lnTo>
                    <a:pt x="7754" y="873"/>
                  </a:lnTo>
                  <a:lnTo>
                    <a:pt x="7214" y="1102"/>
                  </a:lnTo>
                  <a:lnTo>
                    <a:pt x="6673" y="1372"/>
                  </a:lnTo>
                  <a:lnTo>
                    <a:pt x="6133" y="1663"/>
                  </a:lnTo>
                  <a:lnTo>
                    <a:pt x="5634" y="1975"/>
                  </a:lnTo>
                  <a:lnTo>
                    <a:pt x="5135" y="2308"/>
                  </a:lnTo>
                  <a:lnTo>
                    <a:pt x="4678" y="2661"/>
                  </a:lnTo>
                  <a:lnTo>
                    <a:pt x="4220" y="3035"/>
                  </a:lnTo>
                  <a:lnTo>
                    <a:pt x="3784" y="3451"/>
                  </a:lnTo>
                  <a:lnTo>
                    <a:pt x="3368" y="3867"/>
                  </a:lnTo>
                  <a:lnTo>
                    <a:pt x="2952" y="4304"/>
                  </a:lnTo>
                  <a:lnTo>
                    <a:pt x="2578" y="4761"/>
                  </a:lnTo>
                  <a:lnTo>
                    <a:pt x="2225" y="5239"/>
                  </a:lnTo>
                  <a:lnTo>
                    <a:pt x="1913" y="5738"/>
                  </a:lnTo>
                  <a:lnTo>
                    <a:pt x="1601" y="6258"/>
                  </a:lnTo>
                  <a:lnTo>
                    <a:pt x="1310" y="6777"/>
                  </a:lnTo>
                  <a:lnTo>
                    <a:pt x="1060" y="7318"/>
                  </a:lnTo>
                  <a:lnTo>
                    <a:pt x="832" y="7879"/>
                  </a:lnTo>
                  <a:lnTo>
                    <a:pt x="624" y="8441"/>
                  </a:lnTo>
                  <a:lnTo>
                    <a:pt x="437" y="9023"/>
                  </a:lnTo>
                  <a:lnTo>
                    <a:pt x="291" y="9605"/>
                  </a:lnTo>
                  <a:lnTo>
                    <a:pt x="167" y="10208"/>
                  </a:lnTo>
                  <a:lnTo>
                    <a:pt x="83" y="10831"/>
                  </a:lnTo>
                  <a:lnTo>
                    <a:pt x="21" y="11434"/>
                  </a:lnTo>
                  <a:lnTo>
                    <a:pt x="0" y="12079"/>
                  </a:lnTo>
                  <a:lnTo>
                    <a:pt x="0" y="12702"/>
                  </a:lnTo>
                  <a:lnTo>
                    <a:pt x="42" y="13367"/>
                  </a:lnTo>
                  <a:lnTo>
                    <a:pt x="104" y="14012"/>
                  </a:lnTo>
                  <a:lnTo>
                    <a:pt x="208" y="14656"/>
                  </a:lnTo>
                  <a:lnTo>
                    <a:pt x="354" y="15280"/>
                  </a:lnTo>
                  <a:lnTo>
                    <a:pt x="499" y="15883"/>
                  </a:lnTo>
                  <a:lnTo>
                    <a:pt x="707" y="16486"/>
                  </a:lnTo>
                  <a:lnTo>
                    <a:pt x="915" y="17089"/>
                  </a:lnTo>
                  <a:lnTo>
                    <a:pt x="1164" y="17671"/>
                  </a:lnTo>
                  <a:lnTo>
                    <a:pt x="1435" y="18232"/>
                  </a:lnTo>
                  <a:lnTo>
                    <a:pt x="1726" y="18773"/>
                  </a:lnTo>
                  <a:lnTo>
                    <a:pt x="2038" y="19292"/>
                  </a:lnTo>
                  <a:lnTo>
                    <a:pt x="2391" y="19812"/>
                  </a:lnTo>
                  <a:lnTo>
                    <a:pt x="2765" y="20311"/>
                  </a:lnTo>
                  <a:lnTo>
                    <a:pt x="3139" y="20789"/>
                  </a:lnTo>
                  <a:lnTo>
                    <a:pt x="3555" y="21246"/>
                  </a:lnTo>
                  <a:lnTo>
                    <a:pt x="3992" y="21683"/>
                  </a:lnTo>
                  <a:lnTo>
                    <a:pt x="4449" y="22099"/>
                  </a:lnTo>
                  <a:lnTo>
                    <a:pt x="4906" y="22514"/>
                  </a:lnTo>
                  <a:lnTo>
                    <a:pt x="5405" y="22889"/>
                  </a:lnTo>
                  <a:lnTo>
                    <a:pt x="5904" y="23242"/>
                  </a:lnTo>
                  <a:lnTo>
                    <a:pt x="6424" y="23554"/>
                  </a:lnTo>
                  <a:lnTo>
                    <a:pt x="6964" y="23866"/>
                  </a:lnTo>
                  <a:lnTo>
                    <a:pt x="7526" y="24157"/>
                  </a:lnTo>
                  <a:lnTo>
                    <a:pt x="8087" y="24406"/>
                  </a:lnTo>
                  <a:lnTo>
                    <a:pt x="8669" y="24635"/>
                  </a:lnTo>
                  <a:lnTo>
                    <a:pt x="9272" y="24843"/>
                  </a:lnTo>
                  <a:lnTo>
                    <a:pt x="9875" y="25009"/>
                  </a:lnTo>
                  <a:lnTo>
                    <a:pt x="10499" y="25155"/>
                  </a:lnTo>
                  <a:lnTo>
                    <a:pt x="11122" y="25279"/>
                  </a:lnTo>
                  <a:lnTo>
                    <a:pt x="11767" y="25363"/>
                  </a:lnTo>
                  <a:lnTo>
                    <a:pt x="12411" y="25404"/>
                  </a:lnTo>
                  <a:lnTo>
                    <a:pt x="13076" y="25425"/>
                  </a:lnTo>
                  <a:lnTo>
                    <a:pt x="13638" y="25425"/>
                  </a:lnTo>
                  <a:lnTo>
                    <a:pt x="14178" y="25383"/>
                  </a:lnTo>
                  <a:lnTo>
                    <a:pt x="14739" y="25321"/>
                  </a:lnTo>
                  <a:lnTo>
                    <a:pt x="15280" y="25238"/>
                  </a:lnTo>
                  <a:lnTo>
                    <a:pt x="12723" y="12702"/>
                  </a:lnTo>
                  <a:lnTo>
                    <a:pt x="16735" y="749"/>
                  </a:lnTo>
                  <a:lnTo>
                    <a:pt x="16195" y="582"/>
                  </a:lnTo>
                  <a:lnTo>
                    <a:pt x="15675" y="416"/>
                  </a:lnTo>
                  <a:lnTo>
                    <a:pt x="15134" y="291"/>
                  </a:lnTo>
                  <a:lnTo>
                    <a:pt x="14573" y="187"/>
                  </a:lnTo>
                  <a:lnTo>
                    <a:pt x="14033" y="104"/>
                  </a:lnTo>
                  <a:lnTo>
                    <a:pt x="13471" y="42"/>
                  </a:lnTo>
                  <a:lnTo>
                    <a:pt x="12910"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8"/>
            <p:cNvSpPr/>
            <p:nvPr/>
          </p:nvSpPr>
          <p:spPr>
            <a:xfrm>
              <a:off x="1896500" y="1193500"/>
              <a:ext cx="629400" cy="635625"/>
            </a:xfrm>
            <a:custGeom>
              <a:rect b="b" l="l" r="r" t="t"/>
              <a:pathLst>
                <a:path extrusionOk="0" h="25425" w="25176">
                  <a:moveTo>
                    <a:pt x="12162" y="0"/>
                  </a:moveTo>
                  <a:lnTo>
                    <a:pt x="12473" y="12702"/>
                  </a:lnTo>
                  <a:lnTo>
                    <a:pt x="0" y="14927"/>
                  </a:lnTo>
                  <a:lnTo>
                    <a:pt x="125" y="15405"/>
                  </a:lnTo>
                  <a:lnTo>
                    <a:pt x="250" y="15883"/>
                  </a:lnTo>
                  <a:lnTo>
                    <a:pt x="395" y="16361"/>
                  </a:lnTo>
                  <a:lnTo>
                    <a:pt x="541" y="16818"/>
                  </a:lnTo>
                  <a:lnTo>
                    <a:pt x="728" y="17276"/>
                  </a:lnTo>
                  <a:lnTo>
                    <a:pt x="915" y="17733"/>
                  </a:lnTo>
                  <a:lnTo>
                    <a:pt x="1144" y="18170"/>
                  </a:lnTo>
                  <a:lnTo>
                    <a:pt x="1351" y="18606"/>
                  </a:lnTo>
                  <a:lnTo>
                    <a:pt x="1601" y="19022"/>
                  </a:lnTo>
                  <a:lnTo>
                    <a:pt x="1871" y="19438"/>
                  </a:lnTo>
                  <a:lnTo>
                    <a:pt x="2141" y="19854"/>
                  </a:lnTo>
                  <a:lnTo>
                    <a:pt x="2432" y="20249"/>
                  </a:lnTo>
                  <a:lnTo>
                    <a:pt x="2723" y="20623"/>
                  </a:lnTo>
                  <a:lnTo>
                    <a:pt x="3056" y="20997"/>
                  </a:lnTo>
                  <a:lnTo>
                    <a:pt x="3389" y="21371"/>
                  </a:lnTo>
                  <a:lnTo>
                    <a:pt x="3742" y="21704"/>
                  </a:lnTo>
                  <a:lnTo>
                    <a:pt x="4220" y="22161"/>
                  </a:lnTo>
                  <a:lnTo>
                    <a:pt x="4719" y="22577"/>
                  </a:lnTo>
                  <a:lnTo>
                    <a:pt x="5239" y="22972"/>
                  </a:lnTo>
                  <a:lnTo>
                    <a:pt x="5759" y="23325"/>
                  </a:lnTo>
                  <a:lnTo>
                    <a:pt x="6320" y="23658"/>
                  </a:lnTo>
                  <a:lnTo>
                    <a:pt x="6860" y="23970"/>
                  </a:lnTo>
                  <a:lnTo>
                    <a:pt x="7442" y="24240"/>
                  </a:lnTo>
                  <a:lnTo>
                    <a:pt x="8004" y="24489"/>
                  </a:lnTo>
                  <a:lnTo>
                    <a:pt x="8607" y="24697"/>
                  </a:lnTo>
                  <a:lnTo>
                    <a:pt x="9189" y="24884"/>
                  </a:lnTo>
                  <a:lnTo>
                    <a:pt x="9792" y="25051"/>
                  </a:lnTo>
                  <a:lnTo>
                    <a:pt x="10394" y="25175"/>
                  </a:lnTo>
                  <a:lnTo>
                    <a:pt x="10997" y="25279"/>
                  </a:lnTo>
                  <a:lnTo>
                    <a:pt x="11600" y="25363"/>
                  </a:lnTo>
                  <a:lnTo>
                    <a:pt x="12224" y="25404"/>
                  </a:lnTo>
                  <a:lnTo>
                    <a:pt x="12827" y="25425"/>
                  </a:lnTo>
                  <a:lnTo>
                    <a:pt x="13450" y="25404"/>
                  </a:lnTo>
                  <a:lnTo>
                    <a:pt x="14053" y="25363"/>
                  </a:lnTo>
                  <a:lnTo>
                    <a:pt x="14656" y="25279"/>
                  </a:lnTo>
                  <a:lnTo>
                    <a:pt x="15259" y="25175"/>
                  </a:lnTo>
                  <a:lnTo>
                    <a:pt x="15862" y="25051"/>
                  </a:lnTo>
                  <a:lnTo>
                    <a:pt x="16444" y="24884"/>
                  </a:lnTo>
                  <a:lnTo>
                    <a:pt x="17026" y="24697"/>
                  </a:lnTo>
                  <a:lnTo>
                    <a:pt x="17608" y="24489"/>
                  </a:lnTo>
                  <a:lnTo>
                    <a:pt x="18169" y="24240"/>
                  </a:lnTo>
                  <a:lnTo>
                    <a:pt x="18710" y="23970"/>
                  </a:lnTo>
                  <a:lnTo>
                    <a:pt x="19250" y="23658"/>
                  </a:lnTo>
                  <a:lnTo>
                    <a:pt x="19791" y="23325"/>
                  </a:lnTo>
                  <a:lnTo>
                    <a:pt x="20290" y="22972"/>
                  </a:lnTo>
                  <a:lnTo>
                    <a:pt x="20789" y="22577"/>
                  </a:lnTo>
                  <a:lnTo>
                    <a:pt x="21267" y="22161"/>
                  </a:lnTo>
                  <a:lnTo>
                    <a:pt x="21724" y="21704"/>
                  </a:lnTo>
                  <a:lnTo>
                    <a:pt x="22161" y="21246"/>
                  </a:lnTo>
                  <a:lnTo>
                    <a:pt x="22577" y="20747"/>
                  </a:lnTo>
                  <a:lnTo>
                    <a:pt x="22951" y="20249"/>
                  </a:lnTo>
                  <a:lnTo>
                    <a:pt x="23283" y="19729"/>
                  </a:lnTo>
                  <a:lnTo>
                    <a:pt x="23616" y="19188"/>
                  </a:lnTo>
                  <a:lnTo>
                    <a:pt x="23907" y="18648"/>
                  </a:lnTo>
                  <a:lnTo>
                    <a:pt x="24157" y="18086"/>
                  </a:lnTo>
                  <a:lnTo>
                    <a:pt x="24385" y="17504"/>
                  </a:lnTo>
                  <a:lnTo>
                    <a:pt x="24593" y="16943"/>
                  </a:lnTo>
                  <a:lnTo>
                    <a:pt x="24759" y="16340"/>
                  </a:lnTo>
                  <a:lnTo>
                    <a:pt x="24905" y="15758"/>
                  </a:lnTo>
                  <a:lnTo>
                    <a:pt x="25009" y="15155"/>
                  </a:lnTo>
                  <a:lnTo>
                    <a:pt x="25092" y="14552"/>
                  </a:lnTo>
                  <a:lnTo>
                    <a:pt x="25154" y="13950"/>
                  </a:lnTo>
                  <a:lnTo>
                    <a:pt x="25175" y="13326"/>
                  </a:lnTo>
                  <a:lnTo>
                    <a:pt x="25175" y="12723"/>
                  </a:lnTo>
                  <a:lnTo>
                    <a:pt x="25154" y="12099"/>
                  </a:lnTo>
                  <a:lnTo>
                    <a:pt x="25092" y="11496"/>
                  </a:lnTo>
                  <a:lnTo>
                    <a:pt x="24988" y="10894"/>
                  </a:lnTo>
                  <a:lnTo>
                    <a:pt x="24884" y="10291"/>
                  </a:lnTo>
                  <a:lnTo>
                    <a:pt x="24739" y="9688"/>
                  </a:lnTo>
                  <a:lnTo>
                    <a:pt x="24552" y="9085"/>
                  </a:lnTo>
                  <a:lnTo>
                    <a:pt x="24344" y="8503"/>
                  </a:lnTo>
                  <a:lnTo>
                    <a:pt x="24115" y="7921"/>
                  </a:lnTo>
                  <a:lnTo>
                    <a:pt x="23845" y="7360"/>
                  </a:lnTo>
                  <a:lnTo>
                    <a:pt x="23554" y="6798"/>
                  </a:lnTo>
                  <a:lnTo>
                    <a:pt x="23242" y="6237"/>
                  </a:lnTo>
                  <a:lnTo>
                    <a:pt x="22888" y="5696"/>
                  </a:lnTo>
                  <a:lnTo>
                    <a:pt x="22514" y="5177"/>
                  </a:lnTo>
                  <a:lnTo>
                    <a:pt x="22119" y="4678"/>
                  </a:lnTo>
                  <a:lnTo>
                    <a:pt x="21683" y="4200"/>
                  </a:lnTo>
                  <a:lnTo>
                    <a:pt x="21225" y="3722"/>
                  </a:lnTo>
                  <a:lnTo>
                    <a:pt x="20747" y="3285"/>
                  </a:lnTo>
                  <a:lnTo>
                    <a:pt x="20269" y="2869"/>
                  </a:lnTo>
                  <a:lnTo>
                    <a:pt x="19770" y="2495"/>
                  </a:lnTo>
                  <a:lnTo>
                    <a:pt x="19250" y="2142"/>
                  </a:lnTo>
                  <a:lnTo>
                    <a:pt x="18731" y="1809"/>
                  </a:lnTo>
                  <a:lnTo>
                    <a:pt x="18190" y="1497"/>
                  </a:lnTo>
                  <a:lnTo>
                    <a:pt x="17629" y="1227"/>
                  </a:lnTo>
                  <a:lnTo>
                    <a:pt x="17047" y="977"/>
                  </a:lnTo>
                  <a:lnTo>
                    <a:pt x="16465" y="749"/>
                  </a:lnTo>
                  <a:lnTo>
                    <a:pt x="15883" y="562"/>
                  </a:lnTo>
                  <a:lnTo>
                    <a:pt x="15280" y="395"/>
                  </a:lnTo>
                  <a:lnTo>
                    <a:pt x="14656" y="250"/>
                  </a:lnTo>
                  <a:lnTo>
                    <a:pt x="14053" y="146"/>
                  </a:lnTo>
                  <a:lnTo>
                    <a:pt x="13409" y="63"/>
                  </a:lnTo>
                  <a:lnTo>
                    <a:pt x="12785"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8"/>
            <p:cNvSpPr/>
            <p:nvPr/>
          </p:nvSpPr>
          <p:spPr>
            <a:xfrm>
              <a:off x="1896500" y="1193500"/>
              <a:ext cx="629400" cy="635625"/>
            </a:xfrm>
            <a:custGeom>
              <a:rect b="b" l="l" r="r" t="t"/>
              <a:pathLst>
                <a:path extrusionOk="0" fill="none" h="25425" w="25176">
                  <a:moveTo>
                    <a:pt x="12162" y="0"/>
                  </a:moveTo>
                  <a:lnTo>
                    <a:pt x="12473" y="12702"/>
                  </a:lnTo>
                  <a:lnTo>
                    <a:pt x="0" y="14927"/>
                  </a:lnTo>
                  <a:lnTo>
                    <a:pt x="0" y="14927"/>
                  </a:lnTo>
                  <a:lnTo>
                    <a:pt x="125" y="15405"/>
                  </a:lnTo>
                  <a:lnTo>
                    <a:pt x="250" y="15883"/>
                  </a:lnTo>
                  <a:lnTo>
                    <a:pt x="395" y="16361"/>
                  </a:lnTo>
                  <a:lnTo>
                    <a:pt x="541" y="16818"/>
                  </a:lnTo>
                  <a:lnTo>
                    <a:pt x="728" y="17276"/>
                  </a:lnTo>
                  <a:lnTo>
                    <a:pt x="915" y="17733"/>
                  </a:lnTo>
                  <a:lnTo>
                    <a:pt x="1144" y="18170"/>
                  </a:lnTo>
                  <a:lnTo>
                    <a:pt x="1351" y="18606"/>
                  </a:lnTo>
                  <a:lnTo>
                    <a:pt x="1601" y="19022"/>
                  </a:lnTo>
                  <a:lnTo>
                    <a:pt x="1871" y="19438"/>
                  </a:lnTo>
                  <a:lnTo>
                    <a:pt x="2141" y="19854"/>
                  </a:lnTo>
                  <a:lnTo>
                    <a:pt x="2432" y="20249"/>
                  </a:lnTo>
                  <a:lnTo>
                    <a:pt x="2723" y="20623"/>
                  </a:lnTo>
                  <a:lnTo>
                    <a:pt x="3056" y="20997"/>
                  </a:lnTo>
                  <a:lnTo>
                    <a:pt x="3389" y="21371"/>
                  </a:lnTo>
                  <a:lnTo>
                    <a:pt x="3742" y="21704"/>
                  </a:lnTo>
                  <a:lnTo>
                    <a:pt x="3742" y="21704"/>
                  </a:lnTo>
                  <a:lnTo>
                    <a:pt x="4220" y="22161"/>
                  </a:lnTo>
                  <a:lnTo>
                    <a:pt x="4719" y="22577"/>
                  </a:lnTo>
                  <a:lnTo>
                    <a:pt x="5239" y="22972"/>
                  </a:lnTo>
                  <a:lnTo>
                    <a:pt x="5759" y="23325"/>
                  </a:lnTo>
                  <a:lnTo>
                    <a:pt x="6320" y="23658"/>
                  </a:lnTo>
                  <a:lnTo>
                    <a:pt x="6860" y="23970"/>
                  </a:lnTo>
                  <a:lnTo>
                    <a:pt x="7442" y="24240"/>
                  </a:lnTo>
                  <a:lnTo>
                    <a:pt x="8004" y="24489"/>
                  </a:lnTo>
                  <a:lnTo>
                    <a:pt x="8607" y="24697"/>
                  </a:lnTo>
                  <a:lnTo>
                    <a:pt x="9189" y="24884"/>
                  </a:lnTo>
                  <a:lnTo>
                    <a:pt x="9792" y="25051"/>
                  </a:lnTo>
                  <a:lnTo>
                    <a:pt x="10394" y="25175"/>
                  </a:lnTo>
                  <a:lnTo>
                    <a:pt x="10997" y="25279"/>
                  </a:lnTo>
                  <a:lnTo>
                    <a:pt x="11600" y="25363"/>
                  </a:lnTo>
                  <a:lnTo>
                    <a:pt x="12224" y="25404"/>
                  </a:lnTo>
                  <a:lnTo>
                    <a:pt x="12827" y="25425"/>
                  </a:lnTo>
                  <a:lnTo>
                    <a:pt x="12827" y="25425"/>
                  </a:lnTo>
                  <a:lnTo>
                    <a:pt x="13450" y="25404"/>
                  </a:lnTo>
                  <a:lnTo>
                    <a:pt x="14053" y="25363"/>
                  </a:lnTo>
                  <a:lnTo>
                    <a:pt x="14656" y="25279"/>
                  </a:lnTo>
                  <a:lnTo>
                    <a:pt x="15259" y="25175"/>
                  </a:lnTo>
                  <a:lnTo>
                    <a:pt x="15862" y="25051"/>
                  </a:lnTo>
                  <a:lnTo>
                    <a:pt x="16444" y="24884"/>
                  </a:lnTo>
                  <a:lnTo>
                    <a:pt x="17026" y="24697"/>
                  </a:lnTo>
                  <a:lnTo>
                    <a:pt x="17608" y="24489"/>
                  </a:lnTo>
                  <a:lnTo>
                    <a:pt x="18169" y="24240"/>
                  </a:lnTo>
                  <a:lnTo>
                    <a:pt x="18710" y="23970"/>
                  </a:lnTo>
                  <a:lnTo>
                    <a:pt x="19250" y="23658"/>
                  </a:lnTo>
                  <a:lnTo>
                    <a:pt x="19791" y="23325"/>
                  </a:lnTo>
                  <a:lnTo>
                    <a:pt x="20290" y="22972"/>
                  </a:lnTo>
                  <a:lnTo>
                    <a:pt x="20789" y="22577"/>
                  </a:lnTo>
                  <a:lnTo>
                    <a:pt x="21267" y="22161"/>
                  </a:lnTo>
                  <a:lnTo>
                    <a:pt x="21724" y="21704"/>
                  </a:lnTo>
                  <a:lnTo>
                    <a:pt x="21724" y="21704"/>
                  </a:lnTo>
                  <a:lnTo>
                    <a:pt x="22161" y="21246"/>
                  </a:lnTo>
                  <a:lnTo>
                    <a:pt x="22577" y="20747"/>
                  </a:lnTo>
                  <a:lnTo>
                    <a:pt x="22951" y="20249"/>
                  </a:lnTo>
                  <a:lnTo>
                    <a:pt x="23283" y="19729"/>
                  </a:lnTo>
                  <a:lnTo>
                    <a:pt x="23616" y="19188"/>
                  </a:lnTo>
                  <a:lnTo>
                    <a:pt x="23907" y="18648"/>
                  </a:lnTo>
                  <a:lnTo>
                    <a:pt x="24157" y="18086"/>
                  </a:lnTo>
                  <a:lnTo>
                    <a:pt x="24385" y="17504"/>
                  </a:lnTo>
                  <a:lnTo>
                    <a:pt x="24593" y="16943"/>
                  </a:lnTo>
                  <a:lnTo>
                    <a:pt x="24759" y="16340"/>
                  </a:lnTo>
                  <a:lnTo>
                    <a:pt x="24905" y="15758"/>
                  </a:lnTo>
                  <a:lnTo>
                    <a:pt x="25009" y="15155"/>
                  </a:lnTo>
                  <a:lnTo>
                    <a:pt x="25092" y="14552"/>
                  </a:lnTo>
                  <a:lnTo>
                    <a:pt x="25154" y="13950"/>
                  </a:lnTo>
                  <a:lnTo>
                    <a:pt x="25175" y="13326"/>
                  </a:lnTo>
                  <a:lnTo>
                    <a:pt x="25175" y="12723"/>
                  </a:lnTo>
                  <a:lnTo>
                    <a:pt x="25154" y="12099"/>
                  </a:lnTo>
                  <a:lnTo>
                    <a:pt x="25092" y="11496"/>
                  </a:lnTo>
                  <a:lnTo>
                    <a:pt x="24988" y="10894"/>
                  </a:lnTo>
                  <a:lnTo>
                    <a:pt x="24884" y="10291"/>
                  </a:lnTo>
                  <a:lnTo>
                    <a:pt x="24739" y="9688"/>
                  </a:lnTo>
                  <a:lnTo>
                    <a:pt x="24552" y="9085"/>
                  </a:lnTo>
                  <a:lnTo>
                    <a:pt x="24344" y="8503"/>
                  </a:lnTo>
                  <a:lnTo>
                    <a:pt x="24115" y="7921"/>
                  </a:lnTo>
                  <a:lnTo>
                    <a:pt x="23845" y="7360"/>
                  </a:lnTo>
                  <a:lnTo>
                    <a:pt x="23554" y="6798"/>
                  </a:lnTo>
                  <a:lnTo>
                    <a:pt x="23242" y="6237"/>
                  </a:lnTo>
                  <a:lnTo>
                    <a:pt x="22888" y="5696"/>
                  </a:lnTo>
                  <a:lnTo>
                    <a:pt x="22514" y="5177"/>
                  </a:lnTo>
                  <a:lnTo>
                    <a:pt x="22119" y="4678"/>
                  </a:lnTo>
                  <a:lnTo>
                    <a:pt x="21683" y="4200"/>
                  </a:lnTo>
                  <a:lnTo>
                    <a:pt x="21225" y="3722"/>
                  </a:lnTo>
                  <a:lnTo>
                    <a:pt x="21225" y="3722"/>
                  </a:lnTo>
                  <a:lnTo>
                    <a:pt x="20747" y="3285"/>
                  </a:lnTo>
                  <a:lnTo>
                    <a:pt x="20269" y="2869"/>
                  </a:lnTo>
                  <a:lnTo>
                    <a:pt x="19770" y="2495"/>
                  </a:lnTo>
                  <a:lnTo>
                    <a:pt x="19250" y="2142"/>
                  </a:lnTo>
                  <a:lnTo>
                    <a:pt x="18731" y="1809"/>
                  </a:lnTo>
                  <a:lnTo>
                    <a:pt x="18190" y="1497"/>
                  </a:lnTo>
                  <a:lnTo>
                    <a:pt x="17629" y="1227"/>
                  </a:lnTo>
                  <a:lnTo>
                    <a:pt x="17047" y="977"/>
                  </a:lnTo>
                  <a:lnTo>
                    <a:pt x="16465" y="749"/>
                  </a:lnTo>
                  <a:lnTo>
                    <a:pt x="15883" y="562"/>
                  </a:lnTo>
                  <a:lnTo>
                    <a:pt x="15280" y="395"/>
                  </a:lnTo>
                  <a:lnTo>
                    <a:pt x="14656" y="250"/>
                  </a:lnTo>
                  <a:lnTo>
                    <a:pt x="14053" y="146"/>
                  </a:lnTo>
                  <a:lnTo>
                    <a:pt x="13409" y="63"/>
                  </a:lnTo>
                  <a:lnTo>
                    <a:pt x="12785" y="0"/>
                  </a:lnTo>
                  <a:lnTo>
                    <a:pt x="1216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8"/>
            <p:cNvSpPr/>
            <p:nvPr/>
          </p:nvSpPr>
          <p:spPr>
            <a:xfrm>
              <a:off x="1889725" y="1192975"/>
              <a:ext cx="333175" cy="373700"/>
            </a:xfrm>
            <a:custGeom>
              <a:rect b="b" l="l" r="r" t="t"/>
              <a:pathLst>
                <a:path extrusionOk="0" h="14948" w="13327">
                  <a:moveTo>
                    <a:pt x="11975" y="1"/>
                  </a:moveTo>
                  <a:lnTo>
                    <a:pt x="11518" y="21"/>
                  </a:lnTo>
                  <a:lnTo>
                    <a:pt x="11060" y="63"/>
                  </a:lnTo>
                  <a:lnTo>
                    <a:pt x="10603" y="125"/>
                  </a:lnTo>
                  <a:lnTo>
                    <a:pt x="10167" y="188"/>
                  </a:lnTo>
                  <a:lnTo>
                    <a:pt x="9709" y="271"/>
                  </a:lnTo>
                  <a:lnTo>
                    <a:pt x="9106" y="437"/>
                  </a:lnTo>
                  <a:lnTo>
                    <a:pt x="8503" y="603"/>
                  </a:lnTo>
                  <a:lnTo>
                    <a:pt x="7901" y="811"/>
                  </a:lnTo>
                  <a:lnTo>
                    <a:pt x="7339" y="1061"/>
                  </a:lnTo>
                  <a:lnTo>
                    <a:pt x="6778" y="1310"/>
                  </a:lnTo>
                  <a:lnTo>
                    <a:pt x="6258" y="1601"/>
                  </a:lnTo>
                  <a:lnTo>
                    <a:pt x="5739" y="1913"/>
                  </a:lnTo>
                  <a:lnTo>
                    <a:pt x="5240" y="2246"/>
                  </a:lnTo>
                  <a:lnTo>
                    <a:pt x="4741" y="2599"/>
                  </a:lnTo>
                  <a:lnTo>
                    <a:pt x="4283" y="2973"/>
                  </a:lnTo>
                  <a:lnTo>
                    <a:pt x="3847" y="3368"/>
                  </a:lnTo>
                  <a:lnTo>
                    <a:pt x="3431" y="3805"/>
                  </a:lnTo>
                  <a:lnTo>
                    <a:pt x="3015" y="4241"/>
                  </a:lnTo>
                  <a:lnTo>
                    <a:pt x="2641" y="4699"/>
                  </a:lnTo>
                  <a:lnTo>
                    <a:pt x="2288" y="5156"/>
                  </a:lnTo>
                  <a:lnTo>
                    <a:pt x="1955" y="5655"/>
                  </a:lnTo>
                  <a:lnTo>
                    <a:pt x="1643" y="6154"/>
                  </a:lnTo>
                  <a:lnTo>
                    <a:pt x="1373" y="6674"/>
                  </a:lnTo>
                  <a:lnTo>
                    <a:pt x="1103" y="7214"/>
                  </a:lnTo>
                  <a:lnTo>
                    <a:pt x="874" y="7755"/>
                  </a:lnTo>
                  <a:lnTo>
                    <a:pt x="666" y="8316"/>
                  </a:lnTo>
                  <a:lnTo>
                    <a:pt x="479" y="8877"/>
                  </a:lnTo>
                  <a:lnTo>
                    <a:pt x="334" y="9459"/>
                  </a:lnTo>
                  <a:lnTo>
                    <a:pt x="209" y="10041"/>
                  </a:lnTo>
                  <a:lnTo>
                    <a:pt x="105" y="10644"/>
                  </a:lnTo>
                  <a:lnTo>
                    <a:pt x="42" y="11247"/>
                  </a:lnTo>
                  <a:lnTo>
                    <a:pt x="1" y="11850"/>
                  </a:lnTo>
                  <a:lnTo>
                    <a:pt x="1" y="12453"/>
                  </a:lnTo>
                  <a:lnTo>
                    <a:pt x="22" y="13077"/>
                  </a:lnTo>
                  <a:lnTo>
                    <a:pt x="63" y="13700"/>
                  </a:lnTo>
                  <a:lnTo>
                    <a:pt x="167" y="14324"/>
                  </a:lnTo>
                  <a:lnTo>
                    <a:pt x="271" y="14948"/>
                  </a:lnTo>
                  <a:lnTo>
                    <a:pt x="12744" y="12723"/>
                  </a:lnTo>
                  <a:lnTo>
                    <a:pt x="13326" y="42"/>
                  </a:lnTo>
                  <a:lnTo>
                    <a:pt x="12869" y="21"/>
                  </a:lnTo>
                  <a:lnTo>
                    <a:pt x="12433"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8"/>
            <p:cNvSpPr/>
            <p:nvPr/>
          </p:nvSpPr>
          <p:spPr>
            <a:xfrm>
              <a:off x="1117450" y="2729250"/>
              <a:ext cx="1482250" cy="677750"/>
            </a:xfrm>
            <a:custGeom>
              <a:rect b="b" l="l" r="r" t="t"/>
              <a:pathLst>
                <a:path extrusionOk="0" h="27110" w="59290">
                  <a:moveTo>
                    <a:pt x="457" y="1"/>
                  </a:moveTo>
                  <a:lnTo>
                    <a:pt x="0" y="22"/>
                  </a:lnTo>
                  <a:lnTo>
                    <a:pt x="769" y="27109"/>
                  </a:lnTo>
                  <a:lnTo>
                    <a:pt x="59289" y="27109"/>
                  </a:lnTo>
                  <a:lnTo>
                    <a:pt x="59268" y="26652"/>
                  </a:lnTo>
                  <a:lnTo>
                    <a:pt x="1206" y="26652"/>
                  </a:lnTo>
                  <a:lnTo>
                    <a:pt x="457"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8"/>
            <p:cNvSpPr/>
            <p:nvPr/>
          </p:nvSpPr>
          <p:spPr>
            <a:xfrm>
              <a:off x="2586150" y="3388250"/>
              <a:ext cx="26025" cy="26025"/>
            </a:xfrm>
            <a:custGeom>
              <a:rect b="b" l="l" r="r" t="t"/>
              <a:pathLst>
                <a:path extrusionOk="0" h="1041" w="1041">
                  <a:moveTo>
                    <a:pt x="396" y="1"/>
                  </a:moveTo>
                  <a:lnTo>
                    <a:pt x="292" y="43"/>
                  </a:lnTo>
                  <a:lnTo>
                    <a:pt x="209" y="84"/>
                  </a:lnTo>
                  <a:lnTo>
                    <a:pt x="146" y="146"/>
                  </a:lnTo>
                  <a:lnTo>
                    <a:pt x="84" y="230"/>
                  </a:lnTo>
                  <a:lnTo>
                    <a:pt x="42" y="313"/>
                  </a:lnTo>
                  <a:lnTo>
                    <a:pt x="1" y="417"/>
                  </a:lnTo>
                  <a:lnTo>
                    <a:pt x="1" y="521"/>
                  </a:lnTo>
                  <a:lnTo>
                    <a:pt x="1" y="625"/>
                  </a:lnTo>
                  <a:lnTo>
                    <a:pt x="42" y="708"/>
                  </a:lnTo>
                  <a:lnTo>
                    <a:pt x="84" y="812"/>
                  </a:lnTo>
                  <a:lnTo>
                    <a:pt x="167" y="874"/>
                  </a:lnTo>
                  <a:lnTo>
                    <a:pt x="229" y="936"/>
                  </a:lnTo>
                  <a:lnTo>
                    <a:pt x="333" y="999"/>
                  </a:lnTo>
                  <a:lnTo>
                    <a:pt x="416" y="1020"/>
                  </a:lnTo>
                  <a:lnTo>
                    <a:pt x="520" y="1040"/>
                  </a:lnTo>
                  <a:lnTo>
                    <a:pt x="562" y="1040"/>
                  </a:lnTo>
                  <a:lnTo>
                    <a:pt x="645" y="1020"/>
                  </a:lnTo>
                  <a:lnTo>
                    <a:pt x="749" y="978"/>
                  </a:lnTo>
                  <a:lnTo>
                    <a:pt x="832" y="936"/>
                  </a:lnTo>
                  <a:lnTo>
                    <a:pt x="895" y="874"/>
                  </a:lnTo>
                  <a:lnTo>
                    <a:pt x="957" y="791"/>
                  </a:lnTo>
                  <a:lnTo>
                    <a:pt x="999" y="708"/>
                  </a:lnTo>
                  <a:lnTo>
                    <a:pt x="1040" y="625"/>
                  </a:lnTo>
                  <a:lnTo>
                    <a:pt x="1040" y="521"/>
                  </a:lnTo>
                  <a:lnTo>
                    <a:pt x="1019" y="417"/>
                  </a:lnTo>
                  <a:lnTo>
                    <a:pt x="999" y="313"/>
                  </a:lnTo>
                  <a:lnTo>
                    <a:pt x="936" y="230"/>
                  </a:lnTo>
                  <a:lnTo>
                    <a:pt x="874" y="146"/>
                  </a:lnTo>
                  <a:lnTo>
                    <a:pt x="791" y="84"/>
                  </a:lnTo>
                  <a:lnTo>
                    <a:pt x="707" y="43"/>
                  </a:lnTo>
                  <a:lnTo>
                    <a:pt x="604"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8"/>
            <p:cNvSpPr/>
            <p:nvPr/>
          </p:nvSpPr>
          <p:spPr>
            <a:xfrm>
              <a:off x="1110150" y="2717300"/>
              <a:ext cx="26025" cy="26025"/>
            </a:xfrm>
            <a:custGeom>
              <a:rect b="b" l="l" r="r" t="t"/>
              <a:pathLst>
                <a:path extrusionOk="0" h="1041" w="1041">
                  <a:moveTo>
                    <a:pt x="396" y="1"/>
                  </a:moveTo>
                  <a:lnTo>
                    <a:pt x="313" y="42"/>
                  </a:lnTo>
                  <a:lnTo>
                    <a:pt x="209" y="84"/>
                  </a:lnTo>
                  <a:lnTo>
                    <a:pt x="146" y="146"/>
                  </a:lnTo>
                  <a:lnTo>
                    <a:pt x="84" y="229"/>
                  </a:lnTo>
                  <a:lnTo>
                    <a:pt x="43" y="313"/>
                  </a:lnTo>
                  <a:lnTo>
                    <a:pt x="1" y="396"/>
                  </a:lnTo>
                  <a:lnTo>
                    <a:pt x="1" y="500"/>
                  </a:lnTo>
                  <a:lnTo>
                    <a:pt x="1" y="520"/>
                  </a:lnTo>
                  <a:lnTo>
                    <a:pt x="1" y="624"/>
                  </a:lnTo>
                  <a:lnTo>
                    <a:pt x="43" y="728"/>
                  </a:lnTo>
                  <a:lnTo>
                    <a:pt x="84" y="812"/>
                  </a:lnTo>
                  <a:lnTo>
                    <a:pt x="167" y="895"/>
                  </a:lnTo>
                  <a:lnTo>
                    <a:pt x="230" y="957"/>
                  </a:lnTo>
                  <a:lnTo>
                    <a:pt x="334" y="999"/>
                  </a:lnTo>
                  <a:lnTo>
                    <a:pt x="417" y="1019"/>
                  </a:lnTo>
                  <a:lnTo>
                    <a:pt x="521" y="1040"/>
                  </a:lnTo>
                  <a:lnTo>
                    <a:pt x="625" y="1019"/>
                  </a:lnTo>
                  <a:lnTo>
                    <a:pt x="729" y="999"/>
                  </a:lnTo>
                  <a:lnTo>
                    <a:pt x="812" y="957"/>
                  </a:lnTo>
                  <a:lnTo>
                    <a:pt x="895" y="895"/>
                  </a:lnTo>
                  <a:lnTo>
                    <a:pt x="957" y="812"/>
                  </a:lnTo>
                  <a:lnTo>
                    <a:pt x="999" y="728"/>
                  </a:lnTo>
                  <a:lnTo>
                    <a:pt x="1020" y="624"/>
                  </a:lnTo>
                  <a:lnTo>
                    <a:pt x="1040" y="520"/>
                  </a:lnTo>
                  <a:lnTo>
                    <a:pt x="1040" y="500"/>
                  </a:lnTo>
                  <a:lnTo>
                    <a:pt x="1020" y="396"/>
                  </a:lnTo>
                  <a:lnTo>
                    <a:pt x="999" y="313"/>
                  </a:lnTo>
                  <a:lnTo>
                    <a:pt x="936" y="209"/>
                  </a:lnTo>
                  <a:lnTo>
                    <a:pt x="874" y="146"/>
                  </a:lnTo>
                  <a:lnTo>
                    <a:pt x="791" y="84"/>
                  </a:lnTo>
                  <a:lnTo>
                    <a:pt x="708" y="22"/>
                  </a:lnTo>
                  <a:lnTo>
                    <a:pt x="604"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8"/>
            <p:cNvSpPr/>
            <p:nvPr/>
          </p:nvSpPr>
          <p:spPr>
            <a:xfrm>
              <a:off x="1179275" y="2711600"/>
              <a:ext cx="1400675" cy="650700"/>
            </a:xfrm>
            <a:custGeom>
              <a:rect b="b" l="l" r="r" t="t"/>
              <a:pathLst>
                <a:path extrusionOk="0" h="26028" w="56027">
                  <a:moveTo>
                    <a:pt x="48937" y="0"/>
                  </a:moveTo>
                  <a:lnTo>
                    <a:pt x="41162" y="7983"/>
                  </a:lnTo>
                  <a:lnTo>
                    <a:pt x="38522" y="7983"/>
                  </a:lnTo>
                  <a:lnTo>
                    <a:pt x="34261" y="3846"/>
                  </a:lnTo>
                  <a:lnTo>
                    <a:pt x="31329" y="3846"/>
                  </a:lnTo>
                  <a:lnTo>
                    <a:pt x="18898" y="16652"/>
                  </a:lnTo>
                  <a:lnTo>
                    <a:pt x="12952" y="16652"/>
                  </a:lnTo>
                  <a:lnTo>
                    <a:pt x="11060" y="18585"/>
                  </a:lnTo>
                  <a:lnTo>
                    <a:pt x="6923" y="18585"/>
                  </a:lnTo>
                  <a:lnTo>
                    <a:pt x="1" y="25695"/>
                  </a:lnTo>
                  <a:lnTo>
                    <a:pt x="333" y="26028"/>
                  </a:lnTo>
                  <a:lnTo>
                    <a:pt x="7111" y="19043"/>
                  </a:lnTo>
                  <a:lnTo>
                    <a:pt x="11248" y="19043"/>
                  </a:lnTo>
                  <a:lnTo>
                    <a:pt x="13139" y="17109"/>
                  </a:lnTo>
                  <a:lnTo>
                    <a:pt x="19085" y="17109"/>
                  </a:lnTo>
                  <a:lnTo>
                    <a:pt x="31516" y="4303"/>
                  </a:lnTo>
                  <a:lnTo>
                    <a:pt x="34073" y="4303"/>
                  </a:lnTo>
                  <a:lnTo>
                    <a:pt x="38335" y="8461"/>
                  </a:lnTo>
                  <a:lnTo>
                    <a:pt x="41370" y="8461"/>
                  </a:lnTo>
                  <a:lnTo>
                    <a:pt x="49145" y="457"/>
                  </a:lnTo>
                  <a:lnTo>
                    <a:pt x="56026" y="457"/>
                  </a:lnTo>
                  <a:lnTo>
                    <a:pt x="56026"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8"/>
            <p:cNvSpPr/>
            <p:nvPr/>
          </p:nvSpPr>
          <p:spPr>
            <a:xfrm>
              <a:off x="1179275" y="2711600"/>
              <a:ext cx="1400675" cy="650700"/>
            </a:xfrm>
            <a:custGeom>
              <a:rect b="b" l="l" r="r" t="t"/>
              <a:pathLst>
                <a:path extrusionOk="0" fill="none" h="26028" w="56027">
                  <a:moveTo>
                    <a:pt x="333" y="26028"/>
                  </a:moveTo>
                  <a:lnTo>
                    <a:pt x="1" y="25695"/>
                  </a:lnTo>
                  <a:lnTo>
                    <a:pt x="6923" y="18585"/>
                  </a:lnTo>
                  <a:lnTo>
                    <a:pt x="11060" y="18585"/>
                  </a:lnTo>
                  <a:lnTo>
                    <a:pt x="12952" y="16652"/>
                  </a:lnTo>
                  <a:lnTo>
                    <a:pt x="18898" y="16652"/>
                  </a:lnTo>
                  <a:lnTo>
                    <a:pt x="31329" y="3846"/>
                  </a:lnTo>
                  <a:lnTo>
                    <a:pt x="34261" y="3846"/>
                  </a:lnTo>
                  <a:lnTo>
                    <a:pt x="38522" y="7983"/>
                  </a:lnTo>
                  <a:lnTo>
                    <a:pt x="41162" y="7983"/>
                  </a:lnTo>
                  <a:lnTo>
                    <a:pt x="48937" y="0"/>
                  </a:lnTo>
                  <a:lnTo>
                    <a:pt x="56026" y="0"/>
                  </a:lnTo>
                  <a:lnTo>
                    <a:pt x="56026" y="457"/>
                  </a:lnTo>
                  <a:lnTo>
                    <a:pt x="49145" y="457"/>
                  </a:lnTo>
                  <a:lnTo>
                    <a:pt x="41370" y="8461"/>
                  </a:lnTo>
                  <a:lnTo>
                    <a:pt x="38335" y="8461"/>
                  </a:lnTo>
                  <a:lnTo>
                    <a:pt x="34073" y="4303"/>
                  </a:lnTo>
                  <a:lnTo>
                    <a:pt x="31516" y="4303"/>
                  </a:lnTo>
                  <a:lnTo>
                    <a:pt x="19085" y="17109"/>
                  </a:lnTo>
                  <a:lnTo>
                    <a:pt x="13139" y="17109"/>
                  </a:lnTo>
                  <a:lnTo>
                    <a:pt x="11248" y="19043"/>
                  </a:lnTo>
                  <a:lnTo>
                    <a:pt x="7111" y="19043"/>
                  </a:lnTo>
                  <a:lnTo>
                    <a:pt x="333" y="2602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8"/>
            <p:cNvSpPr/>
            <p:nvPr/>
          </p:nvSpPr>
          <p:spPr>
            <a:xfrm>
              <a:off x="1170975" y="3344600"/>
              <a:ext cx="26525" cy="26025"/>
            </a:xfrm>
            <a:custGeom>
              <a:rect b="b" l="l" r="r" t="t"/>
              <a:pathLst>
                <a:path extrusionOk="0" h="1041" w="1061">
                  <a:moveTo>
                    <a:pt x="437" y="1"/>
                  </a:moveTo>
                  <a:lnTo>
                    <a:pt x="333" y="42"/>
                  </a:lnTo>
                  <a:lnTo>
                    <a:pt x="250" y="84"/>
                  </a:lnTo>
                  <a:lnTo>
                    <a:pt x="167" y="146"/>
                  </a:lnTo>
                  <a:lnTo>
                    <a:pt x="83" y="229"/>
                  </a:lnTo>
                  <a:lnTo>
                    <a:pt x="42" y="333"/>
                  </a:lnTo>
                  <a:lnTo>
                    <a:pt x="21" y="416"/>
                  </a:lnTo>
                  <a:lnTo>
                    <a:pt x="0" y="520"/>
                  </a:lnTo>
                  <a:lnTo>
                    <a:pt x="21" y="624"/>
                  </a:lnTo>
                  <a:lnTo>
                    <a:pt x="42" y="728"/>
                  </a:lnTo>
                  <a:lnTo>
                    <a:pt x="104" y="811"/>
                  </a:lnTo>
                  <a:lnTo>
                    <a:pt x="167" y="895"/>
                  </a:lnTo>
                  <a:lnTo>
                    <a:pt x="250" y="957"/>
                  </a:lnTo>
                  <a:lnTo>
                    <a:pt x="333" y="1019"/>
                  </a:lnTo>
                  <a:lnTo>
                    <a:pt x="437" y="1040"/>
                  </a:lnTo>
                  <a:lnTo>
                    <a:pt x="645" y="1040"/>
                  </a:lnTo>
                  <a:lnTo>
                    <a:pt x="728" y="999"/>
                  </a:lnTo>
                  <a:lnTo>
                    <a:pt x="832" y="957"/>
                  </a:lnTo>
                  <a:lnTo>
                    <a:pt x="915" y="895"/>
                  </a:lnTo>
                  <a:lnTo>
                    <a:pt x="977" y="811"/>
                  </a:lnTo>
                  <a:lnTo>
                    <a:pt x="1019" y="728"/>
                  </a:lnTo>
                  <a:lnTo>
                    <a:pt x="1040" y="624"/>
                  </a:lnTo>
                  <a:lnTo>
                    <a:pt x="1060" y="520"/>
                  </a:lnTo>
                  <a:lnTo>
                    <a:pt x="1040" y="416"/>
                  </a:lnTo>
                  <a:lnTo>
                    <a:pt x="1019" y="333"/>
                  </a:lnTo>
                  <a:lnTo>
                    <a:pt x="977" y="229"/>
                  </a:lnTo>
                  <a:lnTo>
                    <a:pt x="915" y="146"/>
                  </a:lnTo>
                  <a:lnTo>
                    <a:pt x="894" y="146"/>
                  </a:lnTo>
                  <a:lnTo>
                    <a:pt x="811" y="84"/>
                  </a:lnTo>
                  <a:lnTo>
                    <a:pt x="728" y="42"/>
                  </a:lnTo>
                  <a:lnTo>
                    <a:pt x="624"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8"/>
            <p:cNvSpPr/>
            <p:nvPr/>
          </p:nvSpPr>
          <p:spPr>
            <a:xfrm>
              <a:off x="2566400" y="2704325"/>
              <a:ext cx="26025" cy="26000"/>
            </a:xfrm>
            <a:custGeom>
              <a:rect b="b" l="l" r="r" t="t"/>
              <a:pathLst>
                <a:path extrusionOk="0" h="1040" w="1041">
                  <a:moveTo>
                    <a:pt x="396" y="0"/>
                  </a:moveTo>
                  <a:lnTo>
                    <a:pt x="313" y="21"/>
                  </a:lnTo>
                  <a:lnTo>
                    <a:pt x="229" y="83"/>
                  </a:lnTo>
                  <a:lnTo>
                    <a:pt x="146" y="146"/>
                  </a:lnTo>
                  <a:lnTo>
                    <a:pt x="84" y="208"/>
                  </a:lnTo>
                  <a:lnTo>
                    <a:pt x="42" y="312"/>
                  </a:lnTo>
                  <a:lnTo>
                    <a:pt x="1" y="395"/>
                  </a:lnTo>
                  <a:lnTo>
                    <a:pt x="1" y="499"/>
                  </a:lnTo>
                  <a:lnTo>
                    <a:pt x="1" y="520"/>
                  </a:lnTo>
                  <a:lnTo>
                    <a:pt x="1" y="624"/>
                  </a:lnTo>
                  <a:lnTo>
                    <a:pt x="42" y="707"/>
                  </a:lnTo>
                  <a:lnTo>
                    <a:pt x="84" y="811"/>
                  </a:lnTo>
                  <a:lnTo>
                    <a:pt x="167" y="873"/>
                  </a:lnTo>
                  <a:lnTo>
                    <a:pt x="229" y="936"/>
                  </a:lnTo>
                  <a:lnTo>
                    <a:pt x="333" y="998"/>
                  </a:lnTo>
                  <a:lnTo>
                    <a:pt x="416" y="1019"/>
                  </a:lnTo>
                  <a:lnTo>
                    <a:pt x="520" y="1039"/>
                  </a:lnTo>
                  <a:lnTo>
                    <a:pt x="624" y="1019"/>
                  </a:lnTo>
                  <a:lnTo>
                    <a:pt x="728" y="998"/>
                  </a:lnTo>
                  <a:lnTo>
                    <a:pt x="811" y="936"/>
                  </a:lnTo>
                  <a:lnTo>
                    <a:pt x="895" y="873"/>
                  </a:lnTo>
                  <a:lnTo>
                    <a:pt x="957" y="811"/>
                  </a:lnTo>
                  <a:lnTo>
                    <a:pt x="999" y="728"/>
                  </a:lnTo>
                  <a:lnTo>
                    <a:pt x="1019" y="624"/>
                  </a:lnTo>
                  <a:lnTo>
                    <a:pt x="1040" y="520"/>
                  </a:lnTo>
                  <a:lnTo>
                    <a:pt x="1019" y="416"/>
                  </a:lnTo>
                  <a:lnTo>
                    <a:pt x="999" y="312"/>
                  </a:lnTo>
                  <a:lnTo>
                    <a:pt x="936" y="229"/>
                  </a:lnTo>
                  <a:lnTo>
                    <a:pt x="874" y="146"/>
                  </a:lnTo>
                  <a:lnTo>
                    <a:pt x="791" y="83"/>
                  </a:lnTo>
                  <a:lnTo>
                    <a:pt x="708" y="42"/>
                  </a:lnTo>
                  <a:lnTo>
                    <a:pt x="604"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8"/>
            <p:cNvSpPr/>
            <p:nvPr/>
          </p:nvSpPr>
          <p:spPr>
            <a:xfrm>
              <a:off x="1186550" y="2927275"/>
              <a:ext cx="1403775" cy="361750"/>
            </a:xfrm>
            <a:custGeom>
              <a:rect b="b" l="l" r="r" t="t"/>
              <a:pathLst>
                <a:path extrusionOk="0" h="14470" w="56151">
                  <a:moveTo>
                    <a:pt x="45902" y="0"/>
                  </a:moveTo>
                  <a:lnTo>
                    <a:pt x="42077" y="3929"/>
                  </a:lnTo>
                  <a:lnTo>
                    <a:pt x="36506" y="3929"/>
                  </a:lnTo>
                  <a:lnTo>
                    <a:pt x="34635" y="5863"/>
                  </a:lnTo>
                  <a:lnTo>
                    <a:pt x="28876" y="5863"/>
                  </a:lnTo>
                  <a:lnTo>
                    <a:pt x="24386" y="10478"/>
                  </a:lnTo>
                  <a:lnTo>
                    <a:pt x="19251" y="10478"/>
                  </a:lnTo>
                  <a:lnTo>
                    <a:pt x="17193" y="8482"/>
                  </a:lnTo>
                  <a:lnTo>
                    <a:pt x="16528" y="8482"/>
                  </a:lnTo>
                  <a:lnTo>
                    <a:pt x="19085" y="10956"/>
                  </a:lnTo>
                  <a:lnTo>
                    <a:pt x="24594" y="10956"/>
                  </a:lnTo>
                  <a:lnTo>
                    <a:pt x="29063" y="6341"/>
                  </a:lnTo>
                  <a:lnTo>
                    <a:pt x="34843" y="6341"/>
                  </a:lnTo>
                  <a:lnTo>
                    <a:pt x="36714" y="4408"/>
                  </a:lnTo>
                  <a:lnTo>
                    <a:pt x="42264" y="4408"/>
                  </a:lnTo>
                  <a:lnTo>
                    <a:pt x="46089" y="458"/>
                  </a:lnTo>
                  <a:lnTo>
                    <a:pt x="47586" y="458"/>
                  </a:lnTo>
                  <a:lnTo>
                    <a:pt x="55839" y="8482"/>
                  </a:lnTo>
                  <a:lnTo>
                    <a:pt x="55881" y="8378"/>
                  </a:lnTo>
                  <a:lnTo>
                    <a:pt x="55964" y="8274"/>
                  </a:lnTo>
                  <a:lnTo>
                    <a:pt x="56047" y="8212"/>
                  </a:lnTo>
                  <a:lnTo>
                    <a:pt x="56151" y="8150"/>
                  </a:lnTo>
                  <a:lnTo>
                    <a:pt x="47773" y="0"/>
                  </a:lnTo>
                  <a:close/>
                  <a:moveTo>
                    <a:pt x="7901" y="6008"/>
                  </a:moveTo>
                  <a:lnTo>
                    <a:pt x="1" y="14158"/>
                  </a:lnTo>
                  <a:lnTo>
                    <a:pt x="105" y="14199"/>
                  </a:lnTo>
                  <a:lnTo>
                    <a:pt x="209" y="14282"/>
                  </a:lnTo>
                  <a:lnTo>
                    <a:pt x="271" y="14365"/>
                  </a:lnTo>
                  <a:lnTo>
                    <a:pt x="334" y="14469"/>
                  </a:lnTo>
                  <a:lnTo>
                    <a:pt x="8088" y="6486"/>
                  </a:lnTo>
                  <a:lnTo>
                    <a:pt x="14491" y="6486"/>
                  </a:lnTo>
                  <a:lnTo>
                    <a:pt x="16071" y="8025"/>
                  </a:lnTo>
                  <a:lnTo>
                    <a:pt x="16715" y="8025"/>
                  </a:lnTo>
                  <a:lnTo>
                    <a:pt x="14657" y="6008"/>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8"/>
            <p:cNvSpPr/>
            <p:nvPr/>
          </p:nvSpPr>
          <p:spPr>
            <a:xfrm>
              <a:off x="1186550" y="3077475"/>
              <a:ext cx="417875" cy="211550"/>
            </a:xfrm>
            <a:custGeom>
              <a:rect b="b" l="l" r="r" t="t"/>
              <a:pathLst>
                <a:path extrusionOk="0" fill="none" h="8462" w="16715">
                  <a:moveTo>
                    <a:pt x="14657" y="0"/>
                  </a:moveTo>
                  <a:lnTo>
                    <a:pt x="7901" y="0"/>
                  </a:lnTo>
                  <a:lnTo>
                    <a:pt x="1" y="8150"/>
                  </a:lnTo>
                  <a:lnTo>
                    <a:pt x="1" y="8150"/>
                  </a:lnTo>
                  <a:lnTo>
                    <a:pt x="105" y="8191"/>
                  </a:lnTo>
                  <a:lnTo>
                    <a:pt x="209" y="8274"/>
                  </a:lnTo>
                  <a:lnTo>
                    <a:pt x="209" y="8274"/>
                  </a:lnTo>
                  <a:lnTo>
                    <a:pt x="209" y="8274"/>
                  </a:lnTo>
                  <a:lnTo>
                    <a:pt x="271" y="8357"/>
                  </a:lnTo>
                  <a:lnTo>
                    <a:pt x="334" y="8461"/>
                  </a:lnTo>
                  <a:lnTo>
                    <a:pt x="8088" y="478"/>
                  </a:lnTo>
                  <a:lnTo>
                    <a:pt x="14491" y="478"/>
                  </a:lnTo>
                  <a:lnTo>
                    <a:pt x="16071" y="2017"/>
                  </a:lnTo>
                  <a:lnTo>
                    <a:pt x="16715" y="2017"/>
                  </a:lnTo>
                  <a:lnTo>
                    <a:pt x="1465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8"/>
            <p:cNvSpPr/>
            <p:nvPr/>
          </p:nvSpPr>
          <p:spPr>
            <a:xfrm>
              <a:off x="1599725" y="2927275"/>
              <a:ext cx="990600" cy="273925"/>
            </a:xfrm>
            <a:custGeom>
              <a:rect b="b" l="l" r="r" t="t"/>
              <a:pathLst>
                <a:path extrusionOk="0" fill="none" h="10957" w="39624">
                  <a:moveTo>
                    <a:pt x="31246" y="0"/>
                  </a:moveTo>
                  <a:lnTo>
                    <a:pt x="29375" y="0"/>
                  </a:lnTo>
                  <a:lnTo>
                    <a:pt x="25550" y="3929"/>
                  </a:lnTo>
                  <a:lnTo>
                    <a:pt x="19979" y="3929"/>
                  </a:lnTo>
                  <a:lnTo>
                    <a:pt x="18108" y="5863"/>
                  </a:lnTo>
                  <a:lnTo>
                    <a:pt x="12349" y="5863"/>
                  </a:lnTo>
                  <a:lnTo>
                    <a:pt x="7859" y="10478"/>
                  </a:lnTo>
                  <a:lnTo>
                    <a:pt x="2724" y="10478"/>
                  </a:lnTo>
                  <a:lnTo>
                    <a:pt x="666" y="8482"/>
                  </a:lnTo>
                  <a:lnTo>
                    <a:pt x="1" y="8482"/>
                  </a:lnTo>
                  <a:lnTo>
                    <a:pt x="2558" y="10956"/>
                  </a:lnTo>
                  <a:lnTo>
                    <a:pt x="8067" y="10956"/>
                  </a:lnTo>
                  <a:lnTo>
                    <a:pt x="12536" y="6341"/>
                  </a:lnTo>
                  <a:lnTo>
                    <a:pt x="18316" y="6341"/>
                  </a:lnTo>
                  <a:lnTo>
                    <a:pt x="20187" y="4408"/>
                  </a:lnTo>
                  <a:lnTo>
                    <a:pt x="25737" y="4408"/>
                  </a:lnTo>
                  <a:lnTo>
                    <a:pt x="29562" y="458"/>
                  </a:lnTo>
                  <a:lnTo>
                    <a:pt x="31059" y="458"/>
                  </a:lnTo>
                  <a:lnTo>
                    <a:pt x="39312" y="8482"/>
                  </a:lnTo>
                  <a:lnTo>
                    <a:pt x="39312" y="8482"/>
                  </a:lnTo>
                  <a:lnTo>
                    <a:pt x="39354" y="8378"/>
                  </a:lnTo>
                  <a:lnTo>
                    <a:pt x="39437" y="8274"/>
                  </a:lnTo>
                  <a:lnTo>
                    <a:pt x="39437" y="8274"/>
                  </a:lnTo>
                  <a:lnTo>
                    <a:pt x="39520" y="8212"/>
                  </a:lnTo>
                  <a:lnTo>
                    <a:pt x="39624" y="8150"/>
                  </a:lnTo>
                  <a:lnTo>
                    <a:pt x="3124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8"/>
            <p:cNvSpPr/>
            <p:nvPr/>
          </p:nvSpPr>
          <p:spPr>
            <a:xfrm>
              <a:off x="1588300" y="3127875"/>
              <a:ext cx="28100" cy="11475"/>
            </a:xfrm>
            <a:custGeom>
              <a:rect b="b" l="l" r="r" t="t"/>
              <a:pathLst>
                <a:path extrusionOk="0" h="459" w="1124">
                  <a:moveTo>
                    <a:pt x="1" y="1"/>
                  </a:moveTo>
                  <a:lnTo>
                    <a:pt x="458" y="458"/>
                  </a:lnTo>
                  <a:lnTo>
                    <a:pt x="1123" y="458"/>
                  </a:lnTo>
                  <a:lnTo>
                    <a:pt x="645"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8"/>
            <p:cNvSpPr/>
            <p:nvPr/>
          </p:nvSpPr>
          <p:spPr>
            <a:xfrm>
              <a:off x="1588300" y="3127875"/>
              <a:ext cx="28100" cy="11475"/>
            </a:xfrm>
            <a:custGeom>
              <a:rect b="b" l="l" r="r" t="t"/>
              <a:pathLst>
                <a:path extrusionOk="0" fill="none" h="459" w="1124">
                  <a:moveTo>
                    <a:pt x="645" y="1"/>
                  </a:moveTo>
                  <a:lnTo>
                    <a:pt x="1" y="1"/>
                  </a:lnTo>
                  <a:lnTo>
                    <a:pt x="458" y="458"/>
                  </a:lnTo>
                  <a:lnTo>
                    <a:pt x="1123" y="458"/>
                  </a:lnTo>
                  <a:lnTo>
                    <a:pt x="64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8"/>
            <p:cNvSpPr/>
            <p:nvPr/>
          </p:nvSpPr>
          <p:spPr>
            <a:xfrm>
              <a:off x="1169400" y="3280150"/>
              <a:ext cx="26025" cy="26550"/>
            </a:xfrm>
            <a:custGeom>
              <a:rect b="b" l="l" r="r" t="t"/>
              <a:pathLst>
                <a:path extrusionOk="0" h="1062" w="1041">
                  <a:moveTo>
                    <a:pt x="521" y="1"/>
                  </a:moveTo>
                  <a:lnTo>
                    <a:pt x="417" y="22"/>
                  </a:lnTo>
                  <a:lnTo>
                    <a:pt x="313" y="43"/>
                  </a:lnTo>
                  <a:lnTo>
                    <a:pt x="230" y="105"/>
                  </a:lnTo>
                  <a:lnTo>
                    <a:pt x="146" y="167"/>
                  </a:lnTo>
                  <a:lnTo>
                    <a:pt x="84" y="250"/>
                  </a:lnTo>
                  <a:lnTo>
                    <a:pt x="22" y="334"/>
                  </a:lnTo>
                  <a:lnTo>
                    <a:pt x="1" y="437"/>
                  </a:lnTo>
                  <a:lnTo>
                    <a:pt x="1" y="541"/>
                  </a:lnTo>
                  <a:lnTo>
                    <a:pt x="1" y="645"/>
                  </a:lnTo>
                  <a:lnTo>
                    <a:pt x="42" y="729"/>
                  </a:lnTo>
                  <a:lnTo>
                    <a:pt x="84" y="832"/>
                  </a:lnTo>
                  <a:lnTo>
                    <a:pt x="146" y="916"/>
                  </a:lnTo>
                  <a:lnTo>
                    <a:pt x="230" y="978"/>
                  </a:lnTo>
                  <a:lnTo>
                    <a:pt x="333" y="1020"/>
                  </a:lnTo>
                  <a:lnTo>
                    <a:pt x="417" y="1040"/>
                  </a:lnTo>
                  <a:lnTo>
                    <a:pt x="521" y="1061"/>
                  </a:lnTo>
                  <a:lnTo>
                    <a:pt x="625" y="1040"/>
                  </a:lnTo>
                  <a:lnTo>
                    <a:pt x="728" y="1020"/>
                  </a:lnTo>
                  <a:lnTo>
                    <a:pt x="812" y="978"/>
                  </a:lnTo>
                  <a:lnTo>
                    <a:pt x="895" y="895"/>
                  </a:lnTo>
                  <a:lnTo>
                    <a:pt x="978" y="770"/>
                  </a:lnTo>
                  <a:lnTo>
                    <a:pt x="1040" y="645"/>
                  </a:lnTo>
                  <a:lnTo>
                    <a:pt x="1040" y="500"/>
                  </a:lnTo>
                  <a:lnTo>
                    <a:pt x="1020" y="354"/>
                  </a:lnTo>
                  <a:lnTo>
                    <a:pt x="957" y="250"/>
                  </a:lnTo>
                  <a:lnTo>
                    <a:pt x="895" y="167"/>
                  </a:lnTo>
                  <a:lnTo>
                    <a:pt x="791" y="84"/>
                  </a:lnTo>
                  <a:lnTo>
                    <a:pt x="687" y="43"/>
                  </a:lnTo>
                  <a:lnTo>
                    <a:pt x="604" y="22"/>
                  </a:lnTo>
                  <a:lnTo>
                    <a:pt x="52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8"/>
            <p:cNvSpPr/>
            <p:nvPr/>
          </p:nvSpPr>
          <p:spPr>
            <a:xfrm>
              <a:off x="1169400" y="3280150"/>
              <a:ext cx="26025" cy="26550"/>
            </a:xfrm>
            <a:custGeom>
              <a:rect b="b" l="l" r="r" t="t"/>
              <a:pathLst>
                <a:path extrusionOk="0" fill="none" h="1062" w="1041">
                  <a:moveTo>
                    <a:pt x="521" y="1"/>
                  </a:moveTo>
                  <a:lnTo>
                    <a:pt x="521" y="1"/>
                  </a:lnTo>
                  <a:lnTo>
                    <a:pt x="417" y="22"/>
                  </a:lnTo>
                  <a:lnTo>
                    <a:pt x="313" y="43"/>
                  </a:lnTo>
                  <a:lnTo>
                    <a:pt x="230" y="105"/>
                  </a:lnTo>
                  <a:lnTo>
                    <a:pt x="146" y="167"/>
                  </a:lnTo>
                  <a:lnTo>
                    <a:pt x="146" y="167"/>
                  </a:lnTo>
                  <a:lnTo>
                    <a:pt x="84" y="250"/>
                  </a:lnTo>
                  <a:lnTo>
                    <a:pt x="22" y="334"/>
                  </a:lnTo>
                  <a:lnTo>
                    <a:pt x="1" y="437"/>
                  </a:lnTo>
                  <a:lnTo>
                    <a:pt x="1" y="541"/>
                  </a:lnTo>
                  <a:lnTo>
                    <a:pt x="1" y="645"/>
                  </a:lnTo>
                  <a:lnTo>
                    <a:pt x="42" y="729"/>
                  </a:lnTo>
                  <a:lnTo>
                    <a:pt x="84" y="832"/>
                  </a:lnTo>
                  <a:lnTo>
                    <a:pt x="146" y="916"/>
                  </a:lnTo>
                  <a:lnTo>
                    <a:pt x="146" y="916"/>
                  </a:lnTo>
                  <a:lnTo>
                    <a:pt x="230" y="978"/>
                  </a:lnTo>
                  <a:lnTo>
                    <a:pt x="333" y="1020"/>
                  </a:lnTo>
                  <a:lnTo>
                    <a:pt x="417" y="1040"/>
                  </a:lnTo>
                  <a:lnTo>
                    <a:pt x="521" y="1061"/>
                  </a:lnTo>
                  <a:lnTo>
                    <a:pt x="521" y="1061"/>
                  </a:lnTo>
                  <a:lnTo>
                    <a:pt x="625" y="1040"/>
                  </a:lnTo>
                  <a:lnTo>
                    <a:pt x="728" y="1020"/>
                  </a:lnTo>
                  <a:lnTo>
                    <a:pt x="812" y="978"/>
                  </a:lnTo>
                  <a:lnTo>
                    <a:pt x="895" y="895"/>
                  </a:lnTo>
                  <a:lnTo>
                    <a:pt x="895" y="895"/>
                  </a:lnTo>
                  <a:lnTo>
                    <a:pt x="895" y="895"/>
                  </a:lnTo>
                  <a:lnTo>
                    <a:pt x="978" y="770"/>
                  </a:lnTo>
                  <a:lnTo>
                    <a:pt x="1040" y="645"/>
                  </a:lnTo>
                  <a:lnTo>
                    <a:pt x="1040" y="500"/>
                  </a:lnTo>
                  <a:lnTo>
                    <a:pt x="1020" y="354"/>
                  </a:lnTo>
                  <a:lnTo>
                    <a:pt x="1020" y="354"/>
                  </a:lnTo>
                  <a:lnTo>
                    <a:pt x="957" y="250"/>
                  </a:lnTo>
                  <a:lnTo>
                    <a:pt x="895" y="167"/>
                  </a:lnTo>
                  <a:lnTo>
                    <a:pt x="895" y="167"/>
                  </a:lnTo>
                  <a:lnTo>
                    <a:pt x="895" y="167"/>
                  </a:lnTo>
                  <a:lnTo>
                    <a:pt x="791" y="84"/>
                  </a:lnTo>
                  <a:lnTo>
                    <a:pt x="687" y="43"/>
                  </a:lnTo>
                  <a:lnTo>
                    <a:pt x="687" y="43"/>
                  </a:lnTo>
                  <a:lnTo>
                    <a:pt x="604" y="22"/>
                  </a:lnTo>
                  <a:lnTo>
                    <a:pt x="52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8"/>
            <p:cNvSpPr/>
            <p:nvPr/>
          </p:nvSpPr>
          <p:spPr>
            <a:xfrm>
              <a:off x="2581475" y="3130475"/>
              <a:ext cx="26000" cy="26025"/>
            </a:xfrm>
            <a:custGeom>
              <a:rect b="b" l="l" r="r" t="t"/>
              <a:pathLst>
                <a:path extrusionOk="0" h="1041" w="1040">
                  <a:moveTo>
                    <a:pt x="437" y="1"/>
                  </a:moveTo>
                  <a:lnTo>
                    <a:pt x="354" y="22"/>
                  </a:lnTo>
                  <a:lnTo>
                    <a:pt x="250" y="84"/>
                  </a:lnTo>
                  <a:lnTo>
                    <a:pt x="167" y="146"/>
                  </a:lnTo>
                  <a:lnTo>
                    <a:pt x="84" y="250"/>
                  </a:lnTo>
                  <a:lnTo>
                    <a:pt x="42" y="354"/>
                  </a:lnTo>
                  <a:lnTo>
                    <a:pt x="1" y="500"/>
                  </a:lnTo>
                  <a:lnTo>
                    <a:pt x="21" y="624"/>
                  </a:lnTo>
                  <a:lnTo>
                    <a:pt x="84" y="770"/>
                  </a:lnTo>
                  <a:lnTo>
                    <a:pt x="167" y="874"/>
                  </a:lnTo>
                  <a:lnTo>
                    <a:pt x="250" y="957"/>
                  </a:lnTo>
                  <a:lnTo>
                    <a:pt x="333" y="999"/>
                  </a:lnTo>
                  <a:lnTo>
                    <a:pt x="416" y="1019"/>
                  </a:lnTo>
                  <a:lnTo>
                    <a:pt x="520" y="1040"/>
                  </a:lnTo>
                  <a:lnTo>
                    <a:pt x="624" y="1019"/>
                  </a:lnTo>
                  <a:lnTo>
                    <a:pt x="728" y="999"/>
                  </a:lnTo>
                  <a:lnTo>
                    <a:pt x="811" y="936"/>
                  </a:lnTo>
                  <a:lnTo>
                    <a:pt x="894" y="874"/>
                  </a:lnTo>
                  <a:lnTo>
                    <a:pt x="957" y="791"/>
                  </a:lnTo>
                  <a:lnTo>
                    <a:pt x="998" y="708"/>
                  </a:lnTo>
                  <a:lnTo>
                    <a:pt x="1040" y="604"/>
                  </a:lnTo>
                  <a:lnTo>
                    <a:pt x="1040" y="500"/>
                  </a:lnTo>
                  <a:lnTo>
                    <a:pt x="1019" y="417"/>
                  </a:lnTo>
                  <a:lnTo>
                    <a:pt x="998" y="313"/>
                  </a:lnTo>
                  <a:lnTo>
                    <a:pt x="957" y="229"/>
                  </a:lnTo>
                  <a:lnTo>
                    <a:pt x="874" y="146"/>
                  </a:lnTo>
                  <a:lnTo>
                    <a:pt x="811" y="84"/>
                  </a:lnTo>
                  <a:lnTo>
                    <a:pt x="707" y="42"/>
                  </a:lnTo>
                  <a:lnTo>
                    <a:pt x="624"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8"/>
            <p:cNvSpPr/>
            <p:nvPr/>
          </p:nvSpPr>
          <p:spPr>
            <a:xfrm>
              <a:off x="2581475" y="3130475"/>
              <a:ext cx="26000" cy="26025"/>
            </a:xfrm>
            <a:custGeom>
              <a:rect b="b" l="l" r="r" t="t"/>
              <a:pathLst>
                <a:path extrusionOk="0" fill="none" h="1041" w="1040">
                  <a:moveTo>
                    <a:pt x="520" y="1"/>
                  </a:moveTo>
                  <a:lnTo>
                    <a:pt x="520" y="1"/>
                  </a:lnTo>
                  <a:lnTo>
                    <a:pt x="437" y="1"/>
                  </a:lnTo>
                  <a:lnTo>
                    <a:pt x="354" y="22"/>
                  </a:lnTo>
                  <a:lnTo>
                    <a:pt x="354" y="22"/>
                  </a:lnTo>
                  <a:lnTo>
                    <a:pt x="250" y="84"/>
                  </a:lnTo>
                  <a:lnTo>
                    <a:pt x="167" y="146"/>
                  </a:lnTo>
                  <a:lnTo>
                    <a:pt x="167" y="146"/>
                  </a:lnTo>
                  <a:lnTo>
                    <a:pt x="84" y="250"/>
                  </a:lnTo>
                  <a:lnTo>
                    <a:pt x="42" y="354"/>
                  </a:lnTo>
                  <a:lnTo>
                    <a:pt x="42" y="354"/>
                  </a:lnTo>
                  <a:lnTo>
                    <a:pt x="1" y="500"/>
                  </a:lnTo>
                  <a:lnTo>
                    <a:pt x="21" y="624"/>
                  </a:lnTo>
                  <a:lnTo>
                    <a:pt x="84" y="770"/>
                  </a:lnTo>
                  <a:lnTo>
                    <a:pt x="167" y="874"/>
                  </a:lnTo>
                  <a:lnTo>
                    <a:pt x="167" y="874"/>
                  </a:lnTo>
                  <a:lnTo>
                    <a:pt x="250" y="957"/>
                  </a:lnTo>
                  <a:lnTo>
                    <a:pt x="333" y="999"/>
                  </a:lnTo>
                  <a:lnTo>
                    <a:pt x="416" y="1019"/>
                  </a:lnTo>
                  <a:lnTo>
                    <a:pt x="520" y="1040"/>
                  </a:lnTo>
                  <a:lnTo>
                    <a:pt x="520" y="1040"/>
                  </a:lnTo>
                  <a:lnTo>
                    <a:pt x="624" y="1019"/>
                  </a:lnTo>
                  <a:lnTo>
                    <a:pt x="728" y="999"/>
                  </a:lnTo>
                  <a:lnTo>
                    <a:pt x="811" y="936"/>
                  </a:lnTo>
                  <a:lnTo>
                    <a:pt x="894" y="874"/>
                  </a:lnTo>
                  <a:lnTo>
                    <a:pt x="894" y="874"/>
                  </a:lnTo>
                  <a:lnTo>
                    <a:pt x="957" y="791"/>
                  </a:lnTo>
                  <a:lnTo>
                    <a:pt x="998" y="708"/>
                  </a:lnTo>
                  <a:lnTo>
                    <a:pt x="1040" y="604"/>
                  </a:lnTo>
                  <a:lnTo>
                    <a:pt x="1040" y="500"/>
                  </a:lnTo>
                  <a:lnTo>
                    <a:pt x="1019" y="417"/>
                  </a:lnTo>
                  <a:lnTo>
                    <a:pt x="998" y="313"/>
                  </a:lnTo>
                  <a:lnTo>
                    <a:pt x="957" y="229"/>
                  </a:lnTo>
                  <a:lnTo>
                    <a:pt x="874" y="146"/>
                  </a:lnTo>
                  <a:lnTo>
                    <a:pt x="874" y="146"/>
                  </a:lnTo>
                  <a:lnTo>
                    <a:pt x="811" y="84"/>
                  </a:lnTo>
                  <a:lnTo>
                    <a:pt x="707" y="42"/>
                  </a:lnTo>
                  <a:lnTo>
                    <a:pt x="624" y="1"/>
                  </a:lnTo>
                  <a:lnTo>
                    <a:pt x="52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8"/>
            <p:cNvSpPr/>
            <p:nvPr/>
          </p:nvSpPr>
          <p:spPr>
            <a:xfrm>
              <a:off x="1102875" y="2025050"/>
              <a:ext cx="159600" cy="154900"/>
            </a:xfrm>
            <a:custGeom>
              <a:rect b="b" l="l" r="r" t="t"/>
              <a:pathLst>
                <a:path extrusionOk="0" h="6196" w="6384">
                  <a:moveTo>
                    <a:pt x="1" y="0"/>
                  </a:moveTo>
                  <a:lnTo>
                    <a:pt x="188" y="6195"/>
                  </a:lnTo>
                  <a:lnTo>
                    <a:pt x="6383" y="6195"/>
                  </a:lnTo>
                  <a:lnTo>
                    <a:pt x="6217"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8"/>
            <p:cNvSpPr/>
            <p:nvPr/>
          </p:nvSpPr>
          <p:spPr>
            <a:xfrm>
              <a:off x="1352350" y="2074425"/>
              <a:ext cx="708925" cy="56150"/>
            </a:xfrm>
            <a:custGeom>
              <a:rect b="b" l="l" r="r" t="t"/>
              <a:pathLst>
                <a:path extrusionOk="0" h="2246" w="28357">
                  <a:moveTo>
                    <a:pt x="0" y="0"/>
                  </a:moveTo>
                  <a:lnTo>
                    <a:pt x="63" y="2245"/>
                  </a:lnTo>
                  <a:lnTo>
                    <a:pt x="28356" y="2245"/>
                  </a:lnTo>
                  <a:lnTo>
                    <a:pt x="28294"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8"/>
            <p:cNvSpPr/>
            <p:nvPr/>
          </p:nvSpPr>
          <p:spPr>
            <a:xfrm>
              <a:off x="2148025" y="2074425"/>
              <a:ext cx="395525" cy="56150"/>
            </a:xfrm>
            <a:custGeom>
              <a:rect b="b" l="l" r="r" t="t"/>
              <a:pathLst>
                <a:path extrusionOk="0" h="2246" w="15821">
                  <a:moveTo>
                    <a:pt x="1" y="0"/>
                  </a:moveTo>
                  <a:lnTo>
                    <a:pt x="63" y="2245"/>
                  </a:lnTo>
                  <a:lnTo>
                    <a:pt x="15821" y="2245"/>
                  </a:lnTo>
                  <a:lnTo>
                    <a:pt x="15759"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8"/>
            <p:cNvSpPr/>
            <p:nvPr/>
          </p:nvSpPr>
          <p:spPr>
            <a:xfrm>
              <a:off x="1359100" y="2319200"/>
              <a:ext cx="409050" cy="56150"/>
            </a:xfrm>
            <a:custGeom>
              <a:rect b="b" l="l" r="r" t="t"/>
              <a:pathLst>
                <a:path extrusionOk="0" h="2246" w="16362">
                  <a:moveTo>
                    <a:pt x="1" y="1"/>
                  </a:moveTo>
                  <a:lnTo>
                    <a:pt x="63" y="2246"/>
                  </a:lnTo>
                  <a:lnTo>
                    <a:pt x="16361" y="2246"/>
                  </a:lnTo>
                  <a:lnTo>
                    <a:pt x="1627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8"/>
            <p:cNvSpPr/>
            <p:nvPr/>
          </p:nvSpPr>
          <p:spPr>
            <a:xfrm>
              <a:off x="1854925" y="2319200"/>
              <a:ext cx="514025" cy="56150"/>
            </a:xfrm>
            <a:custGeom>
              <a:rect b="b" l="l" r="r" t="t"/>
              <a:pathLst>
                <a:path extrusionOk="0" h="2246" w="20561">
                  <a:moveTo>
                    <a:pt x="0" y="1"/>
                  </a:moveTo>
                  <a:lnTo>
                    <a:pt x="62" y="2246"/>
                  </a:lnTo>
                  <a:lnTo>
                    <a:pt x="20560" y="2246"/>
                  </a:lnTo>
                  <a:lnTo>
                    <a:pt x="2049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8"/>
            <p:cNvSpPr/>
            <p:nvPr/>
          </p:nvSpPr>
          <p:spPr>
            <a:xfrm>
              <a:off x="1110150" y="2269825"/>
              <a:ext cx="159600" cy="154900"/>
            </a:xfrm>
            <a:custGeom>
              <a:rect b="b" l="l" r="r" t="t"/>
              <a:pathLst>
                <a:path extrusionOk="0" h="6196" w="6384">
                  <a:moveTo>
                    <a:pt x="1" y="1"/>
                  </a:moveTo>
                  <a:lnTo>
                    <a:pt x="167" y="6196"/>
                  </a:lnTo>
                  <a:lnTo>
                    <a:pt x="6383" y="6196"/>
                  </a:lnTo>
                  <a:lnTo>
                    <a:pt x="6196"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8"/>
            <p:cNvSpPr/>
            <p:nvPr/>
          </p:nvSpPr>
          <p:spPr>
            <a:xfrm>
              <a:off x="1110150" y="2269825"/>
              <a:ext cx="159600" cy="154900"/>
            </a:xfrm>
            <a:custGeom>
              <a:rect b="b" l="l" r="r" t="t"/>
              <a:pathLst>
                <a:path extrusionOk="0" fill="none" h="6196" w="6384">
                  <a:moveTo>
                    <a:pt x="6196" y="1"/>
                  </a:moveTo>
                  <a:lnTo>
                    <a:pt x="1" y="1"/>
                  </a:lnTo>
                  <a:lnTo>
                    <a:pt x="167" y="6196"/>
                  </a:lnTo>
                  <a:lnTo>
                    <a:pt x="6383" y="6196"/>
                  </a:lnTo>
                  <a:lnTo>
                    <a:pt x="619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8"/>
            <p:cNvSpPr/>
            <p:nvPr/>
          </p:nvSpPr>
          <p:spPr>
            <a:xfrm>
              <a:off x="2563800" y="1796900"/>
              <a:ext cx="903825" cy="526475"/>
            </a:xfrm>
            <a:custGeom>
              <a:rect b="b" l="l" r="r" t="t"/>
              <a:pathLst>
                <a:path extrusionOk="0" h="21059" w="36153">
                  <a:moveTo>
                    <a:pt x="209" y="0"/>
                  </a:moveTo>
                  <a:lnTo>
                    <a:pt x="1" y="374"/>
                  </a:lnTo>
                  <a:lnTo>
                    <a:pt x="35695" y="21059"/>
                  </a:lnTo>
                  <a:lnTo>
                    <a:pt x="36152" y="20248"/>
                  </a:lnTo>
                  <a:lnTo>
                    <a:pt x="209"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 name="Shape 506"/>
        <p:cNvGrpSpPr/>
        <p:nvPr/>
      </p:nvGrpSpPr>
      <p:grpSpPr>
        <a:xfrm>
          <a:off x="0" y="0"/>
          <a:ext cx="0" cy="0"/>
          <a:chOff x="0" y="0"/>
          <a:chExt cx="0" cy="0"/>
        </a:xfrm>
      </p:grpSpPr>
      <p:sp>
        <p:nvSpPr>
          <p:cNvPr id="507" name="Google Shape;507;p37"/>
          <p:cNvSpPr txBox="1"/>
          <p:nvPr>
            <p:ph type="title"/>
          </p:nvPr>
        </p:nvSpPr>
        <p:spPr>
          <a:xfrm>
            <a:off x="709625" y="1160390"/>
            <a:ext cx="3429000" cy="137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508" name="Google Shape;508;p37"/>
          <p:cNvSpPr txBox="1"/>
          <p:nvPr>
            <p:ph idx="1" type="subTitle"/>
          </p:nvPr>
        </p:nvSpPr>
        <p:spPr>
          <a:xfrm>
            <a:off x="713225" y="3043225"/>
            <a:ext cx="2634000" cy="933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Image reveals large amounts of data, so remember, use an image instead of a long text</a:t>
            </a:r>
            <a:endParaRPr/>
          </a:p>
        </p:txBody>
      </p:sp>
      <p:pic>
        <p:nvPicPr>
          <p:cNvPr id="509" name="Google Shape;509;p37"/>
          <p:cNvPicPr preferRelativeResize="0"/>
          <p:nvPr/>
        </p:nvPicPr>
        <p:blipFill rotWithShape="1">
          <a:blip r:embed="rId3">
            <a:alphaModFix/>
          </a:blip>
          <a:srcRect b="0" l="-6904" r="26240" t="0"/>
          <a:stretch/>
        </p:blipFill>
        <p:spPr>
          <a:xfrm rot="10800000">
            <a:off x="4299600" y="-5950"/>
            <a:ext cx="6237900" cy="5155500"/>
          </a:xfrm>
          <a:prstGeom prst="parallelogram">
            <a:avLst>
              <a:gd fmla="val 25000" name="adj"/>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3" name="Shape 513"/>
        <p:cNvGrpSpPr/>
        <p:nvPr/>
      </p:nvGrpSpPr>
      <p:grpSpPr>
        <a:xfrm>
          <a:off x="0" y="0"/>
          <a:ext cx="0" cy="0"/>
          <a:chOff x="0" y="0"/>
          <a:chExt cx="0" cy="0"/>
        </a:xfrm>
      </p:grpSpPr>
      <p:sp>
        <p:nvSpPr>
          <p:cNvPr id="514" name="Google Shape;514;p38"/>
          <p:cNvSpPr txBox="1"/>
          <p:nvPr>
            <p:ph type="title"/>
          </p:nvPr>
        </p:nvSpPr>
        <p:spPr>
          <a:xfrm>
            <a:off x="2193775" y="1797800"/>
            <a:ext cx="4756500" cy="1395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8" name="Shape 518"/>
        <p:cNvGrpSpPr/>
        <p:nvPr/>
      </p:nvGrpSpPr>
      <p:grpSpPr>
        <a:xfrm>
          <a:off x="0" y="0"/>
          <a:ext cx="0" cy="0"/>
          <a:chOff x="0" y="0"/>
          <a:chExt cx="0" cy="0"/>
        </a:xfrm>
      </p:grpSpPr>
      <p:sp>
        <p:nvSpPr>
          <p:cNvPr id="519" name="Google Shape;519;p39"/>
          <p:cNvSpPr txBox="1"/>
          <p:nvPr>
            <p:ph type="title"/>
          </p:nvPr>
        </p:nvSpPr>
        <p:spPr>
          <a:xfrm>
            <a:off x="713250" y="2026345"/>
            <a:ext cx="7717500" cy="109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8</a:t>
            </a:r>
            <a:r>
              <a:rPr lang="en"/>
              <a:t>,635,763,842</a:t>
            </a:r>
            <a:endParaRPr/>
          </a:p>
        </p:txBody>
      </p:sp>
      <p:sp>
        <p:nvSpPr>
          <p:cNvPr id="520" name="Google Shape;520;p39"/>
          <p:cNvSpPr txBox="1"/>
          <p:nvPr>
            <p:ph idx="1" type="subTitle"/>
          </p:nvPr>
        </p:nvSpPr>
        <p:spPr>
          <a:xfrm>
            <a:off x="2179500" y="3117155"/>
            <a:ext cx="4785000" cy="52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big number to highlight an important data</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4" name="Shape 524"/>
        <p:cNvGrpSpPr/>
        <p:nvPr/>
      </p:nvGrpSpPr>
      <p:grpSpPr>
        <a:xfrm>
          <a:off x="0" y="0"/>
          <a:ext cx="0" cy="0"/>
          <a:chOff x="0" y="0"/>
          <a:chExt cx="0" cy="0"/>
        </a:xfrm>
      </p:grpSpPr>
      <p:pic>
        <p:nvPicPr>
          <p:cNvPr id="525" name="Google Shape;525;p40" title="Chart">
            <a:hlinkClick r:id="rId3"/>
          </p:cNvPr>
          <p:cNvPicPr preferRelativeResize="0"/>
          <p:nvPr/>
        </p:nvPicPr>
        <p:blipFill>
          <a:blip r:embed="rId4">
            <a:alphaModFix/>
          </a:blip>
          <a:stretch>
            <a:fillRect/>
          </a:stretch>
        </p:blipFill>
        <p:spPr>
          <a:xfrm>
            <a:off x="2899450" y="958259"/>
            <a:ext cx="3345100" cy="3354131"/>
          </a:xfrm>
          <a:prstGeom prst="rect">
            <a:avLst/>
          </a:prstGeom>
          <a:noFill/>
          <a:ln>
            <a:noFill/>
          </a:ln>
        </p:spPr>
      </p:pic>
      <p:sp>
        <p:nvSpPr>
          <p:cNvPr id="526" name="Google Shape;526;p40"/>
          <p:cNvSpPr txBox="1"/>
          <p:nvPr>
            <p:ph type="title"/>
          </p:nvPr>
        </p:nvSpPr>
        <p:spPr>
          <a:xfrm>
            <a:off x="713250"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Graph</a:t>
            </a:r>
            <a:endParaRPr/>
          </a:p>
        </p:txBody>
      </p:sp>
      <p:cxnSp>
        <p:nvCxnSpPr>
          <p:cNvPr id="527" name="Google Shape;527;p40"/>
          <p:cNvCxnSpPr/>
          <p:nvPr/>
        </p:nvCxnSpPr>
        <p:spPr>
          <a:xfrm>
            <a:off x="2024775" y="1724600"/>
            <a:ext cx="2035800" cy="0"/>
          </a:xfrm>
          <a:prstGeom prst="straightConnector1">
            <a:avLst/>
          </a:prstGeom>
          <a:noFill/>
          <a:ln cap="flat" cmpd="sng" w="9525">
            <a:solidFill>
              <a:schemeClr val="dk1"/>
            </a:solidFill>
            <a:prstDash val="solid"/>
            <a:round/>
            <a:headEnd len="med" w="med" type="oval"/>
            <a:tailEnd len="med" w="med" type="none"/>
          </a:ln>
        </p:spPr>
      </p:cxnSp>
      <p:cxnSp>
        <p:nvCxnSpPr>
          <p:cNvPr id="528" name="Google Shape;528;p40"/>
          <p:cNvCxnSpPr/>
          <p:nvPr/>
        </p:nvCxnSpPr>
        <p:spPr>
          <a:xfrm>
            <a:off x="5143500" y="1708550"/>
            <a:ext cx="2165700" cy="0"/>
          </a:xfrm>
          <a:prstGeom prst="straightConnector1">
            <a:avLst/>
          </a:prstGeom>
          <a:noFill/>
          <a:ln cap="flat" cmpd="sng" w="9525">
            <a:solidFill>
              <a:schemeClr val="accent5"/>
            </a:solidFill>
            <a:prstDash val="solid"/>
            <a:round/>
            <a:headEnd len="med" w="med" type="none"/>
            <a:tailEnd len="med" w="med" type="oval"/>
          </a:ln>
        </p:spPr>
      </p:cxnSp>
      <p:cxnSp>
        <p:nvCxnSpPr>
          <p:cNvPr id="529" name="Google Shape;529;p40"/>
          <p:cNvCxnSpPr/>
          <p:nvPr/>
        </p:nvCxnSpPr>
        <p:spPr>
          <a:xfrm>
            <a:off x="2024775" y="3200200"/>
            <a:ext cx="1995300" cy="0"/>
          </a:xfrm>
          <a:prstGeom prst="straightConnector1">
            <a:avLst/>
          </a:prstGeom>
          <a:noFill/>
          <a:ln cap="flat" cmpd="sng" w="9525">
            <a:solidFill>
              <a:schemeClr val="accent4"/>
            </a:solidFill>
            <a:prstDash val="solid"/>
            <a:round/>
            <a:headEnd len="med" w="med" type="oval"/>
            <a:tailEnd len="med" w="med" type="none"/>
          </a:ln>
        </p:spPr>
      </p:cxnSp>
      <p:cxnSp>
        <p:nvCxnSpPr>
          <p:cNvPr id="530" name="Google Shape;530;p40"/>
          <p:cNvCxnSpPr/>
          <p:nvPr/>
        </p:nvCxnSpPr>
        <p:spPr>
          <a:xfrm>
            <a:off x="5269538" y="3200175"/>
            <a:ext cx="2035800" cy="0"/>
          </a:xfrm>
          <a:prstGeom prst="straightConnector1">
            <a:avLst/>
          </a:prstGeom>
          <a:noFill/>
          <a:ln cap="flat" cmpd="sng" w="9525">
            <a:solidFill>
              <a:schemeClr val="lt1"/>
            </a:solidFill>
            <a:prstDash val="solid"/>
            <a:round/>
            <a:headEnd len="med" w="med" type="none"/>
            <a:tailEnd len="med" w="med" type="oval"/>
          </a:ln>
        </p:spPr>
      </p:cxnSp>
      <p:sp>
        <p:nvSpPr>
          <p:cNvPr id="531" name="Google Shape;531;p40"/>
          <p:cNvSpPr txBox="1"/>
          <p:nvPr/>
        </p:nvSpPr>
        <p:spPr>
          <a:xfrm>
            <a:off x="952575" y="1579399"/>
            <a:ext cx="1629000" cy="290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Abel"/>
                <a:ea typeface="Abel"/>
                <a:cs typeface="Abel"/>
                <a:sym typeface="Abel"/>
              </a:rPr>
              <a:t>Jupiter</a:t>
            </a:r>
            <a:endParaRPr b="1" sz="1800">
              <a:solidFill>
                <a:schemeClr val="dk1"/>
              </a:solidFill>
              <a:latin typeface="Abel"/>
              <a:ea typeface="Abel"/>
              <a:cs typeface="Abel"/>
              <a:sym typeface="Abel"/>
            </a:endParaRPr>
          </a:p>
        </p:txBody>
      </p:sp>
      <p:sp>
        <p:nvSpPr>
          <p:cNvPr id="532" name="Google Shape;532;p40"/>
          <p:cNvSpPr txBox="1"/>
          <p:nvPr/>
        </p:nvSpPr>
        <p:spPr>
          <a:xfrm>
            <a:off x="6562429" y="1873454"/>
            <a:ext cx="1629000" cy="6207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Abel"/>
                <a:ea typeface="Abel"/>
                <a:cs typeface="Abel"/>
                <a:sym typeface="Abel"/>
              </a:rPr>
              <a:t>Despite being red, Mars is very cold </a:t>
            </a:r>
            <a:endParaRPr>
              <a:solidFill>
                <a:schemeClr val="dk1"/>
              </a:solidFill>
              <a:latin typeface="Abel"/>
              <a:ea typeface="Abel"/>
              <a:cs typeface="Abel"/>
              <a:sym typeface="Abel"/>
            </a:endParaRPr>
          </a:p>
        </p:txBody>
      </p:sp>
      <p:sp>
        <p:nvSpPr>
          <p:cNvPr id="533" name="Google Shape;533;p40"/>
          <p:cNvSpPr txBox="1"/>
          <p:nvPr/>
        </p:nvSpPr>
        <p:spPr>
          <a:xfrm>
            <a:off x="6562429" y="1579399"/>
            <a:ext cx="1629000" cy="290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Abel"/>
                <a:ea typeface="Abel"/>
                <a:cs typeface="Abel"/>
                <a:sym typeface="Abel"/>
              </a:rPr>
              <a:t>Mars</a:t>
            </a:r>
            <a:endParaRPr b="1" sz="1800">
              <a:solidFill>
                <a:schemeClr val="dk1"/>
              </a:solidFill>
              <a:latin typeface="Abel"/>
              <a:ea typeface="Abel"/>
              <a:cs typeface="Abel"/>
              <a:sym typeface="Abel"/>
            </a:endParaRPr>
          </a:p>
        </p:txBody>
      </p:sp>
      <p:sp>
        <p:nvSpPr>
          <p:cNvPr id="534" name="Google Shape;534;p40"/>
          <p:cNvSpPr txBox="1"/>
          <p:nvPr/>
        </p:nvSpPr>
        <p:spPr>
          <a:xfrm>
            <a:off x="952575" y="3352422"/>
            <a:ext cx="1629000" cy="620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bel"/>
                <a:ea typeface="Abel"/>
                <a:cs typeface="Abel"/>
                <a:sym typeface="Abel"/>
              </a:rPr>
              <a:t>Mercury is the smallest planet</a:t>
            </a:r>
            <a:endParaRPr>
              <a:solidFill>
                <a:schemeClr val="dk1"/>
              </a:solidFill>
              <a:latin typeface="Abel"/>
              <a:ea typeface="Abel"/>
              <a:cs typeface="Abel"/>
              <a:sym typeface="Abel"/>
            </a:endParaRPr>
          </a:p>
        </p:txBody>
      </p:sp>
      <p:sp>
        <p:nvSpPr>
          <p:cNvPr id="535" name="Google Shape;535;p40"/>
          <p:cNvSpPr txBox="1"/>
          <p:nvPr/>
        </p:nvSpPr>
        <p:spPr>
          <a:xfrm>
            <a:off x="6562429" y="3352401"/>
            <a:ext cx="1629000" cy="6207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a:solidFill>
                  <a:schemeClr val="dk1"/>
                </a:solidFill>
                <a:latin typeface="Abel"/>
                <a:ea typeface="Abel"/>
                <a:cs typeface="Abel"/>
                <a:sym typeface="Abel"/>
              </a:rPr>
              <a:t>Saturn is the ringed one and a gas giant</a:t>
            </a:r>
            <a:endParaRPr>
              <a:solidFill>
                <a:schemeClr val="dk1"/>
              </a:solidFill>
              <a:latin typeface="Abel"/>
              <a:ea typeface="Abel"/>
              <a:cs typeface="Abel"/>
              <a:sym typeface="Abel"/>
            </a:endParaRPr>
          </a:p>
        </p:txBody>
      </p:sp>
      <p:sp>
        <p:nvSpPr>
          <p:cNvPr id="536" name="Google Shape;536;p40"/>
          <p:cNvSpPr txBox="1"/>
          <p:nvPr/>
        </p:nvSpPr>
        <p:spPr>
          <a:xfrm>
            <a:off x="952575" y="1873454"/>
            <a:ext cx="1629000" cy="620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dk1"/>
                </a:solidFill>
                <a:latin typeface="Abel"/>
                <a:ea typeface="Abel"/>
                <a:cs typeface="Abel"/>
                <a:sym typeface="Abel"/>
              </a:rPr>
              <a:t>It’s the biggest planet of them all</a:t>
            </a:r>
            <a:endParaRPr>
              <a:solidFill>
                <a:schemeClr val="dk1"/>
              </a:solidFill>
              <a:latin typeface="Abel"/>
              <a:ea typeface="Abel"/>
              <a:cs typeface="Abel"/>
              <a:sym typeface="Abel"/>
            </a:endParaRPr>
          </a:p>
        </p:txBody>
      </p:sp>
      <p:sp>
        <p:nvSpPr>
          <p:cNvPr id="537" name="Google Shape;537;p40"/>
          <p:cNvSpPr txBox="1"/>
          <p:nvPr/>
        </p:nvSpPr>
        <p:spPr>
          <a:xfrm>
            <a:off x="713250" y="4373750"/>
            <a:ext cx="7717500" cy="222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1"/>
                </a:solidFill>
                <a:latin typeface="Abel"/>
                <a:ea typeface="Abel"/>
                <a:cs typeface="Abel"/>
                <a:sym typeface="Abel"/>
              </a:rPr>
              <a:t>To modify this graph, click on it, follow the link, change the data and paste the new graph here</a:t>
            </a:r>
            <a:endParaRPr>
              <a:solidFill>
                <a:schemeClr val="dk1"/>
              </a:solidFill>
              <a:latin typeface="Abel"/>
              <a:ea typeface="Abel"/>
              <a:cs typeface="Abel"/>
              <a:sym typeface="Abel"/>
            </a:endParaRPr>
          </a:p>
        </p:txBody>
      </p:sp>
      <p:sp>
        <p:nvSpPr>
          <p:cNvPr id="538" name="Google Shape;538;p40"/>
          <p:cNvSpPr txBox="1"/>
          <p:nvPr/>
        </p:nvSpPr>
        <p:spPr>
          <a:xfrm>
            <a:off x="952575" y="3055002"/>
            <a:ext cx="1629000" cy="290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Abel"/>
                <a:ea typeface="Abel"/>
                <a:cs typeface="Abel"/>
                <a:sym typeface="Abel"/>
              </a:rPr>
              <a:t>Mercury</a:t>
            </a:r>
            <a:endParaRPr b="1" sz="1800">
              <a:solidFill>
                <a:schemeClr val="dk1"/>
              </a:solidFill>
              <a:latin typeface="Abel"/>
              <a:ea typeface="Abel"/>
              <a:cs typeface="Abel"/>
              <a:sym typeface="Abel"/>
            </a:endParaRPr>
          </a:p>
        </p:txBody>
      </p:sp>
      <p:sp>
        <p:nvSpPr>
          <p:cNvPr id="539" name="Google Shape;539;p40"/>
          <p:cNvSpPr txBox="1"/>
          <p:nvPr/>
        </p:nvSpPr>
        <p:spPr>
          <a:xfrm>
            <a:off x="6562426" y="3054976"/>
            <a:ext cx="1629000" cy="290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Abel"/>
                <a:ea typeface="Abel"/>
                <a:cs typeface="Abel"/>
                <a:sym typeface="Abel"/>
              </a:rPr>
              <a:t>Venus</a:t>
            </a:r>
            <a:endParaRPr b="1" sz="1800">
              <a:solidFill>
                <a:schemeClr val="dk1"/>
              </a:solidFill>
              <a:latin typeface="Abel"/>
              <a:ea typeface="Abel"/>
              <a:cs typeface="Abel"/>
              <a:sym typeface="Abel"/>
            </a:endParaRPr>
          </a:p>
        </p:txBody>
      </p:sp>
      <p:sp>
        <p:nvSpPr>
          <p:cNvPr id="540" name="Google Shape;540;p40"/>
          <p:cNvSpPr txBox="1"/>
          <p:nvPr/>
        </p:nvSpPr>
        <p:spPr>
          <a:xfrm>
            <a:off x="952575" y="1263148"/>
            <a:ext cx="841800" cy="290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Poppins"/>
                <a:ea typeface="Poppins"/>
                <a:cs typeface="Poppins"/>
                <a:sym typeface="Poppins"/>
              </a:rPr>
              <a:t>15%</a:t>
            </a:r>
            <a:endParaRPr b="1" sz="1800">
              <a:solidFill>
                <a:schemeClr val="dk1"/>
              </a:solidFill>
              <a:latin typeface="Poppins"/>
              <a:ea typeface="Poppins"/>
              <a:cs typeface="Poppins"/>
              <a:sym typeface="Poppins"/>
            </a:endParaRPr>
          </a:p>
        </p:txBody>
      </p:sp>
      <p:sp>
        <p:nvSpPr>
          <p:cNvPr id="541" name="Google Shape;541;p40"/>
          <p:cNvSpPr txBox="1"/>
          <p:nvPr/>
        </p:nvSpPr>
        <p:spPr>
          <a:xfrm>
            <a:off x="952575" y="2736548"/>
            <a:ext cx="841800" cy="290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dk1"/>
                </a:solidFill>
                <a:latin typeface="Poppins"/>
                <a:ea typeface="Poppins"/>
                <a:cs typeface="Poppins"/>
                <a:sym typeface="Poppins"/>
              </a:rPr>
              <a:t>35%</a:t>
            </a:r>
            <a:endParaRPr b="1" sz="1800">
              <a:solidFill>
                <a:schemeClr val="dk1"/>
              </a:solidFill>
              <a:latin typeface="Poppins"/>
              <a:ea typeface="Poppins"/>
              <a:cs typeface="Poppins"/>
              <a:sym typeface="Poppins"/>
            </a:endParaRPr>
          </a:p>
        </p:txBody>
      </p:sp>
      <p:sp>
        <p:nvSpPr>
          <p:cNvPr id="542" name="Google Shape;542;p40"/>
          <p:cNvSpPr txBox="1"/>
          <p:nvPr/>
        </p:nvSpPr>
        <p:spPr>
          <a:xfrm>
            <a:off x="7349625" y="1263148"/>
            <a:ext cx="841800" cy="290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Poppins"/>
                <a:ea typeface="Poppins"/>
                <a:cs typeface="Poppins"/>
                <a:sym typeface="Poppins"/>
              </a:rPr>
              <a:t>25%</a:t>
            </a:r>
            <a:endParaRPr b="1" sz="1800">
              <a:solidFill>
                <a:schemeClr val="dk1"/>
              </a:solidFill>
              <a:latin typeface="Poppins"/>
              <a:ea typeface="Poppins"/>
              <a:cs typeface="Poppins"/>
              <a:sym typeface="Poppins"/>
            </a:endParaRPr>
          </a:p>
        </p:txBody>
      </p:sp>
      <p:sp>
        <p:nvSpPr>
          <p:cNvPr id="543" name="Google Shape;543;p40"/>
          <p:cNvSpPr txBox="1"/>
          <p:nvPr/>
        </p:nvSpPr>
        <p:spPr>
          <a:xfrm>
            <a:off x="7349625" y="2736548"/>
            <a:ext cx="841800" cy="290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800">
                <a:solidFill>
                  <a:schemeClr val="dk1"/>
                </a:solidFill>
                <a:latin typeface="Poppins"/>
                <a:ea typeface="Poppins"/>
                <a:cs typeface="Poppins"/>
                <a:sym typeface="Poppins"/>
              </a:rPr>
              <a:t>25%</a:t>
            </a:r>
            <a:endParaRPr b="1" sz="1800">
              <a:solidFill>
                <a:schemeClr val="dk1"/>
              </a:solidFill>
              <a:latin typeface="Poppins"/>
              <a:ea typeface="Poppins"/>
              <a:cs typeface="Poppins"/>
              <a:sym typeface="Poppins"/>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7" name="Shape 547"/>
        <p:cNvGrpSpPr/>
        <p:nvPr/>
      </p:nvGrpSpPr>
      <p:grpSpPr>
        <a:xfrm>
          <a:off x="0" y="0"/>
          <a:ext cx="0" cy="0"/>
          <a:chOff x="0" y="0"/>
          <a:chExt cx="0" cy="0"/>
        </a:xfrm>
      </p:grpSpPr>
      <p:sp>
        <p:nvSpPr>
          <p:cNvPr id="548" name="Google Shape;548;p41"/>
          <p:cNvSpPr/>
          <p:nvPr/>
        </p:nvSpPr>
        <p:spPr>
          <a:xfrm>
            <a:off x="4293350" y="3021738"/>
            <a:ext cx="548100" cy="5481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1"/>
          <p:cNvSpPr/>
          <p:nvPr/>
        </p:nvSpPr>
        <p:spPr>
          <a:xfrm>
            <a:off x="6826325" y="3021738"/>
            <a:ext cx="548100" cy="5481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1"/>
          <p:cNvSpPr/>
          <p:nvPr/>
        </p:nvSpPr>
        <p:spPr>
          <a:xfrm>
            <a:off x="1760375" y="3021738"/>
            <a:ext cx="548100" cy="5481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1"/>
          <p:cNvSpPr/>
          <p:nvPr/>
        </p:nvSpPr>
        <p:spPr>
          <a:xfrm>
            <a:off x="4293350" y="1161438"/>
            <a:ext cx="548100" cy="5481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1"/>
          <p:cNvSpPr/>
          <p:nvPr/>
        </p:nvSpPr>
        <p:spPr>
          <a:xfrm>
            <a:off x="6826325" y="1161438"/>
            <a:ext cx="548100" cy="5481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1"/>
          <p:cNvSpPr/>
          <p:nvPr/>
        </p:nvSpPr>
        <p:spPr>
          <a:xfrm>
            <a:off x="1760375" y="1161438"/>
            <a:ext cx="548100" cy="5481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1"/>
          <p:cNvSpPr txBox="1"/>
          <p:nvPr>
            <p:ph type="title"/>
          </p:nvPr>
        </p:nvSpPr>
        <p:spPr>
          <a:xfrm>
            <a:off x="713225"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Have Six Columns</a:t>
            </a:r>
            <a:endParaRPr/>
          </a:p>
        </p:txBody>
      </p:sp>
      <p:sp>
        <p:nvSpPr>
          <p:cNvPr id="555" name="Google Shape;555;p41"/>
          <p:cNvSpPr txBox="1"/>
          <p:nvPr>
            <p:ph idx="1" type="subTitle"/>
          </p:nvPr>
        </p:nvSpPr>
        <p:spPr>
          <a:xfrm>
            <a:off x="1212425" y="3572627"/>
            <a:ext cx="1644000" cy="423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t>Venus</a:t>
            </a:r>
            <a:endParaRPr sz="2000"/>
          </a:p>
        </p:txBody>
      </p:sp>
      <p:sp>
        <p:nvSpPr>
          <p:cNvPr id="556" name="Google Shape;556;p41"/>
          <p:cNvSpPr txBox="1"/>
          <p:nvPr>
            <p:ph idx="2" type="subTitle"/>
          </p:nvPr>
        </p:nvSpPr>
        <p:spPr>
          <a:xfrm>
            <a:off x="3750104" y="3572624"/>
            <a:ext cx="1644000" cy="423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t>Saturn</a:t>
            </a:r>
            <a:endParaRPr sz="2000"/>
          </a:p>
        </p:txBody>
      </p:sp>
      <p:sp>
        <p:nvSpPr>
          <p:cNvPr id="557" name="Google Shape;557;p41"/>
          <p:cNvSpPr txBox="1"/>
          <p:nvPr>
            <p:ph idx="3" type="subTitle"/>
          </p:nvPr>
        </p:nvSpPr>
        <p:spPr>
          <a:xfrm>
            <a:off x="6287575" y="3572624"/>
            <a:ext cx="1644000" cy="423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t>Jupiter</a:t>
            </a:r>
            <a:endParaRPr sz="2000"/>
          </a:p>
        </p:txBody>
      </p:sp>
      <p:sp>
        <p:nvSpPr>
          <p:cNvPr id="558" name="Google Shape;558;p41"/>
          <p:cNvSpPr txBox="1"/>
          <p:nvPr>
            <p:ph idx="4" type="subTitle"/>
          </p:nvPr>
        </p:nvSpPr>
        <p:spPr>
          <a:xfrm>
            <a:off x="1212425" y="1741625"/>
            <a:ext cx="1644000" cy="423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t>Mars</a:t>
            </a:r>
            <a:endParaRPr sz="2000"/>
          </a:p>
        </p:txBody>
      </p:sp>
      <p:sp>
        <p:nvSpPr>
          <p:cNvPr id="559" name="Google Shape;559;p41"/>
          <p:cNvSpPr txBox="1"/>
          <p:nvPr>
            <p:ph idx="5" type="subTitle"/>
          </p:nvPr>
        </p:nvSpPr>
        <p:spPr>
          <a:xfrm>
            <a:off x="3750000" y="1741650"/>
            <a:ext cx="1644000" cy="423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t>Mercury</a:t>
            </a:r>
            <a:endParaRPr sz="2000"/>
          </a:p>
        </p:txBody>
      </p:sp>
      <p:sp>
        <p:nvSpPr>
          <p:cNvPr id="560" name="Google Shape;560;p41"/>
          <p:cNvSpPr txBox="1"/>
          <p:nvPr>
            <p:ph idx="6" type="subTitle"/>
          </p:nvPr>
        </p:nvSpPr>
        <p:spPr>
          <a:xfrm>
            <a:off x="6287575" y="1741650"/>
            <a:ext cx="1644000" cy="423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t>Neptune</a:t>
            </a:r>
            <a:endParaRPr sz="2000"/>
          </a:p>
        </p:txBody>
      </p:sp>
      <p:sp>
        <p:nvSpPr>
          <p:cNvPr id="561" name="Google Shape;561;p41"/>
          <p:cNvSpPr txBox="1"/>
          <p:nvPr>
            <p:ph idx="7" type="subTitle"/>
          </p:nvPr>
        </p:nvSpPr>
        <p:spPr>
          <a:xfrm>
            <a:off x="1212850" y="2164923"/>
            <a:ext cx="1643400" cy="60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Despite being red, Mars is cold</a:t>
            </a:r>
            <a:endParaRPr sz="1600"/>
          </a:p>
        </p:txBody>
      </p:sp>
      <p:sp>
        <p:nvSpPr>
          <p:cNvPr id="562" name="Google Shape;562;p41"/>
          <p:cNvSpPr txBox="1"/>
          <p:nvPr>
            <p:ph idx="8" type="subTitle"/>
          </p:nvPr>
        </p:nvSpPr>
        <p:spPr>
          <a:xfrm>
            <a:off x="3750520" y="2164925"/>
            <a:ext cx="1643400" cy="603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Mercury is the smallest planet</a:t>
            </a:r>
            <a:endParaRPr b="1" sz="1600"/>
          </a:p>
        </p:txBody>
      </p:sp>
      <p:sp>
        <p:nvSpPr>
          <p:cNvPr id="563" name="Google Shape;563;p41"/>
          <p:cNvSpPr txBox="1"/>
          <p:nvPr>
            <p:ph idx="9" type="subTitle"/>
          </p:nvPr>
        </p:nvSpPr>
        <p:spPr>
          <a:xfrm>
            <a:off x="6287991" y="2164925"/>
            <a:ext cx="1643100" cy="603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Neptune is the farthest planet</a:t>
            </a:r>
            <a:endParaRPr sz="1600"/>
          </a:p>
        </p:txBody>
      </p:sp>
      <p:sp>
        <p:nvSpPr>
          <p:cNvPr id="564" name="Google Shape;564;p41"/>
          <p:cNvSpPr txBox="1"/>
          <p:nvPr>
            <p:ph idx="13" type="subTitle"/>
          </p:nvPr>
        </p:nvSpPr>
        <p:spPr>
          <a:xfrm>
            <a:off x="1212841" y="3992200"/>
            <a:ext cx="1643400" cy="603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Venus is the second planet</a:t>
            </a:r>
            <a:endParaRPr sz="1600"/>
          </a:p>
        </p:txBody>
      </p:sp>
      <p:sp>
        <p:nvSpPr>
          <p:cNvPr id="565" name="Google Shape;565;p41"/>
          <p:cNvSpPr txBox="1"/>
          <p:nvPr>
            <p:ph idx="14" type="subTitle"/>
          </p:nvPr>
        </p:nvSpPr>
        <p:spPr>
          <a:xfrm>
            <a:off x="3750520" y="3992197"/>
            <a:ext cx="1643400" cy="603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It’s a gas giant and has rings</a:t>
            </a:r>
            <a:endParaRPr sz="1600"/>
          </a:p>
        </p:txBody>
      </p:sp>
      <p:sp>
        <p:nvSpPr>
          <p:cNvPr id="566" name="Google Shape;566;p41"/>
          <p:cNvSpPr txBox="1"/>
          <p:nvPr>
            <p:ph idx="15" type="subTitle"/>
          </p:nvPr>
        </p:nvSpPr>
        <p:spPr>
          <a:xfrm>
            <a:off x="6287991" y="3992197"/>
            <a:ext cx="1643100" cy="603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It’s t</a:t>
            </a:r>
            <a:r>
              <a:rPr lang="en" sz="1600"/>
              <a:t>he biggest planet of them all</a:t>
            </a:r>
            <a:endParaRPr sz="1600"/>
          </a:p>
        </p:txBody>
      </p:sp>
      <p:grpSp>
        <p:nvGrpSpPr>
          <p:cNvPr id="567" name="Google Shape;567;p41"/>
          <p:cNvGrpSpPr/>
          <p:nvPr/>
        </p:nvGrpSpPr>
        <p:grpSpPr>
          <a:xfrm>
            <a:off x="4416216" y="1289204"/>
            <a:ext cx="302371" cy="292605"/>
            <a:chOff x="-6690625" y="3631325"/>
            <a:chExt cx="307225" cy="292225"/>
          </a:xfrm>
        </p:grpSpPr>
        <p:sp>
          <p:nvSpPr>
            <p:cNvPr id="568" name="Google Shape;568;p41"/>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1"/>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1"/>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1"/>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1"/>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 name="Google Shape;573;p41"/>
          <p:cNvGrpSpPr/>
          <p:nvPr/>
        </p:nvGrpSpPr>
        <p:grpSpPr>
          <a:xfrm>
            <a:off x="1888106" y="3149510"/>
            <a:ext cx="292620" cy="292595"/>
            <a:chOff x="-4478975" y="3251700"/>
            <a:chExt cx="293825" cy="293800"/>
          </a:xfrm>
        </p:grpSpPr>
        <p:sp>
          <p:nvSpPr>
            <p:cNvPr id="574" name="Google Shape;574;p41"/>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1"/>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1"/>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 name="Google Shape;577;p41"/>
          <p:cNvGrpSpPr/>
          <p:nvPr/>
        </p:nvGrpSpPr>
        <p:grpSpPr>
          <a:xfrm>
            <a:off x="6953946" y="1289190"/>
            <a:ext cx="292620" cy="292616"/>
            <a:chOff x="-2310650" y="3958175"/>
            <a:chExt cx="293825" cy="291450"/>
          </a:xfrm>
        </p:grpSpPr>
        <p:sp>
          <p:nvSpPr>
            <p:cNvPr id="578" name="Google Shape;578;p41"/>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1"/>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 name="Google Shape;580;p41"/>
          <p:cNvGrpSpPr/>
          <p:nvPr/>
        </p:nvGrpSpPr>
        <p:grpSpPr>
          <a:xfrm>
            <a:off x="1888244" y="1289192"/>
            <a:ext cx="292597" cy="292616"/>
            <a:chOff x="-5611575" y="3272950"/>
            <a:chExt cx="294600" cy="291450"/>
          </a:xfrm>
        </p:grpSpPr>
        <p:sp>
          <p:nvSpPr>
            <p:cNvPr id="581" name="Google Shape;581;p41"/>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1"/>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1"/>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1"/>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1"/>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 name="Google Shape;586;p41"/>
          <p:cNvGrpSpPr/>
          <p:nvPr/>
        </p:nvGrpSpPr>
        <p:grpSpPr>
          <a:xfrm>
            <a:off x="6954068" y="3149499"/>
            <a:ext cx="302363" cy="292606"/>
            <a:chOff x="-3768700" y="3253275"/>
            <a:chExt cx="301850" cy="291150"/>
          </a:xfrm>
        </p:grpSpPr>
        <p:sp>
          <p:nvSpPr>
            <p:cNvPr id="587" name="Google Shape;587;p41"/>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1"/>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1"/>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 name="Google Shape;590;p41"/>
          <p:cNvGrpSpPr/>
          <p:nvPr/>
        </p:nvGrpSpPr>
        <p:grpSpPr>
          <a:xfrm>
            <a:off x="4421091" y="3149505"/>
            <a:ext cx="292605" cy="292601"/>
            <a:chOff x="-5251625" y="3272950"/>
            <a:chExt cx="292225" cy="292250"/>
          </a:xfrm>
        </p:grpSpPr>
        <p:sp>
          <p:nvSpPr>
            <p:cNvPr id="591" name="Google Shape;591;p41"/>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1"/>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1"/>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 name="Shape 597"/>
        <p:cNvGrpSpPr/>
        <p:nvPr/>
      </p:nvGrpSpPr>
      <p:grpSpPr>
        <a:xfrm>
          <a:off x="0" y="0"/>
          <a:ext cx="0" cy="0"/>
          <a:chOff x="0" y="0"/>
          <a:chExt cx="0" cy="0"/>
        </a:xfrm>
      </p:grpSpPr>
      <p:sp>
        <p:nvSpPr>
          <p:cNvPr id="598" name="Google Shape;598;p42"/>
          <p:cNvSpPr txBox="1"/>
          <p:nvPr/>
        </p:nvSpPr>
        <p:spPr>
          <a:xfrm>
            <a:off x="6461450" y="4072075"/>
            <a:ext cx="1895700" cy="55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bel"/>
                <a:ea typeface="Abel"/>
                <a:cs typeface="Abel"/>
                <a:sym typeface="Abel"/>
              </a:rPr>
              <a:t>Despite being red, Mars is a very cold place</a:t>
            </a:r>
            <a:endParaRPr>
              <a:solidFill>
                <a:schemeClr val="dk1"/>
              </a:solidFill>
              <a:latin typeface="Abel"/>
              <a:ea typeface="Abel"/>
              <a:cs typeface="Abel"/>
              <a:sym typeface="Abel"/>
            </a:endParaRPr>
          </a:p>
        </p:txBody>
      </p:sp>
      <p:sp>
        <p:nvSpPr>
          <p:cNvPr id="599" name="Google Shape;599;p42"/>
          <p:cNvSpPr txBox="1"/>
          <p:nvPr/>
        </p:nvSpPr>
        <p:spPr>
          <a:xfrm>
            <a:off x="6430547" y="3486775"/>
            <a:ext cx="1957500" cy="585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Abel"/>
                <a:ea typeface="Abel"/>
                <a:cs typeface="Abel"/>
                <a:sym typeface="Abel"/>
              </a:rPr>
              <a:t>Mars</a:t>
            </a:r>
            <a:endParaRPr b="1" sz="1800">
              <a:solidFill>
                <a:schemeClr val="dk1"/>
              </a:solidFill>
              <a:latin typeface="Abel"/>
              <a:ea typeface="Abel"/>
              <a:cs typeface="Abel"/>
              <a:sym typeface="Abel"/>
            </a:endParaRPr>
          </a:p>
        </p:txBody>
      </p:sp>
      <p:sp>
        <p:nvSpPr>
          <p:cNvPr id="600" name="Google Shape;600;p42"/>
          <p:cNvSpPr txBox="1"/>
          <p:nvPr/>
        </p:nvSpPr>
        <p:spPr>
          <a:xfrm>
            <a:off x="786875" y="4072075"/>
            <a:ext cx="1895700" cy="55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bel"/>
                <a:ea typeface="Abel"/>
                <a:cs typeface="Abel"/>
                <a:sym typeface="Abel"/>
              </a:rPr>
              <a:t>Mercury is the closest planet to the Sun</a:t>
            </a:r>
            <a:endParaRPr>
              <a:solidFill>
                <a:schemeClr val="dk1"/>
              </a:solidFill>
              <a:latin typeface="Abel"/>
              <a:ea typeface="Abel"/>
              <a:cs typeface="Abel"/>
              <a:sym typeface="Abel"/>
            </a:endParaRPr>
          </a:p>
        </p:txBody>
      </p:sp>
      <p:sp>
        <p:nvSpPr>
          <p:cNvPr id="601" name="Google Shape;601;p42"/>
          <p:cNvSpPr/>
          <p:nvPr/>
        </p:nvSpPr>
        <p:spPr>
          <a:xfrm>
            <a:off x="713232" y="1343284"/>
            <a:ext cx="2043000" cy="2042100"/>
          </a:xfrm>
          <a:prstGeom prst="donut">
            <a:avLst>
              <a:gd fmla="val 25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2"/>
          <p:cNvSpPr/>
          <p:nvPr/>
        </p:nvSpPr>
        <p:spPr>
          <a:xfrm>
            <a:off x="713232" y="1343284"/>
            <a:ext cx="2043000" cy="2042100"/>
          </a:xfrm>
          <a:prstGeom prst="blockArc">
            <a:avLst>
              <a:gd fmla="val 5393167"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2"/>
          <p:cNvSpPr txBox="1"/>
          <p:nvPr/>
        </p:nvSpPr>
        <p:spPr>
          <a:xfrm>
            <a:off x="755972" y="3486775"/>
            <a:ext cx="1957500" cy="585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Abel"/>
                <a:ea typeface="Abel"/>
                <a:cs typeface="Abel"/>
                <a:sym typeface="Abel"/>
              </a:rPr>
              <a:t>Mercury</a:t>
            </a:r>
            <a:endParaRPr b="1" sz="1800">
              <a:solidFill>
                <a:schemeClr val="dk1"/>
              </a:solidFill>
              <a:latin typeface="Abel"/>
              <a:ea typeface="Abel"/>
              <a:cs typeface="Abel"/>
              <a:sym typeface="Abel"/>
            </a:endParaRPr>
          </a:p>
        </p:txBody>
      </p:sp>
      <p:sp>
        <p:nvSpPr>
          <p:cNvPr id="604" name="Google Shape;604;p42"/>
          <p:cNvSpPr txBox="1"/>
          <p:nvPr/>
        </p:nvSpPr>
        <p:spPr>
          <a:xfrm>
            <a:off x="3602800" y="4072075"/>
            <a:ext cx="1895700" cy="55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bel"/>
                <a:ea typeface="Abel"/>
                <a:cs typeface="Abel"/>
                <a:sym typeface="Abel"/>
              </a:rPr>
              <a:t>Saturn is a gas giant and has several rings</a:t>
            </a:r>
            <a:endParaRPr>
              <a:solidFill>
                <a:schemeClr val="dk1"/>
              </a:solidFill>
              <a:latin typeface="Abel"/>
              <a:ea typeface="Abel"/>
              <a:cs typeface="Abel"/>
              <a:sym typeface="Abel"/>
            </a:endParaRPr>
          </a:p>
        </p:txBody>
      </p:sp>
      <p:sp>
        <p:nvSpPr>
          <p:cNvPr id="605" name="Google Shape;605;p42"/>
          <p:cNvSpPr txBox="1"/>
          <p:nvPr/>
        </p:nvSpPr>
        <p:spPr>
          <a:xfrm>
            <a:off x="3571897" y="3486775"/>
            <a:ext cx="1957500" cy="5853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Abel"/>
                <a:ea typeface="Abel"/>
                <a:cs typeface="Abel"/>
                <a:sym typeface="Abel"/>
              </a:rPr>
              <a:t>Saturn</a:t>
            </a:r>
            <a:endParaRPr b="1" sz="1800">
              <a:solidFill>
                <a:schemeClr val="dk1"/>
              </a:solidFill>
              <a:latin typeface="Abel"/>
              <a:ea typeface="Abel"/>
              <a:cs typeface="Abel"/>
              <a:sym typeface="Abel"/>
            </a:endParaRPr>
          </a:p>
        </p:txBody>
      </p:sp>
      <p:sp>
        <p:nvSpPr>
          <p:cNvPr id="606" name="Google Shape;606;p42"/>
          <p:cNvSpPr txBox="1"/>
          <p:nvPr/>
        </p:nvSpPr>
        <p:spPr>
          <a:xfrm>
            <a:off x="1224872" y="2199343"/>
            <a:ext cx="10197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100">
                <a:solidFill>
                  <a:schemeClr val="dk1"/>
                </a:solidFill>
                <a:latin typeface="Poppins"/>
                <a:ea typeface="Poppins"/>
                <a:cs typeface="Poppins"/>
                <a:sym typeface="Poppins"/>
              </a:rPr>
              <a:t>25%</a:t>
            </a:r>
            <a:endParaRPr b="1" sz="2100">
              <a:solidFill>
                <a:schemeClr val="dk1"/>
              </a:solidFill>
              <a:latin typeface="Poppins"/>
              <a:ea typeface="Poppins"/>
              <a:cs typeface="Poppins"/>
              <a:sym typeface="Poppins"/>
            </a:endParaRPr>
          </a:p>
        </p:txBody>
      </p:sp>
      <p:sp>
        <p:nvSpPr>
          <p:cNvPr id="607" name="Google Shape;607;p42"/>
          <p:cNvSpPr txBox="1"/>
          <p:nvPr/>
        </p:nvSpPr>
        <p:spPr>
          <a:xfrm>
            <a:off x="4040797" y="2199343"/>
            <a:ext cx="10197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100">
                <a:solidFill>
                  <a:schemeClr val="dk1"/>
                </a:solidFill>
                <a:latin typeface="Poppins"/>
                <a:ea typeface="Poppins"/>
                <a:cs typeface="Poppins"/>
                <a:sym typeface="Poppins"/>
              </a:rPr>
              <a:t>75%</a:t>
            </a:r>
            <a:endParaRPr b="1" sz="2100">
              <a:solidFill>
                <a:schemeClr val="dk1"/>
              </a:solidFill>
              <a:latin typeface="Poppins"/>
              <a:ea typeface="Poppins"/>
              <a:cs typeface="Poppins"/>
              <a:sym typeface="Poppins"/>
            </a:endParaRPr>
          </a:p>
        </p:txBody>
      </p:sp>
      <p:sp>
        <p:nvSpPr>
          <p:cNvPr id="608" name="Google Shape;608;p42"/>
          <p:cNvSpPr/>
          <p:nvPr/>
        </p:nvSpPr>
        <p:spPr>
          <a:xfrm>
            <a:off x="6387808" y="1343284"/>
            <a:ext cx="2042980" cy="2042121"/>
          </a:xfrm>
          <a:prstGeom prst="donut">
            <a:avLst>
              <a:gd fmla="val 25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2"/>
          <p:cNvSpPr/>
          <p:nvPr/>
        </p:nvSpPr>
        <p:spPr>
          <a:xfrm>
            <a:off x="6387808" y="1343284"/>
            <a:ext cx="2042980" cy="2042121"/>
          </a:xfrm>
          <a:prstGeom prst="blockArc">
            <a:avLst>
              <a:gd fmla="val 10758978"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2"/>
          <p:cNvSpPr txBox="1"/>
          <p:nvPr/>
        </p:nvSpPr>
        <p:spPr>
          <a:xfrm>
            <a:off x="6899447" y="2199343"/>
            <a:ext cx="1019700" cy="383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100">
                <a:solidFill>
                  <a:schemeClr val="dk1"/>
                </a:solidFill>
                <a:latin typeface="Poppins"/>
                <a:ea typeface="Poppins"/>
                <a:cs typeface="Poppins"/>
                <a:sym typeface="Poppins"/>
              </a:rPr>
              <a:t>50%</a:t>
            </a:r>
            <a:endParaRPr b="1" sz="2100">
              <a:solidFill>
                <a:schemeClr val="dk1"/>
              </a:solidFill>
              <a:latin typeface="Poppins"/>
              <a:ea typeface="Poppins"/>
              <a:cs typeface="Poppins"/>
              <a:sym typeface="Poppins"/>
            </a:endParaRPr>
          </a:p>
        </p:txBody>
      </p:sp>
      <p:sp>
        <p:nvSpPr>
          <p:cNvPr id="611" name="Google Shape;611;p42"/>
          <p:cNvSpPr/>
          <p:nvPr/>
        </p:nvSpPr>
        <p:spPr>
          <a:xfrm>
            <a:off x="3529157" y="1343284"/>
            <a:ext cx="2042980" cy="2042121"/>
          </a:xfrm>
          <a:prstGeom prst="donut">
            <a:avLst>
              <a:gd fmla="val 25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2"/>
          <p:cNvSpPr/>
          <p:nvPr/>
        </p:nvSpPr>
        <p:spPr>
          <a:xfrm>
            <a:off x="3529157" y="1343284"/>
            <a:ext cx="2042980" cy="2042121"/>
          </a:xfrm>
          <a:prstGeom prst="blockArc">
            <a:avLst>
              <a:gd fmla="val 16250737" name="adj1"/>
              <a:gd fmla="val 0" name="adj2"/>
              <a:gd fmla="val 2500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2"/>
          <p:cNvSpPr txBox="1"/>
          <p:nvPr>
            <p:ph type="title"/>
          </p:nvPr>
        </p:nvSpPr>
        <p:spPr>
          <a:xfrm>
            <a:off x="713250"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How About Some Percentages?</a:t>
            </a:r>
            <a:endParaRPr/>
          </a:p>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 name="Shape 617"/>
        <p:cNvGrpSpPr/>
        <p:nvPr/>
      </p:nvGrpSpPr>
      <p:grpSpPr>
        <a:xfrm>
          <a:off x="0" y="0"/>
          <a:ext cx="0" cy="0"/>
          <a:chOff x="0" y="0"/>
          <a:chExt cx="0" cy="0"/>
        </a:xfrm>
      </p:grpSpPr>
      <p:sp>
        <p:nvSpPr>
          <p:cNvPr id="618" name="Google Shape;618;p43"/>
          <p:cNvSpPr txBox="1"/>
          <p:nvPr>
            <p:ph type="title"/>
          </p:nvPr>
        </p:nvSpPr>
        <p:spPr>
          <a:xfrm>
            <a:off x="713250"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Make Your Idea Understandable…</a:t>
            </a:r>
            <a:endParaRPr/>
          </a:p>
        </p:txBody>
      </p:sp>
      <p:sp>
        <p:nvSpPr>
          <p:cNvPr id="619" name="Google Shape;619;p43"/>
          <p:cNvSpPr txBox="1"/>
          <p:nvPr/>
        </p:nvSpPr>
        <p:spPr>
          <a:xfrm>
            <a:off x="914400" y="3701200"/>
            <a:ext cx="1738800" cy="268500"/>
          </a:xfrm>
          <a:prstGeom prst="rect">
            <a:avLst/>
          </a:prstGeom>
          <a:noFill/>
          <a:ln>
            <a:noFill/>
          </a:ln>
        </p:spPr>
        <p:txBody>
          <a:bodyPr anchorCtr="0" anchor="ctr" bIns="228600" lIns="228600" spcFirstLastPara="1" rIns="228600" wrap="square" tIns="228600">
            <a:noAutofit/>
          </a:bodyPr>
          <a:lstStyle/>
          <a:p>
            <a:pPr indent="0" lvl="0" marL="0" rtl="0" algn="ctr">
              <a:spcBef>
                <a:spcPts val="0"/>
              </a:spcBef>
              <a:spcAft>
                <a:spcPts val="0"/>
              </a:spcAft>
              <a:buNone/>
            </a:pPr>
            <a:r>
              <a:rPr b="1" lang="en" sz="1800">
                <a:latin typeface="Abel"/>
                <a:ea typeface="Abel"/>
                <a:cs typeface="Abel"/>
                <a:sym typeface="Abel"/>
              </a:rPr>
              <a:t>Mercury</a:t>
            </a:r>
            <a:endParaRPr b="1" sz="1800">
              <a:latin typeface="Abel"/>
              <a:ea typeface="Abel"/>
              <a:cs typeface="Abel"/>
              <a:sym typeface="Abel"/>
            </a:endParaRPr>
          </a:p>
        </p:txBody>
      </p:sp>
      <p:sp>
        <p:nvSpPr>
          <p:cNvPr id="620" name="Google Shape;620;p43"/>
          <p:cNvSpPr txBox="1"/>
          <p:nvPr/>
        </p:nvSpPr>
        <p:spPr>
          <a:xfrm>
            <a:off x="914575" y="4029813"/>
            <a:ext cx="1738800" cy="481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000000"/>
                </a:solidFill>
                <a:latin typeface="Abel"/>
                <a:ea typeface="Abel"/>
                <a:cs typeface="Abel"/>
                <a:sym typeface="Abel"/>
              </a:rPr>
              <a:t>Mercury is the closest planet to the Sun</a:t>
            </a:r>
            <a:endParaRPr>
              <a:latin typeface="Abel"/>
              <a:ea typeface="Abel"/>
              <a:cs typeface="Abel"/>
              <a:sym typeface="Abel"/>
            </a:endParaRPr>
          </a:p>
        </p:txBody>
      </p:sp>
      <p:sp>
        <p:nvSpPr>
          <p:cNvPr id="621" name="Google Shape;621;p43"/>
          <p:cNvSpPr txBox="1"/>
          <p:nvPr/>
        </p:nvSpPr>
        <p:spPr>
          <a:xfrm>
            <a:off x="2773267" y="4029688"/>
            <a:ext cx="1738800" cy="481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000000"/>
                </a:solidFill>
                <a:latin typeface="Abel"/>
                <a:ea typeface="Abel"/>
                <a:cs typeface="Abel"/>
                <a:sym typeface="Abel"/>
              </a:rPr>
              <a:t>Despite being red, Mars is</a:t>
            </a:r>
            <a:r>
              <a:rPr lang="en">
                <a:latin typeface="Abel"/>
                <a:ea typeface="Abel"/>
                <a:cs typeface="Abel"/>
                <a:sym typeface="Abel"/>
              </a:rPr>
              <a:t> </a:t>
            </a:r>
            <a:r>
              <a:rPr lang="en">
                <a:solidFill>
                  <a:srgbClr val="000000"/>
                </a:solidFill>
                <a:latin typeface="Abel"/>
                <a:ea typeface="Abel"/>
                <a:cs typeface="Abel"/>
                <a:sym typeface="Abel"/>
              </a:rPr>
              <a:t>a</a:t>
            </a:r>
            <a:r>
              <a:rPr lang="en">
                <a:latin typeface="Abel"/>
                <a:ea typeface="Abel"/>
                <a:cs typeface="Abel"/>
                <a:sym typeface="Abel"/>
              </a:rPr>
              <a:t> </a:t>
            </a:r>
            <a:r>
              <a:rPr lang="en">
                <a:solidFill>
                  <a:srgbClr val="000000"/>
                </a:solidFill>
                <a:latin typeface="Abel"/>
                <a:ea typeface="Abel"/>
                <a:cs typeface="Abel"/>
                <a:sym typeface="Abel"/>
              </a:rPr>
              <a:t>cold place</a:t>
            </a:r>
            <a:endParaRPr>
              <a:solidFill>
                <a:srgbClr val="000000"/>
              </a:solidFill>
              <a:latin typeface="Abel"/>
              <a:ea typeface="Abel"/>
              <a:cs typeface="Abel"/>
              <a:sym typeface="Abel"/>
            </a:endParaRPr>
          </a:p>
        </p:txBody>
      </p:sp>
      <p:sp>
        <p:nvSpPr>
          <p:cNvPr id="622" name="Google Shape;622;p43"/>
          <p:cNvSpPr txBox="1"/>
          <p:nvPr/>
        </p:nvSpPr>
        <p:spPr>
          <a:xfrm>
            <a:off x="4631975" y="4029688"/>
            <a:ext cx="1738800" cy="481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Clr>
                <a:srgbClr val="000000"/>
              </a:buClr>
              <a:buSzPts val="1100"/>
              <a:buFont typeface="Arial"/>
              <a:buNone/>
            </a:pPr>
            <a:r>
              <a:rPr lang="en">
                <a:latin typeface="Abel"/>
                <a:ea typeface="Abel"/>
                <a:cs typeface="Abel"/>
                <a:sym typeface="Abel"/>
              </a:rPr>
              <a:t>Saturn is a gas giant and has several rings</a:t>
            </a:r>
            <a:endParaRPr>
              <a:solidFill>
                <a:srgbClr val="000000"/>
              </a:solidFill>
              <a:latin typeface="Abel"/>
              <a:ea typeface="Abel"/>
              <a:cs typeface="Abel"/>
              <a:sym typeface="Abel"/>
            </a:endParaRPr>
          </a:p>
        </p:txBody>
      </p:sp>
      <p:sp>
        <p:nvSpPr>
          <p:cNvPr id="623" name="Google Shape;623;p43"/>
          <p:cNvSpPr txBox="1"/>
          <p:nvPr/>
        </p:nvSpPr>
        <p:spPr>
          <a:xfrm>
            <a:off x="6490650" y="4029688"/>
            <a:ext cx="1738800" cy="481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latin typeface="Abel"/>
                <a:ea typeface="Abel"/>
                <a:cs typeface="Abel"/>
                <a:sym typeface="Abel"/>
              </a:rPr>
              <a:t>It is </a:t>
            </a:r>
            <a:r>
              <a:rPr lang="en">
                <a:solidFill>
                  <a:srgbClr val="000000"/>
                </a:solidFill>
                <a:latin typeface="Abel"/>
                <a:ea typeface="Abel"/>
                <a:cs typeface="Abel"/>
                <a:sym typeface="Abel"/>
              </a:rPr>
              <a:t>the </a:t>
            </a:r>
            <a:r>
              <a:rPr lang="en">
                <a:latin typeface="Abel"/>
                <a:ea typeface="Abel"/>
                <a:cs typeface="Abel"/>
                <a:sym typeface="Abel"/>
              </a:rPr>
              <a:t>farthest</a:t>
            </a:r>
            <a:r>
              <a:rPr lang="en">
                <a:solidFill>
                  <a:srgbClr val="000000"/>
                </a:solidFill>
                <a:latin typeface="Abel"/>
                <a:ea typeface="Abel"/>
                <a:cs typeface="Abel"/>
                <a:sym typeface="Abel"/>
              </a:rPr>
              <a:t> planet </a:t>
            </a:r>
            <a:r>
              <a:rPr lang="en">
                <a:latin typeface="Abel"/>
                <a:ea typeface="Abel"/>
                <a:cs typeface="Abel"/>
                <a:sym typeface="Abel"/>
              </a:rPr>
              <a:t>from </a:t>
            </a:r>
            <a:r>
              <a:rPr lang="en">
                <a:solidFill>
                  <a:srgbClr val="000000"/>
                </a:solidFill>
                <a:latin typeface="Abel"/>
                <a:ea typeface="Abel"/>
                <a:cs typeface="Abel"/>
                <a:sym typeface="Abel"/>
              </a:rPr>
              <a:t>the Sun</a:t>
            </a:r>
            <a:endParaRPr>
              <a:solidFill>
                <a:srgbClr val="000000"/>
              </a:solidFill>
              <a:latin typeface="Abel"/>
              <a:ea typeface="Abel"/>
              <a:cs typeface="Abel"/>
              <a:sym typeface="Abel"/>
            </a:endParaRPr>
          </a:p>
        </p:txBody>
      </p:sp>
      <p:sp>
        <p:nvSpPr>
          <p:cNvPr id="624" name="Google Shape;624;p43"/>
          <p:cNvSpPr txBox="1"/>
          <p:nvPr/>
        </p:nvSpPr>
        <p:spPr>
          <a:xfrm>
            <a:off x="2773196" y="3701200"/>
            <a:ext cx="1738800" cy="268500"/>
          </a:xfrm>
          <a:prstGeom prst="rect">
            <a:avLst/>
          </a:prstGeom>
          <a:noFill/>
          <a:ln>
            <a:noFill/>
          </a:ln>
        </p:spPr>
        <p:txBody>
          <a:bodyPr anchorCtr="0" anchor="ctr" bIns="228600" lIns="228600" spcFirstLastPara="1" rIns="228600" wrap="square" tIns="228600">
            <a:noAutofit/>
          </a:bodyPr>
          <a:lstStyle/>
          <a:p>
            <a:pPr indent="0" lvl="0" marL="0" rtl="0" algn="ctr">
              <a:spcBef>
                <a:spcPts val="0"/>
              </a:spcBef>
              <a:spcAft>
                <a:spcPts val="0"/>
              </a:spcAft>
              <a:buNone/>
            </a:pPr>
            <a:r>
              <a:rPr b="1" lang="en" sz="1800">
                <a:latin typeface="Abel"/>
                <a:ea typeface="Abel"/>
                <a:cs typeface="Abel"/>
                <a:sym typeface="Abel"/>
              </a:rPr>
              <a:t>Mars</a:t>
            </a:r>
            <a:endParaRPr b="1" sz="1800">
              <a:latin typeface="Abel"/>
              <a:ea typeface="Abel"/>
              <a:cs typeface="Abel"/>
              <a:sym typeface="Abel"/>
            </a:endParaRPr>
          </a:p>
        </p:txBody>
      </p:sp>
      <p:sp>
        <p:nvSpPr>
          <p:cNvPr id="625" name="Google Shape;625;p43"/>
          <p:cNvSpPr txBox="1"/>
          <p:nvPr/>
        </p:nvSpPr>
        <p:spPr>
          <a:xfrm>
            <a:off x="4631975" y="3701200"/>
            <a:ext cx="1738800" cy="268500"/>
          </a:xfrm>
          <a:prstGeom prst="rect">
            <a:avLst/>
          </a:prstGeom>
          <a:noFill/>
          <a:ln>
            <a:noFill/>
          </a:ln>
        </p:spPr>
        <p:txBody>
          <a:bodyPr anchorCtr="0" anchor="ctr" bIns="228600" lIns="228600" spcFirstLastPara="1" rIns="228600" wrap="square" tIns="228600">
            <a:noAutofit/>
          </a:bodyPr>
          <a:lstStyle/>
          <a:p>
            <a:pPr indent="0" lvl="0" marL="0" rtl="0" algn="ctr">
              <a:spcBef>
                <a:spcPts val="0"/>
              </a:spcBef>
              <a:spcAft>
                <a:spcPts val="0"/>
              </a:spcAft>
              <a:buNone/>
            </a:pPr>
            <a:r>
              <a:rPr b="1" lang="en" sz="1800">
                <a:latin typeface="Abel"/>
                <a:ea typeface="Abel"/>
                <a:cs typeface="Abel"/>
                <a:sym typeface="Abel"/>
              </a:rPr>
              <a:t>Saturn</a:t>
            </a:r>
            <a:endParaRPr b="1" sz="1800">
              <a:latin typeface="Abel"/>
              <a:ea typeface="Abel"/>
              <a:cs typeface="Abel"/>
              <a:sym typeface="Abel"/>
            </a:endParaRPr>
          </a:p>
        </p:txBody>
      </p:sp>
      <p:sp>
        <p:nvSpPr>
          <p:cNvPr id="626" name="Google Shape;626;p43"/>
          <p:cNvSpPr txBox="1"/>
          <p:nvPr/>
        </p:nvSpPr>
        <p:spPr>
          <a:xfrm>
            <a:off x="6490788" y="3701200"/>
            <a:ext cx="1738800" cy="268500"/>
          </a:xfrm>
          <a:prstGeom prst="rect">
            <a:avLst/>
          </a:prstGeom>
          <a:noFill/>
          <a:ln>
            <a:noFill/>
          </a:ln>
        </p:spPr>
        <p:txBody>
          <a:bodyPr anchorCtr="0" anchor="ctr" bIns="228600" lIns="228600" spcFirstLastPara="1" rIns="228600" wrap="square" tIns="228600">
            <a:noAutofit/>
          </a:bodyPr>
          <a:lstStyle/>
          <a:p>
            <a:pPr indent="0" lvl="0" marL="0" rtl="0" algn="ctr">
              <a:spcBef>
                <a:spcPts val="0"/>
              </a:spcBef>
              <a:spcAft>
                <a:spcPts val="0"/>
              </a:spcAft>
              <a:buNone/>
            </a:pPr>
            <a:r>
              <a:rPr b="1" lang="en" sz="1800">
                <a:latin typeface="Abel"/>
                <a:ea typeface="Abel"/>
                <a:cs typeface="Abel"/>
                <a:sym typeface="Abel"/>
              </a:rPr>
              <a:t>Neptune</a:t>
            </a:r>
            <a:endParaRPr b="1" sz="1800">
              <a:latin typeface="Abel"/>
              <a:ea typeface="Abel"/>
              <a:cs typeface="Abel"/>
              <a:sym typeface="Abel"/>
            </a:endParaRPr>
          </a:p>
        </p:txBody>
      </p:sp>
      <p:sp>
        <p:nvSpPr>
          <p:cNvPr id="627" name="Google Shape;627;p43"/>
          <p:cNvSpPr/>
          <p:nvPr/>
        </p:nvSpPr>
        <p:spPr>
          <a:xfrm>
            <a:off x="1414097" y="2239255"/>
            <a:ext cx="739757" cy="1286847"/>
          </a:xfrm>
          <a:custGeom>
            <a:rect b="b" l="l" r="r" t="t"/>
            <a:pathLst>
              <a:path extrusionOk="0" h="45034" w="25886">
                <a:moveTo>
                  <a:pt x="25886" y="10008"/>
                </a:moveTo>
                <a:lnTo>
                  <a:pt x="12943" y="1"/>
                </a:lnTo>
                <a:lnTo>
                  <a:pt x="1" y="10008"/>
                </a:lnTo>
                <a:lnTo>
                  <a:pt x="1" y="45033"/>
                </a:lnTo>
                <a:lnTo>
                  <a:pt x="25886" y="45033"/>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3"/>
          <p:cNvSpPr/>
          <p:nvPr/>
        </p:nvSpPr>
        <p:spPr>
          <a:xfrm>
            <a:off x="3272720" y="1953292"/>
            <a:ext cx="739757" cy="1572797"/>
          </a:xfrm>
          <a:custGeom>
            <a:rect b="b" l="l" r="r" t="t"/>
            <a:pathLst>
              <a:path extrusionOk="0" h="55041" w="25886">
                <a:moveTo>
                  <a:pt x="25886" y="10008"/>
                </a:moveTo>
                <a:lnTo>
                  <a:pt x="13043" y="1"/>
                </a:lnTo>
                <a:lnTo>
                  <a:pt x="1" y="10008"/>
                </a:lnTo>
                <a:lnTo>
                  <a:pt x="1" y="55040"/>
                </a:lnTo>
                <a:lnTo>
                  <a:pt x="25886" y="5504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3"/>
          <p:cNvSpPr/>
          <p:nvPr/>
        </p:nvSpPr>
        <p:spPr>
          <a:xfrm>
            <a:off x="5131496" y="1524363"/>
            <a:ext cx="739757" cy="2001707"/>
          </a:xfrm>
          <a:custGeom>
            <a:rect b="b" l="l" r="r" t="t"/>
            <a:pathLst>
              <a:path extrusionOk="0" h="70051" w="25886">
                <a:moveTo>
                  <a:pt x="25885" y="10007"/>
                </a:moveTo>
                <a:lnTo>
                  <a:pt x="12943" y="0"/>
                </a:lnTo>
                <a:lnTo>
                  <a:pt x="0" y="10007"/>
                </a:lnTo>
                <a:lnTo>
                  <a:pt x="0" y="70050"/>
                </a:lnTo>
                <a:lnTo>
                  <a:pt x="25885" y="7005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3"/>
          <p:cNvSpPr/>
          <p:nvPr/>
        </p:nvSpPr>
        <p:spPr>
          <a:xfrm>
            <a:off x="6990325" y="1187276"/>
            <a:ext cx="739757" cy="2338789"/>
          </a:xfrm>
          <a:custGeom>
            <a:rect b="b" l="l" r="r" t="t"/>
            <a:pathLst>
              <a:path extrusionOk="0" h="90066" w="25886">
                <a:moveTo>
                  <a:pt x="25885" y="10008"/>
                </a:moveTo>
                <a:lnTo>
                  <a:pt x="12943" y="1"/>
                </a:lnTo>
                <a:lnTo>
                  <a:pt x="0" y="10008"/>
                </a:lnTo>
                <a:lnTo>
                  <a:pt x="0" y="90065"/>
                </a:lnTo>
                <a:lnTo>
                  <a:pt x="25885" y="9006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3"/>
          <p:cNvSpPr txBox="1"/>
          <p:nvPr/>
        </p:nvSpPr>
        <p:spPr>
          <a:xfrm>
            <a:off x="1413248" y="3142500"/>
            <a:ext cx="7407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lt1"/>
                </a:solidFill>
                <a:latin typeface="Poppins"/>
                <a:ea typeface="Poppins"/>
                <a:cs typeface="Poppins"/>
                <a:sym typeface="Poppins"/>
              </a:rPr>
              <a:t>20%</a:t>
            </a:r>
            <a:endParaRPr b="1" sz="1800">
              <a:solidFill>
                <a:schemeClr val="lt1"/>
              </a:solidFill>
              <a:latin typeface="Poppins"/>
              <a:ea typeface="Poppins"/>
              <a:cs typeface="Poppins"/>
              <a:sym typeface="Poppins"/>
            </a:endParaRPr>
          </a:p>
        </p:txBody>
      </p:sp>
      <p:sp>
        <p:nvSpPr>
          <p:cNvPr id="632" name="Google Shape;632;p43"/>
          <p:cNvSpPr txBox="1"/>
          <p:nvPr/>
        </p:nvSpPr>
        <p:spPr>
          <a:xfrm>
            <a:off x="3272299" y="3142500"/>
            <a:ext cx="7407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30%</a:t>
            </a:r>
            <a:endParaRPr b="1" sz="1800">
              <a:solidFill>
                <a:schemeClr val="dk1"/>
              </a:solidFill>
              <a:latin typeface="Poppins"/>
              <a:ea typeface="Poppins"/>
              <a:cs typeface="Poppins"/>
              <a:sym typeface="Poppins"/>
            </a:endParaRPr>
          </a:p>
        </p:txBody>
      </p:sp>
      <p:sp>
        <p:nvSpPr>
          <p:cNvPr id="633" name="Google Shape;633;p43"/>
          <p:cNvSpPr txBox="1"/>
          <p:nvPr/>
        </p:nvSpPr>
        <p:spPr>
          <a:xfrm>
            <a:off x="5131500" y="3142500"/>
            <a:ext cx="7398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40%</a:t>
            </a:r>
            <a:endParaRPr b="1" sz="1800">
              <a:solidFill>
                <a:schemeClr val="dk1"/>
              </a:solidFill>
              <a:latin typeface="Poppins"/>
              <a:ea typeface="Poppins"/>
              <a:cs typeface="Poppins"/>
              <a:sym typeface="Poppins"/>
            </a:endParaRPr>
          </a:p>
        </p:txBody>
      </p:sp>
      <p:sp>
        <p:nvSpPr>
          <p:cNvPr id="634" name="Google Shape;634;p43"/>
          <p:cNvSpPr txBox="1"/>
          <p:nvPr/>
        </p:nvSpPr>
        <p:spPr>
          <a:xfrm>
            <a:off x="6989913" y="3142500"/>
            <a:ext cx="740700" cy="315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50%</a:t>
            </a:r>
            <a:endParaRPr b="1" sz="1800">
              <a:solidFill>
                <a:schemeClr val="dk1"/>
              </a:solidFill>
              <a:latin typeface="Poppins"/>
              <a:ea typeface="Poppins"/>
              <a:cs typeface="Poppins"/>
              <a:sym typeface="Poppins"/>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8" name="Shape 638"/>
        <p:cNvGrpSpPr/>
        <p:nvPr/>
      </p:nvGrpSpPr>
      <p:grpSpPr>
        <a:xfrm>
          <a:off x="0" y="0"/>
          <a:ext cx="0" cy="0"/>
          <a:chOff x="0" y="0"/>
          <a:chExt cx="0" cy="0"/>
        </a:xfrm>
      </p:grpSpPr>
      <p:sp>
        <p:nvSpPr>
          <p:cNvPr id="639" name="Google Shape;639;p44"/>
          <p:cNvSpPr txBox="1"/>
          <p:nvPr>
            <p:ph type="title"/>
          </p:nvPr>
        </p:nvSpPr>
        <p:spPr>
          <a:xfrm>
            <a:off x="713250"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the Same Goes for Tables</a:t>
            </a:r>
            <a:endParaRPr/>
          </a:p>
        </p:txBody>
      </p:sp>
      <p:graphicFrame>
        <p:nvGraphicFramePr>
          <p:cNvPr id="640" name="Google Shape;640;p44"/>
          <p:cNvGraphicFramePr/>
          <p:nvPr/>
        </p:nvGraphicFramePr>
        <p:xfrm>
          <a:off x="713200" y="1329525"/>
          <a:ext cx="3000000" cy="3000000"/>
        </p:xfrm>
        <a:graphic>
          <a:graphicData uri="http://schemas.openxmlformats.org/drawingml/2006/table">
            <a:tbl>
              <a:tblPr>
                <a:noFill/>
                <a:tableStyleId>{67B67469-8CE3-4530-B455-480EDB2FD739}</a:tableStyleId>
              </a:tblPr>
              <a:tblGrid>
                <a:gridCol w="1929375"/>
                <a:gridCol w="1929375"/>
                <a:gridCol w="1929375"/>
                <a:gridCol w="1929375"/>
              </a:tblGrid>
              <a:tr h="645475">
                <a:tc>
                  <a:txBody>
                    <a:bodyPr/>
                    <a:lstStyle/>
                    <a:p>
                      <a:pPr indent="0" lvl="0" marL="0" rtl="0" algn="ctr">
                        <a:spcBef>
                          <a:spcPts val="0"/>
                        </a:spcBef>
                        <a:spcAft>
                          <a:spcPts val="0"/>
                        </a:spcAft>
                        <a:buNone/>
                      </a:pPr>
                      <a:r>
                        <a:t/>
                      </a:r>
                      <a:endParaRPr>
                        <a:solidFill>
                          <a:schemeClr val="dk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sz="1800">
                          <a:solidFill>
                            <a:schemeClr val="lt1"/>
                          </a:solidFill>
                          <a:latin typeface="Abel"/>
                          <a:ea typeface="Abel"/>
                          <a:cs typeface="Abel"/>
                          <a:sym typeface="Abel"/>
                        </a:rPr>
                        <a:t>Mass</a:t>
                      </a:r>
                      <a:endParaRPr b="1" sz="1800">
                        <a:solidFill>
                          <a:schemeClr val="lt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b="1" lang="en" sz="1800">
                          <a:solidFill>
                            <a:schemeClr val="lt1"/>
                          </a:solidFill>
                          <a:latin typeface="Abel"/>
                          <a:ea typeface="Abel"/>
                          <a:cs typeface="Abel"/>
                          <a:sym typeface="Abel"/>
                        </a:rPr>
                        <a:t>Diameter</a:t>
                      </a:r>
                      <a:endParaRPr b="1" sz="1800">
                        <a:solidFill>
                          <a:schemeClr val="lt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b="1" lang="en" sz="1800">
                          <a:solidFill>
                            <a:schemeClr val="lt1"/>
                          </a:solidFill>
                          <a:latin typeface="Abel"/>
                          <a:ea typeface="Abel"/>
                          <a:cs typeface="Abel"/>
                          <a:sym typeface="Abel"/>
                        </a:rPr>
                        <a:t>Gravity</a:t>
                      </a:r>
                      <a:endParaRPr b="1" sz="1800">
                        <a:solidFill>
                          <a:schemeClr val="lt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accent5"/>
                    </a:solidFill>
                  </a:tcPr>
                </a:tc>
              </a:tr>
              <a:tr h="645475">
                <a:tc>
                  <a:txBody>
                    <a:bodyPr/>
                    <a:lstStyle/>
                    <a:p>
                      <a:pPr indent="0" lvl="0" marL="0" rtl="0" algn="ctr">
                        <a:spcBef>
                          <a:spcPts val="0"/>
                        </a:spcBef>
                        <a:spcAft>
                          <a:spcPts val="0"/>
                        </a:spcAft>
                        <a:buNone/>
                      </a:pPr>
                      <a:r>
                        <a:rPr b="1" lang="en" sz="1800">
                          <a:solidFill>
                            <a:schemeClr val="lt1"/>
                          </a:solidFill>
                          <a:latin typeface="Abel"/>
                          <a:ea typeface="Abel"/>
                          <a:cs typeface="Abel"/>
                          <a:sym typeface="Abel"/>
                        </a:rPr>
                        <a:t>Jupiter</a:t>
                      </a:r>
                      <a:endParaRPr b="1" sz="1800">
                        <a:solidFill>
                          <a:schemeClr val="lt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dk1"/>
                          </a:solidFill>
                          <a:latin typeface="Abel"/>
                          <a:ea typeface="Abel"/>
                          <a:cs typeface="Abel"/>
                          <a:sym typeface="Abel"/>
                        </a:rPr>
                        <a:t>100</a:t>
                      </a:r>
                      <a:endParaRPr>
                        <a:solidFill>
                          <a:schemeClr val="dk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accent5"/>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Abel"/>
                          <a:ea typeface="Abel"/>
                          <a:cs typeface="Abel"/>
                          <a:sym typeface="Abel"/>
                        </a:rPr>
                        <a:t>355</a:t>
                      </a:r>
                      <a:endParaRPr>
                        <a:solidFill>
                          <a:schemeClr val="dk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accent5"/>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Abel"/>
                          <a:ea typeface="Abel"/>
                          <a:cs typeface="Abel"/>
                          <a:sym typeface="Abel"/>
                        </a:rPr>
                        <a:t>370</a:t>
                      </a:r>
                      <a:endParaRPr>
                        <a:solidFill>
                          <a:schemeClr val="dk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accent5"/>
                      </a:solidFill>
                      <a:prstDash val="solid"/>
                      <a:round/>
                      <a:headEnd len="sm" w="sm" type="none"/>
                      <a:tailEnd len="sm" w="sm" type="none"/>
                    </a:lnB>
                    <a:solidFill>
                      <a:schemeClr val="lt1"/>
                    </a:solidFill>
                  </a:tcPr>
                </a:tc>
              </a:tr>
              <a:tr h="645475">
                <a:tc>
                  <a:txBody>
                    <a:bodyPr/>
                    <a:lstStyle/>
                    <a:p>
                      <a:pPr indent="0" lvl="0" marL="0" rtl="0" algn="ctr">
                        <a:spcBef>
                          <a:spcPts val="0"/>
                        </a:spcBef>
                        <a:spcAft>
                          <a:spcPts val="0"/>
                        </a:spcAft>
                        <a:buNone/>
                      </a:pPr>
                      <a:r>
                        <a:rPr b="1" lang="en" sz="1800">
                          <a:solidFill>
                            <a:schemeClr val="lt1"/>
                          </a:solidFill>
                          <a:latin typeface="Abel"/>
                          <a:ea typeface="Abel"/>
                          <a:cs typeface="Abel"/>
                          <a:sym typeface="Abel"/>
                        </a:rPr>
                        <a:t>Mercury</a:t>
                      </a:r>
                      <a:endParaRPr b="1" sz="1800">
                        <a:solidFill>
                          <a:schemeClr val="lt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dk1"/>
                          </a:solidFill>
                          <a:latin typeface="Abel"/>
                          <a:ea typeface="Abel"/>
                          <a:cs typeface="Abel"/>
                          <a:sym typeface="Abel"/>
                        </a:rPr>
                        <a:t>490</a:t>
                      </a:r>
                      <a:endParaRPr>
                        <a:solidFill>
                          <a:schemeClr val="dk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accent5"/>
                      </a:solidFill>
                      <a:prstDash val="solid"/>
                      <a:round/>
                      <a:headEnd len="sm" w="sm" type="none"/>
                      <a:tailEnd len="sm" w="sm" type="none"/>
                    </a:lnT>
                    <a:lnB cap="flat" cmpd="sng" w="9525">
                      <a:solidFill>
                        <a:schemeClr val="accent5"/>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Abel"/>
                          <a:ea typeface="Abel"/>
                          <a:cs typeface="Abel"/>
                          <a:sym typeface="Abel"/>
                        </a:rPr>
                        <a:t>150</a:t>
                      </a:r>
                      <a:endParaRPr>
                        <a:solidFill>
                          <a:schemeClr val="dk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accent5"/>
                      </a:solidFill>
                      <a:prstDash val="solid"/>
                      <a:round/>
                      <a:headEnd len="sm" w="sm" type="none"/>
                      <a:tailEnd len="sm" w="sm" type="none"/>
                    </a:lnT>
                    <a:lnB cap="flat" cmpd="sng" w="9525">
                      <a:solidFill>
                        <a:schemeClr val="accent5"/>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Abel"/>
                          <a:ea typeface="Abel"/>
                          <a:cs typeface="Abel"/>
                          <a:sym typeface="Abel"/>
                        </a:rPr>
                        <a:t>890</a:t>
                      </a:r>
                      <a:endParaRPr>
                        <a:solidFill>
                          <a:schemeClr val="dk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accent5"/>
                      </a:solidFill>
                      <a:prstDash val="solid"/>
                      <a:round/>
                      <a:headEnd len="sm" w="sm" type="none"/>
                      <a:tailEnd len="sm" w="sm" type="none"/>
                    </a:lnT>
                    <a:lnB cap="flat" cmpd="sng" w="9525">
                      <a:solidFill>
                        <a:schemeClr val="accent5"/>
                      </a:solidFill>
                      <a:prstDash val="solid"/>
                      <a:round/>
                      <a:headEnd len="sm" w="sm" type="none"/>
                      <a:tailEnd len="sm" w="sm" type="none"/>
                    </a:lnB>
                    <a:solidFill>
                      <a:schemeClr val="lt1"/>
                    </a:solidFill>
                  </a:tcPr>
                </a:tc>
              </a:tr>
              <a:tr h="645475">
                <a:tc>
                  <a:txBody>
                    <a:bodyPr/>
                    <a:lstStyle/>
                    <a:p>
                      <a:pPr indent="0" lvl="0" marL="0" rtl="0" algn="ctr">
                        <a:spcBef>
                          <a:spcPts val="0"/>
                        </a:spcBef>
                        <a:spcAft>
                          <a:spcPts val="0"/>
                        </a:spcAft>
                        <a:buNone/>
                      </a:pPr>
                      <a:r>
                        <a:rPr b="1" lang="en" sz="1800">
                          <a:solidFill>
                            <a:schemeClr val="lt1"/>
                          </a:solidFill>
                          <a:latin typeface="Abel"/>
                          <a:ea typeface="Abel"/>
                          <a:cs typeface="Abel"/>
                          <a:sym typeface="Abel"/>
                        </a:rPr>
                        <a:t>Saturn</a:t>
                      </a:r>
                      <a:endParaRPr b="1" sz="1800">
                        <a:solidFill>
                          <a:schemeClr val="lt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dk1"/>
                          </a:solidFill>
                          <a:latin typeface="Abel"/>
                          <a:ea typeface="Abel"/>
                          <a:cs typeface="Abel"/>
                          <a:sym typeface="Abel"/>
                        </a:rPr>
                        <a:t>450</a:t>
                      </a:r>
                      <a:endParaRPr>
                        <a:solidFill>
                          <a:schemeClr val="dk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accent5"/>
                      </a:solidFill>
                      <a:prstDash val="solid"/>
                      <a:round/>
                      <a:headEnd len="sm" w="sm" type="none"/>
                      <a:tailEnd len="sm" w="sm" type="none"/>
                    </a:lnT>
                    <a:lnB cap="flat" cmpd="sng" w="9525">
                      <a:solidFill>
                        <a:schemeClr val="accent5"/>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Abel"/>
                          <a:ea typeface="Abel"/>
                          <a:cs typeface="Abel"/>
                          <a:sym typeface="Abel"/>
                        </a:rPr>
                        <a:t>345</a:t>
                      </a:r>
                      <a:endParaRPr>
                        <a:solidFill>
                          <a:schemeClr val="dk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accent5"/>
                      </a:solidFill>
                      <a:prstDash val="solid"/>
                      <a:round/>
                      <a:headEnd len="sm" w="sm" type="none"/>
                      <a:tailEnd len="sm" w="sm" type="none"/>
                    </a:lnT>
                    <a:lnB cap="flat" cmpd="sng" w="9525">
                      <a:solidFill>
                        <a:schemeClr val="accent5"/>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Abel"/>
                          <a:ea typeface="Abel"/>
                          <a:cs typeface="Abel"/>
                          <a:sym typeface="Abel"/>
                        </a:rPr>
                        <a:t>567</a:t>
                      </a:r>
                      <a:endParaRPr>
                        <a:solidFill>
                          <a:schemeClr val="dk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accent5"/>
                      </a:solidFill>
                      <a:prstDash val="solid"/>
                      <a:round/>
                      <a:headEnd len="sm" w="sm" type="none"/>
                      <a:tailEnd len="sm" w="sm" type="none"/>
                    </a:lnT>
                    <a:lnB cap="flat" cmpd="sng" w="9525">
                      <a:solidFill>
                        <a:schemeClr val="accent5"/>
                      </a:solidFill>
                      <a:prstDash val="solid"/>
                      <a:round/>
                      <a:headEnd len="sm" w="sm" type="none"/>
                      <a:tailEnd len="sm" w="sm" type="none"/>
                    </a:lnB>
                    <a:solidFill>
                      <a:schemeClr val="lt1"/>
                    </a:solidFill>
                  </a:tcPr>
                </a:tc>
              </a:tr>
              <a:tr h="645475">
                <a:tc>
                  <a:txBody>
                    <a:bodyPr/>
                    <a:lstStyle/>
                    <a:p>
                      <a:pPr indent="0" lvl="0" marL="0" rtl="0" algn="ctr">
                        <a:spcBef>
                          <a:spcPts val="0"/>
                        </a:spcBef>
                        <a:spcAft>
                          <a:spcPts val="0"/>
                        </a:spcAft>
                        <a:buNone/>
                      </a:pPr>
                      <a:r>
                        <a:rPr b="1" lang="en" sz="1800">
                          <a:solidFill>
                            <a:schemeClr val="lt1"/>
                          </a:solidFill>
                          <a:latin typeface="Abel"/>
                          <a:ea typeface="Abel"/>
                          <a:cs typeface="Abel"/>
                          <a:sym typeface="Abel"/>
                        </a:rPr>
                        <a:t>Venus</a:t>
                      </a:r>
                      <a:endParaRPr b="1" sz="1800">
                        <a:solidFill>
                          <a:schemeClr val="lt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dk1"/>
                          </a:solidFill>
                          <a:latin typeface="Abel"/>
                          <a:ea typeface="Abel"/>
                          <a:cs typeface="Abel"/>
                          <a:sym typeface="Abel"/>
                        </a:rPr>
                        <a:t>1,000</a:t>
                      </a:r>
                      <a:endParaRPr>
                        <a:solidFill>
                          <a:schemeClr val="dk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accent5"/>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Abel"/>
                          <a:ea typeface="Abel"/>
                          <a:cs typeface="Abel"/>
                          <a:sym typeface="Abel"/>
                        </a:rPr>
                        <a:t>260</a:t>
                      </a:r>
                      <a:endParaRPr>
                        <a:solidFill>
                          <a:schemeClr val="dk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accent5"/>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Abel"/>
                          <a:ea typeface="Abel"/>
                          <a:cs typeface="Abel"/>
                          <a:sym typeface="Abel"/>
                        </a:rPr>
                        <a:t>245</a:t>
                      </a:r>
                      <a:endParaRPr>
                        <a:solidFill>
                          <a:schemeClr val="dk1"/>
                        </a:solidFill>
                        <a:latin typeface="Abel"/>
                        <a:ea typeface="Abel"/>
                        <a:cs typeface="Abel"/>
                        <a:sym typeface="Abel"/>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accent5"/>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 name="Shape 644"/>
        <p:cNvGrpSpPr/>
        <p:nvPr/>
      </p:nvGrpSpPr>
      <p:grpSpPr>
        <a:xfrm>
          <a:off x="0" y="0"/>
          <a:ext cx="0" cy="0"/>
          <a:chOff x="0" y="0"/>
          <a:chExt cx="0" cy="0"/>
        </a:xfrm>
      </p:grpSpPr>
      <p:sp>
        <p:nvSpPr>
          <p:cNvPr id="645" name="Google Shape;645;p45"/>
          <p:cNvSpPr txBox="1"/>
          <p:nvPr>
            <p:ph type="title"/>
          </p:nvPr>
        </p:nvSpPr>
        <p:spPr>
          <a:xfrm>
            <a:off x="713250"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sp>
        <p:nvSpPr>
          <p:cNvPr id="646" name="Google Shape;646;p45"/>
          <p:cNvSpPr/>
          <p:nvPr/>
        </p:nvSpPr>
        <p:spPr>
          <a:xfrm rot="-5066262">
            <a:off x="614442" y="1529572"/>
            <a:ext cx="1095659" cy="1095659"/>
          </a:xfrm>
          <a:prstGeom prst="blockArc">
            <a:avLst>
              <a:gd fmla="val 20164173" name="adj1"/>
              <a:gd fmla="val 20042181" name="adj2"/>
              <a:gd fmla="val 17448"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5"/>
          <p:cNvSpPr/>
          <p:nvPr/>
        </p:nvSpPr>
        <p:spPr>
          <a:xfrm>
            <a:off x="614446" y="1529473"/>
            <a:ext cx="1095900" cy="1095900"/>
          </a:xfrm>
          <a:prstGeom prst="blockArc">
            <a:avLst>
              <a:gd fmla="val 5344536" name="adj1"/>
              <a:gd fmla="val 3888" name="adj2"/>
              <a:gd fmla="val 17585" name="adj3"/>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5"/>
          <p:cNvSpPr txBox="1"/>
          <p:nvPr/>
        </p:nvSpPr>
        <p:spPr>
          <a:xfrm>
            <a:off x="860392" y="1836550"/>
            <a:ext cx="679200" cy="426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b="1" lang="en" sz="1800">
                <a:solidFill>
                  <a:schemeClr val="dk1"/>
                </a:solidFill>
                <a:latin typeface="Poppins"/>
                <a:ea typeface="Poppins"/>
                <a:cs typeface="Poppins"/>
                <a:sym typeface="Poppins"/>
              </a:rPr>
              <a:t>75%</a:t>
            </a:r>
            <a:endParaRPr b="1" sz="1800">
              <a:solidFill>
                <a:schemeClr val="dk1"/>
              </a:solidFill>
              <a:latin typeface="Poppins"/>
              <a:ea typeface="Poppins"/>
              <a:cs typeface="Poppins"/>
              <a:sym typeface="Poppins"/>
            </a:endParaRPr>
          </a:p>
        </p:txBody>
      </p:sp>
      <p:sp>
        <p:nvSpPr>
          <p:cNvPr id="649" name="Google Shape;649;p45"/>
          <p:cNvSpPr txBox="1"/>
          <p:nvPr/>
        </p:nvSpPr>
        <p:spPr>
          <a:xfrm>
            <a:off x="7614335" y="1836550"/>
            <a:ext cx="679200" cy="426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b="1" lang="en" sz="1800">
                <a:solidFill>
                  <a:schemeClr val="dk1"/>
                </a:solidFill>
                <a:latin typeface="Poppins"/>
                <a:ea typeface="Poppins"/>
                <a:cs typeface="Poppins"/>
                <a:sym typeface="Poppins"/>
              </a:rPr>
              <a:t>25%</a:t>
            </a:r>
            <a:endParaRPr b="1" sz="1800">
              <a:solidFill>
                <a:schemeClr val="dk1"/>
              </a:solidFill>
              <a:latin typeface="Poppins"/>
              <a:ea typeface="Poppins"/>
              <a:cs typeface="Poppins"/>
              <a:sym typeface="Poppins"/>
            </a:endParaRPr>
          </a:p>
        </p:txBody>
      </p:sp>
      <p:sp>
        <p:nvSpPr>
          <p:cNvPr id="650" name="Google Shape;650;p45"/>
          <p:cNvSpPr/>
          <p:nvPr/>
        </p:nvSpPr>
        <p:spPr>
          <a:xfrm rot="7199400">
            <a:off x="7390805" y="1529476"/>
            <a:ext cx="1095931" cy="1095931"/>
          </a:xfrm>
          <a:prstGeom prst="blockArc">
            <a:avLst>
              <a:gd fmla="val 20164173" name="adj1"/>
              <a:gd fmla="val 20042181" name="adj2"/>
              <a:gd fmla="val 17448"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5"/>
          <p:cNvSpPr/>
          <p:nvPr/>
        </p:nvSpPr>
        <p:spPr>
          <a:xfrm>
            <a:off x="7390796" y="1529480"/>
            <a:ext cx="1095900" cy="1095900"/>
          </a:xfrm>
          <a:prstGeom prst="blockArc">
            <a:avLst>
              <a:gd fmla="val 5376784" name="adj1"/>
              <a:gd fmla="val 10873612" name="adj2"/>
              <a:gd fmla="val 17909" name="adj3"/>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5"/>
          <p:cNvSpPr txBox="1"/>
          <p:nvPr/>
        </p:nvSpPr>
        <p:spPr>
          <a:xfrm>
            <a:off x="6517448" y="3068276"/>
            <a:ext cx="2012100" cy="1121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bel"/>
                <a:ea typeface="Abel"/>
                <a:cs typeface="Abel"/>
                <a:sym typeface="Abel"/>
              </a:rPr>
              <a:t>It is composed mostly of hydrogen and helium. It was named after a god</a:t>
            </a:r>
            <a:endParaRPr>
              <a:solidFill>
                <a:schemeClr val="dk1"/>
              </a:solidFill>
              <a:latin typeface="Abel"/>
              <a:ea typeface="Abel"/>
              <a:cs typeface="Abel"/>
              <a:sym typeface="Abel"/>
            </a:endParaRPr>
          </a:p>
        </p:txBody>
      </p:sp>
      <p:sp>
        <p:nvSpPr>
          <p:cNvPr id="653" name="Google Shape;653;p45"/>
          <p:cNvSpPr txBox="1"/>
          <p:nvPr/>
        </p:nvSpPr>
        <p:spPr>
          <a:xfrm>
            <a:off x="7603899" y="2788625"/>
            <a:ext cx="925200" cy="4086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b="1" lang="en" sz="1800">
                <a:solidFill>
                  <a:schemeClr val="dk1"/>
                </a:solidFill>
                <a:latin typeface="Abel"/>
                <a:ea typeface="Abel"/>
                <a:cs typeface="Abel"/>
                <a:sym typeface="Abel"/>
              </a:rPr>
              <a:t>Saturn</a:t>
            </a:r>
            <a:endParaRPr b="1" sz="1800">
              <a:solidFill>
                <a:schemeClr val="dk1"/>
              </a:solidFill>
              <a:latin typeface="Abel"/>
              <a:ea typeface="Abel"/>
              <a:cs typeface="Abel"/>
              <a:sym typeface="Abel"/>
            </a:endParaRPr>
          </a:p>
        </p:txBody>
      </p:sp>
      <p:sp>
        <p:nvSpPr>
          <p:cNvPr id="654" name="Google Shape;654;p45"/>
          <p:cNvSpPr txBox="1"/>
          <p:nvPr/>
        </p:nvSpPr>
        <p:spPr>
          <a:xfrm>
            <a:off x="614903" y="3068269"/>
            <a:ext cx="2012100" cy="112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latin typeface="Abel"/>
                <a:ea typeface="Abel"/>
                <a:cs typeface="Abel"/>
                <a:sym typeface="Abel"/>
              </a:rPr>
              <a:t>Mercury is the closest planet to the Sun and</a:t>
            </a:r>
            <a:endParaRPr>
              <a:solidFill>
                <a:schemeClr val="dk1"/>
              </a:solidFill>
              <a:latin typeface="Abel"/>
              <a:ea typeface="Abel"/>
              <a:cs typeface="Abel"/>
              <a:sym typeface="Abel"/>
            </a:endParaRPr>
          </a:p>
          <a:p>
            <a:pPr indent="0" lvl="0" marL="0" rtl="0" algn="l">
              <a:spcBef>
                <a:spcPts val="0"/>
              </a:spcBef>
              <a:spcAft>
                <a:spcPts val="0"/>
              </a:spcAft>
              <a:buNone/>
            </a:pPr>
            <a:r>
              <a:rPr lang="en">
                <a:solidFill>
                  <a:schemeClr val="dk1"/>
                </a:solidFill>
                <a:latin typeface="Abel"/>
                <a:ea typeface="Abel"/>
                <a:cs typeface="Abel"/>
                <a:sym typeface="Abel"/>
              </a:rPr>
              <a:t>the smallest one</a:t>
            </a:r>
            <a:endParaRPr>
              <a:solidFill>
                <a:schemeClr val="dk1"/>
              </a:solidFill>
              <a:latin typeface="Abel"/>
              <a:ea typeface="Abel"/>
              <a:cs typeface="Abel"/>
              <a:sym typeface="Abel"/>
            </a:endParaRPr>
          </a:p>
        </p:txBody>
      </p:sp>
      <p:sp>
        <p:nvSpPr>
          <p:cNvPr id="655" name="Google Shape;655;p45"/>
          <p:cNvSpPr txBox="1"/>
          <p:nvPr/>
        </p:nvSpPr>
        <p:spPr>
          <a:xfrm>
            <a:off x="614452" y="2788625"/>
            <a:ext cx="925200" cy="408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b="1" lang="en" sz="1800">
                <a:solidFill>
                  <a:schemeClr val="dk1"/>
                </a:solidFill>
                <a:latin typeface="Abel"/>
                <a:ea typeface="Abel"/>
                <a:cs typeface="Abel"/>
                <a:sym typeface="Abel"/>
              </a:rPr>
              <a:t>Mercury</a:t>
            </a:r>
            <a:endParaRPr b="1" sz="1800">
              <a:solidFill>
                <a:schemeClr val="dk1"/>
              </a:solidFill>
              <a:latin typeface="Abel"/>
              <a:ea typeface="Abel"/>
              <a:cs typeface="Abel"/>
              <a:sym typeface="Abel"/>
            </a:endParaRPr>
          </a:p>
        </p:txBody>
      </p:sp>
      <p:grpSp>
        <p:nvGrpSpPr>
          <p:cNvPr id="656" name="Google Shape;656;p45"/>
          <p:cNvGrpSpPr/>
          <p:nvPr/>
        </p:nvGrpSpPr>
        <p:grpSpPr>
          <a:xfrm>
            <a:off x="2999778" y="1529482"/>
            <a:ext cx="3258760" cy="2840151"/>
            <a:chOff x="2999778" y="1529482"/>
            <a:chExt cx="3258760" cy="2840151"/>
          </a:xfrm>
        </p:grpSpPr>
        <p:sp>
          <p:nvSpPr>
            <p:cNvPr id="657" name="Google Shape;657;p45"/>
            <p:cNvSpPr/>
            <p:nvPr/>
          </p:nvSpPr>
          <p:spPr>
            <a:xfrm>
              <a:off x="2999778" y="1529482"/>
              <a:ext cx="3258760" cy="2840151"/>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 name="Google Shape;658;p45"/>
            <p:cNvGrpSpPr/>
            <p:nvPr/>
          </p:nvGrpSpPr>
          <p:grpSpPr>
            <a:xfrm>
              <a:off x="3173061" y="1532050"/>
              <a:ext cx="2988432" cy="2666085"/>
              <a:chOff x="6031360" y="3076713"/>
              <a:chExt cx="539107" cy="480965"/>
            </a:xfrm>
          </p:grpSpPr>
          <p:sp>
            <p:nvSpPr>
              <p:cNvPr id="659" name="Google Shape;659;p45"/>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5"/>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5"/>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5"/>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5"/>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5"/>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5"/>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666" name="Google Shape;666;p45"/>
          <p:cNvCxnSpPr>
            <a:stCxn id="655" idx="3"/>
          </p:cNvCxnSpPr>
          <p:nvPr/>
        </p:nvCxnSpPr>
        <p:spPr>
          <a:xfrm flipH="1" rot="10800000">
            <a:off x="1539652" y="2358725"/>
            <a:ext cx="2828400" cy="634200"/>
          </a:xfrm>
          <a:prstGeom prst="curvedConnector3">
            <a:avLst>
              <a:gd fmla="val 50000" name="adj1"/>
            </a:avLst>
          </a:prstGeom>
          <a:noFill/>
          <a:ln cap="flat" cmpd="sng" w="9525">
            <a:solidFill>
              <a:schemeClr val="dk1"/>
            </a:solidFill>
            <a:prstDash val="solid"/>
            <a:round/>
            <a:headEnd len="med" w="med" type="none"/>
            <a:tailEnd len="med" w="med" type="oval"/>
          </a:ln>
        </p:spPr>
      </p:cxnSp>
      <p:cxnSp>
        <p:nvCxnSpPr>
          <p:cNvPr id="667" name="Google Shape;667;p45"/>
          <p:cNvCxnSpPr>
            <a:stCxn id="653" idx="1"/>
          </p:cNvCxnSpPr>
          <p:nvPr/>
        </p:nvCxnSpPr>
        <p:spPr>
          <a:xfrm flipH="1">
            <a:off x="4644699" y="2992925"/>
            <a:ext cx="2959200" cy="574500"/>
          </a:xfrm>
          <a:prstGeom prst="curvedConnector3">
            <a:avLst>
              <a:gd fmla="val 50000" name="adj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1" name="Shape 671"/>
        <p:cNvGrpSpPr/>
        <p:nvPr/>
      </p:nvGrpSpPr>
      <p:grpSpPr>
        <a:xfrm>
          <a:off x="0" y="0"/>
          <a:ext cx="0" cy="0"/>
          <a:chOff x="0" y="0"/>
          <a:chExt cx="0" cy="0"/>
        </a:xfrm>
      </p:grpSpPr>
      <p:sp>
        <p:nvSpPr>
          <p:cNvPr id="672" name="Google Shape;672;p46"/>
          <p:cNvSpPr txBox="1"/>
          <p:nvPr>
            <p:ph type="title"/>
          </p:nvPr>
        </p:nvSpPr>
        <p:spPr>
          <a:xfrm>
            <a:off x="713250"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Fine</a:t>
            </a:r>
            <a:endParaRPr/>
          </a:p>
        </p:txBody>
      </p:sp>
      <p:sp>
        <p:nvSpPr>
          <p:cNvPr id="673" name="Google Shape;673;p46"/>
          <p:cNvSpPr/>
          <p:nvPr/>
        </p:nvSpPr>
        <p:spPr>
          <a:xfrm>
            <a:off x="6556191" y="3005257"/>
            <a:ext cx="1596563" cy="338008"/>
          </a:xfrm>
          <a:custGeom>
            <a:rect b="b" l="l" r="r" t="t"/>
            <a:pathLst>
              <a:path extrusionOk="0" h="3457" w="11449">
                <a:moveTo>
                  <a:pt x="0" y="0"/>
                </a:moveTo>
                <a:lnTo>
                  <a:pt x="0" y="3457"/>
                </a:lnTo>
                <a:lnTo>
                  <a:pt x="9745" y="3457"/>
                </a:lnTo>
                <a:cubicBezTo>
                  <a:pt x="10693" y="3457"/>
                  <a:pt x="11449" y="2700"/>
                  <a:pt x="11449" y="1752"/>
                </a:cubicBezTo>
                <a:cubicBezTo>
                  <a:pt x="11449" y="756"/>
                  <a:pt x="10693" y="0"/>
                  <a:pt x="97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74" name="Google Shape;674;p46"/>
          <p:cNvSpPr/>
          <p:nvPr/>
        </p:nvSpPr>
        <p:spPr>
          <a:xfrm>
            <a:off x="5169487" y="3005257"/>
            <a:ext cx="1590009" cy="338008"/>
          </a:xfrm>
          <a:custGeom>
            <a:rect b="b" l="l" r="r" t="t"/>
            <a:pathLst>
              <a:path extrusionOk="0" h="3457" w="11402">
                <a:moveTo>
                  <a:pt x="1" y="0"/>
                </a:moveTo>
                <a:lnTo>
                  <a:pt x="1" y="3457"/>
                </a:lnTo>
                <a:lnTo>
                  <a:pt x="9697" y="3457"/>
                </a:lnTo>
                <a:cubicBezTo>
                  <a:pt x="10657" y="3457"/>
                  <a:pt x="11402" y="2700"/>
                  <a:pt x="11402" y="1752"/>
                </a:cubicBezTo>
                <a:cubicBezTo>
                  <a:pt x="11402" y="756"/>
                  <a:pt x="10657" y="0"/>
                  <a:pt x="96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75" name="Google Shape;675;p46"/>
          <p:cNvSpPr/>
          <p:nvPr/>
        </p:nvSpPr>
        <p:spPr>
          <a:xfrm>
            <a:off x="3776229" y="3005257"/>
            <a:ext cx="1589869" cy="338008"/>
          </a:xfrm>
          <a:custGeom>
            <a:rect b="b" l="l" r="r" t="t"/>
            <a:pathLst>
              <a:path extrusionOk="0" h="3457" w="11401">
                <a:moveTo>
                  <a:pt x="0" y="0"/>
                </a:moveTo>
                <a:lnTo>
                  <a:pt x="0" y="3457"/>
                </a:lnTo>
                <a:lnTo>
                  <a:pt x="9709" y="3457"/>
                </a:lnTo>
                <a:cubicBezTo>
                  <a:pt x="10657" y="3457"/>
                  <a:pt x="11401" y="2700"/>
                  <a:pt x="11401" y="1752"/>
                </a:cubicBezTo>
                <a:cubicBezTo>
                  <a:pt x="11401" y="756"/>
                  <a:pt x="10657" y="0"/>
                  <a:pt x="97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76" name="Google Shape;676;p46"/>
          <p:cNvSpPr/>
          <p:nvPr/>
        </p:nvSpPr>
        <p:spPr>
          <a:xfrm>
            <a:off x="2384504" y="3005257"/>
            <a:ext cx="1590009" cy="338008"/>
          </a:xfrm>
          <a:custGeom>
            <a:rect b="b" l="l" r="r" t="t"/>
            <a:pathLst>
              <a:path extrusionOk="0" h="3457" w="11402">
                <a:moveTo>
                  <a:pt x="1" y="0"/>
                </a:moveTo>
                <a:lnTo>
                  <a:pt x="1" y="3457"/>
                </a:lnTo>
                <a:lnTo>
                  <a:pt x="9697" y="3457"/>
                </a:lnTo>
                <a:cubicBezTo>
                  <a:pt x="10645" y="3457"/>
                  <a:pt x="11402" y="2700"/>
                  <a:pt x="11402" y="1752"/>
                </a:cubicBezTo>
                <a:cubicBezTo>
                  <a:pt x="11402" y="756"/>
                  <a:pt x="10645" y="0"/>
                  <a:pt x="96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77" name="Google Shape;677;p46"/>
          <p:cNvSpPr/>
          <p:nvPr/>
        </p:nvSpPr>
        <p:spPr>
          <a:xfrm>
            <a:off x="991246" y="3005257"/>
            <a:ext cx="1590009" cy="338008"/>
          </a:xfrm>
          <a:custGeom>
            <a:rect b="b" l="l" r="r" t="t"/>
            <a:pathLst>
              <a:path extrusionOk="0" h="3457" w="11402">
                <a:moveTo>
                  <a:pt x="1704" y="0"/>
                </a:moveTo>
                <a:cubicBezTo>
                  <a:pt x="756" y="0"/>
                  <a:pt x="0" y="756"/>
                  <a:pt x="0" y="1752"/>
                </a:cubicBezTo>
                <a:cubicBezTo>
                  <a:pt x="0" y="2700"/>
                  <a:pt x="756" y="3457"/>
                  <a:pt x="1704" y="3457"/>
                </a:cubicBezTo>
                <a:lnTo>
                  <a:pt x="9697" y="3457"/>
                </a:lnTo>
                <a:cubicBezTo>
                  <a:pt x="10657" y="3457"/>
                  <a:pt x="11401" y="2700"/>
                  <a:pt x="11401" y="1752"/>
                </a:cubicBezTo>
                <a:cubicBezTo>
                  <a:pt x="11401" y="756"/>
                  <a:pt x="10657" y="0"/>
                  <a:pt x="96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78" name="Google Shape;678;p46"/>
          <p:cNvSpPr/>
          <p:nvPr/>
        </p:nvSpPr>
        <p:spPr>
          <a:xfrm>
            <a:off x="1688287" y="3343172"/>
            <a:ext cx="195927" cy="117428"/>
          </a:xfrm>
          <a:custGeom>
            <a:rect b="b" l="l" r="r" t="t"/>
            <a:pathLst>
              <a:path extrusionOk="0" h="1201" w="1405">
                <a:moveTo>
                  <a:pt x="1" y="1"/>
                </a:moveTo>
                <a:lnTo>
                  <a:pt x="349" y="601"/>
                </a:lnTo>
                <a:lnTo>
                  <a:pt x="697" y="1201"/>
                </a:lnTo>
                <a:lnTo>
                  <a:pt x="1057" y="601"/>
                </a:lnTo>
                <a:lnTo>
                  <a:pt x="140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79" name="Google Shape;679;p46"/>
          <p:cNvSpPr/>
          <p:nvPr/>
        </p:nvSpPr>
        <p:spPr>
          <a:xfrm>
            <a:off x="4473200" y="3343172"/>
            <a:ext cx="195927" cy="117428"/>
          </a:xfrm>
          <a:custGeom>
            <a:rect b="b" l="l" r="r" t="t"/>
            <a:pathLst>
              <a:path extrusionOk="0" h="1201" w="1405">
                <a:moveTo>
                  <a:pt x="1" y="1"/>
                </a:moveTo>
                <a:lnTo>
                  <a:pt x="349" y="601"/>
                </a:lnTo>
                <a:lnTo>
                  <a:pt x="709" y="1201"/>
                </a:lnTo>
                <a:lnTo>
                  <a:pt x="1057" y="601"/>
                </a:lnTo>
                <a:lnTo>
                  <a:pt x="14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80" name="Google Shape;680;p46"/>
          <p:cNvSpPr/>
          <p:nvPr/>
        </p:nvSpPr>
        <p:spPr>
          <a:xfrm>
            <a:off x="7260692" y="3343172"/>
            <a:ext cx="187560" cy="117428"/>
          </a:xfrm>
          <a:custGeom>
            <a:rect b="b" l="l" r="r" t="t"/>
            <a:pathLst>
              <a:path extrusionOk="0" h="1201" w="1345">
                <a:moveTo>
                  <a:pt x="1" y="1"/>
                </a:moveTo>
                <a:lnTo>
                  <a:pt x="349" y="601"/>
                </a:lnTo>
                <a:lnTo>
                  <a:pt x="697" y="1201"/>
                </a:lnTo>
                <a:lnTo>
                  <a:pt x="1045" y="601"/>
                </a:lnTo>
                <a:lnTo>
                  <a:pt x="13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81" name="Google Shape;681;p46"/>
          <p:cNvSpPr/>
          <p:nvPr/>
        </p:nvSpPr>
        <p:spPr>
          <a:xfrm>
            <a:off x="5869874" y="2887925"/>
            <a:ext cx="189234" cy="117428"/>
          </a:xfrm>
          <a:custGeom>
            <a:rect b="b" l="l" r="r" t="t"/>
            <a:pathLst>
              <a:path extrusionOk="0" h="1201" w="1357">
                <a:moveTo>
                  <a:pt x="708" y="0"/>
                </a:moveTo>
                <a:lnTo>
                  <a:pt x="360" y="600"/>
                </a:lnTo>
                <a:lnTo>
                  <a:pt x="0" y="1200"/>
                </a:lnTo>
                <a:lnTo>
                  <a:pt x="1356" y="1200"/>
                </a:lnTo>
                <a:lnTo>
                  <a:pt x="1056" y="600"/>
                </a:lnTo>
                <a:lnTo>
                  <a:pt x="70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82" name="Google Shape;682;p46"/>
          <p:cNvSpPr/>
          <p:nvPr/>
        </p:nvSpPr>
        <p:spPr>
          <a:xfrm>
            <a:off x="3081545" y="2887925"/>
            <a:ext cx="195927" cy="117428"/>
          </a:xfrm>
          <a:custGeom>
            <a:rect b="b" l="l" r="r" t="t"/>
            <a:pathLst>
              <a:path extrusionOk="0" h="1201" w="1405">
                <a:moveTo>
                  <a:pt x="696" y="0"/>
                </a:moveTo>
                <a:lnTo>
                  <a:pt x="348" y="600"/>
                </a:lnTo>
                <a:lnTo>
                  <a:pt x="0" y="1200"/>
                </a:lnTo>
                <a:lnTo>
                  <a:pt x="1404" y="1200"/>
                </a:lnTo>
                <a:lnTo>
                  <a:pt x="1056" y="600"/>
                </a:lnTo>
                <a:lnTo>
                  <a:pt x="69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83" name="Google Shape;683;p46"/>
          <p:cNvSpPr txBox="1"/>
          <p:nvPr/>
        </p:nvSpPr>
        <p:spPr>
          <a:xfrm>
            <a:off x="3827858" y="3624742"/>
            <a:ext cx="14883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1800">
                <a:solidFill>
                  <a:schemeClr val="dk1"/>
                </a:solidFill>
                <a:latin typeface="Abel"/>
                <a:ea typeface="Abel"/>
                <a:cs typeface="Abel"/>
                <a:sym typeface="Abel"/>
              </a:rPr>
              <a:t>Jupiter</a:t>
            </a:r>
            <a:endParaRPr b="1" sz="1800">
              <a:solidFill>
                <a:schemeClr val="dk1"/>
              </a:solidFill>
              <a:latin typeface="Abel"/>
              <a:ea typeface="Abel"/>
              <a:cs typeface="Abel"/>
              <a:sym typeface="Abel"/>
            </a:endParaRPr>
          </a:p>
        </p:txBody>
      </p:sp>
      <p:sp>
        <p:nvSpPr>
          <p:cNvPr id="684" name="Google Shape;684;p46"/>
          <p:cNvSpPr txBox="1"/>
          <p:nvPr/>
        </p:nvSpPr>
        <p:spPr>
          <a:xfrm>
            <a:off x="3827858" y="4060894"/>
            <a:ext cx="1488300" cy="53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latin typeface="Abel"/>
                <a:ea typeface="Abel"/>
                <a:cs typeface="Abel"/>
                <a:sym typeface="Abel"/>
              </a:rPr>
              <a:t>Jupiter is a gas giant and the biggest planet </a:t>
            </a:r>
            <a:endParaRPr>
              <a:solidFill>
                <a:schemeClr val="dk1"/>
              </a:solidFill>
              <a:latin typeface="Abel"/>
              <a:ea typeface="Abel"/>
              <a:cs typeface="Abel"/>
              <a:sym typeface="Abel"/>
            </a:endParaRPr>
          </a:p>
        </p:txBody>
      </p:sp>
      <p:sp>
        <p:nvSpPr>
          <p:cNvPr id="685" name="Google Shape;685;p46"/>
          <p:cNvSpPr txBox="1"/>
          <p:nvPr/>
        </p:nvSpPr>
        <p:spPr>
          <a:xfrm>
            <a:off x="2404326" y="1600325"/>
            <a:ext cx="14904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1800">
                <a:solidFill>
                  <a:schemeClr val="dk1"/>
                </a:solidFill>
                <a:latin typeface="Abel"/>
                <a:ea typeface="Abel"/>
                <a:cs typeface="Abel"/>
                <a:sym typeface="Abel"/>
              </a:rPr>
              <a:t>Earth</a:t>
            </a:r>
            <a:endParaRPr b="1" sz="1800">
              <a:solidFill>
                <a:schemeClr val="dk1"/>
              </a:solidFill>
              <a:latin typeface="Abel"/>
              <a:ea typeface="Abel"/>
              <a:cs typeface="Abel"/>
              <a:sym typeface="Abel"/>
            </a:endParaRPr>
          </a:p>
        </p:txBody>
      </p:sp>
      <p:sp>
        <p:nvSpPr>
          <p:cNvPr id="686" name="Google Shape;686;p46"/>
          <p:cNvSpPr txBox="1"/>
          <p:nvPr/>
        </p:nvSpPr>
        <p:spPr>
          <a:xfrm>
            <a:off x="2405376" y="2036469"/>
            <a:ext cx="1488300" cy="53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bel"/>
                <a:ea typeface="Abel"/>
                <a:cs typeface="Abel"/>
                <a:sym typeface="Abel"/>
              </a:rPr>
              <a:t>It’s the third planet from the Sun and it’s where we live </a:t>
            </a:r>
            <a:endParaRPr>
              <a:solidFill>
                <a:schemeClr val="dk1"/>
              </a:solidFill>
              <a:latin typeface="Abel"/>
              <a:ea typeface="Abel"/>
              <a:cs typeface="Abel"/>
              <a:sym typeface="Abel"/>
            </a:endParaRPr>
          </a:p>
        </p:txBody>
      </p:sp>
      <p:sp>
        <p:nvSpPr>
          <p:cNvPr id="687" name="Google Shape;687;p46"/>
          <p:cNvSpPr txBox="1"/>
          <p:nvPr/>
        </p:nvSpPr>
        <p:spPr>
          <a:xfrm>
            <a:off x="1045383" y="3624742"/>
            <a:ext cx="14883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Abel"/>
                <a:ea typeface="Abel"/>
                <a:cs typeface="Abel"/>
                <a:sym typeface="Abel"/>
              </a:rPr>
              <a:t>Neptune</a:t>
            </a:r>
            <a:endParaRPr b="1" sz="1800">
              <a:solidFill>
                <a:schemeClr val="dk1"/>
              </a:solidFill>
              <a:latin typeface="Abel"/>
              <a:ea typeface="Abel"/>
              <a:cs typeface="Abel"/>
              <a:sym typeface="Abel"/>
            </a:endParaRPr>
          </a:p>
        </p:txBody>
      </p:sp>
      <p:sp>
        <p:nvSpPr>
          <p:cNvPr id="688" name="Google Shape;688;p46"/>
          <p:cNvSpPr txBox="1"/>
          <p:nvPr/>
        </p:nvSpPr>
        <p:spPr>
          <a:xfrm>
            <a:off x="1045383" y="4060894"/>
            <a:ext cx="1488300" cy="53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bel"/>
                <a:ea typeface="Abel"/>
                <a:cs typeface="Abel"/>
                <a:sym typeface="Abel"/>
              </a:rPr>
              <a:t>Neptune is the farthest planet from the Sun </a:t>
            </a:r>
            <a:endParaRPr>
              <a:solidFill>
                <a:schemeClr val="dk1"/>
              </a:solidFill>
              <a:latin typeface="Abel"/>
              <a:ea typeface="Abel"/>
              <a:cs typeface="Abel"/>
              <a:sym typeface="Abel"/>
            </a:endParaRPr>
          </a:p>
        </p:txBody>
      </p:sp>
      <p:sp>
        <p:nvSpPr>
          <p:cNvPr id="689" name="Google Shape;689;p46"/>
          <p:cNvSpPr txBox="1"/>
          <p:nvPr/>
        </p:nvSpPr>
        <p:spPr>
          <a:xfrm>
            <a:off x="5187849" y="2036469"/>
            <a:ext cx="1488300" cy="53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bel"/>
                <a:ea typeface="Abel"/>
                <a:cs typeface="Abel"/>
                <a:sym typeface="Abel"/>
              </a:rPr>
              <a:t>Mercury is the closest planet to the Sun</a:t>
            </a:r>
            <a:endParaRPr>
              <a:solidFill>
                <a:schemeClr val="dk1"/>
              </a:solidFill>
              <a:latin typeface="Abel"/>
              <a:ea typeface="Abel"/>
              <a:cs typeface="Abel"/>
              <a:sym typeface="Abel"/>
            </a:endParaRPr>
          </a:p>
        </p:txBody>
      </p:sp>
      <p:sp>
        <p:nvSpPr>
          <p:cNvPr id="690" name="Google Shape;690;p46"/>
          <p:cNvSpPr txBox="1"/>
          <p:nvPr/>
        </p:nvSpPr>
        <p:spPr>
          <a:xfrm>
            <a:off x="5186799" y="1600325"/>
            <a:ext cx="14904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Abel"/>
                <a:ea typeface="Abel"/>
                <a:cs typeface="Abel"/>
                <a:sym typeface="Abel"/>
              </a:rPr>
              <a:t>Mercury</a:t>
            </a:r>
            <a:endParaRPr b="1" sz="1800">
              <a:solidFill>
                <a:schemeClr val="dk1"/>
              </a:solidFill>
              <a:latin typeface="Abel"/>
              <a:ea typeface="Abel"/>
              <a:cs typeface="Abel"/>
              <a:sym typeface="Abel"/>
            </a:endParaRPr>
          </a:p>
        </p:txBody>
      </p:sp>
      <p:sp>
        <p:nvSpPr>
          <p:cNvPr id="691" name="Google Shape;691;p46"/>
          <p:cNvSpPr txBox="1"/>
          <p:nvPr/>
        </p:nvSpPr>
        <p:spPr>
          <a:xfrm>
            <a:off x="6610321" y="3624742"/>
            <a:ext cx="14883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1800">
                <a:solidFill>
                  <a:schemeClr val="dk1"/>
                </a:solidFill>
                <a:latin typeface="Abel"/>
                <a:ea typeface="Abel"/>
                <a:cs typeface="Abel"/>
                <a:sym typeface="Abel"/>
              </a:rPr>
              <a:t>Mars</a:t>
            </a:r>
            <a:endParaRPr b="1" sz="1800">
              <a:solidFill>
                <a:schemeClr val="dk1"/>
              </a:solidFill>
              <a:latin typeface="Abel"/>
              <a:ea typeface="Abel"/>
              <a:cs typeface="Abel"/>
              <a:sym typeface="Abel"/>
            </a:endParaRPr>
          </a:p>
        </p:txBody>
      </p:sp>
      <p:sp>
        <p:nvSpPr>
          <p:cNvPr id="692" name="Google Shape;692;p46"/>
          <p:cNvSpPr txBox="1"/>
          <p:nvPr/>
        </p:nvSpPr>
        <p:spPr>
          <a:xfrm>
            <a:off x="6610321" y="4060894"/>
            <a:ext cx="1488300" cy="53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bel"/>
                <a:ea typeface="Abel"/>
                <a:cs typeface="Abel"/>
                <a:sym typeface="Abel"/>
              </a:rPr>
              <a:t>Despite being red,</a:t>
            </a:r>
            <a:br>
              <a:rPr lang="en">
                <a:solidFill>
                  <a:schemeClr val="dk1"/>
                </a:solidFill>
                <a:latin typeface="Abel"/>
                <a:ea typeface="Abel"/>
                <a:cs typeface="Abel"/>
                <a:sym typeface="Abel"/>
              </a:rPr>
            </a:br>
            <a:r>
              <a:rPr lang="en">
                <a:solidFill>
                  <a:schemeClr val="dk1"/>
                </a:solidFill>
                <a:latin typeface="Abel"/>
                <a:ea typeface="Abel"/>
                <a:cs typeface="Abel"/>
                <a:sym typeface="Abel"/>
              </a:rPr>
              <a:t>Mars is actually a cold place</a:t>
            </a:r>
            <a:endParaRPr>
              <a:solidFill>
                <a:schemeClr val="dk1"/>
              </a:solidFill>
              <a:latin typeface="Abel"/>
              <a:ea typeface="Abel"/>
              <a:cs typeface="Abel"/>
              <a:sym typeface="Abel"/>
            </a:endParaRPr>
          </a:p>
        </p:txBody>
      </p:sp>
      <p:sp>
        <p:nvSpPr>
          <p:cNvPr id="693" name="Google Shape;693;p46"/>
          <p:cNvSpPr txBox="1"/>
          <p:nvPr/>
        </p:nvSpPr>
        <p:spPr>
          <a:xfrm>
            <a:off x="1461350" y="2959450"/>
            <a:ext cx="6498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01</a:t>
            </a:r>
            <a:endParaRPr b="1" sz="1800">
              <a:solidFill>
                <a:schemeClr val="dk1"/>
              </a:solidFill>
              <a:latin typeface="Poppins"/>
              <a:ea typeface="Poppins"/>
              <a:cs typeface="Poppins"/>
              <a:sym typeface="Poppins"/>
            </a:endParaRPr>
          </a:p>
        </p:txBody>
      </p:sp>
      <p:sp>
        <p:nvSpPr>
          <p:cNvPr id="694" name="Google Shape;694;p46"/>
          <p:cNvSpPr txBox="1"/>
          <p:nvPr/>
        </p:nvSpPr>
        <p:spPr>
          <a:xfrm>
            <a:off x="2854609" y="2959450"/>
            <a:ext cx="6498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02</a:t>
            </a:r>
            <a:endParaRPr b="1" sz="1800">
              <a:solidFill>
                <a:schemeClr val="dk1"/>
              </a:solidFill>
              <a:latin typeface="Poppins"/>
              <a:ea typeface="Poppins"/>
              <a:cs typeface="Poppins"/>
              <a:sym typeface="Poppins"/>
            </a:endParaRPr>
          </a:p>
        </p:txBody>
      </p:sp>
      <p:sp>
        <p:nvSpPr>
          <p:cNvPr id="695" name="Google Shape;695;p46"/>
          <p:cNvSpPr txBox="1"/>
          <p:nvPr/>
        </p:nvSpPr>
        <p:spPr>
          <a:xfrm>
            <a:off x="4246263" y="2959450"/>
            <a:ext cx="6498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03</a:t>
            </a:r>
            <a:endParaRPr b="1" sz="1800">
              <a:solidFill>
                <a:schemeClr val="dk1"/>
              </a:solidFill>
              <a:latin typeface="Poppins"/>
              <a:ea typeface="Poppins"/>
              <a:cs typeface="Poppins"/>
              <a:sym typeface="Poppins"/>
            </a:endParaRPr>
          </a:p>
        </p:txBody>
      </p:sp>
      <p:sp>
        <p:nvSpPr>
          <p:cNvPr id="696" name="Google Shape;696;p46"/>
          <p:cNvSpPr txBox="1"/>
          <p:nvPr/>
        </p:nvSpPr>
        <p:spPr>
          <a:xfrm>
            <a:off x="5639591" y="2959450"/>
            <a:ext cx="6498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04</a:t>
            </a:r>
            <a:endParaRPr b="1" sz="1800">
              <a:solidFill>
                <a:schemeClr val="dk1"/>
              </a:solidFill>
              <a:latin typeface="Poppins"/>
              <a:ea typeface="Poppins"/>
              <a:cs typeface="Poppins"/>
              <a:sym typeface="Poppins"/>
            </a:endParaRPr>
          </a:p>
        </p:txBody>
      </p:sp>
      <p:sp>
        <p:nvSpPr>
          <p:cNvPr id="697" name="Google Shape;697;p46"/>
          <p:cNvSpPr txBox="1"/>
          <p:nvPr/>
        </p:nvSpPr>
        <p:spPr>
          <a:xfrm>
            <a:off x="7029572" y="2959450"/>
            <a:ext cx="6498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dk1"/>
                </a:solidFill>
                <a:latin typeface="Poppins"/>
                <a:ea typeface="Poppins"/>
                <a:cs typeface="Poppins"/>
                <a:sym typeface="Poppins"/>
              </a:rPr>
              <a:t>05</a:t>
            </a:r>
            <a:endParaRPr b="1" sz="1800">
              <a:solidFill>
                <a:schemeClr val="dk1"/>
              </a:solidFill>
              <a:latin typeface="Poppins"/>
              <a:ea typeface="Poppins"/>
              <a:cs typeface="Poppins"/>
              <a:sym typeface="Poppins"/>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7" name="Shape 327"/>
        <p:cNvGrpSpPr/>
        <p:nvPr/>
      </p:nvGrpSpPr>
      <p:grpSpPr>
        <a:xfrm>
          <a:off x="0" y="0"/>
          <a:ext cx="0" cy="0"/>
          <a:chOff x="0" y="0"/>
          <a:chExt cx="0" cy="0"/>
        </a:xfrm>
      </p:grpSpPr>
      <p:sp>
        <p:nvSpPr>
          <p:cNvPr id="328" name="Google Shape;328;p29"/>
          <p:cNvSpPr txBox="1"/>
          <p:nvPr>
            <p:ph type="title"/>
          </p:nvPr>
        </p:nvSpPr>
        <p:spPr>
          <a:xfrm>
            <a:off x="713250"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Contents of This Template</a:t>
            </a:r>
            <a:endParaRPr/>
          </a:p>
        </p:txBody>
      </p:sp>
      <p:sp>
        <p:nvSpPr>
          <p:cNvPr id="329" name="Google Shape;329;p29"/>
          <p:cNvSpPr txBox="1"/>
          <p:nvPr>
            <p:ph idx="1" type="subTitle"/>
          </p:nvPr>
        </p:nvSpPr>
        <p:spPr>
          <a:xfrm>
            <a:off x="713250" y="1103650"/>
            <a:ext cx="7717500" cy="352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uFill>
                  <a:noFill/>
                </a:uFill>
                <a:hlinkClick r:id="rId3"/>
              </a:rPr>
              <a:t>Slidesgo</a:t>
            </a:r>
            <a:r>
              <a:rPr b="1" lang="en"/>
              <a:t> </a:t>
            </a:r>
            <a:r>
              <a:rPr lang="en"/>
              <a:t>template: </a:t>
            </a:r>
            <a:endParaRPr/>
          </a:p>
          <a:p>
            <a:pPr indent="-304800" lvl="0" marL="457200" rtl="0" algn="l">
              <a:spcBef>
                <a:spcPts val="1600"/>
              </a:spcBef>
              <a:spcAft>
                <a:spcPts val="0"/>
              </a:spcAft>
              <a:buClr>
                <a:schemeClr val="dk1"/>
              </a:buClr>
              <a:buSzPts val="1200"/>
              <a:buFont typeface="Source Sans Pro"/>
              <a:buAutoNum type="arabicPeriod"/>
            </a:pPr>
            <a:r>
              <a:rPr lang="en"/>
              <a:t>A slide structure based on a multi-purpose presentation for marketing,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304800" lvl="0" marL="457200" rtl="0" algn="l">
              <a:spcBef>
                <a:spcPts val="0"/>
              </a:spcBef>
              <a:spcAft>
                <a:spcPts val="0"/>
              </a:spcAft>
              <a:buClr>
                <a:schemeClr val="dk1"/>
              </a:buClr>
              <a:buSzPts val="1200"/>
              <a:buFont typeface="Source Sans Pro"/>
              <a:buAutoNum type="arabicPeriod"/>
            </a:pPr>
            <a:r>
              <a:rPr lang="en"/>
              <a:t>An assortment of illustrations that are suitable for use in the presentation can be found in the </a:t>
            </a:r>
            <a:r>
              <a:rPr b="1" lang="en"/>
              <a:t>a</a:t>
            </a:r>
            <a:r>
              <a:rPr b="1" lang="en">
                <a:uFill>
                  <a:noFill/>
                </a:uFill>
                <a:hlinkClick action="ppaction://hlinksldjump" r:id="rId6"/>
              </a:rPr>
              <a:t>lternative resources</a:t>
            </a:r>
            <a:r>
              <a:rPr lang="en"/>
              <a:t> slide.</a:t>
            </a:r>
            <a:endParaRPr/>
          </a:p>
          <a:p>
            <a:pPr indent="-304800" lvl="0" marL="457200" rtl="0" algn="l">
              <a:spcBef>
                <a:spcPts val="0"/>
              </a:spcBef>
              <a:spcAft>
                <a:spcPts val="0"/>
              </a:spcAft>
              <a:buClr>
                <a:schemeClr val="dk1"/>
              </a:buClr>
              <a:buSzPts val="1200"/>
              <a:buFont typeface="Source Sans Pro"/>
              <a:buAutoNum type="arabicPeriod"/>
            </a:pPr>
            <a:r>
              <a:rPr lang="en"/>
              <a:t>A </a:t>
            </a:r>
            <a:r>
              <a:rPr b="1" lang="en">
                <a:uFill>
                  <a:noFill/>
                </a:uFill>
                <a:hlinkClick action="ppaction://hlinksldjump" r:id="rId7"/>
              </a:rPr>
              <a:t>thanks</a:t>
            </a:r>
            <a:r>
              <a:rPr lang="en">
                <a:uFill>
                  <a:noFill/>
                </a:uFill>
                <a:hlinkClick action="ppaction://hlinksldjump" r:id="rId8"/>
              </a:rPr>
              <a:t> </a:t>
            </a:r>
            <a:r>
              <a:rPr lang="en"/>
              <a:t>slide, which you must keep so that proper credits for our design are given.</a:t>
            </a:r>
            <a:endParaRPr/>
          </a:p>
          <a:p>
            <a:pPr indent="-304800" lvl="0" marL="457200" rtl="0" algn="l">
              <a:spcBef>
                <a:spcPts val="0"/>
              </a:spcBef>
              <a:spcAft>
                <a:spcPts val="0"/>
              </a:spcAft>
              <a:buClr>
                <a:schemeClr val="dk1"/>
              </a:buClr>
              <a:buSzPts val="1200"/>
              <a:buFont typeface="Source Sans Pro"/>
              <a:buAutoNum type="arabicPeriod"/>
            </a:pPr>
            <a:r>
              <a:rPr lang="en"/>
              <a:t>A </a:t>
            </a:r>
            <a:r>
              <a:rPr b="1" lang="en">
                <a:uFill>
                  <a:noFill/>
                </a:uFill>
                <a:hlinkClick action="ppaction://hlinksldjump" r:id="rId9"/>
              </a:rPr>
              <a:t>resources</a:t>
            </a:r>
            <a:r>
              <a:rPr lang="en">
                <a:uFill>
                  <a:noFill/>
                </a:uFill>
                <a:hlinkClick action="ppaction://hlinksldjump" r:id="rId10"/>
              </a:rPr>
              <a:t> </a:t>
            </a:r>
            <a:r>
              <a:rPr lang="en"/>
              <a:t>slide, where you’ll find links to all the elements used in the template.</a:t>
            </a:r>
            <a:endParaRPr/>
          </a:p>
          <a:p>
            <a:pPr indent="-304800" lvl="0" marL="457200" rtl="0" algn="l">
              <a:spcBef>
                <a:spcPts val="0"/>
              </a:spcBef>
              <a:spcAft>
                <a:spcPts val="0"/>
              </a:spcAft>
              <a:buClr>
                <a:schemeClr val="dk1"/>
              </a:buClr>
              <a:buSzPts val="1200"/>
              <a:buFont typeface="Source Sans Pro"/>
              <a:buAutoNum type="arabicPeriod"/>
            </a:pPr>
            <a:r>
              <a:rPr b="1" lang="en">
                <a:uFill>
                  <a:noFill/>
                </a:uFill>
                <a:hlinkClick/>
              </a:rPr>
              <a:t>Instructions for use</a:t>
            </a:r>
            <a:r>
              <a:rPr lang="en"/>
              <a:t>.</a:t>
            </a:r>
            <a:endParaRPr/>
          </a:p>
          <a:p>
            <a:pPr indent="-304800" lvl="0" marL="457200" rtl="0" algn="l">
              <a:spcBef>
                <a:spcPts val="0"/>
              </a:spcBef>
              <a:spcAft>
                <a:spcPts val="0"/>
              </a:spcAft>
              <a:buClr>
                <a:schemeClr val="dk1"/>
              </a:buClr>
              <a:buSzPts val="1200"/>
              <a:buFont typeface="Source Sans Pro"/>
              <a:buAutoNum type="arabicPeriod"/>
            </a:pPr>
            <a:r>
              <a:rPr lang="en"/>
              <a:t>Final slides with: </a:t>
            </a:r>
            <a:endParaRPr/>
          </a:p>
          <a:p>
            <a:pPr indent="-304800" lvl="0" marL="914400" rtl="0" algn="l">
              <a:spcBef>
                <a:spcPts val="0"/>
              </a:spcBef>
              <a:spcAft>
                <a:spcPts val="0"/>
              </a:spcAft>
              <a:buClr>
                <a:schemeClr val="dk1"/>
              </a:buClr>
              <a:buSzPts val="1200"/>
              <a:buFont typeface="Source Sans Pro"/>
              <a:buChar char="●"/>
            </a:pPr>
            <a:r>
              <a:rPr lang="en"/>
              <a:t>The</a:t>
            </a:r>
            <a:r>
              <a:rPr lang="en">
                <a:uFill>
                  <a:noFill/>
                </a:uFill>
                <a:hlinkClick action="ppaction://hlinksldjump" r:id="rId11"/>
              </a:rPr>
              <a:t> </a:t>
            </a:r>
            <a:r>
              <a:rPr b="1" lang="en">
                <a:uFill>
                  <a:noFill/>
                </a:uFill>
                <a:hlinkClick action="ppaction://hlinksldjump" r:id="rId12"/>
              </a:rPr>
              <a:t>fonts and colors</a:t>
            </a:r>
            <a:r>
              <a:rPr lang="en"/>
              <a:t> used in the template.</a:t>
            </a:r>
            <a:endParaRPr/>
          </a:p>
          <a:p>
            <a:pPr indent="-304800" lvl="0" marL="914400" rtl="0" algn="l">
              <a:spcBef>
                <a:spcPts val="0"/>
              </a:spcBef>
              <a:spcAft>
                <a:spcPts val="0"/>
              </a:spcAft>
              <a:buClr>
                <a:schemeClr val="dk1"/>
              </a:buClr>
              <a:buSzPts val="1200"/>
              <a:buFont typeface="Source Sans Pro"/>
              <a:buChar char="●"/>
            </a:pPr>
            <a:r>
              <a:rPr lang="en"/>
              <a:t>A selection of </a:t>
            </a:r>
            <a:r>
              <a:rPr b="1" lang="en">
                <a:uFill>
                  <a:noFill/>
                </a:uFill>
                <a:hlinkClick action="ppaction://hlinksldjump" r:id="rId13"/>
              </a:rPr>
              <a:t>illustrations</a:t>
            </a:r>
            <a:r>
              <a:rPr lang="en"/>
              <a:t>. You can also customize and animate them as you wish with the online editor. Visit </a:t>
            </a:r>
            <a:r>
              <a:rPr b="1" lang="en">
                <a:uFill>
                  <a:noFill/>
                </a:uFill>
                <a:hlinkClick r:id="rId14"/>
              </a:rPr>
              <a:t>Storyset by Freepik</a:t>
            </a:r>
            <a:r>
              <a:rPr lang="en"/>
              <a:t> to find more. </a:t>
            </a:r>
            <a:endParaRPr/>
          </a:p>
          <a:p>
            <a:pPr indent="-304800" lvl="0" marL="914400" rtl="0" algn="l">
              <a:spcBef>
                <a:spcPts val="0"/>
              </a:spcBef>
              <a:spcAft>
                <a:spcPts val="0"/>
              </a:spcAft>
              <a:buClr>
                <a:schemeClr val="dk1"/>
              </a:buClr>
              <a:buSzPts val="1200"/>
              <a:buFont typeface="Source Sans Pro"/>
              <a:buChar char="●"/>
            </a:pPr>
            <a:r>
              <a:rPr lang="en"/>
              <a:t>More</a:t>
            </a:r>
            <a:r>
              <a:rPr lang="en">
                <a:uFill>
                  <a:noFill/>
                </a:uFill>
                <a:hlinkClick action="ppaction://hlinksldjump" r:id="rId15"/>
              </a:rPr>
              <a:t> </a:t>
            </a:r>
            <a:r>
              <a:rPr b="1" lang="en">
                <a:uFill>
                  <a:noFill/>
                </a:uFill>
                <a:hlinkClick action="ppaction://hlinksldjump" r:id="rId16"/>
              </a:rPr>
              <a:t>infographic resources</a:t>
            </a:r>
            <a:r>
              <a:rPr lang="en"/>
              <a:t>, whose size and color can be edited. </a:t>
            </a:r>
            <a:endParaRPr/>
          </a:p>
          <a:p>
            <a:pPr indent="-304800" lvl="0" marL="914400" rtl="0" algn="l">
              <a:spcBef>
                <a:spcPts val="0"/>
              </a:spcBef>
              <a:spcAft>
                <a:spcPts val="0"/>
              </a:spcAft>
              <a:buClr>
                <a:schemeClr val="dk1"/>
              </a:buClr>
              <a:buSzPts val="1200"/>
              <a:buFont typeface="Source Sans Pro"/>
              <a:buChar char="●"/>
            </a:pPr>
            <a:r>
              <a:rPr lang="en"/>
              <a:t>Sets of </a:t>
            </a:r>
            <a:r>
              <a:rPr b="1" lang="en">
                <a:uFill>
                  <a:noFill/>
                </a:uFill>
                <a:hlinkClick action="ppaction://hlinksldjump" r:id="rId17"/>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1600"/>
              </a:spcBef>
              <a:spcAft>
                <a:spcPts val="0"/>
              </a:spcAft>
              <a:buClr>
                <a:schemeClr val="dk1"/>
              </a:buClr>
              <a:buSzPts val="1100"/>
              <a:buFont typeface="Arial"/>
              <a:buNone/>
            </a:pPr>
            <a:r>
              <a:rPr lang="en"/>
              <a:t>You can delete this slide when you’re done editing the presentation.</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1" name="Shape 701"/>
        <p:cNvGrpSpPr/>
        <p:nvPr/>
      </p:nvGrpSpPr>
      <p:grpSpPr>
        <a:xfrm>
          <a:off x="0" y="0"/>
          <a:ext cx="0" cy="0"/>
          <a:chOff x="0" y="0"/>
          <a:chExt cx="0" cy="0"/>
        </a:xfrm>
      </p:grpSpPr>
      <p:sp>
        <p:nvSpPr>
          <p:cNvPr id="702" name="Google Shape;702;p47"/>
          <p:cNvSpPr txBox="1"/>
          <p:nvPr>
            <p:ph type="title"/>
          </p:nvPr>
        </p:nvSpPr>
        <p:spPr>
          <a:xfrm>
            <a:off x="2012132" y="820675"/>
            <a:ext cx="5119800" cy="75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8,483,943,671</a:t>
            </a:r>
            <a:endParaRPr/>
          </a:p>
        </p:txBody>
      </p:sp>
      <p:sp>
        <p:nvSpPr>
          <p:cNvPr id="703" name="Google Shape;703;p47"/>
          <p:cNvSpPr txBox="1"/>
          <p:nvPr>
            <p:ph idx="1" type="subTitle"/>
          </p:nvPr>
        </p:nvSpPr>
        <p:spPr>
          <a:xfrm>
            <a:off x="2012000" y="1572472"/>
            <a:ext cx="5119800" cy="3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This is a big number to highlight an important data</a:t>
            </a:r>
            <a:endParaRPr/>
          </a:p>
          <a:p>
            <a:pPr indent="0" lvl="0" marL="0" rtl="0" algn="ctr">
              <a:spcBef>
                <a:spcPts val="1600"/>
              </a:spcBef>
              <a:spcAft>
                <a:spcPts val="1600"/>
              </a:spcAft>
              <a:buNone/>
            </a:pPr>
            <a:r>
              <a:t/>
            </a:r>
            <a:endParaRPr/>
          </a:p>
        </p:txBody>
      </p:sp>
      <p:sp>
        <p:nvSpPr>
          <p:cNvPr id="704" name="Google Shape;704;p47"/>
          <p:cNvSpPr txBox="1"/>
          <p:nvPr>
            <p:ph idx="2" type="title"/>
          </p:nvPr>
        </p:nvSpPr>
        <p:spPr>
          <a:xfrm>
            <a:off x="2012132" y="2030853"/>
            <a:ext cx="5119800" cy="75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5,685,953,333</a:t>
            </a:r>
            <a:endParaRPr/>
          </a:p>
        </p:txBody>
      </p:sp>
      <p:sp>
        <p:nvSpPr>
          <p:cNvPr id="705" name="Google Shape;705;p47"/>
          <p:cNvSpPr txBox="1"/>
          <p:nvPr>
            <p:ph idx="3" type="subTitle"/>
          </p:nvPr>
        </p:nvSpPr>
        <p:spPr>
          <a:xfrm>
            <a:off x="2012000" y="2782648"/>
            <a:ext cx="5119800" cy="3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This is a big number to highlight an important data</a:t>
            </a:r>
            <a:endParaRPr/>
          </a:p>
          <a:p>
            <a:pPr indent="0" lvl="0" marL="0" rtl="0" algn="ctr">
              <a:spcBef>
                <a:spcPts val="1600"/>
              </a:spcBef>
              <a:spcAft>
                <a:spcPts val="1600"/>
              </a:spcAft>
              <a:buNone/>
            </a:pPr>
            <a:r>
              <a:t/>
            </a:r>
            <a:endParaRPr/>
          </a:p>
        </p:txBody>
      </p:sp>
      <p:sp>
        <p:nvSpPr>
          <p:cNvPr id="706" name="Google Shape;706;p47"/>
          <p:cNvSpPr txBox="1"/>
          <p:nvPr>
            <p:ph idx="4" type="title"/>
          </p:nvPr>
        </p:nvSpPr>
        <p:spPr>
          <a:xfrm>
            <a:off x="2012042" y="3241031"/>
            <a:ext cx="5119800" cy="75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7,858,124,377</a:t>
            </a:r>
            <a:endParaRPr/>
          </a:p>
        </p:txBody>
      </p:sp>
      <p:sp>
        <p:nvSpPr>
          <p:cNvPr id="707" name="Google Shape;707;p47"/>
          <p:cNvSpPr txBox="1"/>
          <p:nvPr>
            <p:ph idx="5" type="subTitle"/>
          </p:nvPr>
        </p:nvSpPr>
        <p:spPr>
          <a:xfrm>
            <a:off x="2012000" y="3992825"/>
            <a:ext cx="5119800" cy="330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This is a big number to highlight an important data</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 name="Shape 711"/>
        <p:cNvGrpSpPr/>
        <p:nvPr/>
      </p:nvGrpSpPr>
      <p:grpSpPr>
        <a:xfrm>
          <a:off x="0" y="0"/>
          <a:ext cx="0" cy="0"/>
          <a:chOff x="0" y="0"/>
          <a:chExt cx="0" cy="0"/>
        </a:xfrm>
      </p:grpSpPr>
      <p:sp>
        <p:nvSpPr>
          <p:cNvPr id="712" name="Google Shape;712;p48"/>
          <p:cNvSpPr txBox="1"/>
          <p:nvPr>
            <p:ph idx="1" type="subTitle"/>
          </p:nvPr>
        </p:nvSpPr>
        <p:spPr>
          <a:xfrm>
            <a:off x="725462" y="2636788"/>
            <a:ext cx="1647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Sara Doe</a:t>
            </a:r>
            <a:endParaRPr/>
          </a:p>
        </p:txBody>
      </p:sp>
      <p:sp>
        <p:nvSpPr>
          <p:cNvPr id="713" name="Google Shape;713;p48"/>
          <p:cNvSpPr txBox="1"/>
          <p:nvPr>
            <p:ph idx="2" type="subTitle"/>
          </p:nvPr>
        </p:nvSpPr>
        <p:spPr>
          <a:xfrm>
            <a:off x="2745327" y="2636788"/>
            <a:ext cx="1647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Lisa Doe</a:t>
            </a:r>
            <a:endParaRPr/>
          </a:p>
        </p:txBody>
      </p:sp>
      <p:sp>
        <p:nvSpPr>
          <p:cNvPr id="714" name="Google Shape;714;p48"/>
          <p:cNvSpPr txBox="1"/>
          <p:nvPr>
            <p:ph idx="3" type="subTitle"/>
          </p:nvPr>
        </p:nvSpPr>
        <p:spPr>
          <a:xfrm>
            <a:off x="4772669" y="2636788"/>
            <a:ext cx="1647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Laura Smith</a:t>
            </a:r>
            <a:endParaRPr/>
          </a:p>
        </p:txBody>
      </p:sp>
      <p:sp>
        <p:nvSpPr>
          <p:cNvPr id="715" name="Google Shape;715;p48"/>
          <p:cNvSpPr txBox="1"/>
          <p:nvPr>
            <p:ph idx="4" type="subTitle"/>
          </p:nvPr>
        </p:nvSpPr>
        <p:spPr>
          <a:xfrm>
            <a:off x="6795150" y="2636788"/>
            <a:ext cx="1647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Helena Smith</a:t>
            </a:r>
            <a:endParaRPr/>
          </a:p>
        </p:txBody>
      </p:sp>
      <p:sp>
        <p:nvSpPr>
          <p:cNvPr id="716" name="Google Shape;716;p48"/>
          <p:cNvSpPr txBox="1"/>
          <p:nvPr>
            <p:ph idx="5" type="subTitle"/>
          </p:nvPr>
        </p:nvSpPr>
        <p:spPr>
          <a:xfrm>
            <a:off x="583525" y="3055550"/>
            <a:ext cx="1931100" cy="1146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could talk a bit about this person</a:t>
            </a:r>
            <a:endParaRPr/>
          </a:p>
        </p:txBody>
      </p:sp>
      <p:sp>
        <p:nvSpPr>
          <p:cNvPr id="717" name="Google Shape;717;p48"/>
          <p:cNvSpPr txBox="1"/>
          <p:nvPr>
            <p:ph idx="6" type="subTitle"/>
          </p:nvPr>
        </p:nvSpPr>
        <p:spPr>
          <a:xfrm>
            <a:off x="2603425" y="3055550"/>
            <a:ext cx="1931100" cy="1146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could talk a bit about this person</a:t>
            </a:r>
            <a:endParaRPr/>
          </a:p>
        </p:txBody>
      </p:sp>
      <p:sp>
        <p:nvSpPr>
          <p:cNvPr id="718" name="Google Shape;718;p48"/>
          <p:cNvSpPr txBox="1"/>
          <p:nvPr>
            <p:ph idx="7" type="subTitle"/>
          </p:nvPr>
        </p:nvSpPr>
        <p:spPr>
          <a:xfrm>
            <a:off x="4630763" y="3055550"/>
            <a:ext cx="1931100" cy="1146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could talk a bit about this person</a:t>
            </a:r>
            <a:endParaRPr/>
          </a:p>
        </p:txBody>
      </p:sp>
      <p:sp>
        <p:nvSpPr>
          <p:cNvPr id="719" name="Google Shape;719;p48"/>
          <p:cNvSpPr txBox="1"/>
          <p:nvPr>
            <p:ph idx="8" type="subTitle"/>
          </p:nvPr>
        </p:nvSpPr>
        <p:spPr>
          <a:xfrm>
            <a:off x="6677050" y="3055550"/>
            <a:ext cx="1883400" cy="1146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could talk a bit about this person</a:t>
            </a:r>
            <a:endParaRPr/>
          </a:p>
        </p:txBody>
      </p:sp>
      <p:sp>
        <p:nvSpPr>
          <p:cNvPr id="720" name="Google Shape;720;p48"/>
          <p:cNvSpPr/>
          <p:nvPr/>
        </p:nvSpPr>
        <p:spPr>
          <a:xfrm>
            <a:off x="1275050" y="2046113"/>
            <a:ext cx="548100" cy="548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8"/>
          <p:cNvSpPr/>
          <p:nvPr/>
        </p:nvSpPr>
        <p:spPr>
          <a:xfrm>
            <a:off x="3294925" y="2046113"/>
            <a:ext cx="548100" cy="548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8"/>
          <p:cNvSpPr/>
          <p:nvPr/>
        </p:nvSpPr>
        <p:spPr>
          <a:xfrm>
            <a:off x="5314800" y="2046113"/>
            <a:ext cx="548100" cy="548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8"/>
          <p:cNvSpPr/>
          <p:nvPr/>
        </p:nvSpPr>
        <p:spPr>
          <a:xfrm>
            <a:off x="7334675" y="2046113"/>
            <a:ext cx="548100" cy="548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8"/>
          <p:cNvSpPr txBox="1"/>
          <p:nvPr>
            <p:ph type="title"/>
          </p:nvPr>
        </p:nvSpPr>
        <p:spPr>
          <a:xfrm>
            <a:off x="713225"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a:p>
        </p:txBody>
      </p:sp>
      <p:grpSp>
        <p:nvGrpSpPr>
          <p:cNvPr id="725" name="Google Shape;725;p48"/>
          <p:cNvGrpSpPr/>
          <p:nvPr/>
        </p:nvGrpSpPr>
        <p:grpSpPr>
          <a:xfrm>
            <a:off x="5409352" y="2140667"/>
            <a:ext cx="358999" cy="358999"/>
            <a:chOff x="-55988800" y="3982600"/>
            <a:chExt cx="319025" cy="319025"/>
          </a:xfrm>
        </p:grpSpPr>
        <p:sp>
          <p:nvSpPr>
            <p:cNvPr id="726" name="Google Shape;726;p48"/>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8"/>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8"/>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8"/>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8"/>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 name="Google Shape;731;p48"/>
          <p:cNvGrpSpPr/>
          <p:nvPr/>
        </p:nvGrpSpPr>
        <p:grpSpPr>
          <a:xfrm>
            <a:off x="7471346" y="2140916"/>
            <a:ext cx="274770" cy="358492"/>
            <a:chOff x="-52005775" y="3208025"/>
            <a:chExt cx="244175" cy="318575"/>
          </a:xfrm>
        </p:grpSpPr>
        <p:sp>
          <p:nvSpPr>
            <p:cNvPr id="732" name="Google Shape;732;p48"/>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8"/>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8"/>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8"/>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8"/>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8"/>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8"/>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8"/>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8"/>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8"/>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8"/>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 name="Google Shape;743;p48"/>
          <p:cNvGrpSpPr/>
          <p:nvPr/>
        </p:nvGrpSpPr>
        <p:grpSpPr>
          <a:xfrm>
            <a:off x="1370050" y="2141121"/>
            <a:ext cx="358099" cy="358099"/>
            <a:chOff x="-57568775" y="3198925"/>
            <a:chExt cx="318225" cy="318225"/>
          </a:xfrm>
        </p:grpSpPr>
        <p:sp>
          <p:nvSpPr>
            <p:cNvPr id="744" name="Google Shape;744;p48"/>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8"/>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8"/>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8"/>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8"/>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8"/>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48"/>
          <p:cNvGrpSpPr/>
          <p:nvPr/>
        </p:nvGrpSpPr>
        <p:grpSpPr>
          <a:xfrm>
            <a:off x="3389920" y="2142009"/>
            <a:ext cx="358099" cy="356326"/>
            <a:chOff x="-55202750" y="3198925"/>
            <a:chExt cx="318225" cy="316650"/>
          </a:xfrm>
        </p:grpSpPr>
        <p:sp>
          <p:nvSpPr>
            <p:cNvPr id="751" name="Google Shape;751;p48"/>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8"/>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 name="Shape 756"/>
        <p:cNvGrpSpPr/>
        <p:nvPr/>
      </p:nvGrpSpPr>
      <p:grpSpPr>
        <a:xfrm>
          <a:off x="0" y="0"/>
          <a:ext cx="0" cy="0"/>
          <a:chOff x="0" y="0"/>
          <a:chExt cx="0" cy="0"/>
        </a:xfrm>
      </p:grpSpPr>
      <p:pic>
        <p:nvPicPr>
          <p:cNvPr id="757" name="Google Shape;757;p49"/>
          <p:cNvPicPr preferRelativeResize="0"/>
          <p:nvPr/>
        </p:nvPicPr>
        <p:blipFill rotWithShape="1">
          <a:blip r:embed="rId3">
            <a:alphaModFix/>
          </a:blip>
          <a:srcRect b="0" l="0" r="0" t="0"/>
          <a:stretch/>
        </p:blipFill>
        <p:spPr>
          <a:xfrm>
            <a:off x="4723375" y="1826775"/>
            <a:ext cx="2940826" cy="1843474"/>
          </a:xfrm>
          <a:prstGeom prst="rect">
            <a:avLst/>
          </a:prstGeom>
          <a:noFill/>
          <a:ln>
            <a:noFill/>
          </a:ln>
        </p:spPr>
      </p:pic>
      <p:sp>
        <p:nvSpPr>
          <p:cNvPr id="758" name="Google Shape;758;p49"/>
          <p:cNvSpPr txBox="1"/>
          <p:nvPr>
            <p:ph idx="4294967295" type="subTitle"/>
          </p:nvPr>
        </p:nvSpPr>
        <p:spPr>
          <a:xfrm>
            <a:off x="711650" y="2571750"/>
            <a:ext cx="3287400" cy="109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replace the image on the screen with your own work. Just delete this one and add yours</a:t>
            </a:r>
            <a:endParaRPr/>
          </a:p>
          <a:p>
            <a:pPr indent="0" lvl="0" marL="0" rtl="0" algn="l">
              <a:spcBef>
                <a:spcPts val="1600"/>
              </a:spcBef>
              <a:spcAft>
                <a:spcPts val="1600"/>
              </a:spcAft>
              <a:buNone/>
            </a:pPr>
            <a:r>
              <a:t/>
            </a:r>
            <a:endParaRPr/>
          </a:p>
        </p:txBody>
      </p:sp>
      <p:sp>
        <p:nvSpPr>
          <p:cNvPr id="759" name="Google Shape;759;p49"/>
          <p:cNvSpPr/>
          <p:nvPr/>
        </p:nvSpPr>
        <p:spPr>
          <a:xfrm>
            <a:off x="3979250" y="3825572"/>
            <a:ext cx="4451515" cy="302446"/>
          </a:xfrm>
          <a:custGeom>
            <a:rect b="b" l="l" r="r" t="t"/>
            <a:pathLst>
              <a:path extrusionOk="0" h="17718" w="260780">
                <a:moveTo>
                  <a:pt x="258481" y="1"/>
                </a:moveTo>
                <a:lnTo>
                  <a:pt x="1917" y="466"/>
                </a:lnTo>
                <a:lnTo>
                  <a:pt x="1917" y="466"/>
                </a:lnTo>
                <a:cubicBezTo>
                  <a:pt x="1917" y="466"/>
                  <a:pt x="0" y="16101"/>
                  <a:pt x="7667" y="17716"/>
                </a:cubicBezTo>
                <a:lnTo>
                  <a:pt x="249883" y="17716"/>
                </a:lnTo>
                <a:cubicBezTo>
                  <a:pt x="249883" y="17716"/>
                  <a:pt x="249906" y="17717"/>
                  <a:pt x="249951" y="17717"/>
                </a:cubicBezTo>
                <a:cubicBezTo>
                  <a:pt x="250868" y="17717"/>
                  <a:pt x="260779" y="17319"/>
                  <a:pt x="2584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9"/>
          <p:cNvSpPr/>
          <p:nvPr/>
        </p:nvSpPr>
        <p:spPr>
          <a:xfrm>
            <a:off x="4561386" y="1625100"/>
            <a:ext cx="3287255" cy="2159423"/>
          </a:xfrm>
          <a:custGeom>
            <a:rect b="b" l="l" r="r" t="t"/>
            <a:pathLst>
              <a:path extrusionOk="0" h="126504" w="192575">
                <a:moveTo>
                  <a:pt x="181266" y="12076"/>
                </a:moveTo>
                <a:lnTo>
                  <a:pt x="181266" y="119247"/>
                </a:lnTo>
                <a:lnTo>
                  <a:pt x="9667" y="119247"/>
                </a:lnTo>
                <a:lnTo>
                  <a:pt x="9667" y="12076"/>
                </a:lnTo>
                <a:close/>
                <a:moveTo>
                  <a:pt x="6572" y="1"/>
                </a:moveTo>
                <a:cubicBezTo>
                  <a:pt x="2876" y="1"/>
                  <a:pt x="1" y="2931"/>
                  <a:pt x="1" y="6600"/>
                </a:cubicBezTo>
                <a:lnTo>
                  <a:pt x="1" y="126503"/>
                </a:lnTo>
                <a:lnTo>
                  <a:pt x="192574" y="126503"/>
                </a:lnTo>
                <a:lnTo>
                  <a:pt x="192574" y="6600"/>
                </a:lnTo>
                <a:cubicBezTo>
                  <a:pt x="192574" y="2903"/>
                  <a:pt x="189371" y="1"/>
                  <a:pt x="1856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9"/>
          <p:cNvSpPr txBox="1"/>
          <p:nvPr>
            <p:ph type="title"/>
          </p:nvPr>
        </p:nvSpPr>
        <p:spPr>
          <a:xfrm>
            <a:off x="713250"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Desktop Software</a:t>
            </a:r>
            <a:endParaRPr/>
          </a:p>
        </p:txBody>
      </p:sp>
      <p:sp>
        <p:nvSpPr>
          <p:cNvPr id="762" name="Google Shape;762;p49"/>
          <p:cNvSpPr/>
          <p:nvPr/>
        </p:nvSpPr>
        <p:spPr>
          <a:xfrm>
            <a:off x="7819450" y="-1614600"/>
            <a:ext cx="849900" cy="2492100"/>
          </a:xfrm>
          <a:prstGeom prst="parallelogram">
            <a:avLst>
              <a:gd fmla="val 51058"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9"/>
          <p:cNvSpPr/>
          <p:nvPr/>
        </p:nvSpPr>
        <p:spPr>
          <a:xfrm>
            <a:off x="8294100" y="-1952600"/>
            <a:ext cx="849900" cy="2492100"/>
          </a:xfrm>
          <a:prstGeom prst="parallelogram">
            <a:avLst>
              <a:gd fmla="val 5105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9"/>
          <p:cNvSpPr/>
          <p:nvPr/>
        </p:nvSpPr>
        <p:spPr>
          <a:xfrm>
            <a:off x="2254225" y="4595800"/>
            <a:ext cx="849900" cy="2492100"/>
          </a:xfrm>
          <a:prstGeom prst="parallelogram">
            <a:avLst>
              <a:gd fmla="val 5105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9"/>
          <p:cNvSpPr/>
          <p:nvPr/>
        </p:nvSpPr>
        <p:spPr>
          <a:xfrm>
            <a:off x="2751950" y="4128025"/>
            <a:ext cx="849900" cy="2492100"/>
          </a:xfrm>
          <a:prstGeom prst="parallelogram">
            <a:avLst>
              <a:gd fmla="val 51058"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 name="Shape 769"/>
        <p:cNvGrpSpPr/>
        <p:nvPr/>
      </p:nvGrpSpPr>
      <p:grpSpPr>
        <a:xfrm>
          <a:off x="0" y="0"/>
          <a:ext cx="0" cy="0"/>
          <a:chOff x="0" y="0"/>
          <a:chExt cx="0" cy="0"/>
        </a:xfrm>
      </p:grpSpPr>
      <p:pic>
        <p:nvPicPr>
          <p:cNvPr id="770" name="Google Shape;770;p50"/>
          <p:cNvPicPr preferRelativeResize="0"/>
          <p:nvPr/>
        </p:nvPicPr>
        <p:blipFill rotWithShape="1">
          <a:blip r:embed="rId3">
            <a:alphaModFix/>
          </a:blip>
          <a:srcRect b="4489" l="0" r="0" t="0"/>
          <a:stretch/>
        </p:blipFill>
        <p:spPr>
          <a:xfrm>
            <a:off x="2729375" y="1733825"/>
            <a:ext cx="1348625" cy="2284900"/>
          </a:xfrm>
          <a:prstGeom prst="rect">
            <a:avLst/>
          </a:prstGeom>
          <a:noFill/>
          <a:ln>
            <a:noFill/>
          </a:ln>
        </p:spPr>
      </p:pic>
      <p:sp>
        <p:nvSpPr>
          <p:cNvPr id="771" name="Google Shape;771;p50"/>
          <p:cNvSpPr/>
          <p:nvPr/>
        </p:nvSpPr>
        <p:spPr>
          <a:xfrm>
            <a:off x="2674788" y="1431763"/>
            <a:ext cx="1461172" cy="2889585"/>
          </a:xfrm>
          <a:custGeom>
            <a:rect b="b" l="l" r="r" t="t"/>
            <a:pathLst>
              <a:path extrusionOk="0" h="122466" w="6196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0"/>
          <p:cNvSpPr txBox="1"/>
          <p:nvPr>
            <p:ph type="title"/>
          </p:nvPr>
        </p:nvSpPr>
        <p:spPr>
          <a:xfrm>
            <a:off x="713250"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Mobile Web</a:t>
            </a:r>
            <a:endParaRPr/>
          </a:p>
        </p:txBody>
      </p:sp>
      <p:sp>
        <p:nvSpPr>
          <p:cNvPr id="773" name="Google Shape;773;p50"/>
          <p:cNvSpPr txBox="1"/>
          <p:nvPr/>
        </p:nvSpPr>
        <p:spPr>
          <a:xfrm>
            <a:off x="5143350" y="2571750"/>
            <a:ext cx="3287400" cy="10986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0"/>
              </a:spcAft>
              <a:buNone/>
            </a:pPr>
            <a:r>
              <a:rPr lang="en" sz="1800">
                <a:solidFill>
                  <a:srgbClr val="000000"/>
                </a:solidFill>
                <a:latin typeface="Abel"/>
                <a:ea typeface="Abel"/>
                <a:cs typeface="Abel"/>
                <a:sym typeface="Abel"/>
              </a:rPr>
              <a:t>You can replace the image on the screen with your own work. Just delete this one and add yours</a:t>
            </a:r>
            <a:endParaRPr sz="1800">
              <a:solidFill>
                <a:srgbClr val="000000"/>
              </a:solidFill>
              <a:latin typeface="Abel"/>
              <a:ea typeface="Abel"/>
              <a:cs typeface="Abel"/>
              <a:sym typeface="Abel"/>
            </a:endParaRPr>
          </a:p>
          <a:p>
            <a:pPr indent="0" lvl="0" marL="0" rtl="0" algn="r">
              <a:lnSpc>
                <a:spcPct val="115000"/>
              </a:lnSpc>
              <a:spcBef>
                <a:spcPts val="1600"/>
              </a:spcBef>
              <a:spcAft>
                <a:spcPts val="1600"/>
              </a:spcAft>
              <a:buNone/>
            </a:pPr>
            <a:r>
              <a:t/>
            </a:r>
            <a:endParaRPr sz="1800">
              <a:solidFill>
                <a:srgbClr val="000000"/>
              </a:solidFill>
              <a:latin typeface="Abel"/>
              <a:ea typeface="Abel"/>
              <a:cs typeface="Abel"/>
              <a:sym typeface="Abel"/>
            </a:endParaRPr>
          </a:p>
        </p:txBody>
      </p:sp>
      <p:sp>
        <p:nvSpPr>
          <p:cNvPr id="774" name="Google Shape;774;p50"/>
          <p:cNvSpPr/>
          <p:nvPr/>
        </p:nvSpPr>
        <p:spPr>
          <a:xfrm>
            <a:off x="5372150" y="-1614600"/>
            <a:ext cx="849900" cy="2492100"/>
          </a:xfrm>
          <a:prstGeom prst="parallelogram">
            <a:avLst>
              <a:gd fmla="val 51058" name="adj"/>
            </a:avLst>
          </a:pr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0"/>
          <p:cNvSpPr/>
          <p:nvPr/>
        </p:nvSpPr>
        <p:spPr>
          <a:xfrm>
            <a:off x="5584100" y="-511650"/>
            <a:ext cx="849900" cy="2492100"/>
          </a:xfrm>
          <a:prstGeom prst="parallelogram">
            <a:avLst>
              <a:gd fmla="val 51058"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0"/>
          <p:cNvSpPr/>
          <p:nvPr/>
        </p:nvSpPr>
        <p:spPr>
          <a:xfrm>
            <a:off x="713238" y="4595800"/>
            <a:ext cx="849900" cy="2492100"/>
          </a:xfrm>
          <a:prstGeom prst="parallelogram">
            <a:avLst>
              <a:gd fmla="val 51058"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0"/>
          <p:cNvSpPr/>
          <p:nvPr/>
        </p:nvSpPr>
        <p:spPr>
          <a:xfrm>
            <a:off x="1210963" y="4128025"/>
            <a:ext cx="849900" cy="2492100"/>
          </a:xfrm>
          <a:prstGeom prst="parallelogram">
            <a:avLst>
              <a:gd fmla="val 51058" name="adj"/>
            </a:avLst>
          </a:pr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1" name="Shape 781"/>
        <p:cNvGrpSpPr/>
        <p:nvPr/>
      </p:nvGrpSpPr>
      <p:grpSpPr>
        <a:xfrm>
          <a:off x="0" y="0"/>
          <a:ext cx="0" cy="0"/>
          <a:chOff x="0" y="0"/>
          <a:chExt cx="0" cy="0"/>
        </a:xfrm>
      </p:grpSpPr>
      <p:pic>
        <p:nvPicPr>
          <p:cNvPr id="782" name="Google Shape;782;p51"/>
          <p:cNvPicPr preferRelativeResize="0"/>
          <p:nvPr/>
        </p:nvPicPr>
        <p:blipFill rotWithShape="1">
          <a:blip r:embed="rId3">
            <a:alphaModFix/>
          </a:blip>
          <a:srcRect b="4388" l="0" r="0" t="0"/>
          <a:stretch/>
        </p:blipFill>
        <p:spPr>
          <a:xfrm>
            <a:off x="5413850" y="1563950"/>
            <a:ext cx="2051426" cy="2783376"/>
          </a:xfrm>
          <a:prstGeom prst="rect">
            <a:avLst/>
          </a:prstGeom>
          <a:noFill/>
          <a:ln>
            <a:noFill/>
          </a:ln>
        </p:spPr>
      </p:pic>
      <p:sp>
        <p:nvSpPr>
          <p:cNvPr id="783" name="Google Shape;783;p51"/>
          <p:cNvSpPr txBox="1"/>
          <p:nvPr>
            <p:ph type="title"/>
          </p:nvPr>
        </p:nvSpPr>
        <p:spPr>
          <a:xfrm>
            <a:off x="713250"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Tablet App</a:t>
            </a:r>
            <a:endParaRPr/>
          </a:p>
        </p:txBody>
      </p:sp>
      <p:sp>
        <p:nvSpPr>
          <p:cNvPr id="784" name="Google Shape;784;p51"/>
          <p:cNvSpPr/>
          <p:nvPr/>
        </p:nvSpPr>
        <p:spPr>
          <a:xfrm rot="5400000">
            <a:off x="4796000" y="1662581"/>
            <a:ext cx="3309752" cy="2556688"/>
          </a:xfrm>
          <a:custGeom>
            <a:rect b="b" l="l" r="r" t="t"/>
            <a:pathLst>
              <a:path extrusionOk="0" h="173188" w="224200">
                <a:moveTo>
                  <a:pt x="214890" y="80337"/>
                </a:moveTo>
                <a:cubicBezTo>
                  <a:pt x="217737" y="80337"/>
                  <a:pt x="219983" y="82610"/>
                  <a:pt x="219983" y="85430"/>
                </a:cubicBezTo>
                <a:cubicBezTo>
                  <a:pt x="219983" y="88223"/>
                  <a:pt x="217683" y="90523"/>
                  <a:pt x="214890" y="90523"/>
                </a:cubicBezTo>
                <a:cubicBezTo>
                  <a:pt x="212070" y="90523"/>
                  <a:pt x="209797" y="88223"/>
                  <a:pt x="209797" y="85430"/>
                </a:cubicBezTo>
                <a:cubicBezTo>
                  <a:pt x="209797" y="82610"/>
                  <a:pt x="212070" y="80337"/>
                  <a:pt x="214890" y="80337"/>
                </a:cubicBezTo>
                <a:close/>
                <a:moveTo>
                  <a:pt x="205224" y="17771"/>
                </a:moveTo>
                <a:lnTo>
                  <a:pt x="205224" y="156540"/>
                </a:lnTo>
                <a:lnTo>
                  <a:pt x="18976" y="156540"/>
                </a:lnTo>
                <a:lnTo>
                  <a:pt x="18976" y="17771"/>
                </a:lnTo>
                <a:close/>
                <a:moveTo>
                  <a:pt x="9392" y="0"/>
                </a:moveTo>
                <a:cubicBezTo>
                  <a:pt x="4382" y="0"/>
                  <a:pt x="0" y="3587"/>
                  <a:pt x="0" y="8598"/>
                </a:cubicBezTo>
                <a:lnTo>
                  <a:pt x="0" y="163632"/>
                </a:lnTo>
                <a:cubicBezTo>
                  <a:pt x="0" y="168642"/>
                  <a:pt x="4354" y="173188"/>
                  <a:pt x="9392" y="173188"/>
                </a:cubicBezTo>
                <a:lnTo>
                  <a:pt x="215437" y="173188"/>
                </a:lnTo>
                <a:cubicBezTo>
                  <a:pt x="220421" y="173188"/>
                  <a:pt x="224200" y="168670"/>
                  <a:pt x="224200" y="163632"/>
                </a:cubicBezTo>
                <a:lnTo>
                  <a:pt x="224200" y="8598"/>
                </a:lnTo>
                <a:cubicBezTo>
                  <a:pt x="224200" y="3587"/>
                  <a:pt x="220421" y="0"/>
                  <a:pt x="2154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1"/>
          <p:cNvSpPr txBox="1"/>
          <p:nvPr>
            <p:ph idx="4294967295" type="subTitle"/>
          </p:nvPr>
        </p:nvSpPr>
        <p:spPr>
          <a:xfrm>
            <a:off x="711650" y="2571750"/>
            <a:ext cx="3287400" cy="109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replace the image on the screen with your own work. Just delete this one and add yours</a:t>
            </a:r>
            <a:endParaRPr/>
          </a:p>
          <a:p>
            <a:pPr indent="0" lvl="0" marL="0" rtl="0" algn="l">
              <a:spcBef>
                <a:spcPts val="1600"/>
              </a:spcBef>
              <a:spcAft>
                <a:spcPts val="1600"/>
              </a:spcAft>
              <a:buNone/>
            </a:pPr>
            <a:r>
              <a:t/>
            </a:r>
            <a:endParaRPr/>
          </a:p>
        </p:txBody>
      </p:sp>
      <p:sp>
        <p:nvSpPr>
          <p:cNvPr id="786" name="Google Shape;786;p51"/>
          <p:cNvSpPr/>
          <p:nvPr/>
        </p:nvSpPr>
        <p:spPr>
          <a:xfrm>
            <a:off x="7819450" y="-1614600"/>
            <a:ext cx="849900" cy="2492100"/>
          </a:xfrm>
          <a:prstGeom prst="parallelogram">
            <a:avLst>
              <a:gd fmla="val 51058"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1"/>
          <p:cNvSpPr/>
          <p:nvPr/>
        </p:nvSpPr>
        <p:spPr>
          <a:xfrm>
            <a:off x="8294100" y="-1952600"/>
            <a:ext cx="849900" cy="2492100"/>
          </a:xfrm>
          <a:prstGeom prst="parallelogram">
            <a:avLst>
              <a:gd fmla="val 5105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1"/>
          <p:cNvSpPr/>
          <p:nvPr/>
        </p:nvSpPr>
        <p:spPr>
          <a:xfrm>
            <a:off x="2254225" y="4595800"/>
            <a:ext cx="849900" cy="2492100"/>
          </a:xfrm>
          <a:prstGeom prst="parallelogram">
            <a:avLst>
              <a:gd fmla="val 5105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1"/>
          <p:cNvSpPr/>
          <p:nvPr/>
        </p:nvSpPr>
        <p:spPr>
          <a:xfrm>
            <a:off x="2751950" y="4128025"/>
            <a:ext cx="849900" cy="2492100"/>
          </a:xfrm>
          <a:prstGeom prst="parallelogram">
            <a:avLst>
              <a:gd fmla="val 51058"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 name="Shape 793"/>
        <p:cNvGrpSpPr/>
        <p:nvPr/>
      </p:nvGrpSpPr>
      <p:grpSpPr>
        <a:xfrm>
          <a:off x="0" y="0"/>
          <a:ext cx="0" cy="0"/>
          <a:chOff x="0" y="0"/>
          <a:chExt cx="0" cy="0"/>
        </a:xfrm>
      </p:grpSpPr>
      <p:sp>
        <p:nvSpPr>
          <p:cNvPr id="794" name="Google Shape;794;p52"/>
          <p:cNvSpPr txBox="1"/>
          <p:nvPr>
            <p:ph type="title"/>
          </p:nvPr>
        </p:nvSpPr>
        <p:spPr>
          <a:xfrm>
            <a:off x="713250" y="448050"/>
            <a:ext cx="4872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The Slide Title Goes Here!</a:t>
            </a:r>
            <a:endParaRPr/>
          </a:p>
        </p:txBody>
      </p:sp>
      <p:sp>
        <p:nvSpPr>
          <p:cNvPr id="795" name="Google Shape;795;p52"/>
          <p:cNvSpPr txBox="1"/>
          <p:nvPr>
            <p:ph idx="1" type="subTitle"/>
          </p:nvPr>
        </p:nvSpPr>
        <p:spPr>
          <a:xfrm>
            <a:off x="713225" y="1945371"/>
            <a:ext cx="3845400" cy="258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endParaRPr/>
          </a:p>
          <a:p>
            <a:pPr indent="-317500" lvl="0" marL="457200" rtl="0" algn="l">
              <a:spcBef>
                <a:spcPts val="1600"/>
              </a:spcBef>
              <a:spcAft>
                <a:spcPts val="0"/>
              </a:spcAft>
              <a:buClr>
                <a:schemeClr val="dk1"/>
              </a:buClr>
              <a:buSzPts val="1400"/>
              <a:buChar char="●"/>
            </a:pPr>
            <a:r>
              <a:rPr lang="en"/>
              <a:t>They’re simple </a:t>
            </a:r>
            <a:endParaRPr/>
          </a:p>
          <a:p>
            <a:pPr indent="-317500" lvl="0" marL="457200" rtl="0" algn="l">
              <a:spcBef>
                <a:spcPts val="0"/>
              </a:spcBef>
              <a:spcAft>
                <a:spcPts val="0"/>
              </a:spcAft>
              <a:buClr>
                <a:schemeClr val="dk1"/>
              </a:buClr>
              <a:buSzPts val="1400"/>
              <a:buChar char="●"/>
            </a:pPr>
            <a:r>
              <a:rPr lang="en"/>
              <a:t>You can organize your ideas clearly</a:t>
            </a:r>
            <a:endParaRPr/>
          </a:p>
          <a:p>
            <a:pPr indent="-317500" lvl="0" marL="457200" rtl="0" algn="l">
              <a:spcBef>
                <a:spcPts val="0"/>
              </a:spcBef>
              <a:spcAft>
                <a:spcPts val="0"/>
              </a:spcAft>
              <a:buClr>
                <a:schemeClr val="dk1"/>
              </a:buClr>
              <a:buSzPts val="1400"/>
              <a:buChar char="●"/>
            </a:pPr>
            <a:r>
              <a:rPr lang="en"/>
              <a:t>You’ll never forget to buy milk!</a:t>
            </a:r>
            <a:endParaRPr/>
          </a:p>
          <a:p>
            <a:pPr indent="0" lvl="0" marL="0" rtl="0" algn="l">
              <a:spcBef>
                <a:spcPts val="1600"/>
              </a:spcBef>
              <a:spcAft>
                <a:spcPts val="1600"/>
              </a:spcAft>
              <a:buNone/>
            </a:pPr>
            <a:r>
              <a:rPr lang="en"/>
              <a:t>And the most important thing: the audience won’t miss the point</a:t>
            </a:r>
            <a:endParaRPr/>
          </a:p>
        </p:txBody>
      </p:sp>
      <p:grpSp>
        <p:nvGrpSpPr>
          <p:cNvPr id="796" name="Google Shape;796;p52"/>
          <p:cNvGrpSpPr/>
          <p:nvPr/>
        </p:nvGrpSpPr>
        <p:grpSpPr>
          <a:xfrm>
            <a:off x="4961719" y="1244396"/>
            <a:ext cx="3468996" cy="3351412"/>
            <a:chOff x="3279350" y="978200"/>
            <a:chExt cx="3944282" cy="3810588"/>
          </a:xfrm>
        </p:grpSpPr>
        <p:sp>
          <p:nvSpPr>
            <p:cNvPr id="797" name="Google Shape;797;p52"/>
            <p:cNvSpPr/>
            <p:nvPr/>
          </p:nvSpPr>
          <p:spPr>
            <a:xfrm>
              <a:off x="3876997" y="4533037"/>
              <a:ext cx="3346635" cy="255751"/>
            </a:xfrm>
            <a:custGeom>
              <a:rect b="b" l="l" r="r" t="t"/>
              <a:pathLst>
                <a:path extrusionOk="0" h="10229" w="174896">
                  <a:moveTo>
                    <a:pt x="87459" y="1"/>
                  </a:moveTo>
                  <a:lnTo>
                    <a:pt x="82948" y="22"/>
                  </a:lnTo>
                  <a:lnTo>
                    <a:pt x="78520" y="42"/>
                  </a:lnTo>
                  <a:lnTo>
                    <a:pt x="74133" y="63"/>
                  </a:lnTo>
                  <a:lnTo>
                    <a:pt x="69830" y="105"/>
                  </a:lnTo>
                  <a:lnTo>
                    <a:pt x="65610" y="167"/>
                  </a:lnTo>
                  <a:lnTo>
                    <a:pt x="61452" y="229"/>
                  </a:lnTo>
                  <a:lnTo>
                    <a:pt x="57398" y="313"/>
                  </a:lnTo>
                  <a:lnTo>
                    <a:pt x="53428" y="417"/>
                  </a:lnTo>
                  <a:lnTo>
                    <a:pt x="49540" y="520"/>
                  </a:lnTo>
                  <a:lnTo>
                    <a:pt x="45778" y="624"/>
                  </a:lnTo>
                  <a:lnTo>
                    <a:pt x="42119" y="749"/>
                  </a:lnTo>
                  <a:lnTo>
                    <a:pt x="38564" y="874"/>
                  </a:lnTo>
                  <a:lnTo>
                    <a:pt x="35134" y="1019"/>
                  </a:lnTo>
                  <a:lnTo>
                    <a:pt x="31828" y="1165"/>
                  </a:lnTo>
                  <a:lnTo>
                    <a:pt x="28668" y="1331"/>
                  </a:lnTo>
                  <a:lnTo>
                    <a:pt x="25613" y="1498"/>
                  </a:lnTo>
                  <a:lnTo>
                    <a:pt x="22723" y="1685"/>
                  </a:lnTo>
                  <a:lnTo>
                    <a:pt x="19979" y="1872"/>
                  </a:lnTo>
                  <a:lnTo>
                    <a:pt x="17380" y="2059"/>
                  </a:lnTo>
                  <a:lnTo>
                    <a:pt x="14948" y="2267"/>
                  </a:lnTo>
                  <a:lnTo>
                    <a:pt x="12661" y="2475"/>
                  </a:lnTo>
                  <a:lnTo>
                    <a:pt x="10562" y="2682"/>
                  </a:lnTo>
                  <a:lnTo>
                    <a:pt x="8628" y="2890"/>
                  </a:lnTo>
                  <a:lnTo>
                    <a:pt x="6882" y="3119"/>
                  </a:lnTo>
                  <a:lnTo>
                    <a:pt x="5323" y="3348"/>
                  </a:lnTo>
                  <a:lnTo>
                    <a:pt x="3951" y="3597"/>
                  </a:lnTo>
                  <a:lnTo>
                    <a:pt x="2766" y="3847"/>
                  </a:lnTo>
                  <a:lnTo>
                    <a:pt x="2246" y="3951"/>
                  </a:lnTo>
                  <a:lnTo>
                    <a:pt x="1789" y="4075"/>
                  </a:lnTo>
                  <a:lnTo>
                    <a:pt x="1373" y="4200"/>
                  </a:lnTo>
                  <a:lnTo>
                    <a:pt x="1020" y="4346"/>
                  </a:lnTo>
                  <a:lnTo>
                    <a:pt x="708" y="4470"/>
                  </a:lnTo>
                  <a:lnTo>
                    <a:pt x="458" y="4595"/>
                  </a:lnTo>
                  <a:lnTo>
                    <a:pt x="271" y="4720"/>
                  </a:lnTo>
                  <a:lnTo>
                    <a:pt x="126" y="4845"/>
                  </a:lnTo>
                  <a:lnTo>
                    <a:pt x="42" y="4990"/>
                  </a:lnTo>
                  <a:lnTo>
                    <a:pt x="22" y="5052"/>
                  </a:lnTo>
                  <a:lnTo>
                    <a:pt x="1" y="5115"/>
                  </a:lnTo>
                  <a:lnTo>
                    <a:pt x="22" y="5177"/>
                  </a:lnTo>
                  <a:lnTo>
                    <a:pt x="42" y="5239"/>
                  </a:lnTo>
                  <a:lnTo>
                    <a:pt x="126" y="5385"/>
                  </a:lnTo>
                  <a:lnTo>
                    <a:pt x="271" y="5510"/>
                  </a:lnTo>
                  <a:lnTo>
                    <a:pt x="458" y="5634"/>
                  </a:lnTo>
                  <a:lnTo>
                    <a:pt x="708" y="5759"/>
                  </a:lnTo>
                  <a:lnTo>
                    <a:pt x="1020" y="5884"/>
                  </a:lnTo>
                  <a:lnTo>
                    <a:pt x="1373" y="6009"/>
                  </a:lnTo>
                  <a:lnTo>
                    <a:pt x="1789" y="6133"/>
                  </a:lnTo>
                  <a:lnTo>
                    <a:pt x="2246" y="6258"/>
                  </a:lnTo>
                  <a:lnTo>
                    <a:pt x="2766" y="6383"/>
                  </a:lnTo>
                  <a:lnTo>
                    <a:pt x="3951" y="6632"/>
                  </a:lnTo>
                  <a:lnTo>
                    <a:pt x="5323" y="6861"/>
                  </a:lnTo>
                  <a:lnTo>
                    <a:pt x="6882" y="7110"/>
                  </a:lnTo>
                  <a:lnTo>
                    <a:pt x="8628" y="7318"/>
                  </a:lnTo>
                  <a:lnTo>
                    <a:pt x="10562" y="7547"/>
                  </a:lnTo>
                  <a:lnTo>
                    <a:pt x="12661" y="7755"/>
                  </a:lnTo>
                  <a:lnTo>
                    <a:pt x="14948" y="7963"/>
                  </a:lnTo>
                  <a:lnTo>
                    <a:pt x="17380" y="8171"/>
                  </a:lnTo>
                  <a:lnTo>
                    <a:pt x="19979" y="8358"/>
                  </a:lnTo>
                  <a:lnTo>
                    <a:pt x="22723" y="8545"/>
                  </a:lnTo>
                  <a:lnTo>
                    <a:pt x="25613" y="8732"/>
                  </a:lnTo>
                  <a:lnTo>
                    <a:pt x="28668" y="8898"/>
                  </a:lnTo>
                  <a:lnTo>
                    <a:pt x="31828" y="9044"/>
                  </a:lnTo>
                  <a:lnTo>
                    <a:pt x="35134" y="9210"/>
                  </a:lnTo>
                  <a:lnTo>
                    <a:pt x="38564" y="9356"/>
                  </a:lnTo>
                  <a:lnTo>
                    <a:pt x="42119" y="9480"/>
                  </a:lnTo>
                  <a:lnTo>
                    <a:pt x="45778" y="9605"/>
                  </a:lnTo>
                  <a:lnTo>
                    <a:pt x="49540" y="9709"/>
                  </a:lnTo>
                  <a:lnTo>
                    <a:pt x="53428" y="9813"/>
                  </a:lnTo>
                  <a:lnTo>
                    <a:pt x="57398" y="9917"/>
                  </a:lnTo>
                  <a:lnTo>
                    <a:pt x="61452" y="9979"/>
                  </a:lnTo>
                  <a:lnTo>
                    <a:pt x="65610" y="10062"/>
                  </a:lnTo>
                  <a:lnTo>
                    <a:pt x="69830" y="10125"/>
                  </a:lnTo>
                  <a:lnTo>
                    <a:pt x="74133" y="10166"/>
                  </a:lnTo>
                  <a:lnTo>
                    <a:pt x="78520" y="10187"/>
                  </a:lnTo>
                  <a:lnTo>
                    <a:pt x="82948" y="10208"/>
                  </a:lnTo>
                  <a:lnTo>
                    <a:pt x="87459" y="10229"/>
                  </a:lnTo>
                  <a:lnTo>
                    <a:pt x="91949" y="10208"/>
                  </a:lnTo>
                  <a:lnTo>
                    <a:pt x="96398" y="10187"/>
                  </a:lnTo>
                  <a:lnTo>
                    <a:pt x="100784" y="10166"/>
                  </a:lnTo>
                  <a:lnTo>
                    <a:pt x="105088" y="10125"/>
                  </a:lnTo>
                  <a:lnTo>
                    <a:pt x="109308" y="10062"/>
                  </a:lnTo>
                  <a:lnTo>
                    <a:pt x="113465" y="9979"/>
                  </a:lnTo>
                  <a:lnTo>
                    <a:pt x="117519" y="9917"/>
                  </a:lnTo>
                  <a:lnTo>
                    <a:pt x="121490" y="9813"/>
                  </a:lnTo>
                  <a:lnTo>
                    <a:pt x="125377" y="9709"/>
                  </a:lnTo>
                  <a:lnTo>
                    <a:pt x="129140" y="9605"/>
                  </a:lnTo>
                  <a:lnTo>
                    <a:pt x="132799" y="9480"/>
                  </a:lnTo>
                  <a:lnTo>
                    <a:pt x="136354" y="9356"/>
                  </a:lnTo>
                  <a:lnTo>
                    <a:pt x="139784" y="9210"/>
                  </a:lnTo>
                  <a:lnTo>
                    <a:pt x="143089" y="9044"/>
                  </a:lnTo>
                  <a:lnTo>
                    <a:pt x="146249" y="8898"/>
                  </a:lnTo>
                  <a:lnTo>
                    <a:pt x="149284" y="8732"/>
                  </a:lnTo>
                  <a:lnTo>
                    <a:pt x="152195" y="8545"/>
                  </a:lnTo>
                  <a:lnTo>
                    <a:pt x="154939" y="8358"/>
                  </a:lnTo>
                  <a:lnTo>
                    <a:pt x="157537" y="8171"/>
                  </a:lnTo>
                  <a:lnTo>
                    <a:pt x="159970" y="7963"/>
                  </a:lnTo>
                  <a:lnTo>
                    <a:pt x="162236" y="7755"/>
                  </a:lnTo>
                  <a:lnTo>
                    <a:pt x="164356" y="7547"/>
                  </a:lnTo>
                  <a:lnTo>
                    <a:pt x="166290" y="7318"/>
                  </a:lnTo>
                  <a:lnTo>
                    <a:pt x="168036" y="7110"/>
                  </a:lnTo>
                  <a:lnTo>
                    <a:pt x="169595" y="6861"/>
                  </a:lnTo>
                  <a:lnTo>
                    <a:pt x="170967" y="6632"/>
                  </a:lnTo>
                  <a:lnTo>
                    <a:pt x="172152" y="6383"/>
                  </a:lnTo>
                  <a:lnTo>
                    <a:pt x="172672" y="6258"/>
                  </a:lnTo>
                  <a:lnTo>
                    <a:pt x="173129" y="6133"/>
                  </a:lnTo>
                  <a:lnTo>
                    <a:pt x="173545" y="6009"/>
                  </a:lnTo>
                  <a:lnTo>
                    <a:pt x="173898" y="5884"/>
                  </a:lnTo>
                  <a:lnTo>
                    <a:pt x="174210" y="5759"/>
                  </a:lnTo>
                  <a:lnTo>
                    <a:pt x="174459" y="5634"/>
                  </a:lnTo>
                  <a:lnTo>
                    <a:pt x="174647" y="5510"/>
                  </a:lnTo>
                  <a:lnTo>
                    <a:pt x="174792" y="5385"/>
                  </a:lnTo>
                  <a:lnTo>
                    <a:pt x="174875" y="5239"/>
                  </a:lnTo>
                  <a:lnTo>
                    <a:pt x="174896" y="5177"/>
                  </a:lnTo>
                  <a:lnTo>
                    <a:pt x="174896" y="5115"/>
                  </a:lnTo>
                  <a:lnTo>
                    <a:pt x="174896" y="5052"/>
                  </a:lnTo>
                  <a:lnTo>
                    <a:pt x="174875" y="4990"/>
                  </a:lnTo>
                  <a:lnTo>
                    <a:pt x="174792" y="4845"/>
                  </a:lnTo>
                  <a:lnTo>
                    <a:pt x="174647" y="4720"/>
                  </a:lnTo>
                  <a:lnTo>
                    <a:pt x="174459" y="4595"/>
                  </a:lnTo>
                  <a:lnTo>
                    <a:pt x="174210" y="4470"/>
                  </a:lnTo>
                  <a:lnTo>
                    <a:pt x="173898" y="4346"/>
                  </a:lnTo>
                  <a:lnTo>
                    <a:pt x="173545" y="4200"/>
                  </a:lnTo>
                  <a:lnTo>
                    <a:pt x="173129" y="4075"/>
                  </a:lnTo>
                  <a:lnTo>
                    <a:pt x="172672" y="3951"/>
                  </a:lnTo>
                  <a:lnTo>
                    <a:pt x="172152" y="3847"/>
                  </a:lnTo>
                  <a:lnTo>
                    <a:pt x="170967" y="3597"/>
                  </a:lnTo>
                  <a:lnTo>
                    <a:pt x="169595" y="3348"/>
                  </a:lnTo>
                  <a:lnTo>
                    <a:pt x="168036" y="3119"/>
                  </a:lnTo>
                  <a:lnTo>
                    <a:pt x="166290" y="2890"/>
                  </a:lnTo>
                  <a:lnTo>
                    <a:pt x="164356" y="2682"/>
                  </a:lnTo>
                  <a:lnTo>
                    <a:pt x="162236" y="2475"/>
                  </a:lnTo>
                  <a:lnTo>
                    <a:pt x="159970" y="2267"/>
                  </a:lnTo>
                  <a:lnTo>
                    <a:pt x="157537" y="2059"/>
                  </a:lnTo>
                  <a:lnTo>
                    <a:pt x="154939" y="1872"/>
                  </a:lnTo>
                  <a:lnTo>
                    <a:pt x="152195" y="1685"/>
                  </a:lnTo>
                  <a:lnTo>
                    <a:pt x="149284" y="1498"/>
                  </a:lnTo>
                  <a:lnTo>
                    <a:pt x="146249" y="1331"/>
                  </a:lnTo>
                  <a:lnTo>
                    <a:pt x="143089" y="1165"/>
                  </a:lnTo>
                  <a:lnTo>
                    <a:pt x="139784" y="1019"/>
                  </a:lnTo>
                  <a:lnTo>
                    <a:pt x="136354" y="874"/>
                  </a:lnTo>
                  <a:lnTo>
                    <a:pt x="132799" y="749"/>
                  </a:lnTo>
                  <a:lnTo>
                    <a:pt x="129140" y="624"/>
                  </a:lnTo>
                  <a:lnTo>
                    <a:pt x="125377" y="520"/>
                  </a:lnTo>
                  <a:lnTo>
                    <a:pt x="121490" y="417"/>
                  </a:lnTo>
                  <a:lnTo>
                    <a:pt x="117519" y="313"/>
                  </a:lnTo>
                  <a:lnTo>
                    <a:pt x="113465" y="229"/>
                  </a:lnTo>
                  <a:lnTo>
                    <a:pt x="109308" y="167"/>
                  </a:lnTo>
                  <a:lnTo>
                    <a:pt x="105088" y="105"/>
                  </a:lnTo>
                  <a:lnTo>
                    <a:pt x="100784" y="63"/>
                  </a:lnTo>
                  <a:lnTo>
                    <a:pt x="96398" y="42"/>
                  </a:lnTo>
                  <a:lnTo>
                    <a:pt x="91949" y="22"/>
                  </a:lnTo>
                  <a:lnTo>
                    <a:pt x="87459" y="1"/>
                  </a:lnTo>
                  <a:close/>
                </a:path>
              </a:pathLst>
            </a:custGeom>
            <a:solidFill>
              <a:srgbClr val="F5F5F5">
                <a:alpha val="19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2"/>
            <p:cNvSpPr/>
            <p:nvPr/>
          </p:nvSpPr>
          <p:spPr>
            <a:xfrm>
              <a:off x="3285075" y="983375"/>
              <a:ext cx="3335575" cy="1969775"/>
            </a:xfrm>
            <a:custGeom>
              <a:rect b="b" l="l" r="r" t="t"/>
              <a:pathLst>
                <a:path extrusionOk="0" h="78791" w="133423">
                  <a:moveTo>
                    <a:pt x="5406" y="1"/>
                  </a:moveTo>
                  <a:lnTo>
                    <a:pt x="5135" y="22"/>
                  </a:lnTo>
                  <a:lnTo>
                    <a:pt x="4865" y="43"/>
                  </a:lnTo>
                  <a:lnTo>
                    <a:pt x="4595" y="63"/>
                  </a:lnTo>
                  <a:lnTo>
                    <a:pt x="4324" y="126"/>
                  </a:lnTo>
                  <a:lnTo>
                    <a:pt x="4054" y="188"/>
                  </a:lnTo>
                  <a:lnTo>
                    <a:pt x="3805" y="250"/>
                  </a:lnTo>
                  <a:lnTo>
                    <a:pt x="3555" y="334"/>
                  </a:lnTo>
                  <a:lnTo>
                    <a:pt x="3306" y="438"/>
                  </a:lnTo>
                  <a:lnTo>
                    <a:pt x="3056" y="541"/>
                  </a:lnTo>
                  <a:lnTo>
                    <a:pt x="2828" y="666"/>
                  </a:lnTo>
                  <a:lnTo>
                    <a:pt x="2599" y="791"/>
                  </a:lnTo>
                  <a:lnTo>
                    <a:pt x="2391" y="936"/>
                  </a:lnTo>
                  <a:lnTo>
                    <a:pt x="2162" y="1082"/>
                  </a:lnTo>
                  <a:lnTo>
                    <a:pt x="1975" y="1248"/>
                  </a:lnTo>
                  <a:lnTo>
                    <a:pt x="1580" y="1602"/>
                  </a:lnTo>
                  <a:lnTo>
                    <a:pt x="1227" y="1976"/>
                  </a:lnTo>
                  <a:lnTo>
                    <a:pt x="1081" y="2184"/>
                  </a:lnTo>
                  <a:lnTo>
                    <a:pt x="915" y="2392"/>
                  </a:lnTo>
                  <a:lnTo>
                    <a:pt x="790" y="2620"/>
                  </a:lnTo>
                  <a:lnTo>
                    <a:pt x="645" y="2849"/>
                  </a:lnTo>
                  <a:lnTo>
                    <a:pt x="520" y="3078"/>
                  </a:lnTo>
                  <a:lnTo>
                    <a:pt x="416" y="3306"/>
                  </a:lnTo>
                  <a:lnTo>
                    <a:pt x="333" y="3556"/>
                  </a:lnTo>
                  <a:lnTo>
                    <a:pt x="250" y="3805"/>
                  </a:lnTo>
                  <a:lnTo>
                    <a:pt x="167" y="4076"/>
                  </a:lnTo>
                  <a:lnTo>
                    <a:pt x="104" y="4325"/>
                  </a:lnTo>
                  <a:lnTo>
                    <a:pt x="63" y="4595"/>
                  </a:lnTo>
                  <a:lnTo>
                    <a:pt x="21" y="4866"/>
                  </a:lnTo>
                  <a:lnTo>
                    <a:pt x="0" y="5136"/>
                  </a:lnTo>
                  <a:lnTo>
                    <a:pt x="0" y="5427"/>
                  </a:lnTo>
                  <a:lnTo>
                    <a:pt x="0" y="73385"/>
                  </a:lnTo>
                  <a:lnTo>
                    <a:pt x="0" y="73655"/>
                  </a:lnTo>
                  <a:lnTo>
                    <a:pt x="21" y="73926"/>
                  </a:lnTo>
                  <a:lnTo>
                    <a:pt x="63" y="74196"/>
                  </a:lnTo>
                  <a:lnTo>
                    <a:pt x="104" y="74466"/>
                  </a:lnTo>
                  <a:lnTo>
                    <a:pt x="167" y="74736"/>
                  </a:lnTo>
                  <a:lnTo>
                    <a:pt x="250" y="74986"/>
                  </a:lnTo>
                  <a:lnTo>
                    <a:pt x="333" y="75235"/>
                  </a:lnTo>
                  <a:lnTo>
                    <a:pt x="416" y="75485"/>
                  </a:lnTo>
                  <a:lnTo>
                    <a:pt x="520" y="75713"/>
                  </a:lnTo>
                  <a:lnTo>
                    <a:pt x="645" y="75963"/>
                  </a:lnTo>
                  <a:lnTo>
                    <a:pt x="790" y="76192"/>
                  </a:lnTo>
                  <a:lnTo>
                    <a:pt x="915" y="76399"/>
                  </a:lnTo>
                  <a:lnTo>
                    <a:pt x="1081" y="76607"/>
                  </a:lnTo>
                  <a:lnTo>
                    <a:pt x="1227" y="76815"/>
                  </a:lnTo>
                  <a:lnTo>
                    <a:pt x="1580" y="77210"/>
                  </a:lnTo>
                  <a:lnTo>
                    <a:pt x="1975" y="77543"/>
                  </a:lnTo>
                  <a:lnTo>
                    <a:pt x="2162" y="77709"/>
                  </a:lnTo>
                  <a:lnTo>
                    <a:pt x="2391" y="77855"/>
                  </a:lnTo>
                  <a:lnTo>
                    <a:pt x="2599" y="78000"/>
                  </a:lnTo>
                  <a:lnTo>
                    <a:pt x="2828" y="78146"/>
                  </a:lnTo>
                  <a:lnTo>
                    <a:pt x="3056" y="78250"/>
                  </a:lnTo>
                  <a:lnTo>
                    <a:pt x="3306" y="78354"/>
                  </a:lnTo>
                  <a:lnTo>
                    <a:pt x="3555" y="78458"/>
                  </a:lnTo>
                  <a:lnTo>
                    <a:pt x="3805" y="78541"/>
                  </a:lnTo>
                  <a:lnTo>
                    <a:pt x="4054" y="78624"/>
                  </a:lnTo>
                  <a:lnTo>
                    <a:pt x="4324" y="78686"/>
                  </a:lnTo>
                  <a:lnTo>
                    <a:pt x="4595" y="78728"/>
                  </a:lnTo>
                  <a:lnTo>
                    <a:pt x="4865" y="78769"/>
                  </a:lnTo>
                  <a:lnTo>
                    <a:pt x="5135" y="78790"/>
                  </a:lnTo>
                  <a:lnTo>
                    <a:pt x="128287" y="78790"/>
                  </a:lnTo>
                  <a:lnTo>
                    <a:pt x="128558" y="78769"/>
                  </a:lnTo>
                  <a:lnTo>
                    <a:pt x="128828" y="78728"/>
                  </a:lnTo>
                  <a:lnTo>
                    <a:pt x="129098" y="78686"/>
                  </a:lnTo>
                  <a:lnTo>
                    <a:pt x="129348" y="78624"/>
                  </a:lnTo>
                  <a:lnTo>
                    <a:pt x="129618" y="78541"/>
                  </a:lnTo>
                  <a:lnTo>
                    <a:pt x="129867" y="78458"/>
                  </a:lnTo>
                  <a:lnTo>
                    <a:pt x="130117" y="78354"/>
                  </a:lnTo>
                  <a:lnTo>
                    <a:pt x="130345" y="78250"/>
                  </a:lnTo>
                  <a:lnTo>
                    <a:pt x="130574" y="78146"/>
                  </a:lnTo>
                  <a:lnTo>
                    <a:pt x="130803" y="78000"/>
                  </a:lnTo>
                  <a:lnTo>
                    <a:pt x="131031" y="77855"/>
                  </a:lnTo>
                  <a:lnTo>
                    <a:pt x="131239" y="77709"/>
                  </a:lnTo>
                  <a:lnTo>
                    <a:pt x="131447" y="77543"/>
                  </a:lnTo>
                  <a:lnTo>
                    <a:pt x="131821" y="77210"/>
                  </a:lnTo>
                  <a:lnTo>
                    <a:pt x="132175" y="76815"/>
                  </a:lnTo>
                  <a:lnTo>
                    <a:pt x="132341" y="76607"/>
                  </a:lnTo>
                  <a:lnTo>
                    <a:pt x="132487" y="76399"/>
                  </a:lnTo>
                  <a:lnTo>
                    <a:pt x="132632" y="76192"/>
                  </a:lnTo>
                  <a:lnTo>
                    <a:pt x="132757" y="75963"/>
                  </a:lnTo>
                  <a:lnTo>
                    <a:pt x="132882" y="75713"/>
                  </a:lnTo>
                  <a:lnTo>
                    <a:pt x="132986" y="75485"/>
                  </a:lnTo>
                  <a:lnTo>
                    <a:pt x="133090" y="75235"/>
                  </a:lnTo>
                  <a:lnTo>
                    <a:pt x="133173" y="74986"/>
                  </a:lnTo>
                  <a:lnTo>
                    <a:pt x="133235" y="74736"/>
                  </a:lnTo>
                  <a:lnTo>
                    <a:pt x="133297" y="74466"/>
                  </a:lnTo>
                  <a:lnTo>
                    <a:pt x="133360" y="74196"/>
                  </a:lnTo>
                  <a:lnTo>
                    <a:pt x="133381" y="73926"/>
                  </a:lnTo>
                  <a:lnTo>
                    <a:pt x="133401" y="73655"/>
                  </a:lnTo>
                  <a:lnTo>
                    <a:pt x="133422" y="73385"/>
                  </a:lnTo>
                  <a:lnTo>
                    <a:pt x="133422" y="5427"/>
                  </a:lnTo>
                  <a:lnTo>
                    <a:pt x="133401" y="5136"/>
                  </a:lnTo>
                  <a:lnTo>
                    <a:pt x="133381" y="4866"/>
                  </a:lnTo>
                  <a:lnTo>
                    <a:pt x="133360" y="4595"/>
                  </a:lnTo>
                  <a:lnTo>
                    <a:pt x="133297" y="4325"/>
                  </a:lnTo>
                  <a:lnTo>
                    <a:pt x="133235" y="4076"/>
                  </a:lnTo>
                  <a:lnTo>
                    <a:pt x="133173" y="3805"/>
                  </a:lnTo>
                  <a:lnTo>
                    <a:pt x="133090" y="3556"/>
                  </a:lnTo>
                  <a:lnTo>
                    <a:pt x="132986" y="3306"/>
                  </a:lnTo>
                  <a:lnTo>
                    <a:pt x="132882" y="3078"/>
                  </a:lnTo>
                  <a:lnTo>
                    <a:pt x="132757" y="2849"/>
                  </a:lnTo>
                  <a:lnTo>
                    <a:pt x="132632" y="2620"/>
                  </a:lnTo>
                  <a:lnTo>
                    <a:pt x="132487" y="2392"/>
                  </a:lnTo>
                  <a:lnTo>
                    <a:pt x="132341" y="2184"/>
                  </a:lnTo>
                  <a:lnTo>
                    <a:pt x="132175" y="1976"/>
                  </a:lnTo>
                  <a:lnTo>
                    <a:pt x="131821" y="1602"/>
                  </a:lnTo>
                  <a:lnTo>
                    <a:pt x="131447" y="1248"/>
                  </a:lnTo>
                  <a:lnTo>
                    <a:pt x="131239" y="1082"/>
                  </a:lnTo>
                  <a:lnTo>
                    <a:pt x="131031" y="936"/>
                  </a:lnTo>
                  <a:lnTo>
                    <a:pt x="130803" y="791"/>
                  </a:lnTo>
                  <a:lnTo>
                    <a:pt x="130574" y="666"/>
                  </a:lnTo>
                  <a:lnTo>
                    <a:pt x="130345" y="541"/>
                  </a:lnTo>
                  <a:lnTo>
                    <a:pt x="130117" y="438"/>
                  </a:lnTo>
                  <a:lnTo>
                    <a:pt x="129867" y="334"/>
                  </a:lnTo>
                  <a:lnTo>
                    <a:pt x="129618" y="250"/>
                  </a:lnTo>
                  <a:lnTo>
                    <a:pt x="129348" y="188"/>
                  </a:lnTo>
                  <a:lnTo>
                    <a:pt x="129098" y="126"/>
                  </a:lnTo>
                  <a:lnTo>
                    <a:pt x="128828" y="63"/>
                  </a:lnTo>
                  <a:lnTo>
                    <a:pt x="128558" y="43"/>
                  </a:lnTo>
                  <a:lnTo>
                    <a:pt x="128287" y="22"/>
                  </a:lnTo>
                  <a:lnTo>
                    <a:pt x="1279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2"/>
            <p:cNvSpPr/>
            <p:nvPr/>
          </p:nvSpPr>
          <p:spPr>
            <a:xfrm>
              <a:off x="3285075" y="983375"/>
              <a:ext cx="3335575" cy="1969775"/>
            </a:xfrm>
            <a:custGeom>
              <a:rect b="b" l="l" r="r" t="t"/>
              <a:pathLst>
                <a:path extrusionOk="0" fill="none" h="78791" w="133423">
                  <a:moveTo>
                    <a:pt x="5406" y="1"/>
                  </a:moveTo>
                  <a:lnTo>
                    <a:pt x="127996" y="1"/>
                  </a:lnTo>
                  <a:lnTo>
                    <a:pt x="127996" y="1"/>
                  </a:lnTo>
                  <a:lnTo>
                    <a:pt x="128287" y="22"/>
                  </a:lnTo>
                  <a:lnTo>
                    <a:pt x="128558" y="43"/>
                  </a:lnTo>
                  <a:lnTo>
                    <a:pt x="128828" y="63"/>
                  </a:lnTo>
                  <a:lnTo>
                    <a:pt x="129098" y="126"/>
                  </a:lnTo>
                  <a:lnTo>
                    <a:pt x="129348" y="188"/>
                  </a:lnTo>
                  <a:lnTo>
                    <a:pt x="129618" y="250"/>
                  </a:lnTo>
                  <a:lnTo>
                    <a:pt x="129867" y="334"/>
                  </a:lnTo>
                  <a:lnTo>
                    <a:pt x="130117" y="438"/>
                  </a:lnTo>
                  <a:lnTo>
                    <a:pt x="130345" y="541"/>
                  </a:lnTo>
                  <a:lnTo>
                    <a:pt x="130574" y="666"/>
                  </a:lnTo>
                  <a:lnTo>
                    <a:pt x="130803" y="791"/>
                  </a:lnTo>
                  <a:lnTo>
                    <a:pt x="131031" y="936"/>
                  </a:lnTo>
                  <a:lnTo>
                    <a:pt x="131239" y="1082"/>
                  </a:lnTo>
                  <a:lnTo>
                    <a:pt x="131447" y="1248"/>
                  </a:lnTo>
                  <a:lnTo>
                    <a:pt x="131821" y="1602"/>
                  </a:lnTo>
                  <a:lnTo>
                    <a:pt x="132175" y="1976"/>
                  </a:lnTo>
                  <a:lnTo>
                    <a:pt x="132341" y="2184"/>
                  </a:lnTo>
                  <a:lnTo>
                    <a:pt x="132487" y="2392"/>
                  </a:lnTo>
                  <a:lnTo>
                    <a:pt x="132632" y="2620"/>
                  </a:lnTo>
                  <a:lnTo>
                    <a:pt x="132757" y="2849"/>
                  </a:lnTo>
                  <a:lnTo>
                    <a:pt x="132882" y="3078"/>
                  </a:lnTo>
                  <a:lnTo>
                    <a:pt x="132986" y="3306"/>
                  </a:lnTo>
                  <a:lnTo>
                    <a:pt x="133090" y="3556"/>
                  </a:lnTo>
                  <a:lnTo>
                    <a:pt x="133173" y="3805"/>
                  </a:lnTo>
                  <a:lnTo>
                    <a:pt x="133235" y="4076"/>
                  </a:lnTo>
                  <a:lnTo>
                    <a:pt x="133297" y="4325"/>
                  </a:lnTo>
                  <a:lnTo>
                    <a:pt x="133360" y="4595"/>
                  </a:lnTo>
                  <a:lnTo>
                    <a:pt x="133381" y="4866"/>
                  </a:lnTo>
                  <a:lnTo>
                    <a:pt x="133401" y="5136"/>
                  </a:lnTo>
                  <a:lnTo>
                    <a:pt x="133422" y="5427"/>
                  </a:lnTo>
                  <a:lnTo>
                    <a:pt x="133422" y="73385"/>
                  </a:lnTo>
                  <a:lnTo>
                    <a:pt x="133422" y="73385"/>
                  </a:lnTo>
                  <a:lnTo>
                    <a:pt x="133401" y="73655"/>
                  </a:lnTo>
                  <a:lnTo>
                    <a:pt x="133381" y="73926"/>
                  </a:lnTo>
                  <a:lnTo>
                    <a:pt x="133360" y="74196"/>
                  </a:lnTo>
                  <a:lnTo>
                    <a:pt x="133297" y="74466"/>
                  </a:lnTo>
                  <a:lnTo>
                    <a:pt x="133235" y="74736"/>
                  </a:lnTo>
                  <a:lnTo>
                    <a:pt x="133173" y="74986"/>
                  </a:lnTo>
                  <a:lnTo>
                    <a:pt x="133090" y="75235"/>
                  </a:lnTo>
                  <a:lnTo>
                    <a:pt x="132986" y="75485"/>
                  </a:lnTo>
                  <a:lnTo>
                    <a:pt x="132882" y="75713"/>
                  </a:lnTo>
                  <a:lnTo>
                    <a:pt x="132757" y="75963"/>
                  </a:lnTo>
                  <a:lnTo>
                    <a:pt x="132632" y="76192"/>
                  </a:lnTo>
                  <a:lnTo>
                    <a:pt x="132487" y="76399"/>
                  </a:lnTo>
                  <a:lnTo>
                    <a:pt x="132341" y="76607"/>
                  </a:lnTo>
                  <a:lnTo>
                    <a:pt x="132175" y="76815"/>
                  </a:lnTo>
                  <a:lnTo>
                    <a:pt x="131821" y="77210"/>
                  </a:lnTo>
                  <a:lnTo>
                    <a:pt x="131447" y="77543"/>
                  </a:lnTo>
                  <a:lnTo>
                    <a:pt x="131239" y="77709"/>
                  </a:lnTo>
                  <a:lnTo>
                    <a:pt x="131031" y="77855"/>
                  </a:lnTo>
                  <a:lnTo>
                    <a:pt x="130803" y="78000"/>
                  </a:lnTo>
                  <a:lnTo>
                    <a:pt x="130574" y="78146"/>
                  </a:lnTo>
                  <a:lnTo>
                    <a:pt x="130345" y="78250"/>
                  </a:lnTo>
                  <a:lnTo>
                    <a:pt x="130117" y="78354"/>
                  </a:lnTo>
                  <a:lnTo>
                    <a:pt x="129867" y="78458"/>
                  </a:lnTo>
                  <a:lnTo>
                    <a:pt x="129618" y="78541"/>
                  </a:lnTo>
                  <a:lnTo>
                    <a:pt x="129348" y="78624"/>
                  </a:lnTo>
                  <a:lnTo>
                    <a:pt x="129098" y="78686"/>
                  </a:lnTo>
                  <a:lnTo>
                    <a:pt x="128828" y="78728"/>
                  </a:lnTo>
                  <a:lnTo>
                    <a:pt x="128558" y="78769"/>
                  </a:lnTo>
                  <a:lnTo>
                    <a:pt x="128287" y="78790"/>
                  </a:lnTo>
                  <a:lnTo>
                    <a:pt x="127996" y="78790"/>
                  </a:lnTo>
                  <a:lnTo>
                    <a:pt x="5406" y="78790"/>
                  </a:lnTo>
                  <a:lnTo>
                    <a:pt x="5406" y="78790"/>
                  </a:lnTo>
                  <a:lnTo>
                    <a:pt x="5135" y="78790"/>
                  </a:lnTo>
                  <a:lnTo>
                    <a:pt x="4865" y="78769"/>
                  </a:lnTo>
                  <a:lnTo>
                    <a:pt x="4595" y="78728"/>
                  </a:lnTo>
                  <a:lnTo>
                    <a:pt x="4324" y="78686"/>
                  </a:lnTo>
                  <a:lnTo>
                    <a:pt x="4054" y="78624"/>
                  </a:lnTo>
                  <a:lnTo>
                    <a:pt x="3805" y="78541"/>
                  </a:lnTo>
                  <a:lnTo>
                    <a:pt x="3555" y="78458"/>
                  </a:lnTo>
                  <a:lnTo>
                    <a:pt x="3306" y="78354"/>
                  </a:lnTo>
                  <a:lnTo>
                    <a:pt x="3056" y="78250"/>
                  </a:lnTo>
                  <a:lnTo>
                    <a:pt x="2828" y="78146"/>
                  </a:lnTo>
                  <a:lnTo>
                    <a:pt x="2599" y="78000"/>
                  </a:lnTo>
                  <a:lnTo>
                    <a:pt x="2391" y="77855"/>
                  </a:lnTo>
                  <a:lnTo>
                    <a:pt x="2162" y="77709"/>
                  </a:lnTo>
                  <a:lnTo>
                    <a:pt x="1975" y="77543"/>
                  </a:lnTo>
                  <a:lnTo>
                    <a:pt x="1580" y="77210"/>
                  </a:lnTo>
                  <a:lnTo>
                    <a:pt x="1227" y="76815"/>
                  </a:lnTo>
                  <a:lnTo>
                    <a:pt x="1081" y="76607"/>
                  </a:lnTo>
                  <a:lnTo>
                    <a:pt x="915" y="76399"/>
                  </a:lnTo>
                  <a:lnTo>
                    <a:pt x="790" y="76192"/>
                  </a:lnTo>
                  <a:lnTo>
                    <a:pt x="645" y="75963"/>
                  </a:lnTo>
                  <a:lnTo>
                    <a:pt x="520" y="75713"/>
                  </a:lnTo>
                  <a:lnTo>
                    <a:pt x="416" y="75485"/>
                  </a:lnTo>
                  <a:lnTo>
                    <a:pt x="333" y="75235"/>
                  </a:lnTo>
                  <a:lnTo>
                    <a:pt x="250" y="74986"/>
                  </a:lnTo>
                  <a:lnTo>
                    <a:pt x="167" y="74736"/>
                  </a:lnTo>
                  <a:lnTo>
                    <a:pt x="104" y="74466"/>
                  </a:lnTo>
                  <a:lnTo>
                    <a:pt x="63" y="74196"/>
                  </a:lnTo>
                  <a:lnTo>
                    <a:pt x="21" y="73926"/>
                  </a:lnTo>
                  <a:lnTo>
                    <a:pt x="0" y="73655"/>
                  </a:lnTo>
                  <a:lnTo>
                    <a:pt x="0" y="73385"/>
                  </a:lnTo>
                  <a:lnTo>
                    <a:pt x="0" y="5427"/>
                  </a:lnTo>
                  <a:lnTo>
                    <a:pt x="0" y="5427"/>
                  </a:lnTo>
                  <a:lnTo>
                    <a:pt x="0" y="5136"/>
                  </a:lnTo>
                  <a:lnTo>
                    <a:pt x="21" y="4866"/>
                  </a:lnTo>
                  <a:lnTo>
                    <a:pt x="63" y="4595"/>
                  </a:lnTo>
                  <a:lnTo>
                    <a:pt x="104" y="4325"/>
                  </a:lnTo>
                  <a:lnTo>
                    <a:pt x="167" y="4076"/>
                  </a:lnTo>
                  <a:lnTo>
                    <a:pt x="250" y="3805"/>
                  </a:lnTo>
                  <a:lnTo>
                    <a:pt x="333" y="3556"/>
                  </a:lnTo>
                  <a:lnTo>
                    <a:pt x="416" y="3306"/>
                  </a:lnTo>
                  <a:lnTo>
                    <a:pt x="520" y="3078"/>
                  </a:lnTo>
                  <a:lnTo>
                    <a:pt x="645" y="2849"/>
                  </a:lnTo>
                  <a:lnTo>
                    <a:pt x="790" y="2620"/>
                  </a:lnTo>
                  <a:lnTo>
                    <a:pt x="915" y="2392"/>
                  </a:lnTo>
                  <a:lnTo>
                    <a:pt x="1081" y="2184"/>
                  </a:lnTo>
                  <a:lnTo>
                    <a:pt x="1227" y="1976"/>
                  </a:lnTo>
                  <a:lnTo>
                    <a:pt x="1580" y="1602"/>
                  </a:lnTo>
                  <a:lnTo>
                    <a:pt x="1975" y="1248"/>
                  </a:lnTo>
                  <a:lnTo>
                    <a:pt x="2162" y="1082"/>
                  </a:lnTo>
                  <a:lnTo>
                    <a:pt x="2391" y="936"/>
                  </a:lnTo>
                  <a:lnTo>
                    <a:pt x="2599" y="791"/>
                  </a:lnTo>
                  <a:lnTo>
                    <a:pt x="2828" y="666"/>
                  </a:lnTo>
                  <a:lnTo>
                    <a:pt x="3056" y="541"/>
                  </a:lnTo>
                  <a:lnTo>
                    <a:pt x="3306" y="438"/>
                  </a:lnTo>
                  <a:lnTo>
                    <a:pt x="3555" y="334"/>
                  </a:lnTo>
                  <a:lnTo>
                    <a:pt x="3805" y="250"/>
                  </a:lnTo>
                  <a:lnTo>
                    <a:pt x="4054" y="188"/>
                  </a:lnTo>
                  <a:lnTo>
                    <a:pt x="4324" y="126"/>
                  </a:lnTo>
                  <a:lnTo>
                    <a:pt x="4595" y="63"/>
                  </a:lnTo>
                  <a:lnTo>
                    <a:pt x="4865" y="43"/>
                  </a:lnTo>
                  <a:lnTo>
                    <a:pt x="5135" y="22"/>
                  </a:lnTo>
                  <a:lnTo>
                    <a:pt x="540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2"/>
            <p:cNvSpPr/>
            <p:nvPr/>
          </p:nvSpPr>
          <p:spPr>
            <a:xfrm>
              <a:off x="3279350" y="978200"/>
              <a:ext cx="3346500" cy="1980650"/>
            </a:xfrm>
            <a:custGeom>
              <a:rect b="b" l="l" r="r" t="t"/>
              <a:pathLst>
                <a:path extrusionOk="0" h="79226" w="133860">
                  <a:moveTo>
                    <a:pt x="128225" y="437"/>
                  </a:moveTo>
                  <a:lnTo>
                    <a:pt x="128496" y="457"/>
                  </a:lnTo>
                  <a:lnTo>
                    <a:pt x="128745" y="478"/>
                  </a:lnTo>
                  <a:lnTo>
                    <a:pt x="129015" y="499"/>
                  </a:lnTo>
                  <a:lnTo>
                    <a:pt x="129265" y="541"/>
                  </a:lnTo>
                  <a:lnTo>
                    <a:pt x="129514" y="603"/>
                  </a:lnTo>
                  <a:lnTo>
                    <a:pt x="129764" y="686"/>
                  </a:lnTo>
                  <a:lnTo>
                    <a:pt x="130013" y="748"/>
                  </a:lnTo>
                  <a:lnTo>
                    <a:pt x="130242" y="852"/>
                  </a:lnTo>
                  <a:lnTo>
                    <a:pt x="130699" y="1060"/>
                  </a:lnTo>
                  <a:lnTo>
                    <a:pt x="131115" y="1331"/>
                  </a:lnTo>
                  <a:lnTo>
                    <a:pt x="131531" y="1622"/>
                  </a:lnTo>
                  <a:lnTo>
                    <a:pt x="131884" y="1954"/>
                  </a:lnTo>
                  <a:lnTo>
                    <a:pt x="132217" y="2328"/>
                  </a:lnTo>
                  <a:lnTo>
                    <a:pt x="132529" y="2723"/>
                  </a:lnTo>
                  <a:lnTo>
                    <a:pt x="132778" y="3160"/>
                  </a:lnTo>
                  <a:lnTo>
                    <a:pt x="133007" y="3617"/>
                  </a:lnTo>
                  <a:lnTo>
                    <a:pt x="133090" y="3846"/>
                  </a:lnTo>
                  <a:lnTo>
                    <a:pt x="133173" y="4095"/>
                  </a:lnTo>
                  <a:lnTo>
                    <a:pt x="133256" y="4324"/>
                  </a:lnTo>
                  <a:lnTo>
                    <a:pt x="133298" y="4574"/>
                  </a:lnTo>
                  <a:lnTo>
                    <a:pt x="133360" y="4844"/>
                  </a:lnTo>
                  <a:lnTo>
                    <a:pt x="133381" y="5093"/>
                  </a:lnTo>
                  <a:lnTo>
                    <a:pt x="133402" y="5364"/>
                  </a:lnTo>
                  <a:lnTo>
                    <a:pt x="133402" y="5634"/>
                  </a:lnTo>
                  <a:lnTo>
                    <a:pt x="133402" y="73592"/>
                  </a:lnTo>
                  <a:lnTo>
                    <a:pt x="133402" y="73842"/>
                  </a:lnTo>
                  <a:lnTo>
                    <a:pt x="133381" y="74112"/>
                  </a:lnTo>
                  <a:lnTo>
                    <a:pt x="133360" y="74382"/>
                  </a:lnTo>
                  <a:lnTo>
                    <a:pt x="133298" y="74631"/>
                  </a:lnTo>
                  <a:lnTo>
                    <a:pt x="133256" y="74881"/>
                  </a:lnTo>
                  <a:lnTo>
                    <a:pt x="133173" y="75130"/>
                  </a:lnTo>
                  <a:lnTo>
                    <a:pt x="133090" y="75359"/>
                  </a:lnTo>
                  <a:lnTo>
                    <a:pt x="133007" y="75609"/>
                  </a:lnTo>
                  <a:lnTo>
                    <a:pt x="132778" y="76045"/>
                  </a:lnTo>
                  <a:lnTo>
                    <a:pt x="132529" y="76482"/>
                  </a:lnTo>
                  <a:lnTo>
                    <a:pt x="132217" y="76877"/>
                  </a:lnTo>
                  <a:lnTo>
                    <a:pt x="131884" y="77251"/>
                  </a:lnTo>
                  <a:lnTo>
                    <a:pt x="131531" y="77583"/>
                  </a:lnTo>
                  <a:lnTo>
                    <a:pt x="131115" y="77875"/>
                  </a:lnTo>
                  <a:lnTo>
                    <a:pt x="130699" y="78145"/>
                  </a:lnTo>
                  <a:lnTo>
                    <a:pt x="130242" y="78353"/>
                  </a:lnTo>
                  <a:lnTo>
                    <a:pt x="130013" y="78457"/>
                  </a:lnTo>
                  <a:lnTo>
                    <a:pt x="129764" y="78540"/>
                  </a:lnTo>
                  <a:lnTo>
                    <a:pt x="129514" y="78602"/>
                  </a:lnTo>
                  <a:lnTo>
                    <a:pt x="129265" y="78665"/>
                  </a:lnTo>
                  <a:lnTo>
                    <a:pt x="129015" y="78706"/>
                  </a:lnTo>
                  <a:lnTo>
                    <a:pt x="128745" y="78748"/>
                  </a:lnTo>
                  <a:lnTo>
                    <a:pt x="128496" y="78768"/>
                  </a:lnTo>
                  <a:lnTo>
                    <a:pt x="5364" y="78768"/>
                  </a:lnTo>
                  <a:lnTo>
                    <a:pt x="5115" y="78748"/>
                  </a:lnTo>
                  <a:lnTo>
                    <a:pt x="4845" y="78706"/>
                  </a:lnTo>
                  <a:lnTo>
                    <a:pt x="4595" y="78665"/>
                  </a:lnTo>
                  <a:lnTo>
                    <a:pt x="4346" y="78602"/>
                  </a:lnTo>
                  <a:lnTo>
                    <a:pt x="4096" y="78540"/>
                  </a:lnTo>
                  <a:lnTo>
                    <a:pt x="3847" y="78457"/>
                  </a:lnTo>
                  <a:lnTo>
                    <a:pt x="3618" y="78353"/>
                  </a:lnTo>
                  <a:lnTo>
                    <a:pt x="3161" y="78145"/>
                  </a:lnTo>
                  <a:lnTo>
                    <a:pt x="2745" y="77875"/>
                  </a:lnTo>
                  <a:lnTo>
                    <a:pt x="2350" y="77583"/>
                  </a:lnTo>
                  <a:lnTo>
                    <a:pt x="1976" y="77251"/>
                  </a:lnTo>
                  <a:lnTo>
                    <a:pt x="1643" y="76877"/>
                  </a:lnTo>
                  <a:lnTo>
                    <a:pt x="1331" y="76482"/>
                  </a:lnTo>
                  <a:lnTo>
                    <a:pt x="1082" y="76045"/>
                  </a:lnTo>
                  <a:lnTo>
                    <a:pt x="853" y="75609"/>
                  </a:lnTo>
                  <a:lnTo>
                    <a:pt x="770" y="75359"/>
                  </a:lnTo>
                  <a:lnTo>
                    <a:pt x="687" y="75130"/>
                  </a:lnTo>
                  <a:lnTo>
                    <a:pt x="624" y="74881"/>
                  </a:lnTo>
                  <a:lnTo>
                    <a:pt x="562" y="74631"/>
                  </a:lnTo>
                  <a:lnTo>
                    <a:pt x="520" y="74382"/>
                  </a:lnTo>
                  <a:lnTo>
                    <a:pt x="479" y="74112"/>
                  </a:lnTo>
                  <a:lnTo>
                    <a:pt x="458" y="73842"/>
                  </a:lnTo>
                  <a:lnTo>
                    <a:pt x="458" y="73592"/>
                  </a:lnTo>
                  <a:lnTo>
                    <a:pt x="458" y="5634"/>
                  </a:lnTo>
                  <a:lnTo>
                    <a:pt x="458" y="5364"/>
                  </a:lnTo>
                  <a:lnTo>
                    <a:pt x="479" y="5093"/>
                  </a:lnTo>
                  <a:lnTo>
                    <a:pt x="520" y="4844"/>
                  </a:lnTo>
                  <a:lnTo>
                    <a:pt x="562" y="4574"/>
                  </a:lnTo>
                  <a:lnTo>
                    <a:pt x="624" y="4324"/>
                  </a:lnTo>
                  <a:lnTo>
                    <a:pt x="687" y="4095"/>
                  </a:lnTo>
                  <a:lnTo>
                    <a:pt x="770" y="3846"/>
                  </a:lnTo>
                  <a:lnTo>
                    <a:pt x="853" y="3617"/>
                  </a:lnTo>
                  <a:lnTo>
                    <a:pt x="1082" y="3160"/>
                  </a:lnTo>
                  <a:lnTo>
                    <a:pt x="1331" y="2723"/>
                  </a:lnTo>
                  <a:lnTo>
                    <a:pt x="1643" y="2328"/>
                  </a:lnTo>
                  <a:lnTo>
                    <a:pt x="1976" y="1954"/>
                  </a:lnTo>
                  <a:lnTo>
                    <a:pt x="2350" y="1622"/>
                  </a:lnTo>
                  <a:lnTo>
                    <a:pt x="2745" y="1331"/>
                  </a:lnTo>
                  <a:lnTo>
                    <a:pt x="3161" y="1060"/>
                  </a:lnTo>
                  <a:lnTo>
                    <a:pt x="3618" y="852"/>
                  </a:lnTo>
                  <a:lnTo>
                    <a:pt x="3847" y="748"/>
                  </a:lnTo>
                  <a:lnTo>
                    <a:pt x="4096" y="686"/>
                  </a:lnTo>
                  <a:lnTo>
                    <a:pt x="4346" y="603"/>
                  </a:lnTo>
                  <a:lnTo>
                    <a:pt x="4595" y="541"/>
                  </a:lnTo>
                  <a:lnTo>
                    <a:pt x="4845" y="499"/>
                  </a:lnTo>
                  <a:lnTo>
                    <a:pt x="5115" y="478"/>
                  </a:lnTo>
                  <a:lnTo>
                    <a:pt x="5364" y="457"/>
                  </a:lnTo>
                  <a:lnTo>
                    <a:pt x="5635" y="437"/>
                  </a:lnTo>
                  <a:close/>
                  <a:moveTo>
                    <a:pt x="5343" y="0"/>
                  </a:moveTo>
                  <a:lnTo>
                    <a:pt x="5052" y="21"/>
                  </a:lnTo>
                  <a:lnTo>
                    <a:pt x="4782" y="62"/>
                  </a:lnTo>
                  <a:lnTo>
                    <a:pt x="4512" y="104"/>
                  </a:lnTo>
                  <a:lnTo>
                    <a:pt x="4221" y="166"/>
                  </a:lnTo>
                  <a:lnTo>
                    <a:pt x="3971" y="250"/>
                  </a:lnTo>
                  <a:lnTo>
                    <a:pt x="3701" y="333"/>
                  </a:lnTo>
                  <a:lnTo>
                    <a:pt x="3452" y="437"/>
                  </a:lnTo>
                  <a:lnTo>
                    <a:pt x="3202" y="541"/>
                  </a:lnTo>
                  <a:lnTo>
                    <a:pt x="2953" y="665"/>
                  </a:lnTo>
                  <a:lnTo>
                    <a:pt x="2724" y="811"/>
                  </a:lnTo>
                  <a:lnTo>
                    <a:pt x="2495" y="956"/>
                  </a:lnTo>
                  <a:lnTo>
                    <a:pt x="2267" y="1123"/>
                  </a:lnTo>
                  <a:lnTo>
                    <a:pt x="2059" y="1289"/>
                  </a:lnTo>
                  <a:lnTo>
                    <a:pt x="1851" y="1455"/>
                  </a:lnTo>
                  <a:lnTo>
                    <a:pt x="1643" y="1642"/>
                  </a:lnTo>
                  <a:lnTo>
                    <a:pt x="1456" y="1830"/>
                  </a:lnTo>
                  <a:lnTo>
                    <a:pt x="1290" y="2037"/>
                  </a:lnTo>
                  <a:lnTo>
                    <a:pt x="1123" y="2266"/>
                  </a:lnTo>
                  <a:lnTo>
                    <a:pt x="957" y="2474"/>
                  </a:lnTo>
                  <a:lnTo>
                    <a:pt x="812" y="2703"/>
                  </a:lnTo>
                  <a:lnTo>
                    <a:pt x="687" y="2952"/>
                  </a:lnTo>
                  <a:lnTo>
                    <a:pt x="562" y="3181"/>
                  </a:lnTo>
                  <a:lnTo>
                    <a:pt x="437" y="3430"/>
                  </a:lnTo>
                  <a:lnTo>
                    <a:pt x="333" y="3700"/>
                  </a:lnTo>
                  <a:lnTo>
                    <a:pt x="250" y="3950"/>
                  </a:lnTo>
                  <a:lnTo>
                    <a:pt x="188" y="4220"/>
                  </a:lnTo>
                  <a:lnTo>
                    <a:pt x="126" y="4490"/>
                  </a:lnTo>
                  <a:lnTo>
                    <a:pt x="63" y="4761"/>
                  </a:lnTo>
                  <a:lnTo>
                    <a:pt x="22" y="5052"/>
                  </a:lnTo>
                  <a:lnTo>
                    <a:pt x="1" y="5343"/>
                  </a:lnTo>
                  <a:lnTo>
                    <a:pt x="1" y="5634"/>
                  </a:lnTo>
                  <a:lnTo>
                    <a:pt x="1" y="73592"/>
                  </a:lnTo>
                  <a:lnTo>
                    <a:pt x="1" y="73883"/>
                  </a:lnTo>
                  <a:lnTo>
                    <a:pt x="22" y="74153"/>
                  </a:lnTo>
                  <a:lnTo>
                    <a:pt x="63" y="74444"/>
                  </a:lnTo>
                  <a:lnTo>
                    <a:pt x="126" y="74715"/>
                  </a:lnTo>
                  <a:lnTo>
                    <a:pt x="188" y="74985"/>
                  </a:lnTo>
                  <a:lnTo>
                    <a:pt x="250" y="75255"/>
                  </a:lnTo>
                  <a:lnTo>
                    <a:pt x="333" y="75525"/>
                  </a:lnTo>
                  <a:lnTo>
                    <a:pt x="437" y="75775"/>
                  </a:lnTo>
                  <a:lnTo>
                    <a:pt x="562" y="76024"/>
                  </a:lnTo>
                  <a:lnTo>
                    <a:pt x="687" y="76274"/>
                  </a:lnTo>
                  <a:lnTo>
                    <a:pt x="812" y="76502"/>
                  </a:lnTo>
                  <a:lnTo>
                    <a:pt x="957" y="76731"/>
                  </a:lnTo>
                  <a:lnTo>
                    <a:pt x="1123" y="76960"/>
                  </a:lnTo>
                  <a:lnTo>
                    <a:pt x="1290" y="77168"/>
                  </a:lnTo>
                  <a:lnTo>
                    <a:pt x="1456" y="77376"/>
                  </a:lnTo>
                  <a:lnTo>
                    <a:pt x="1643" y="77563"/>
                  </a:lnTo>
                  <a:lnTo>
                    <a:pt x="1851" y="77750"/>
                  </a:lnTo>
                  <a:lnTo>
                    <a:pt x="2059" y="77937"/>
                  </a:lnTo>
                  <a:lnTo>
                    <a:pt x="2267" y="78103"/>
                  </a:lnTo>
                  <a:lnTo>
                    <a:pt x="2495" y="78249"/>
                  </a:lnTo>
                  <a:lnTo>
                    <a:pt x="2724" y="78394"/>
                  </a:lnTo>
                  <a:lnTo>
                    <a:pt x="2953" y="78540"/>
                  </a:lnTo>
                  <a:lnTo>
                    <a:pt x="3202" y="78665"/>
                  </a:lnTo>
                  <a:lnTo>
                    <a:pt x="3452" y="78768"/>
                  </a:lnTo>
                  <a:lnTo>
                    <a:pt x="3701" y="78872"/>
                  </a:lnTo>
                  <a:lnTo>
                    <a:pt x="3971" y="78976"/>
                  </a:lnTo>
                  <a:lnTo>
                    <a:pt x="4221" y="79039"/>
                  </a:lnTo>
                  <a:lnTo>
                    <a:pt x="4512" y="79101"/>
                  </a:lnTo>
                  <a:lnTo>
                    <a:pt x="4782" y="79163"/>
                  </a:lnTo>
                  <a:lnTo>
                    <a:pt x="5052" y="79184"/>
                  </a:lnTo>
                  <a:lnTo>
                    <a:pt x="5343" y="79205"/>
                  </a:lnTo>
                  <a:lnTo>
                    <a:pt x="5635" y="79226"/>
                  </a:lnTo>
                  <a:lnTo>
                    <a:pt x="128225" y="79226"/>
                  </a:lnTo>
                  <a:lnTo>
                    <a:pt x="128516" y="79205"/>
                  </a:lnTo>
                  <a:lnTo>
                    <a:pt x="128807" y="79184"/>
                  </a:lnTo>
                  <a:lnTo>
                    <a:pt x="129078" y="79163"/>
                  </a:lnTo>
                  <a:lnTo>
                    <a:pt x="129369" y="79101"/>
                  </a:lnTo>
                  <a:lnTo>
                    <a:pt x="129639" y="79039"/>
                  </a:lnTo>
                  <a:lnTo>
                    <a:pt x="129909" y="78976"/>
                  </a:lnTo>
                  <a:lnTo>
                    <a:pt x="130159" y="78872"/>
                  </a:lnTo>
                  <a:lnTo>
                    <a:pt x="130408" y="78768"/>
                  </a:lnTo>
                  <a:lnTo>
                    <a:pt x="130658" y="78665"/>
                  </a:lnTo>
                  <a:lnTo>
                    <a:pt x="130907" y="78540"/>
                  </a:lnTo>
                  <a:lnTo>
                    <a:pt x="131157" y="78394"/>
                  </a:lnTo>
                  <a:lnTo>
                    <a:pt x="131385" y="78249"/>
                  </a:lnTo>
                  <a:lnTo>
                    <a:pt x="131593" y="78103"/>
                  </a:lnTo>
                  <a:lnTo>
                    <a:pt x="131801" y="77937"/>
                  </a:lnTo>
                  <a:lnTo>
                    <a:pt x="132009" y="77750"/>
                  </a:lnTo>
                  <a:lnTo>
                    <a:pt x="132217" y="77563"/>
                  </a:lnTo>
                  <a:lnTo>
                    <a:pt x="132404" y="77376"/>
                  </a:lnTo>
                  <a:lnTo>
                    <a:pt x="132570" y="77168"/>
                  </a:lnTo>
                  <a:lnTo>
                    <a:pt x="132736" y="76960"/>
                  </a:lnTo>
                  <a:lnTo>
                    <a:pt x="132903" y="76731"/>
                  </a:lnTo>
                  <a:lnTo>
                    <a:pt x="133048" y="76502"/>
                  </a:lnTo>
                  <a:lnTo>
                    <a:pt x="133173" y="76274"/>
                  </a:lnTo>
                  <a:lnTo>
                    <a:pt x="133298" y="76024"/>
                  </a:lnTo>
                  <a:lnTo>
                    <a:pt x="133422" y="75775"/>
                  </a:lnTo>
                  <a:lnTo>
                    <a:pt x="133526" y="75525"/>
                  </a:lnTo>
                  <a:lnTo>
                    <a:pt x="133610" y="75255"/>
                  </a:lnTo>
                  <a:lnTo>
                    <a:pt x="133693" y="74985"/>
                  </a:lnTo>
                  <a:lnTo>
                    <a:pt x="133755" y="74715"/>
                  </a:lnTo>
                  <a:lnTo>
                    <a:pt x="133797" y="74444"/>
                  </a:lnTo>
                  <a:lnTo>
                    <a:pt x="133838" y="74153"/>
                  </a:lnTo>
                  <a:lnTo>
                    <a:pt x="133859" y="73883"/>
                  </a:lnTo>
                  <a:lnTo>
                    <a:pt x="133859" y="73592"/>
                  </a:lnTo>
                  <a:lnTo>
                    <a:pt x="133859" y="5634"/>
                  </a:lnTo>
                  <a:lnTo>
                    <a:pt x="133859" y="5343"/>
                  </a:lnTo>
                  <a:lnTo>
                    <a:pt x="133838" y="5052"/>
                  </a:lnTo>
                  <a:lnTo>
                    <a:pt x="133797" y="4761"/>
                  </a:lnTo>
                  <a:lnTo>
                    <a:pt x="133755" y="4490"/>
                  </a:lnTo>
                  <a:lnTo>
                    <a:pt x="133693" y="4220"/>
                  </a:lnTo>
                  <a:lnTo>
                    <a:pt x="133610" y="3950"/>
                  </a:lnTo>
                  <a:lnTo>
                    <a:pt x="133526" y="3700"/>
                  </a:lnTo>
                  <a:lnTo>
                    <a:pt x="133422" y="3430"/>
                  </a:lnTo>
                  <a:lnTo>
                    <a:pt x="133298" y="3181"/>
                  </a:lnTo>
                  <a:lnTo>
                    <a:pt x="133173" y="2952"/>
                  </a:lnTo>
                  <a:lnTo>
                    <a:pt x="133048" y="2703"/>
                  </a:lnTo>
                  <a:lnTo>
                    <a:pt x="132903" y="2474"/>
                  </a:lnTo>
                  <a:lnTo>
                    <a:pt x="132736" y="2266"/>
                  </a:lnTo>
                  <a:lnTo>
                    <a:pt x="132570" y="2037"/>
                  </a:lnTo>
                  <a:lnTo>
                    <a:pt x="132404" y="1830"/>
                  </a:lnTo>
                  <a:lnTo>
                    <a:pt x="132217" y="1642"/>
                  </a:lnTo>
                  <a:lnTo>
                    <a:pt x="132009" y="1455"/>
                  </a:lnTo>
                  <a:lnTo>
                    <a:pt x="131801" y="1289"/>
                  </a:lnTo>
                  <a:lnTo>
                    <a:pt x="131593" y="1123"/>
                  </a:lnTo>
                  <a:lnTo>
                    <a:pt x="131385" y="956"/>
                  </a:lnTo>
                  <a:lnTo>
                    <a:pt x="131157" y="811"/>
                  </a:lnTo>
                  <a:lnTo>
                    <a:pt x="130907" y="665"/>
                  </a:lnTo>
                  <a:lnTo>
                    <a:pt x="130658" y="541"/>
                  </a:lnTo>
                  <a:lnTo>
                    <a:pt x="130408" y="437"/>
                  </a:lnTo>
                  <a:lnTo>
                    <a:pt x="130159" y="333"/>
                  </a:lnTo>
                  <a:lnTo>
                    <a:pt x="129909" y="250"/>
                  </a:lnTo>
                  <a:lnTo>
                    <a:pt x="129639" y="166"/>
                  </a:lnTo>
                  <a:lnTo>
                    <a:pt x="129369" y="104"/>
                  </a:lnTo>
                  <a:lnTo>
                    <a:pt x="129078" y="62"/>
                  </a:lnTo>
                  <a:lnTo>
                    <a:pt x="128807" y="21"/>
                  </a:lnTo>
                  <a:lnTo>
                    <a:pt x="128516"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2"/>
            <p:cNvSpPr/>
            <p:nvPr/>
          </p:nvSpPr>
          <p:spPr>
            <a:xfrm>
              <a:off x="3279350" y="978200"/>
              <a:ext cx="3346500" cy="1980650"/>
            </a:xfrm>
            <a:custGeom>
              <a:rect b="b" l="l" r="r" t="t"/>
              <a:pathLst>
                <a:path extrusionOk="0" fill="none" h="79226" w="133860">
                  <a:moveTo>
                    <a:pt x="128225" y="79226"/>
                  </a:moveTo>
                  <a:lnTo>
                    <a:pt x="5635" y="79226"/>
                  </a:lnTo>
                  <a:lnTo>
                    <a:pt x="5635" y="79226"/>
                  </a:lnTo>
                  <a:lnTo>
                    <a:pt x="5343" y="79205"/>
                  </a:lnTo>
                  <a:lnTo>
                    <a:pt x="5052" y="79184"/>
                  </a:lnTo>
                  <a:lnTo>
                    <a:pt x="4782" y="79163"/>
                  </a:lnTo>
                  <a:lnTo>
                    <a:pt x="4512" y="79101"/>
                  </a:lnTo>
                  <a:lnTo>
                    <a:pt x="4221" y="79039"/>
                  </a:lnTo>
                  <a:lnTo>
                    <a:pt x="3971" y="78976"/>
                  </a:lnTo>
                  <a:lnTo>
                    <a:pt x="3701" y="78872"/>
                  </a:lnTo>
                  <a:lnTo>
                    <a:pt x="3452" y="78768"/>
                  </a:lnTo>
                  <a:lnTo>
                    <a:pt x="3202" y="78665"/>
                  </a:lnTo>
                  <a:lnTo>
                    <a:pt x="2953" y="78540"/>
                  </a:lnTo>
                  <a:lnTo>
                    <a:pt x="2724" y="78394"/>
                  </a:lnTo>
                  <a:lnTo>
                    <a:pt x="2495" y="78249"/>
                  </a:lnTo>
                  <a:lnTo>
                    <a:pt x="2267" y="78103"/>
                  </a:lnTo>
                  <a:lnTo>
                    <a:pt x="2059" y="77937"/>
                  </a:lnTo>
                  <a:lnTo>
                    <a:pt x="1851" y="77750"/>
                  </a:lnTo>
                  <a:lnTo>
                    <a:pt x="1643" y="77563"/>
                  </a:lnTo>
                  <a:lnTo>
                    <a:pt x="1456" y="77376"/>
                  </a:lnTo>
                  <a:lnTo>
                    <a:pt x="1290" y="77168"/>
                  </a:lnTo>
                  <a:lnTo>
                    <a:pt x="1123" y="76960"/>
                  </a:lnTo>
                  <a:lnTo>
                    <a:pt x="957" y="76731"/>
                  </a:lnTo>
                  <a:lnTo>
                    <a:pt x="812" y="76502"/>
                  </a:lnTo>
                  <a:lnTo>
                    <a:pt x="687" y="76274"/>
                  </a:lnTo>
                  <a:lnTo>
                    <a:pt x="562" y="76024"/>
                  </a:lnTo>
                  <a:lnTo>
                    <a:pt x="437" y="75775"/>
                  </a:lnTo>
                  <a:lnTo>
                    <a:pt x="333" y="75525"/>
                  </a:lnTo>
                  <a:lnTo>
                    <a:pt x="250" y="75255"/>
                  </a:lnTo>
                  <a:lnTo>
                    <a:pt x="188" y="74985"/>
                  </a:lnTo>
                  <a:lnTo>
                    <a:pt x="126" y="74715"/>
                  </a:lnTo>
                  <a:lnTo>
                    <a:pt x="63" y="74444"/>
                  </a:lnTo>
                  <a:lnTo>
                    <a:pt x="22" y="74153"/>
                  </a:lnTo>
                  <a:lnTo>
                    <a:pt x="1" y="73883"/>
                  </a:lnTo>
                  <a:lnTo>
                    <a:pt x="1" y="73592"/>
                  </a:lnTo>
                  <a:lnTo>
                    <a:pt x="1" y="5634"/>
                  </a:lnTo>
                  <a:lnTo>
                    <a:pt x="1" y="5634"/>
                  </a:lnTo>
                  <a:lnTo>
                    <a:pt x="1" y="5343"/>
                  </a:lnTo>
                  <a:lnTo>
                    <a:pt x="22" y="5052"/>
                  </a:lnTo>
                  <a:lnTo>
                    <a:pt x="63" y="4761"/>
                  </a:lnTo>
                  <a:lnTo>
                    <a:pt x="126" y="4490"/>
                  </a:lnTo>
                  <a:lnTo>
                    <a:pt x="188" y="4220"/>
                  </a:lnTo>
                  <a:lnTo>
                    <a:pt x="250" y="3950"/>
                  </a:lnTo>
                  <a:lnTo>
                    <a:pt x="333" y="3700"/>
                  </a:lnTo>
                  <a:lnTo>
                    <a:pt x="437" y="3430"/>
                  </a:lnTo>
                  <a:lnTo>
                    <a:pt x="562" y="3181"/>
                  </a:lnTo>
                  <a:lnTo>
                    <a:pt x="687" y="2952"/>
                  </a:lnTo>
                  <a:lnTo>
                    <a:pt x="812" y="2703"/>
                  </a:lnTo>
                  <a:lnTo>
                    <a:pt x="957" y="2474"/>
                  </a:lnTo>
                  <a:lnTo>
                    <a:pt x="1123" y="2266"/>
                  </a:lnTo>
                  <a:lnTo>
                    <a:pt x="1290" y="2037"/>
                  </a:lnTo>
                  <a:lnTo>
                    <a:pt x="1456" y="1830"/>
                  </a:lnTo>
                  <a:lnTo>
                    <a:pt x="1643" y="1642"/>
                  </a:lnTo>
                  <a:lnTo>
                    <a:pt x="1851" y="1455"/>
                  </a:lnTo>
                  <a:lnTo>
                    <a:pt x="2059" y="1289"/>
                  </a:lnTo>
                  <a:lnTo>
                    <a:pt x="2267" y="1123"/>
                  </a:lnTo>
                  <a:lnTo>
                    <a:pt x="2495" y="956"/>
                  </a:lnTo>
                  <a:lnTo>
                    <a:pt x="2724" y="811"/>
                  </a:lnTo>
                  <a:lnTo>
                    <a:pt x="2953" y="665"/>
                  </a:lnTo>
                  <a:lnTo>
                    <a:pt x="3202" y="541"/>
                  </a:lnTo>
                  <a:lnTo>
                    <a:pt x="3452" y="437"/>
                  </a:lnTo>
                  <a:lnTo>
                    <a:pt x="3701" y="333"/>
                  </a:lnTo>
                  <a:lnTo>
                    <a:pt x="3971" y="250"/>
                  </a:lnTo>
                  <a:lnTo>
                    <a:pt x="4221" y="166"/>
                  </a:lnTo>
                  <a:lnTo>
                    <a:pt x="4512" y="104"/>
                  </a:lnTo>
                  <a:lnTo>
                    <a:pt x="4782" y="62"/>
                  </a:lnTo>
                  <a:lnTo>
                    <a:pt x="5052" y="21"/>
                  </a:lnTo>
                  <a:lnTo>
                    <a:pt x="5343" y="0"/>
                  </a:lnTo>
                  <a:lnTo>
                    <a:pt x="5635" y="0"/>
                  </a:lnTo>
                  <a:lnTo>
                    <a:pt x="128225" y="0"/>
                  </a:lnTo>
                  <a:lnTo>
                    <a:pt x="128225" y="0"/>
                  </a:lnTo>
                  <a:lnTo>
                    <a:pt x="128516" y="0"/>
                  </a:lnTo>
                  <a:lnTo>
                    <a:pt x="128807" y="21"/>
                  </a:lnTo>
                  <a:lnTo>
                    <a:pt x="129078" y="62"/>
                  </a:lnTo>
                  <a:lnTo>
                    <a:pt x="129369" y="104"/>
                  </a:lnTo>
                  <a:lnTo>
                    <a:pt x="129639" y="166"/>
                  </a:lnTo>
                  <a:lnTo>
                    <a:pt x="129909" y="250"/>
                  </a:lnTo>
                  <a:lnTo>
                    <a:pt x="130159" y="333"/>
                  </a:lnTo>
                  <a:lnTo>
                    <a:pt x="130408" y="437"/>
                  </a:lnTo>
                  <a:lnTo>
                    <a:pt x="130658" y="541"/>
                  </a:lnTo>
                  <a:lnTo>
                    <a:pt x="130907" y="665"/>
                  </a:lnTo>
                  <a:lnTo>
                    <a:pt x="131157" y="811"/>
                  </a:lnTo>
                  <a:lnTo>
                    <a:pt x="131385" y="956"/>
                  </a:lnTo>
                  <a:lnTo>
                    <a:pt x="131593" y="1123"/>
                  </a:lnTo>
                  <a:lnTo>
                    <a:pt x="131801" y="1289"/>
                  </a:lnTo>
                  <a:lnTo>
                    <a:pt x="132009" y="1455"/>
                  </a:lnTo>
                  <a:lnTo>
                    <a:pt x="132217" y="1642"/>
                  </a:lnTo>
                  <a:lnTo>
                    <a:pt x="132404" y="1830"/>
                  </a:lnTo>
                  <a:lnTo>
                    <a:pt x="132570" y="2037"/>
                  </a:lnTo>
                  <a:lnTo>
                    <a:pt x="132736" y="2266"/>
                  </a:lnTo>
                  <a:lnTo>
                    <a:pt x="132903" y="2474"/>
                  </a:lnTo>
                  <a:lnTo>
                    <a:pt x="133048" y="2703"/>
                  </a:lnTo>
                  <a:lnTo>
                    <a:pt x="133173" y="2952"/>
                  </a:lnTo>
                  <a:lnTo>
                    <a:pt x="133298" y="3181"/>
                  </a:lnTo>
                  <a:lnTo>
                    <a:pt x="133422" y="3430"/>
                  </a:lnTo>
                  <a:lnTo>
                    <a:pt x="133526" y="3700"/>
                  </a:lnTo>
                  <a:lnTo>
                    <a:pt x="133610" y="3950"/>
                  </a:lnTo>
                  <a:lnTo>
                    <a:pt x="133693" y="4220"/>
                  </a:lnTo>
                  <a:lnTo>
                    <a:pt x="133755" y="4490"/>
                  </a:lnTo>
                  <a:lnTo>
                    <a:pt x="133797" y="4761"/>
                  </a:lnTo>
                  <a:lnTo>
                    <a:pt x="133838" y="5052"/>
                  </a:lnTo>
                  <a:lnTo>
                    <a:pt x="133859" y="5343"/>
                  </a:lnTo>
                  <a:lnTo>
                    <a:pt x="133859" y="5634"/>
                  </a:lnTo>
                  <a:lnTo>
                    <a:pt x="133859" y="73592"/>
                  </a:lnTo>
                  <a:lnTo>
                    <a:pt x="133859" y="73592"/>
                  </a:lnTo>
                  <a:lnTo>
                    <a:pt x="133859" y="73883"/>
                  </a:lnTo>
                  <a:lnTo>
                    <a:pt x="133838" y="74153"/>
                  </a:lnTo>
                  <a:lnTo>
                    <a:pt x="133797" y="74444"/>
                  </a:lnTo>
                  <a:lnTo>
                    <a:pt x="133755" y="74715"/>
                  </a:lnTo>
                  <a:lnTo>
                    <a:pt x="133693" y="74985"/>
                  </a:lnTo>
                  <a:lnTo>
                    <a:pt x="133610" y="75255"/>
                  </a:lnTo>
                  <a:lnTo>
                    <a:pt x="133526" y="75525"/>
                  </a:lnTo>
                  <a:lnTo>
                    <a:pt x="133422" y="75775"/>
                  </a:lnTo>
                  <a:lnTo>
                    <a:pt x="133298" y="76024"/>
                  </a:lnTo>
                  <a:lnTo>
                    <a:pt x="133173" y="76274"/>
                  </a:lnTo>
                  <a:lnTo>
                    <a:pt x="133048" y="76502"/>
                  </a:lnTo>
                  <a:lnTo>
                    <a:pt x="132903" y="76731"/>
                  </a:lnTo>
                  <a:lnTo>
                    <a:pt x="132736" y="76960"/>
                  </a:lnTo>
                  <a:lnTo>
                    <a:pt x="132570" y="77168"/>
                  </a:lnTo>
                  <a:lnTo>
                    <a:pt x="132404" y="77376"/>
                  </a:lnTo>
                  <a:lnTo>
                    <a:pt x="132217" y="77563"/>
                  </a:lnTo>
                  <a:lnTo>
                    <a:pt x="132009" y="77750"/>
                  </a:lnTo>
                  <a:lnTo>
                    <a:pt x="131801" y="77937"/>
                  </a:lnTo>
                  <a:lnTo>
                    <a:pt x="131593" y="78103"/>
                  </a:lnTo>
                  <a:lnTo>
                    <a:pt x="131385" y="78249"/>
                  </a:lnTo>
                  <a:lnTo>
                    <a:pt x="131157" y="78394"/>
                  </a:lnTo>
                  <a:lnTo>
                    <a:pt x="130907" y="78540"/>
                  </a:lnTo>
                  <a:lnTo>
                    <a:pt x="130658" y="78665"/>
                  </a:lnTo>
                  <a:lnTo>
                    <a:pt x="130408" y="78768"/>
                  </a:lnTo>
                  <a:lnTo>
                    <a:pt x="130159" y="78872"/>
                  </a:lnTo>
                  <a:lnTo>
                    <a:pt x="129909" y="78976"/>
                  </a:lnTo>
                  <a:lnTo>
                    <a:pt x="129639" y="79039"/>
                  </a:lnTo>
                  <a:lnTo>
                    <a:pt x="129369" y="79101"/>
                  </a:lnTo>
                  <a:lnTo>
                    <a:pt x="129078" y="79163"/>
                  </a:lnTo>
                  <a:lnTo>
                    <a:pt x="128807" y="79184"/>
                  </a:lnTo>
                  <a:lnTo>
                    <a:pt x="128516" y="79205"/>
                  </a:lnTo>
                  <a:lnTo>
                    <a:pt x="128225" y="7922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2"/>
            <p:cNvSpPr/>
            <p:nvPr/>
          </p:nvSpPr>
          <p:spPr>
            <a:xfrm>
              <a:off x="3290800" y="989100"/>
              <a:ext cx="3323600" cy="1958325"/>
            </a:xfrm>
            <a:custGeom>
              <a:rect b="b" l="l" r="r" t="t"/>
              <a:pathLst>
                <a:path extrusionOk="0" fill="none" h="78333" w="132944">
                  <a:moveTo>
                    <a:pt x="5177" y="1"/>
                  </a:moveTo>
                  <a:lnTo>
                    <a:pt x="5177" y="1"/>
                  </a:lnTo>
                  <a:lnTo>
                    <a:pt x="4906" y="21"/>
                  </a:lnTo>
                  <a:lnTo>
                    <a:pt x="4657" y="42"/>
                  </a:lnTo>
                  <a:lnTo>
                    <a:pt x="4387" y="63"/>
                  </a:lnTo>
                  <a:lnTo>
                    <a:pt x="4137" y="105"/>
                  </a:lnTo>
                  <a:lnTo>
                    <a:pt x="3888" y="167"/>
                  </a:lnTo>
                  <a:lnTo>
                    <a:pt x="3638" y="250"/>
                  </a:lnTo>
                  <a:lnTo>
                    <a:pt x="3389" y="312"/>
                  </a:lnTo>
                  <a:lnTo>
                    <a:pt x="3160" y="416"/>
                  </a:lnTo>
                  <a:lnTo>
                    <a:pt x="2703" y="624"/>
                  </a:lnTo>
                  <a:lnTo>
                    <a:pt x="2287" y="895"/>
                  </a:lnTo>
                  <a:lnTo>
                    <a:pt x="1892" y="1186"/>
                  </a:lnTo>
                  <a:lnTo>
                    <a:pt x="1518" y="1518"/>
                  </a:lnTo>
                  <a:lnTo>
                    <a:pt x="1185" y="1892"/>
                  </a:lnTo>
                  <a:lnTo>
                    <a:pt x="873" y="2287"/>
                  </a:lnTo>
                  <a:lnTo>
                    <a:pt x="624" y="2724"/>
                  </a:lnTo>
                  <a:lnTo>
                    <a:pt x="395" y="3181"/>
                  </a:lnTo>
                  <a:lnTo>
                    <a:pt x="312" y="3410"/>
                  </a:lnTo>
                  <a:lnTo>
                    <a:pt x="229" y="3659"/>
                  </a:lnTo>
                  <a:lnTo>
                    <a:pt x="166" y="3888"/>
                  </a:lnTo>
                  <a:lnTo>
                    <a:pt x="104" y="4138"/>
                  </a:lnTo>
                  <a:lnTo>
                    <a:pt x="62" y="4408"/>
                  </a:lnTo>
                  <a:lnTo>
                    <a:pt x="21" y="4657"/>
                  </a:lnTo>
                  <a:lnTo>
                    <a:pt x="0" y="4928"/>
                  </a:lnTo>
                  <a:lnTo>
                    <a:pt x="0" y="5198"/>
                  </a:lnTo>
                  <a:lnTo>
                    <a:pt x="0" y="73156"/>
                  </a:lnTo>
                  <a:lnTo>
                    <a:pt x="0" y="73156"/>
                  </a:lnTo>
                  <a:lnTo>
                    <a:pt x="0" y="73406"/>
                  </a:lnTo>
                  <a:lnTo>
                    <a:pt x="21" y="73676"/>
                  </a:lnTo>
                  <a:lnTo>
                    <a:pt x="62" y="73946"/>
                  </a:lnTo>
                  <a:lnTo>
                    <a:pt x="104" y="74195"/>
                  </a:lnTo>
                  <a:lnTo>
                    <a:pt x="166" y="74445"/>
                  </a:lnTo>
                  <a:lnTo>
                    <a:pt x="229" y="74694"/>
                  </a:lnTo>
                  <a:lnTo>
                    <a:pt x="312" y="74923"/>
                  </a:lnTo>
                  <a:lnTo>
                    <a:pt x="395" y="75173"/>
                  </a:lnTo>
                  <a:lnTo>
                    <a:pt x="624" y="75609"/>
                  </a:lnTo>
                  <a:lnTo>
                    <a:pt x="873" y="76046"/>
                  </a:lnTo>
                  <a:lnTo>
                    <a:pt x="1185" y="76441"/>
                  </a:lnTo>
                  <a:lnTo>
                    <a:pt x="1518" y="76815"/>
                  </a:lnTo>
                  <a:lnTo>
                    <a:pt x="1892" y="77147"/>
                  </a:lnTo>
                  <a:lnTo>
                    <a:pt x="2287" y="77439"/>
                  </a:lnTo>
                  <a:lnTo>
                    <a:pt x="2703" y="77709"/>
                  </a:lnTo>
                  <a:lnTo>
                    <a:pt x="3160" y="77917"/>
                  </a:lnTo>
                  <a:lnTo>
                    <a:pt x="3389" y="78021"/>
                  </a:lnTo>
                  <a:lnTo>
                    <a:pt x="3638" y="78104"/>
                  </a:lnTo>
                  <a:lnTo>
                    <a:pt x="3888" y="78166"/>
                  </a:lnTo>
                  <a:lnTo>
                    <a:pt x="4137" y="78229"/>
                  </a:lnTo>
                  <a:lnTo>
                    <a:pt x="4387" y="78270"/>
                  </a:lnTo>
                  <a:lnTo>
                    <a:pt x="4657" y="78312"/>
                  </a:lnTo>
                  <a:lnTo>
                    <a:pt x="4906" y="78332"/>
                  </a:lnTo>
                  <a:lnTo>
                    <a:pt x="5177" y="78332"/>
                  </a:lnTo>
                  <a:lnTo>
                    <a:pt x="127767" y="78332"/>
                  </a:lnTo>
                  <a:lnTo>
                    <a:pt x="127767" y="78332"/>
                  </a:lnTo>
                  <a:lnTo>
                    <a:pt x="128038" y="78332"/>
                  </a:lnTo>
                  <a:lnTo>
                    <a:pt x="128287" y="78312"/>
                  </a:lnTo>
                  <a:lnTo>
                    <a:pt x="128557" y="78270"/>
                  </a:lnTo>
                  <a:lnTo>
                    <a:pt x="128807" y="78229"/>
                  </a:lnTo>
                  <a:lnTo>
                    <a:pt x="129056" y="78166"/>
                  </a:lnTo>
                  <a:lnTo>
                    <a:pt x="129306" y="78104"/>
                  </a:lnTo>
                  <a:lnTo>
                    <a:pt x="129555" y="78021"/>
                  </a:lnTo>
                  <a:lnTo>
                    <a:pt x="129784" y="77917"/>
                  </a:lnTo>
                  <a:lnTo>
                    <a:pt x="130241" y="77709"/>
                  </a:lnTo>
                  <a:lnTo>
                    <a:pt x="130657" y="77439"/>
                  </a:lnTo>
                  <a:lnTo>
                    <a:pt x="131073" y="77147"/>
                  </a:lnTo>
                  <a:lnTo>
                    <a:pt x="131426" y="76815"/>
                  </a:lnTo>
                  <a:lnTo>
                    <a:pt x="131759" y="76441"/>
                  </a:lnTo>
                  <a:lnTo>
                    <a:pt x="132071" y="76046"/>
                  </a:lnTo>
                  <a:lnTo>
                    <a:pt x="132320" y="75609"/>
                  </a:lnTo>
                  <a:lnTo>
                    <a:pt x="132549" y="75173"/>
                  </a:lnTo>
                  <a:lnTo>
                    <a:pt x="132632" y="74923"/>
                  </a:lnTo>
                  <a:lnTo>
                    <a:pt x="132715" y="74694"/>
                  </a:lnTo>
                  <a:lnTo>
                    <a:pt x="132798" y="74445"/>
                  </a:lnTo>
                  <a:lnTo>
                    <a:pt x="132840" y="74195"/>
                  </a:lnTo>
                  <a:lnTo>
                    <a:pt x="132902" y="73946"/>
                  </a:lnTo>
                  <a:lnTo>
                    <a:pt x="132923" y="73676"/>
                  </a:lnTo>
                  <a:lnTo>
                    <a:pt x="132944" y="73406"/>
                  </a:lnTo>
                  <a:lnTo>
                    <a:pt x="132944" y="73156"/>
                  </a:lnTo>
                  <a:lnTo>
                    <a:pt x="132944" y="5198"/>
                  </a:lnTo>
                  <a:lnTo>
                    <a:pt x="132944" y="5198"/>
                  </a:lnTo>
                  <a:lnTo>
                    <a:pt x="132944" y="4928"/>
                  </a:lnTo>
                  <a:lnTo>
                    <a:pt x="132923" y="4657"/>
                  </a:lnTo>
                  <a:lnTo>
                    <a:pt x="132902" y="4408"/>
                  </a:lnTo>
                  <a:lnTo>
                    <a:pt x="132840" y="4138"/>
                  </a:lnTo>
                  <a:lnTo>
                    <a:pt x="132798" y="3888"/>
                  </a:lnTo>
                  <a:lnTo>
                    <a:pt x="132715" y="3659"/>
                  </a:lnTo>
                  <a:lnTo>
                    <a:pt x="132632" y="3410"/>
                  </a:lnTo>
                  <a:lnTo>
                    <a:pt x="132549" y="3181"/>
                  </a:lnTo>
                  <a:lnTo>
                    <a:pt x="132320" y="2724"/>
                  </a:lnTo>
                  <a:lnTo>
                    <a:pt x="132071" y="2287"/>
                  </a:lnTo>
                  <a:lnTo>
                    <a:pt x="131759" y="1892"/>
                  </a:lnTo>
                  <a:lnTo>
                    <a:pt x="131426" y="1518"/>
                  </a:lnTo>
                  <a:lnTo>
                    <a:pt x="131073" y="1186"/>
                  </a:lnTo>
                  <a:lnTo>
                    <a:pt x="130657" y="895"/>
                  </a:lnTo>
                  <a:lnTo>
                    <a:pt x="130241" y="624"/>
                  </a:lnTo>
                  <a:lnTo>
                    <a:pt x="129784" y="416"/>
                  </a:lnTo>
                  <a:lnTo>
                    <a:pt x="129555" y="312"/>
                  </a:lnTo>
                  <a:lnTo>
                    <a:pt x="129306" y="250"/>
                  </a:lnTo>
                  <a:lnTo>
                    <a:pt x="129056" y="167"/>
                  </a:lnTo>
                  <a:lnTo>
                    <a:pt x="128807" y="105"/>
                  </a:lnTo>
                  <a:lnTo>
                    <a:pt x="128557" y="63"/>
                  </a:lnTo>
                  <a:lnTo>
                    <a:pt x="128287" y="42"/>
                  </a:lnTo>
                  <a:lnTo>
                    <a:pt x="128038" y="21"/>
                  </a:lnTo>
                  <a:lnTo>
                    <a:pt x="127767" y="1"/>
                  </a:lnTo>
                  <a:lnTo>
                    <a:pt x="517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2"/>
            <p:cNvSpPr/>
            <p:nvPr/>
          </p:nvSpPr>
          <p:spPr>
            <a:xfrm>
              <a:off x="3374975" y="1073825"/>
              <a:ext cx="3155225" cy="1788875"/>
            </a:xfrm>
            <a:custGeom>
              <a:rect b="b" l="l" r="r" t="t"/>
              <a:pathLst>
                <a:path extrusionOk="0" h="71555" w="126209">
                  <a:moveTo>
                    <a:pt x="5676" y="0"/>
                  </a:moveTo>
                  <a:lnTo>
                    <a:pt x="5364" y="21"/>
                  </a:lnTo>
                  <a:lnTo>
                    <a:pt x="5073" y="63"/>
                  </a:lnTo>
                  <a:lnTo>
                    <a:pt x="4782" y="125"/>
                  </a:lnTo>
                  <a:lnTo>
                    <a:pt x="4491" y="187"/>
                  </a:lnTo>
                  <a:lnTo>
                    <a:pt x="4200" y="270"/>
                  </a:lnTo>
                  <a:lnTo>
                    <a:pt x="3930" y="354"/>
                  </a:lnTo>
                  <a:lnTo>
                    <a:pt x="3660" y="478"/>
                  </a:lnTo>
                  <a:lnTo>
                    <a:pt x="3389" y="582"/>
                  </a:lnTo>
                  <a:lnTo>
                    <a:pt x="3119" y="728"/>
                  </a:lnTo>
                  <a:lnTo>
                    <a:pt x="2870" y="873"/>
                  </a:lnTo>
                  <a:lnTo>
                    <a:pt x="2641" y="1019"/>
                  </a:lnTo>
                  <a:lnTo>
                    <a:pt x="2412" y="1185"/>
                  </a:lnTo>
                  <a:lnTo>
                    <a:pt x="2184" y="1372"/>
                  </a:lnTo>
                  <a:lnTo>
                    <a:pt x="1955" y="1559"/>
                  </a:lnTo>
                  <a:lnTo>
                    <a:pt x="1747" y="1746"/>
                  </a:lnTo>
                  <a:lnTo>
                    <a:pt x="1560" y="1954"/>
                  </a:lnTo>
                  <a:lnTo>
                    <a:pt x="1373" y="2183"/>
                  </a:lnTo>
                  <a:lnTo>
                    <a:pt x="1186" y="2391"/>
                  </a:lnTo>
                  <a:lnTo>
                    <a:pt x="1020" y="2640"/>
                  </a:lnTo>
                  <a:lnTo>
                    <a:pt x="874" y="2869"/>
                  </a:lnTo>
                  <a:lnTo>
                    <a:pt x="728" y="3119"/>
                  </a:lnTo>
                  <a:lnTo>
                    <a:pt x="583" y="3389"/>
                  </a:lnTo>
                  <a:lnTo>
                    <a:pt x="479" y="3638"/>
                  </a:lnTo>
                  <a:lnTo>
                    <a:pt x="375" y="3908"/>
                  </a:lnTo>
                  <a:lnTo>
                    <a:pt x="271" y="4200"/>
                  </a:lnTo>
                  <a:lnTo>
                    <a:pt x="188" y="4470"/>
                  </a:lnTo>
                  <a:lnTo>
                    <a:pt x="126" y="4761"/>
                  </a:lnTo>
                  <a:lnTo>
                    <a:pt x="63" y="5052"/>
                  </a:lnTo>
                  <a:lnTo>
                    <a:pt x="42" y="5364"/>
                  </a:lnTo>
                  <a:lnTo>
                    <a:pt x="22" y="5655"/>
                  </a:lnTo>
                  <a:lnTo>
                    <a:pt x="1" y="5967"/>
                  </a:lnTo>
                  <a:lnTo>
                    <a:pt x="1" y="65589"/>
                  </a:lnTo>
                  <a:lnTo>
                    <a:pt x="22" y="65900"/>
                  </a:lnTo>
                  <a:lnTo>
                    <a:pt x="42" y="66191"/>
                  </a:lnTo>
                  <a:lnTo>
                    <a:pt x="63" y="66503"/>
                  </a:lnTo>
                  <a:lnTo>
                    <a:pt x="126" y="66794"/>
                  </a:lnTo>
                  <a:lnTo>
                    <a:pt x="188" y="67085"/>
                  </a:lnTo>
                  <a:lnTo>
                    <a:pt x="271" y="67376"/>
                  </a:lnTo>
                  <a:lnTo>
                    <a:pt x="375" y="67647"/>
                  </a:lnTo>
                  <a:lnTo>
                    <a:pt x="479" y="67917"/>
                  </a:lnTo>
                  <a:lnTo>
                    <a:pt x="583" y="68187"/>
                  </a:lnTo>
                  <a:lnTo>
                    <a:pt x="728" y="68437"/>
                  </a:lnTo>
                  <a:lnTo>
                    <a:pt x="874" y="68686"/>
                  </a:lnTo>
                  <a:lnTo>
                    <a:pt x="1020" y="68936"/>
                  </a:lnTo>
                  <a:lnTo>
                    <a:pt x="1186" y="69164"/>
                  </a:lnTo>
                  <a:lnTo>
                    <a:pt x="1373" y="69393"/>
                  </a:lnTo>
                  <a:lnTo>
                    <a:pt x="1560" y="69601"/>
                  </a:lnTo>
                  <a:lnTo>
                    <a:pt x="1747" y="69809"/>
                  </a:lnTo>
                  <a:lnTo>
                    <a:pt x="1955" y="70017"/>
                  </a:lnTo>
                  <a:lnTo>
                    <a:pt x="2184" y="70204"/>
                  </a:lnTo>
                  <a:lnTo>
                    <a:pt x="2412" y="70370"/>
                  </a:lnTo>
                  <a:lnTo>
                    <a:pt x="2641" y="70536"/>
                  </a:lnTo>
                  <a:lnTo>
                    <a:pt x="2870" y="70703"/>
                  </a:lnTo>
                  <a:lnTo>
                    <a:pt x="3119" y="70848"/>
                  </a:lnTo>
                  <a:lnTo>
                    <a:pt x="3389" y="70973"/>
                  </a:lnTo>
                  <a:lnTo>
                    <a:pt x="3660" y="71098"/>
                  </a:lnTo>
                  <a:lnTo>
                    <a:pt x="3930" y="71201"/>
                  </a:lnTo>
                  <a:lnTo>
                    <a:pt x="4200" y="71285"/>
                  </a:lnTo>
                  <a:lnTo>
                    <a:pt x="4491" y="71368"/>
                  </a:lnTo>
                  <a:lnTo>
                    <a:pt x="4782" y="71451"/>
                  </a:lnTo>
                  <a:lnTo>
                    <a:pt x="5073" y="71493"/>
                  </a:lnTo>
                  <a:lnTo>
                    <a:pt x="5364" y="71534"/>
                  </a:lnTo>
                  <a:lnTo>
                    <a:pt x="5676" y="71555"/>
                  </a:lnTo>
                  <a:lnTo>
                    <a:pt x="120534" y="71555"/>
                  </a:lnTo>
                  <a:lnTo>
                    <a:pt x="120845" y="71534"/>
                  </a:lnTo>
                  <a:lnTo>
                    <a:pt x="121136" y="71493"/>
                  </a:lnTo>
                  <a:lnTo>
                    <a:pt x="121428" y="71451"/>
                  </a:lnTo>
                  <a:lnTo>
                    <a:pt x="121719" y="71368"/>
                  </a:lnTo>
                  <a:lnTo>
                    <a:pt x="122010" y="71285"/>
                  </a:lnTo>
                  <a:lnTo>
                    <a:pt x="122280" y="71201"/>
                  </a:lnTo>
                  <a:lnTo>
                    <a:pt x="122550" y="71098"/>
                  </a:lnTo>
                  <a:lnTo>
                    <a:pt x="122820" y="70973"/>
                  </a:lnTo>
                  <a:lnTo>
                    <a:pt x="123070" y="70848"/>
                  </a:lnTo>
                  <a:lnTo>
                    <a:pt x="123319" y="70703"/>
                  </a:lnTo>
                  <a:lnTo>
                    <a:pt x="123569" y="70536"/>
                  </a:lnTo>
                  <a:lnTo>
                    <a:pt x="123797" y="70370"/>
                  </a:lnTo>
                  <a:lnTo>
                    <a:pt x="124026" y="70204"/>
                  </a:lnTo>
                  <a:lnTo>
                    <a:pt x="124255" y="70017"/>
                  </a:lnTo>
                  <a:lnTo>
                    <a:pt x="124463" y="69809"/>
                  </a:lnTo>
                  <a:lnTo>
                    <a:pt x="124650" y="69601"/>
                  </a:lnTo>
                  <a:lnTo>
                    <a:pt x="124837" y="69393"/>
                  </a:lnTo>
                  <a:lnTo>
                    <a:pt x="125024" y="69164"/>
                  </a:lnTo>
                  <a:lnTo>
                    <a:pt x="125190" y="68936"/>
                  </a:lnTo>
                  <a:lnTo>
                    <a:pt x="125336" y="68686"/>
                  </a:lnTo>
                  <a:lnTo>
                    <a:pt x="125481" y="68437"/>
                  </a:lnTo>
                  <a:lnTo>
                    <a:pt x="125606" y="68187"/>
                  </a:lnTo>
                  <a:lnTo>
                    <a:pt x="125731" y="67917"/>
                  </a:lnTo>
                  <a:lnTo>
                    <a:pt x="125835" y="67647"/>
                  </a:lnTo>
                  <a:lnTo>
                    <a:pt x="125939" y="67376"/>
                  </a:lnTo>
                  <a:lnTo>
                    <a:pt x="126022" y="67085"/>
                  </a:lnTo>
                  <a:lnTo>
                    <a:pt x="126084" y="66794"/>
                  </a:lnTo>
                  <a:lnTo>
                    <a:pt x="126126" y="66503"/>
                  </a:lnTo>
                  <a:lnTo>
                    <a:pt x="126167" y="66191"/>
                  </a:lnTo>
                  <a:lnTo>
                    <a:pt x="126188" y="65900"/>
                  </a:lnTo>
                  <a:lnTo>
                    <a:pt x="126209" y="65589"/>
                  </a:lnTo>
                  <a:lnTo>
                    <a:pt x="126209" y="5967"/>
                  </a:lnTo>
                  <a:lnTo>
                    <a:pt x="126188" y="5655"/>
                  </a:lnTo>
                  <a:lnTo>
                    <a:pt x="126167" y="5364"/>
                  </a:lnTo>
                  <a:lnTo>
                    <a:pt x="126126" y="5052"/>
                  </a:lnTo>
                  <a:lnTo>
                    <a:pt x="126084" y="4761"/>
                  </a:lnTo>
                  <a:lnTo>
                    <a:pt x="126022" y="4470"/>
                  </a:lnTo>
                  <a:lnTo>
                    <a:pt x="125939" y="4200"/>
                  </a:lnTo>
                  <a:lnTo>
                    <a:pt x="125835" y="3908"/>
                  </a:lnTo>
                  <a:lnTo>
                    <a:pt x="125731" y="3638"/>
                  </a:lnTo>
                  <a:lnTo>
                    <a:pt x="125606" y="3389"/>
                  </a:lnTo>
                  <a:lnTo>
                    <a:pt x="125481" y="3119"/>
                  </a:lnTo>
                  <a:lnTo>
                    <a:pt x="125336" y="2869"/>
                  </a:lnTo>
                  <a:lnTo>
                    <a:pt x="125190" y="2640"/>
                  </a:lnTo>
                  <a:lnTo>
                    <a:pt x="125024" y="2391"/>
                  </a:lnTo>
                  <a:lnTo>
                    <a:pt x="124837" y="2183"/>
                  </a:lnTo>
                  <a:lnTo>
                    <a:pt x="124650" y="1954"/>
                  </a:lnTo>
                  <a:lnTo>
                    <a:pt x="124463" y="1746"/>
                  </a:lnTo>
                  <a:lnTo>
                    <a:pt x="124255" y="1559"/>
                  </a:lnTo>
                  <a:lnTo>
                    <a:pt x="124026" y="1372"/>
                  </a:lnTo>
                  <a:lnTo>
                    <a:pt x="123797" y="1185"/>
                  </a:lnTo>
                  <a:lnTo>
                    <a:pt x="123569" y="1019"/>
                  </a:lnTo>
                  <a:lnTo>
                    <a:pt x="123319" y="873"/>
                  </a:lnTo>
                  <a:lnTo>
                    <a:pt x="123070" y="728"/>
                  </a:lnTo>
                  <a:lnTo>
                    <a:pt x="122820" y="582"/>
                  </a:lnTo>
                  <a:lnTo>
                    <a:pt x="122550" y="478"/>
                  </a:lnTo>
                  <a:lnTo>
                    <a:pt x="122280" y="354"/>
                  </a:lnTo>
                  <a:lnTo>
                    <a:pt x="122010" y="270"/>
                  </a:lnTo>
                  <a:lnTo>
                    <a:pt x="121719" y="187"/>
                  </a:lnTo>
                  <a:lnTo>
                    <a:pt x="121428" y="125"/>
                  </a:lnTo>
                  <a:lnTo>
                    <a:pt x="121136" y="63"/>
                  </a:lnTo>
                  <a:lnTo>
                    <a:pt x="120845" y="21"/>
                  </a:lnTo>
                  <a:lnTo>
                    <a:pt x="12053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2"/>
            <p:cNvSpPr/>
            <p:nvPr/>
          </p:nvSpPr>
          <p:spPr>
            <a:xfrm>
              <a:off x="3374975" y="1073825"/>
              <a:ext cx="3155225" cy="1788875"/>
            </a:xfrm>
            <a:custGeom>
              <a:rect b="b" l="l" r="r" t="t"/>
              <a:pathLst>
                <a:path extrusionOk="0" fill="none" h="71555" w="126209">
                  <a:moveTo>
                    <a:pt x="126209" y="5967"/>
                  </a:moveTo>
                  <a:lnTo>
                    <a:pt x="126209" y="65589"/>
                  </a:lnTo>
                  <a:lnTo>
                    <a:pt x="126209" y="65589"/>
                  </a:lnTo>
                  <a:lnTo>
                    <a:pt x="126188" y="65900"/>
                  </a:lnTo>
                  <a:lnTo>
                    <a:pt x="126167" y="66191"/>
                  </a:lnTo>
                  <a:lnTo>
                    <a:pt x="126126" y="66503"/>
                  </a:lnTo>
                  <a:lnTo>
                    <a:pt x="126084" y="66794"/>
                  </a:lnTo>
                  <a:lnTo>
                    <a:pt x="126022" y="67085"/>
                  </a:lnTo>
                  <a:lnTo>
                    <a:pt x="125939" y="67376"/>
                  </a:lnTo>
                  <a:lnTo>
                    <a:pt x="125835" y="67647"/>
                  </a:lnTo>
                  <a:lnTo>
                    <a:pt x="125731" y="67917"/>
                  </a:lnTo>
                  <a:lnTo>
                    <a:pt x="125606" y="68187"/>
                  </a:lnTo>
                  <a:lnTo>
                    <a:pt x="125481" y="68437"/>
                  </a:lnTo>
                  <a:lnTo>
                    <a:pt x="125336" y="68686"/>
                  </a:lnTo>
                  <a:lnTo>
                    <a:pt x="125190" y="68936"/>
                  </a:lnTo>
                  <a:lnTo>
                    <a:pt x="125024" y="69164"/>
                  </a:lnTo>
                  <a:lnTo>
                    <a:pt x="124837" y="69393"/>
                  </a:lnTo>
                  <a:lnTo>
                    <a:pt x="124650" y="69601"/>
                  </a:lnTo>
                  <a:lnTo>
                    <a:pt x="124463" y="69809"/>
                  </a:lnTo>
                  <a:lnTo>
                    <a:pt x="124255" y="70017"/>
                  </a:lnTo>
                  <a:lnTo>
                    <a:pt x="124026" y="70204"/>
                  </a:lnTo>
                  <a:lnTo>
                    <a:pt x="123797" y="70370"/>
                  </a:lnTo>
                  <a:lnTo>
                    <a:pt x="123569" y="70536"/>
                  </a:lnTo>
                  <a:lnTo>
                    <a:pt x="123319" y="70703"/>
                  </a:lnTo>
                  <a:lnTo>
                    <a:pt x="123070" y="70848"/>
                  </a:lnTo>
                  <a:lnTo>
                    <a:pt x="122820" y="70973"/>
                  </a:lnTo>
                  <a:lnTo>
                    <a:pt x="122550" y="71098"/>
                  </a:lnTo>
                  <a:lnTo>
                    <a:pt x="122280" y="71201"/>
                  </a:lnTo>
                  <a:lnTo>
                    <a:pt x="122010" y="71285"/>
                  </a:lnTo>
                  <a:lnTo>
                    <a:pt x="121719" y="71368"/>
                  </a:lnTo>
                  <a:lnTo>
                    <a:pt x="121428" y="71451"/>
                  </a:lnTo>
                  <a:lnTo>
                    <a:pt x="121136" y="71493"/>
                  </a:lnTo>
                  <a:lnTo>
                    <a:pt x="120845" y="71534"/>
                  </a:lnTo>
                  <a:lnTo>
                    <a:pt x="120534" y="71555"/>
                  </a:lnTo>
                  <a:lnTo>
                    <a:pt x="120222" y="71555"/>
                  </a:lnTo>
                  <a:lnTo>
                    <a:pt x="5967" y="71555"/>
                  </a:lnTo>
                  <a:lnTo>
                    <a:pt x="5967" y="71555"/>
                  </a:lnTo>
                  <a:lnTo>
                    <a:pt x="5676" y="71555"/>
                  </a:lnTo>
                  <a:lnTo>
                    <a:pt x="5364" y="71534"/>
                  </a:lnTo>
                  <a:lnTo>
                    <a:pt x="5073" y="71493"/>
                  </a:lnTo>
                  <a:lnTo>
                    <a:pt x="4782" y="71451"/>
                  </a:lnTo>
                  <a:lnTo>
                    <a:pt x="4491" y="71368"/>
                  </a:lnTo>
                  <a:lnTo>
                    <a:pt x="4200" y="71285"/>
                  </a:lnTo>
                  <a:lnTo>
                    <a:pt x="3930" y="71201"/>
                  </a:lnTo>
                  <a:lnTo>
                    <a:pt x="3660" y="71098"/>
                  </a:lnTo>
                  <a:lnTo>
                    <a:pt x="3389" y="70973"/>
                  </a:lnTo>
                  <a:lnTo>
                    <a:pt x="3119" y="70848"/>
                  </a:lnTo>
                  <a:lnTo>
                    <a:pt x="2870" y="70703"/>
                  </a:lnTo>
                  <a:lnTo>
                    <a:pt x="2641" y="70536"/>
                  </a:lnTo>
                  <a:lnTo>
                    <a:pt x="2412" y="70370"/>
                  </a:lnTo>
                  <a:lnTo>
                    <a:pt x="2184" y="70204"/>
                  </a:lnTo>
                  <a:lnTo>
                    <a:pt x="1955" y="70017"/>
                  </a:lnTo>
                  <a:lnTo>
                    <a:pt x="1747" y="69809"/>
                  </a:lnTo>
                  <a:lnTo>
                    <a:pt x="1560" y="69601"/>
                  </a:lnTo>
                  <a:lnTo>
                    <a:pt x="1373" y="69393"/>
                  </a:lnTo>
                  <a:lnTo>
                    <a:pt x="1186" y="69164"/>
                  </a:lnTo>
                  <a:lnTo>
                    <a:pt x="1020" y="68936"/>
                  </a:lnTo>
                  <a:lnTo>
                    <a:pt x="874" y="68686"/>
                  </a:lnTo>
                  <a:lnTo>
                    <a:pt x="728" y="68437"/>
                  </a:lnTo>
                  <a:lnTo>
                    <a:pt x="583" y="68187"/>
                  </a:lnTo>
                  <a:lnTo>
                    <a:pt x="479" y="67917"/>
                  </a:lnTo>
                  <a:lnTo>
                    <a:pt x="375" y="67647"/>
                  </a:lnTo>
                  <a:lnTo>
                    <a:pt x="271" y="67376"/>
                  </a:lnTo>
                  <a:lnTo>
                    <a:pt x="188" y="67085"/>
                  </a:lnTo>
                  <a:lnTo>
                    <a:pt x="126" y="66794"/>
                  </a:lnTo>
                  <a:lnTo>
                    <a:pt x="63" y="66503"/>
                  </a:lnTo>
                  <a:lnTo>
                    <a:pt x="42" y="66191"/>
                  </a:lnTo>
                  <a:lnTo>
                    <a:pt x="22" y="65900"/>
                  </a:lnTo>
                  <a:lnTo>
                    <a:pt x="1" y="65589"/>
                  </a:lnTo>
                  <a:lnTo>
                    <a:pt x="1" y="5967"/>
                  </a:lnTo>
                  <a:lnTo>
                    <a:pt x="1" y="5967"/>
                  </a:lnTo>
                  <a:lnTo>
                    <a:pt x="22" y="5655"/>
                  </a:lnTo>
                  <a:lnTo>
                    <a:pt x="42" y="5364"/>
                  </a:lnTo>
                  <a:lnTo>
                    <a:pt x="63" y="5052"/>
                  </a:lnTo>
                  <a:lnTo>
                    <a:pt x="126" y="4761"/>
                  </a:lnTo>
                  <a:lnTo>
                    <a:pt x="188" y="4470"/>
                  </a:lnTo>
                  <a:lnTo>
                    <a:pt x="271" y="4200"/>
                  </a:lnTo>
                  <a:lnTo>
                    <a:pt x="375" y="3908"/>
                  </a:lnTo>
                  <a:lnTo>
                    <a:pt x="479" y="3638"/>
                  </a:lnTo>
                  <a:lnTo>
                    <a:pt x="583" y="3389"/>
                  </a:lnTo>
                  <a:lnTo>
                    <a:pt x="728" y="3119"/>
                  </a:lnTo>
                  <a:lnTo>
                    <a:pt x="874" y="2869"/>
                  </a:lnTo>
                  <a:lnTo>
                    <a:pt x="1020" y="2640"/>
                  </a:lnTo>
                  <a:lnTo>
                    <a:pt x="1186" y="2391"/>
                  </a:lnTo>
                  <a:lnTo>
                    <a:pt x="1373" y="2183"/>
                  </a:lnTo>
                  <a:lnTo>
                    <a:pt x="1560" y="1954"/>
                  </a:lnTo>
                  <a:lnTo>
                    <a:pt x="1747" y="1746"/>
                  </a:lnTo>
                  <a:lnTo>
                    <a:pt x="1955" y="1559"/>
                  </a:lnTo>
                  <a:lnTo>
                    <a:pt x="2184" y="1372"/>
                  </a:lnTo>
                  <a:lnTo>
                    <a:pt x="2412" y="1185"/>
                  </a:lnTo>
                  <a:lnTo>
                    <a:pt x="2641" y="1019"/>
                  </a:lnTo>
                  <a:lnTo>
                    <a:pt x="2870" y="873"/>
                  </a:lnTo>
                  <a:lnTo>
                    <a:pt x="3119" y="728"/>
                  </a:lnTo>
                  <a:lnTo>
                    <a:pt x="3389" y="582"/>
                  </a:lnTo>
                  <a:lnTo>
                    <a:pt x="3660" y="478"/>
                  </a:lnTo>
                  <a:lnTo>
                    <a:pt x="3930" y="354"/>
                  </a:lnTo>
                  <a:lnTo>
                    <a:pt x="4200" y="270"/>
                  </a:lnTo>
                  <a:lnTo>
                    <a:pt x="4491" y="187"/>
                  </a:lnTo>
                  <a:lnTo>
                    <a:pt x="4782" y="125"/>
                  </a:lnTo>
                  <a:lnTo>
                    <a:pt x="5073" y="63"/>
                  </a:lnTo>
                  <a:lnTo>
                    <a:pt x="5364" y="21"/>
                  </a:lnTo>
                  <a:lnTo>
                    <a:pt x="5676" y="0"/>
                  </a:lnTo>
                  <a:lnTo>
                    <a:pt x="5967" y="0"/>
                  </a:lnTo>
                  <a:lnTo>
                    <a:pt x="120222" y="0"/>
                  </a:lnTo>
                  <a:lnTo>
                    <a:pt x="120222" y="0"/>
                  </a:lnTo>
                  <a:lnTo>
                    <a:pt x="120534" y="0"/>
                  </a:lnTo>
                  <a:lnTo>
                    <a:pt x="120845" y="21"/>
                  </a:lnTo>
                  <a:lnTo>
                    <a:pt x="121136" y="63"/>
                  </a:lnTo>
                  <a:lnTo>
                    <a:pt x="121428" y="125"/>
                  </a:lnTo>
                  <a:lnTo>
                    <a:pt x="121719" y="187"/>
                  </a:lnTo>
                  <a:lnTo>
                    <a:pt x="122010" y="270"/>
                  </a:lnTo>
                  <a:lnTo>
                    <a:pt x="122280" y="354"/>
                  </a:lnTo>
                  <a:lnTo>
                    <a:pt x="122550" y="478"/>
                  </a:lnTo>
                  <a:lnTo>
                    <a:pt x="122820" y="582"/>
                  </a:lnTo>
                  <a:lnTo>
                    <a:pt x="123070" y="728"/>
                  </a:lnTo>
                  <a:lnTo>
                    <a:pt x="123319" y="873"/>
                  </a:lnTo>
                  <a:lnTo>
                    <a:pt x="123569" y="1019"/>
                  </a:lnTo>
                  <a:lnTo>
                    <a:pt x="123797" y="1185"/>
                  </a:lnTo>
                  <a:lnTo>
                    <a:pt x="124026" y="1372"/>
                  </a:lnTo>
                  <a:lnTo>
                    <a:pt x="124255" y="1559"/>
                  </a:lnTo>
                  <a:lnTo>
                    <a:pt x="124463" y="1746"/>
                  </a:lnTo>
                  <a:lnTo>
                    <a:pt x="124650" y="1954"/>
                  </a:lnTo>
                  <a:lnTo>
                    <a:pt x="124837" y="2183"/>
                  </a:lnTo>
                  <a:lnTo>
                    <a:pt x="125024" y="2391"/>
                  </a:lnTo>
                  <a:lnTo>
                    <a:pt x="125190" y="2640"/>
                  </a:lnTo>
                  <a:lnTo>
                    <a:pt x="125336" y="2869"/>
                  </a:lnTo>
                  <a:lnTo>
                    <a:pt x="125481" y="3119"/>
                  </a:lnTo>
                  <a:lnTo>
                    <a:pt x="125606" y="3389"/>
                  </a:lnTo>
                  <a:lnTo>
                    <a:pt x="125731" y="3638"/>
                  </a:lnTo>
                  <a:lnTo>
                    <a:pt x="125835" y="3908"/>
                  </a:lnTo>
                  <a:lnTo>
                    <a:pt x="125939" y="4200"/>
                  </a:lnTo>
                  <a:lnTo>
                    <a:pt x="126022" y="4470"/>
                  </a:lnTo>
                  <a:lnTo>
                    <a:pt x="126084" y="4761"/>
                  </a:lnTo>
                  <a:lnTo>
                    <a:pt x="126126" y="5052"/>
                  </a:lnTo>
                  <a:lnTo>
                    <a:pt x="126167" y="5364"/>
                  </a:lnTo>
                  <a:lnTo>
                    <a:pt x="126188" y="5655"/>
                  </a:lnTo>
                  <a:lnTo>
                    <a:pt x="126209" y="5967"/>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2"/>
            <p:cNvSpPr/>
            <p:nvPr/>
          </p:nvSpPr>
          <p:spPr>
            <a:xfrm>
              <a:off x="3368225" y="1278575"/>
              <a:ext cx="3168750" cy="11475"/>
            </a:xfrm>
            <a:custGeom>
              <a:rect b="b" l="l" r="r" t="t"/>
              <a:pathLst>
                <a:path extrusionOk="0" h="459" w="126750">
                  <a:moveTo>
                    <a:pt x="1" y="1"/>
                  </a:moveTo>
                  <a:lnTo>
                    <a:pt x="1" y="458"/>
                  </a:lnTo>
                  <a:lnTo>
                    <a:pt x="126749" y="458"/>
                  </a:lnTo>
                  <a:lnTo>
                    <a:pt x="1267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2"/>
            <p:cNvSpPr/>
            <p:nvPr/>
          </p:nvSpPr>
          <p:spPr>
            <a:xfrm>
              <a:off x="3368225" y="1552475"/>
              <a:ext cx="3168750" cy="10950"/>
            </a:xfrm>
            <a:custGeom>
              <a:rect b="b" l="l" r="r" t="t"/>
              <a:pathLst>
                <a:path extrusionOk="0" h="438" w="126750">
                  <a:moveTo>
                    <a:pt x="1" y="1"/>
                  </a:moveTo>
                  <a:lnTo>
                    <a:pt x="1" y="437"/>
                  </a:lnTo>
                  <a:lnTo>
                    <a:pt x="126749" y="437"/>
                  </a:lnTo>
                  <a:lnTo>
                    <a:pt x="1267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2"/>
            <p:cNvSpPr/>
            <p:nvPr/>
          </p:nvSpPr>
          <p:spPr>
            <a:xfrm>
              <a:off x="3368225" y="1552475"/>
              <a:ext cx="3168750" cy="10950"/>
            </a:xfrm>
            <a:custGeom>
              <a:rect b="b" l="l" r="r" t="t"/>
              <a:pathLst>
                <a:path extrusionOk="0" fill="none" h="438" w="126750">
                  <a:moveTo>
                    <a:pt x="1" y="1"/>
                  </a:moveTo>
                  <a:lnTo>
                    <a:pt x="126749" y="1"/>
                  </a:lnTo>
                  <a:lnTo>
                    <a:pt x="126749" y="437"/>
                  </a:lnTo>
                  <a:lnTo>
                    <a:pt x="1" y="4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2"/>
            <p:cNvSpPr/>
            <p:nvPr/>
          </p:nvSpPr>
          <p:spPr>
            <a:xfrm>
              <a:off x="3368225" y="1825850"/>
              <a:ext cx="3168750" cy="11450"/>
            </a:xfrm>
            <a:custGeom>
              <a:rect b="b" l="l" r="r" t="t"/>
              <a:pathLst>
                <a:path extrusionOk="0" h="458" w="126750">
                  <a:moveTo>
                    <a:pt x="1" y="0"/>
                  </a:moveTo>
                  <a:lnTo>
                    <a:pt x="1" y="458"/>
                  </a:lnTo>
                  <a:lnTo>
                    <a:pt x="126749" y="458"/>
                  </a:lnTo>
                  <a:lnTo>
                    <a:pt x="1267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2"/>
            <p:cNvSpPr/>
            <p:nvPr/>
          </p:nvSpPr>
          <p:spPr>
            <a:xfrm>
              <a:off x="3368225" y="2099750"/>
              <a:ext cx="3168750" cy="10925"/>
            </a:xfrm>
            <a:custGeom>
              <a:rect b="b" l="l" r="r" t="t"/>
              <a:pathLst>
                <a:path extrusionOk="0" h="437" w="126750">
                  <a:moveTo>
                    <a:pt x="1" y="0"/>
                  </a:moveTo>
                  <a:lnTo>
                    <a:pt x="1" y="437"/>
                  </a:lnTo>
                  <a:lnTo>
                    <a:pt x="126749" y="437"/>
                  </a:lnTo>
                  <a:lnTo>
                    <a:pt x="1267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2"/>
            <p:cNvSpPr/>
            <p:nvPr/>
          </p:nvSpPr>
          <p:spPr>
            <a:xfrm>
              <a:off x="3368225" y="2373100"/>
              <a:ext cx="3168750" cy="11475"/>
            </a:xfrm>
            <a:custGeom>
              <a:rect b="b" l="l" r="r" t="t"/>
              <a:pathLst>
                <a:path extrusionOk="0" h="459" w="126750">
                  <a:moveTo>
                    <a:pt x="1" y="1"/>
                  </a:moveTo>
                  <a:lnTo>
                    <a:pt x="1" y="458"/>
                  </a:lnTo>
                  <a:lnTo>
                    <a:pt x="126749" y="458"/>
                  </a:lnTo>
                  <a:lnTo>
                    <a:pt x="1267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2"/>
            <p:cNvSpPr/>
            <p:nvPr/>
          </p:nvSpPr>
          <p:spPr>
            <a:xfrm>
              <a:off x="3368225" y="2373100"/>
              <a:ext cx="3168750" cy="11475"/>
            </a:xfrm>
            <a:custGeom>
              <a:rect b="b" l="l" r="r" t="t"/>
              <a:pathLst>
                <a:path extrusionOk="0" fill="none" h="459" w="126750">
                  <a:moveTo>
                    <a:pt x="1" y="1"/>
                  </a:moveTo>
                  <a:lnTo>
                    <a:pt x="126749" y="1"/>
                  </a:lnTo>
                  <a:lnTo>
                    <a:pt x="126749" y="458"/>
                  </a:lnTo>
                  <a:lnTo>
                    <a:pt x="1" y="458"/>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2"/>
            <p:cNvSpPr/>
            <p:nvPr/>
          </p:nvSpPr>
          <p:spPr>
            <a:xfrm>
              <a:off x="3368225" y="2646475"/>
              <a:ext cx="3168750" cy="11475"/>
            </a:xfrm>
            <a:custGeom>
              <a:rect b="b" l="l" r="r" t="t"/>
              <a:pathLst>
                <a:path extrusionOk="0" h="459" w="126750">
                  <a:moveTo>
                    <a:pt x="1" y="1"/>
                  </a:moveTo>
                  <a:lnTo>
                    <a:pt x="1" y="458"/>
                  </a:lnTo>
                  <a:lnTo>
                    <a:pt x="126749" y="458"/>
                  </a:lnTo>
                  <a:lnTo>
                    <a:pt x="1267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2"/>
            <p:cNvSpPr/>
            <p:nvPr/>
          </p:nvSpPr>
          <p:spPr>
            <a:xfrm>
              <a:off x="3368225" y="2646475"/>
              <a:ext cx="3168750" cy="11475"/>
            </a:xfrm>
            <a:custGeom>
              <a:rect b="b" l="l" r="r" t="t"/>
              <a:pathLst>
                <a:path extrusionOk="0" fill="none" h="459" w="126750">
                  <a:moveTo>
                    <a:pt x="1" y="1"/>
                  </a:moveTo>
                  <a:lnTo>
                    <a:pt x="126749" y="1"/>
                  </a:lnTo>
                  <a:lnTo>
                    <a:pt x="126749" y="458"/>
                  </a:lnTo>
                  <a:lnTo>
                    <a:pt x="1" y="458"/>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2"/>
            <p:cNvSpPr/>
            <p:nvPr/>
          </p:nvSpPr>
          <p:spPr>
            <a:xfrm>
              <a:off x="3281425" y="1686575"/>
              <a:ext cx="1946900" cy="839875"/>
            </a:xfrm>
            <a:custGeom>
              <a:rect b="b" l="l" r="r" t="t"/>
              <a:pathLst>
                <a:path extrusionOk="0" h="33595" w="77876">
                  <a:moveTo>
                    <a:pt x="77480" y="0"/>
                  </a:moveTo>
                  <a:lnTo>
                    <a:pt x="63573" y="21392"/>
                  </a:lnTo>
                  <a:lnTo>
                    <a:pt x="51682" y="5447"/>
                  </a:lnTo>
                  <a:lnTo>
                    <a:pt x="47004" y="20685"/>
                  </a:lnTo>
                  <a:lnTo>
                    <a:pt x="35238" y="15301"/>
                  </a:lnTo>
                  <a:lnTo>
                    <a:pt x="27026" y="28522"/>
                  </a:lnTo>
                  <a:lnTo>
                    <a:pt x="14345" y="21828"/>
                  </a:lnTo>
                  <a:lnTo>
                    <a:pt x="1" y="33241"/>
                  </a:lnTo>
                  <a:lnTo>
                    <a:pt x="292" y="33595"/>
                  </a:lnTo>
                  <a:lnTo>
                    <a:pt x="14407" y="22369"/>
                  </a:lnTo>
                  <a:lnTo>
                    <a:pt x="27172" y="29125"/>
                  </a:lnTo>
                  <a:lnTo>
                    <a:pt x="35404" y="15862"/>
                  </a:lnTo>
                  <a:lnTo>
                    <a:pt x="47295" y="21308"/>
                  </a:lnTo>
                  <a:lnTo>
                    <a:pt x="51848" y="6424"/>
                  </a:lnTo>
                  <a:lnTo>
                    <a:pt x="63593" y="22182"/>
                  </a:lnTo>
                  <a:lnTo>
                    <a:pt x="77875" y="250"/>
                  </a:lnTo>
                  <a:lnTo>
                    <a:pt x="77480"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2"/>
            <p:cNvSpPr/>
            <p:nvPr/>
          </p:nvSpPr>
          <p:spPr>
            <a:xfrm>
              <a:off x="3607300" y="2205750"/>
              <a:ext cx="66550" cy="66550"/>
            </a:xfrm>
            <a:custGeom>
              <a:rect b="b" l="l" r="r" t="t"/>
              <a:pathLst>
                <a:path extrusionOk="0" h="2662" w="2662">
                  <a:moveTo>
                    <a:pt x="1206" y="1"/>
                  </a:moveTo>
                  <a:lnTo>
                    <a:pt x="1061" y="22"/>
                  </a:lnTo>
                  <a:lnTo>
                    <a:pt x="936" y="63"/>
                  </a:lnTo>
                  <a:lnTo>
                    <a:pt x="811" y="105"/>
                  </a:lnTo>
                  <a:lnTo>
                    <a:pt x="707" y="167"/>
                  </a:lnTo>
                  <a:lnTo>
                    <a:pt x="583" y="230"/>
                  </a:lnTo>
                  <a:lnTo>
                    <a:pt x="395" y="396"/>
                  </a:lnTo>
                  <a:lnTo>
                    <a:pt x="229" y="583"/>
                  </a:lnTo>
                  <a:lnTo>
                    <a:pt x="167" y="708"/>
                  </a:lnTo>
                  <a:lnTo>
                    <a:pt x="104" y="812"/>
                  </a:lnTo>
                  <a:lnTo>
                    <a:pt x="63" y="936"/>
                  </a:lnTo>
                  <a:lnTo>
                    <a:pt x="42" y="1061"/>
                  </a:lnTo>
                  <a:lnTo>
                    <a:pt x="21" y="1207"/>
                  </a:lnTo>
                  <a:lnTo>
                    <a:pt x="0" y="1331"/>
                  </a:lnTo>
                  <a:lnTo>
                    <a:pt x="21" y="1477"/>
                  </a:lnTo>
                  <a:lnTo>
                    <a:pt x="42" y="1602"/>
                  </a:lnTo>
                  <a:lnTo>
                    <a:pt x="63" y="1726"/>
                  </a:lnTo>
                  <a:lnTo>
                    <a:pt x="104" y="1851"/>
                  </a:lnTo>
                  <a:lnTo>
                    <a:pt x="167" y="1976"/>
                  </a:lnTo>
                  <a:lnTo>
                    <a:pt x="229" y="2080"/>
                  </a:lnTo>
                  <a:lnTo>
                    <a:pt x="395" y="2267"/>
                  </a:lnTo>
                  <a:lnTo>
                    <a:pt x="603" y="2433"/>
                  </a:lnTo>
                  <a:lnTo>
                    <a:pt x="707" y="2496"/>
                  </a:lnTo>
                  <a:lnTo>
                    <a:pt x="832" y="2558"/>
                  </a:lnTo>
                  <a:lnTo>
                    <a:pt x="936" y="2600"/>
                  </a:lnTo>
                  <a:lnTo>
                    <a:pt x="1081" y="2641"/>
                  </a:lnTo>
                  <a:lnTo>
                    <a:pt x="1206" y="2662"/>
                  </a:lnTo>
                  <a:lnTo>
                    <a:pt x="1476" y="2662"/>
                  </a:lnTo>
                  <a:lnTo>
                    <a:pt x="1601" y="2641"/>
                  </a:lnTo>
                  <a:lnTo>
                    <a:pt x="1747" y="2600"/>
                  </a:lnTo>
                  <a:lnTo>
                    <a:pt x="1851" y="2558"/>
                  </a:lnTo>
                  <a:lnTo>
                    <a:pt x="1975" y="2496"/>
                  </a:lnTo>
                  <a:lnTo>
                    <a:pt x="2079" y="2433"/>
                  </a:lnTo>
                  <a:lnTo>
                    <a:pt x="2287" y="2267"/>
                  </a:lnTo>
                  <a:lnTo>
                    <a:pt x="2433" y="2080"/>
                  </a:lnTo>
                  <a:lnTo>
                    <a:pt x="2516" y="1955"/>
                  </a:lnTo>
                  <a:lnTo>
                    <a:pt x="2557" y="1851"/>
                  </a:lnTo>
                  <a:lnTo>
                    <a:pt x="2599" y="1726"/>
                  </a:lnTo>
                  <a:lnTo>
                    <a:pt x="2641" y="1602"/>
                  </a:lnTo>
                  <a:lnTo>
                    <a:pt x="2661" y="1456"/>
                  </a:lnTo>
                  <a:lnTo>
                    <a:pt x="2661" y="1331"/>
                  </a:lnTo>
                  <a:lnTo>
                    <a:pt x="2661" y="1186"/>
                  </a:lnTo>
                  <a:lnTo>
                    <a:pt x="2641" y="1061"/>
                  </a:lnTo>
                  <a:lnTo>
                    <a:pt x="2599" y="936"/>
                  </a:lnTo>
                  <a:lnTo>
                    <a:pt x="2557" y="812"/>
                  </a:lnTo>
                  <a:lnTo>
                    <a:pt x="2516" y="687"/>
                  </a:lnTo>
                  <a:lnTo>
                    <a:pt x="2433" y="583"/>
                  </a:lnTo>
                  <a:lnTo>
                    <a:pt x="2266" y="396"/>
                  </a:lnTo>
                  <a:lnTo>
                    <a:pt x="2079" y="230"/>
                  </a:lnTo>
                  <a:lnTo>
                    <a:pt x="1975" y="167"/>
                  </a:lnTo>
                  <a:lnTo>
                    <a:pt x="1851" y="105"/>
                  </a:lnTo>
                  <a:lnTo>
                    <a:pt x="1726" y="63"/>
                  </a:lnTo>
                  <a:lnTo>
                    <a:pt x="1601" y="22"/>
                  </a:lnTo>
                  <a:lnTo>
                    <a:pt x="147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2"/>
            <p:cNvSpPr/>
            <p:nvPr/>
          </p:nvSpPr>
          <p:spPr>
            <a:xfrm>
              <a:off x="3601575" y="2200050"/>
              <a:ext cx="78000" cy="77975"/>
            </a:xfrm>
            <a:custGeom>
              <a:rect b="b" l="l" r="r" t="t"/>
              <a:pathLst>
                <a:path extrusionOk="0" h="3119" w="3120">
                  <a:moveTo>
                    <a:pt x="1581" y="458"/>
                  </a:moveTo>
                  <a:lnTo>
                    <a:pt x="1789" y="478"/>
                  </a:lnTo>
                  <a:lnTo>
                    <a:pt x="1996" y="541"/>
                  </a:lnTo>
                  <a:lnTo>
                    <a:pt x="2184" y="645"/>
                  </a:lnTo>
                  <a:lnTo>
                    <a:pt x="2350" y="769"/>
                  </a:lnTo>
                  <a:lnTo>
                    <a:pt x="2475" y="936"/>
                  </a:lnTo>
                  <a:lnTo>
                    <a:pt x="2579" y="1123"/>
                  </a:lnTo>
                  <a:lnTo>
                    <a:pt x="2641" y="1331"/>
                  </a:lnTo>
                  <a:lnTo>
                    <a:pt x="2662" y="1559"/>
                  </a:lnTo>
                  <a:lnTo>
                    <a:pt x="2641" y="1788"/>
                  </a:lnTo>
                  <a:lnTo>
                    <a:pt x="2579" y="1996"/>
                  </a:lnTo>
                  <a:lnTo>
                    <a:pt x="2475" y="2183"/>
                  </a:lnTo>
                  <a:lnTo>
                    <a:pt x="2350" y="2349"/>
                  </a:lnTo>
                  <a:lnTo>
                    <a:pt x="2184" y="2474"/>
                  </a:lnTo>
                  <a:lnTo>
                    <a:pt x="1996" y="2578"/>
                  </a:lnTo>
                  <a:lnTo>
                    <a:pt x="1789" y="2640"/>
                  </a:lnTo>
                  <a:lnTo>
                    <a:pt x="1560" y="2661"/>
                  </a:lnTo>
                  <a:lnTo>
                    <a:pt x="1352" y="2640"/>
                  </a:lnTo>
                  <a:lnTo>
                    <a:pt x="1144" y="2578"/>
                  </a:lnTo>
                  <a:lnTo>
                    <a:pt x="957" y="2474"/>
                  </a:lnTo>
                  <a:lnTo>
                    <a:pt x="791" y="2349"/>
                  </a:lnTo>
                  <a:lnTo>
                    <a:pt x="645" y="2183"/>
                  </a:lnTo>
                  <a:lnTo>
                    <a:pt x="541" y="1996"/>
                  </a:lnTo>
                  <a:lnTo>
                    <a:pt x="479" y="1788"/>
                  </a:lnTo>
                  <a:lnTo>
                    <a:pt x="458" y="1559"/>
                  </a:lnTo>
                  <a:lnTo>
                    <a:pt x="479" y="1331"/>
                  </a:lnTo>
                  <a:lnTo>
                    <a:pt x="541" y="1123"/>
                  </a:lnTo>
                  <a:lnTo>
                    <a:pt x="645" y="936"/>
                  </a:lnTo>
                  <a:lnTo>
                    <a:pt x="791" y="769"/>
                  </a:lnTo>
                  <a:lnTo>
                    <a:pt x="957" y="645"/>
                  </a:lnTo>
                  <a:lnTo>
                    <a:pt x="1144" y="541"/>
                  </a:lnTo>
                  <a:lnTo>
                    <a:pt x="1352" y="478"/>
                  </a:lnTo>
                  <a:lnTo>
                    <a:pt x="1560" y="458"/>
                  </a:lnTo>
                  <a:close/>
                  <a:moveTo>
                    <a:pt x="1414" y="0"/>
                  </a:moveTo>
                  <a:lnTo>
                    <a:pt x="1248" y="21"/>
                  </a:lnTo>
                  <a:lnTo>
                    <a:pt x="1103" y="63"/>
                  </a:lnTo>
                  <a:lnTo>
                    <a:pt x="957" y="125"/>
                  </a:lnTo>
                  <a:lnTo>
                    <a:pt x="832" y="187"/>
                  </a:lnTo>
                  <a:lnTo>
                    <a:pt x="687" y="271"/>
                  </a:lnTo>
                  <a:lnTo>
                    <a:pt x="583" y="354"/>
                  </a:lnTo>
                  <a:lnTo>
                    <a:pt x="458" y="458"/>
                  </a:lnTo>
                  <a:lnTo>
                    <a:pt x="375" y="562"/>
                  </a:lnTo>
                  <a:lnTo>
                    <a:pt x="271" y="686"/>
                  </a:lnTo>
                  <a:lnTo>
                    <a:pt x="188" y="811"/>
                  </a:lnTo>
                  <a:lnTo>
                    <a:pt x="125" y="957"/>
                  </a:lnTo>
                  <a:lnTo>
                    <a:pt x="84" y="1081"/>
                  </a:lnTo>
                  <a:lnTo>
                    <a:pt x="42" y="1248"/>
                  </a:lnTo>
                  <a:lnTo>
                    <a:pt x="22" y="1393"/>
                  </a:lnTo>
                  <a:lnTo>
                    <a:pt x="1" y="1559"/>
                  </a:lnTo>
                  <a:lnTo>
                    <a:pt x="22" y="1705"/>
                  </a:lnTo>
                  <a:lnTo>
                    <a:pt x="42" y="1871"/>
                  </a:lnTo>
                  <a:lnTo>
                    <a:pt x="84" y="2017"/>
                  </a:lnTo>
                  <a:lnTo>
                    <a:pt x="125" y="2162"/>
                  </a:lnTo>
                  <a:lnTo>
                    <a:pt x="188" y="2287"/>
                  </a:lnTo>
                  <a:lnTo>
                    <a:pt x="271" y="2433"/>
                  </a:lnTo>
                  <a:lnTo>
                    <a:pt x="375" y="2537"/>
                  </a:lnTo>
                  <a:lnTo>
                    <a:pt x="458" y="2661"/>
                  </a:lnTo>
                  <a:lnTo>
                    <a:pt x="583" y="2765"/>
                  </a:lnTo>
                  <a:lnTo>
                    <a:pt x="687" y="2848"/>
                  </a:lnTo>
                  <a:lnTo>
                    <a:pt x="832" y="2932"/>
                  </a:lnTo>
                  <a:lnTo>
                    <a:pt x="957" y="2994"/>
                  </a:lnTo>
                  <a:lnTo>
                    <a:pt x="1103" y="3035"/>
                  </a:lnTo>
                  <a:lnTo>
                    <a:pt x="1248" y="3077"/>
                  </a:lnTo>
                  <a:lnTo>
                    <a:pt x="1414" y="3098"/>
                  </a:lnTo>
                  <a:lnTo>
                    <a:pt x="1560" y="3119"/>
                  </a:lnTo>
                  <a:lnTo>
                    <a:pt x="1726" y="3098"/>
                  </a:lnTo>
                  <a:lnTo>
                    <a:pt x="1872" y="3077"/>
                  </a:lnTo>
                  <a:lnTo>
                    <a:pt x="2038" y="3035"/>
                  </a:lnTo>
                  <a:lnTo>
                    <a:pt x="2163" y="2994"/>
                  </a:lnTo>
                  <a:lnTo>
                    <a:pt x="2308" y="2932"/>
                  </a:lnTo>
                  <a:lnTo>
                    <a:pt x="2433" y="2848"/>
                  </a:lnTo>
                  <a:lnTo>
                    <a:pt x="2558" y="2765"/>
                  </a:lnTo>
                  <a:lnTo>
                    <a:pt x="2662" y="2661"/>
                  </a:lnTo>
                  <a:lnTo>
                    <a:pt x="2766" y="2537"/>
                  </a:lnTo>
                  <a:lnTo>
                    <a:pt x="2849" y="2433"/>
                  </a:lnTo>
                  <a:lnTo>
                    <a:pt x="2932" y="2287"/>
                  </a:lnTo>
                  <a:lnTo>
                    <a:pt x="2994" y="2162"/>
                  </a:lnTo>
                  <a:lnTo>
                    <a:pt x="3057" y="2017"/>
                  </a:lnTo>
                  <a:lnTo>
                    <a:pt x="3098" y="1871"/>
                  </a:lnTo>
                  <a:lnTo>
                    <a:pt x="3119" y="1705"/>
                  </a:lnTo>
                  <a:lnTo>
                    <a:pt x="3119" y="1559"/>
                  </a:lnTo>
                  <a:lnTo>
                    <a:pt x="3119" y="1393"/>
                  </a:lnTo>
                  <a:lnTo>
                    <a:pt x="3098" y="1248"/>
                  </a:lnTo>
                  <a:lnTo>
                    <a:pt x="3057" y="1081"/>
                  </a:lnTo>
                  <a:lnTo>
                    <a:pt x="2994" y="957"/>
                  </a:lnTo>
                  <a:lnTo>
                    <a:pt x="2932" y="811"/>
                  </a:lnTo>
                  <a:lnTo>
                    <a:pt x="2849" y="686"/>
                  </a:lnTo>
                  <a:lnTo>
                    <a:pt x="2766" y="562"/>
                  </a:lnTo>
                  <a:lnTo>
                    <a:pt x="2662" y="458"/>
                  </a:lnTo>
                  <a:lnTo>
                    <a:pt x="2558" y="354"/>
                  </a:lnTo>
                  <a:lnTo>
                    <a:pt x="2433" y="271"/>
                  </a:lnTo>
                  <a:lnTo>
                    <a:pt x="2308" y="187"/>
                  </a:lnTo>
                  <a:lnTo>
                    <a:pt x="2163" y="125"/>
                  </a:lnTo>
                  <a:lnTo>
                    <a:pt x="2038" y="63"/>
                  </a:lnTo>
                  <a:lnTo>
                    <a:pt x="1872" y="21"/>
                  </a:lnTo>
                  <a:lnTo>
                    <a:pt x="1726"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2"/>
            <p:cNvSpPr/>
            <p:nvPr/>
          </p:nvSpPr>
          <p:spPr>
            <a:xfrm>
              <a:off x="4131175" y="2043100"/>
              <a:ext cx="66550" cy="66550"/>
            </a:xfrm>
            <a:custGeom>
              <a:rect b="b" l="l" r="r" t="t"/>
              <a:pathLst>
                <a:path extrusionOk="0" h="2662" w="2662">
                  <a:moveTo>
                    <a:pt x="1185" y="0"/>
                  </a:moveTo>
                  <a:lnTo>
                    <a:pt x="1061" y="21"/>
                  </a:lnTo>
                  <a:lnTo>
                    <a:pt x="936" y="62"/>
                  </a:lnTo>
                  <a:lnTo>
                    <a:pt x="811" y="104"/>
                  </a:lnTo>
                  <a:lnTo>
                    <a:pt x="686" y="166"/>
                  </a:lnTo>
                  <a:lnTo>
                    <a:pt x="582" y="229"/>
                  </a:lnTo>
                  <a:lnTo>
                    <a:pt x="375" y="395"/>
                  </a:lnTo>
                  <a:lnTo>
                    <a:pt x="229" y="582"/>
                  </a:lnTo>
                  <a:lnTo>
                    <a:pt x="146" y="686"/>
                  </a:lnTo>
                  <a:lnTo>
                    <a:pt x="104" y="811"/>
                  </a:lnTo>
                  <a:lnTo>
                    <a:pt x="63" y="936"/>
                  </a:lnTo>
                  <a:lnTo>
                    <a:pt x="21" y="1060"/>
                  </a:lnTo>
                  <a:lnTo>
                    <a:pt x="0" y="1185"/>
                  </a:lnTo>
                  <a:lnTo>
                    <a:pt x="0" y="1331"/>
                  </a:lnTo>
                  <a:lnTo>
                    <a:pt x="0" y="1455"/>
                  </a:lnTo>
                  <a:lnTo>
                    <a:pt x="21" y="1601"/>
                  </a:lnTo>
                  <a:lnTo>
                    <a:pt x="63" y="1726"/>
                  </a:lnTo>
                  <a:lnTo>
                    <a:pt x="104" y="1850"/>
                  </a:lnTo>
                  <a:lnTo>
                    <a:pt x="167" y="1954"/>
                  </a:lnTo>
                  <a:lnTo>
                    <a:pt x="229" y="2079"/>
                  </a:lnTo>
                  <a:lnTo>
                    <a:pt x="395" y="2266"/>
                  </a:lnTo>
                  <a:lnTo>
                    <a:pt x="582" y="2432"/>
                  </a:lnTo>
                  <a:lnTo>
                    <a:pt x="707" y="2495"/>
                  </a:lnTo>
                  <a:lnTo>
                    <a:pt x="811" y="2557"/>
                  </a:lnTo>
                  <a:lnTo>
                    <a:pt x="936" y="2599"/>
                  </a:lnTo>
                  <a:lnTo>
                    <a:pt x="1061" y="2620"/>
                  </a:lnTo>
                  <a:lnTo>
                    <a:pt x="1206" y="2640"/>
                  </a:lnTo>
                  <a:lnTo>
                    <a:pt x="1331" y="2661"/>
                  </a:lnTo>
                  <a:lnTo>
                    <a:pt x="1476" y="2640"/>
                  </a:lnTo>
                  <a:lnTo>
                    <a:pt x="1601" y="2620"/>
                  </a:lnTo>
                  <a:lnTo>
                    <a:pt x="1726" y="2599"/>
                  </a:lnTo>
                  <a:lnTo>
                    <a:pt x="1851" y="2557"/>
                  </a:lnTo>
                  <a:lnTo>
                    <a:pt x="1975" y="2495"/>
                  </a:lnTo>
                  <a:lnTo>
                    <a:pt x="2079" y="2432"/>
                  </a:lnTo>
                  <a:lnTo>
                    <a:pt x="2266" y="2266"/>
                  </a:lnTo>
                  <a:lnTo>
                    <a:pt x="2433" y="2058"/>
                  </a:lnTo>
                  <a:lnTo>
                    <a:pt x="2495" y="1954"/>
                  </a:lnTo>
                  <a:lnTo>
                    <a:pt x="2557" y="1830"/>
                  </a:lnTo>
                  <a:lnTo>
                    <a:pt x="2599" y="1726"/>
                  </a:lnTo>
                  <a:lnTo>
                    <a:pt x="2641" y="1580"/>
                  </a:lnTo>
                  <a:lnTo>
                    <a:pt x="2661" y="1455"/>
                  </a:lnTo>
                  <a:lnTo>
                    <a:pt x="2661" y="1310"/>
                  </a:lnTo>
                  <a:lnTo>
                    <a:pt x="2661" y="1185"/>
                  </a:lnTo>
                  <a:lnTo>
                    <a:pt x="2641" y="1060"/>
                  </a:lnTo>
                  <a:lnTo>
                    <a:pt x="2599" y="936"/>
                  </a:lnTo>
                  <a:lnTo>
                    <a:pt x="2557" y="811"/>
                  </a:lnTo>
                  <a:lnTo>
                    <a:pt x="2495" y="686"/>
                  </a:lnTo>
                  <a:lnTo>
                    <a:pt x="2433" y="582"/>
                  </a:lnTo>
                  <a:lnTo>
                    <a:pt x="2266" y="374"/>
                  </a:lnTo>
                  <a:lnTo>
                    <a:pt x="2079" y="229"/>
                  </a:lnTo>
                  <a:lnTo>
                    <a:pt x="1955" y="146"/>
                  </a:lnTo>
                  <a:lnTo>
                    <a:pt x="1851" y="104"/>
                  </a:lnTo>
                  <a:lnTo>
                    <a:pt x="1726" y="62"/>
                  </a:lnTo>
                  <a:lnTo>
                    <a:pt x="1601" y="21"/>
                  </a:lnTo>
                  <a:lnTo>
                    <a:pt x="147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2"/>
            <p:cNvSpPr/>
            <p:nvPr/>
          </p:nvSpPr>
          <p:spPr>
            <a:xfrm>
              <a:off x="4125450" y="2037375"/>
              <a:ext cx="77475" cy="77450"/>
            </a:xfrm>
            <a:custGeom>
              <a:rect b="b" l="l" r="r" t="t"/>
              <a:pathLst>
                <a:path extrusionOk="0" h="3098" w="3099">
                  <a:moveTo>
                    <a:pt x="1560" y="458"/>
                  </a:moveTo>
                  <a:lnTo>
                    <a:pt x="1789" y="479"/>
                  </a:lnTo>
                  <a:lnTo>
                    <a:pt x="1996" y="541"/>
                  </a:lnTo>
                  <a:lnTo>
                    <a:pt x="2163" y="645"/>
                  </a:lnTo>
                  <a:lnTo>
                    <a:pt x="2329" y="770"/>
                  </a:lnTo>
                  <a:lnTo>
                    <a:pt x="2475" y="936"/>
                  </a:lnTo>
                  <a:lnTo>
                    <a:pt x="2579" y="1123"/>
                  </a:lnTo>
                  <a:lnTo>
                    <a:pt x="2641" y="1331"/>
                  </a:lnTo>
                  <a:lnTo>
                    <a:pt x="2662" y="1539"/>
                  </a:lnTo>
                  <a:lnTo>
                    <a:pt x="2662" y="1560"/>
                  </a:lnTo>
                  <a:lnTo>
                    <a:pt x="2641" y="1767"/>
                  </a:lnTo>
                  <a:lnTo>
                    <a:pt x="2579" y="1975"/>
                  </a:lnTo>
                  <a:lnTo>
                    <a:pt x="2475" y="2162"/>
                  </a:lnTo>
                  <a:lnTo>
                    <a:pt x="2329" y="2329"/>
                  </a:lnTo>
                  <a:lnTo>
                    <a:pt x="2163" y="2454"/>
                  </a:lnTo>
                  <a:lnTo>
                    <a:pt x="1976" y="2557"/>
                  </a:lnTo>
                  <a:lnTo>
                    <a:pt x="1768" y="2620"/>
                  </a:lnTo>
                  <a:lnTo>
                    <a:pt x="1560" y="2641"/>
                  </a:lnTo>
                  <a:lnTo>
                    <a:pt x="1331" y="2620"/>
                  </a:lnTo>
                  <a:lnTo>
                    <a:pt x="1123" y="2557"/>
                  </a:lnTo>
                  <a:lnTo>
                    <a:pt x="936" y="2454"/>
                  </a:lnTo>
                  <a:lnTo>
                    <a:pt x="770" y="2329"/>
                  </a:lnTo>
                  <a:lnTo>
                    <a:pt x="645" y="2162"/>
                  </a:lnTo>
                  <a:lnTo>
                    <a:pt x="541" y="1975"/>
                  </a:lnTo>
                  <a:lnTo>
                    <a:pt x="479" y="1767"/>
                  </a:lnTo>
                  <a:lnTo>
                    <a:pt x="458" y="1539"/>
                  </a:lnTo>
                  <a:lnTo>
                    <a:pt x="479" y="1331"/>
                  </a:lnTo>
                  <a:lnTo>
                    <a:pt x="541" y="1123"/>
                  </a:lnTo>
                  <a:lnTo>
                    <a:pt x="645" y="936"/>
                  </a:lnTo>
                  <a:lnTo>
                    <a:pt x="791" y="770"/>
                  </a:lnTo>
                  <a:lnTo>
                    <a:pt x="936" y="624"/>
                  </a:lnTo>
                  <a:lnTo>
                    <a:pt x="1123" y="541"/>
                  </a:lnTo>
                  <a:lnTo>
                    <a:pt x="1331" y="479"/>
                  </a:lnTo>
                  <a:lnTo>
                    <a:pt x="1560" y="458"/>
                  </a:lnTo>
                  <a:close/>
                  <a:moveTo>
                    <a:pt x="1394" y="0"/>
                  </a:moveTo>
                  <a:lnTo>
                    <a:pt x="1248" y="21"/>
                  </a:lnTo>
                  <a:lnTo>
                    <a:pt x="1082" y="63"/>
                  </a:lnTo>
                  <a:lnTo>
                    <a:pt x="957" y="125"/>
                  </a:lnTo>
                  <a:lnTo>
                    <a:pt x="811" y="188"/>
                  </a:lnTo>
                  <a:lnTo>
                    <a:pt x="687" y="271"/>
                  </a:lnTo>
                  <a:lnTo>
                    <a:pt x="562" y="354"/>
                  </a:lnTo>
                  <a:lnTo>
                    <a:pt x="458" y="458"/>
                  </a:lnTo>
                  <a:lnTo>
                    <a:pt x="354" y="562"/>
                  </a:lnTo>
                  <a:lnTo>
                    <a:pt x="271" y="686"/>
                  </a:lnTo>
                  <a:lnTo>
                    <a:pt x="188" y="811"/>
                  </a:lnTo>
                  <a:lnTo>
                    <a:pt x="125" y="957"/>
                  </a:lnTo>
                  <a:lnTo>
                    <a:pt x="63" y="1081"/>
                  </a:lnTo>
                  <a:lnTo>
                    <a:pt x="42" y="1248"/>
                  </a:lnTo>
                  <a:lnTo>
                    <a:pt x="22" y="1393"/>
                  </a:lnTo>
                  <a:lnTo>
                    <a:pt x="1" y="1560"/>
                  </a:lnTo>
                  <a:lnTo>
                    <a:pt x="22" y="1705"/>
                  </a:lnTo>
                  <a:lnTo>
                    <a:pt x="42" y="1871"/>
                  </a:lnTo>
                  <a:lnTo>
                    <a:pt x="84" y="2017"/>
                  </a:lnTo>
                  <a:lnTo>
                    <a:pt x="125" y="2162"/>
                  </a:lnTo>
                  <a:lnTo>
                    <a:pt x="188" y="2287"/>
                  </a:lnTo>
                  <a:lnTo>
                    <a:pt x="271" y="2412"/>
                  </a:lnTo>
                  <a:lnTo>
                    <a:pt x="354" y="2537"/>
                  </a:lnTo>
                  <a:lnTo>
                    <a:pt x="458" y="2641"/>
                  </a:lnTo>
                  <a:lnTo>
                    <a:pt x="583" y="2745"/>
                  </a:lnTo>
                  <a:lnTo>
                    <a:pt x="687" y="2828"/>
                  </a:lnTo>
                  <a:lnTo>
                    <a:pt x="811" y="2911"/>
                  </a:lnTo>
                  <a:lnTo>
                    <a:pt x="957" y="2973"/>
                  </a:lnTo>
                  <a:lnTo>
                    <a:pt x="1103" y="3036"/>
                  </a:lnTo>
                  <a:lnTo>
                    <a:pt x="1248" y="3077"/>
                  </a:lnTo>
                  <a:lnTo>
                    <a:pt x="1394" y="3098"/>
                  </a:lnTo>
                  <a:lnTo>
                    <a:pt x="1726" y="3098"/>
                  </a:lnTo>
                  <a:lnTo>
                    <a:pt x="1872" y="3077"/>
                  </a:lnTo>
                  <a:lnTo>
                    <a:pt x="2017" y="3036"/>
                  </a:lnTo>
                  <a:lnTo>
                    <a:pt x="2163" y="2973"/>
                  </a:lnTo>
                  <a:lnTo>
                    <a:pt x="2287" y="2911"/>
                  </a:lnTo>
                  <a:lnTo>
                    <a:pt x="2433" y="2828"/>
                  </a:lnTo>
                  <a:lnTo>
                    <a:pt x="2537" y="2745"/>
                  </a:lnTo>
                  <a:lnTo>
                    <a:pt x="2662" y="2641"/>
                  </a:lnTo>
                  <a:lnTo>
                    <a:pt x="2745" y="2537"/>
                  </a:lnTo>
                  <a:lnTo>
                    <a:pt x="2849" y="2412"/>
                  </a:lnTo>
                  <a:lnTo>
                    <a:pt x="2911" y="2287"/>
                  </a:lnTo>
                  <a:lnTo>
                    <a:pt x="2994" y="2142"/>
                  </a:lnTo>
                  <a:lnTo>
                    <a:pt x="3036" y="2017"/>
                  </a:lnTo>
                  <a:lnTo>
                    <a:pt x="3077" y="1851"/>
                  </a:lnTo>
                  <a:lnTo>
                    <a:pt x="3098" y="1705"/>
                  </a:lnTo>
                  <a:lnTo>
                    <a:pt x="3098" y="1539"/>
                  </a:lnTo>
                  <a:lnTo>
                    <a:pt x="3098" y="1393"/>
                  </a:lnTo>
                  <a:lnTo>
                    <a:pt x="3077" y="1227"/>
                  </a:lnTo>
                  <a:lnTo>
                    <a:pt x="3036" y="1081"/>
                  </a:lnTo>
                  <a:lnTo>
                    <a:pt x="2994" y="936"/>
                  </a:lnTo>
                  <a:lnTo>
                    <a:pt x="2911" y="811"/>
                  </a:lnTo>
                  <a:lnTo>
                    <a:pt x="2849" y="686"/>
                  </a:lnTo>
                  <a:lnTo>
                    <a:pt x="2745" y="562"/>
                  </a:lnTo>
                  <a:lnTo>
                    <a:pt x="2641" y="458"/>
                  </a:lnTo>
                  <a:lnTo>
                    <a:pt x="2537" y="354"/>
                  </a:lnTo>
                  <a:lnTo>
                    <a:pt x="2412" y="250"/>
                  </a:lnTo>
                  <a:lnTo>
                    <a:pt x="2287" y="188"/>
                  </a:lnTo>
                  <a:lnTo>
                    <a:pt x="2163" y="125"/>
                  </a:lnTo>
                  <a:lnTo>
                    <a:pt x="2017" y="63"/>
                  </a:lnTo>
                  <a:lnTo>
                    <a:pt x="1872" y="21"/>
                  </a:lnTo>
                  <a:lnTo>
                    <a:pt x="1705"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2"/>
            <p:cNvSpPr/>
            <p:nvPr/>
          </p:nvSpPr>
          <p:spPr>
            <a:xfrm>
              <a:off x="4426900" y="2178225"/>
              <a:ext cx="66550" cy="66550"/>
            </a:xfrm>
            <a:custGeom>
              <a:rect b="b" l="l" r="r" t="t"/>
              <a:pathLst>
                <a:path extrusionOk="0" h="2662" w="2662">
                  <a:moveTo>
                    <a:pt x="1185" y="0"/>
                  </a:moveTo>
                  <a:lnTo>
                    <a:pt x="1060" y="21"/>
                  </a:lnTo>
                  <a:lnTo>
                    <a:pt x="915" y="63"/>
                  </a:lnTo>
                  <a:lnTo>
                    <a:pt x="811" y="104"/>
                  </a:lnTo>
                  <a:lnTo>
                    <a:pt x="686" y="166"/>
                  </a:lnTo>
                  <a:lnTo>
                    <a:pt x="582" y="229"/>
                  </a:lnTo>
                  <a:lnTo>
                    <a:pt x="374" y="395"/>
                  </a:lnTo>
                  <a:lnTo>
                    <a:pt x="208" y="582"/>
                  </a:lnTo>
                  <a:lnTo>
                    <a:pt x="146" y="707"/>
                  </a:lnTo>
                  <a:lnTo>
                    <a:pt x="104" y="811"/>
                  </a:lnTo>
                  <a:lnTo>
                    <a:pt x="63" y="936"/>
                  </a:lnTo>
                  <a:lnTo>
                    <a:pt x="21" y="1060"/>
                  </a:lnTo>
                  <a:lnTo>
                    <a:pt x="0" y="1206"/>
                  </a:lnTo>
                  <a:lnTo>
                    <a:pt x="0" y="1331"/>
                  </a:lnTo>
                  <a:lnTo>
                    <a:pt x="0" y="1476"/>
                  </a:lnTo>
                  <a:lnTo>
                    <a:pt x="21" y="1601"/>
                  </a:lnTo>
                  <a:lnTo>
                    <a:pt x="63" y="1726"/>
                  </a:lnTo>
                  <a:lnTo>
                    <a:pt x="104" y="1850"/>
                  </a:lnTo>
                  <a:lnTo>
                    <a:pt x="166" y="1975"/>
                  </a:lnTo>
                  <a:lnTo>
                    <a:pt x="229" y="2079"/>
                  </a:lnTo>
                  <a:lnTo>
                    <a:pt x="395" y="2266"/>
                  </a:lnTo>
                  <a:lnTo>
                    <a:pt x="582" y="2432"/>
                  </a:lnTo>
                  <a:lnTo>
                    <a:pt x="686" y="2495"/>
                  </a:lnTo>
                  <a:lnTo>
                    <a:pt x="811" y="2557"/>
                  </a:lnTo>
                  <a:lnTo>
                    <a:pt x="936" y="2599"/>
                  </a:lnTo>
                  <a:lnTo>
                    <a:pt x="1060" y="2640"/>
                  </a:lnTo>
                  <a:lnTo>
                    <a:pt x="1185" y="2661"/>
                  </a:lnTo>
                  <a:lnTo>
                    <a:pt x="1455" y="2661"/>
                  </a:lnTo>
                  <a:lnTo>
                    <a:pt x="1601" y="2640"/>
                  </a:lnTo>
                  <a:lnTo>
                    <a:pt x="1726" y="2599"/>
                  </a:lnTo>
                  <a:lnTo>
                    <a:pt x="1850" y="2557"/>
                  </a:lnTo>
                  <a:lnTo>
                    <a:pt x="1954" y="2495"/>
                  </a:lnTo>
                  <a:lnTo>
                    <a:pt x="2079" y="2432"/>
                  </a:lnTo>
                  <a:lnTo>
                    <a:pt x="2266" y="2266"/>
                  </a:lnTo>
                  <a:lnTo>
                    <a:pt x="2432" y="2079"/>
                  </a:lnTo>
                  <a:lnTo>
                    <a:pt x="2495" y="1954"/>
                  </a:lnTo>
                  <a:lnTo>
                    <a:pt x="2557" y="1850"/>
                  </a:lnTo>
                  <a:lnTo>
                    <a:pt x="2599" y="1726"/>
                  </a:lnTo>
                  <a:lnTo>
                    <a:pt x="2620" y="1601"/>
                  </a:lnTo>
                  <a:lnTo>
                    <a:pt x="2640" y="1455"/>
                  </a:lnTo>
                  <a:lnTo>
                    <a:pt x="2661" y="1331"/>
                  </a:lnTo>
                  <a:lnTo>
                    <a:pt x="2661" y="1310"/>
                  </a:lnTo>
                  <a:lnTo>
                    <a:pt x="2640" y="1185"/>
                  </a:lnTo>
                  <a:lnTo>
                    <a:pt x="2620" y="1060"/>
                  </a:lnTo>
                  <a:lnTo>
                    <a:pt x="2599" y="915"/>
                  </a:lnTo>
                  <a:lnTo>
                    <a:pt x="2557" y="811"/>
                  </a:lnTo>
                  <a:lnTo>
                    <a:pt x="2495" y="686"/>
                  </a:lnTo>
                  <a:lnTo>
                    <a:pt x="2432" y="582"/>
                  </a:lnTo>
                  <a:lnTo>
                    <a:pt x="2266" y="374"/>
                  </a:lnTo>
                  <a:lnTo>
                    <a:pt x="2058" y="229"/>
                  </a:lnTo>
                  <a:lnTo>
                    <a:pt x="1954" y="166"/>
                  </a:lnTo>
                  <a:lnTo>
                    <a:pt x="1850" y="104"/>
                  </a:lnTo>
                  <a:lnTo>
                    <a:pt x="1726" y="63"/>
                  </a:lnTo>
                  <a:lnTo>
                    <a:pt x="1601" y="21"/>
                  </a:lnTo>
                  <a:lnTo>
                    <a:pt x="14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2"/>
            <p:cNvSpPr/>
            <p:nvPr/>
          </p:nvSpPr>
          <p:spPr>
            <a:xfrm>
              <a:off x="4421175" y="2172500"/>
              <a:ext cx="77975" cy="77475"/>
            </a:xfrm>
            <a:custGeom>
              <a:rect b="b" l="l" r="r" t="t"/>
              <a:pathLst>
                <a:path extrusionOk="0" h="3099" w="3119">
                  <a:moveTo>
                    <a:pt x="1560" y="458"/>
                  </a:moveTo>
                  <a:lnTo>
                    <a:pt x="1788" y="479"/>
                  </a:lnTo>
                  <a:lnTo>
                    <a:pt x="1975" y="541"/>
                  </a:lnTo>
                  <a:lnTo>
                    <a:pt x="2163" y="645"/>
                  </a:lnTo>
                  <a:lnTo>
                    <a:pt x="2329" y="770"/>
                  </a:lnTo>
                  <a:lnTo>
                    <a:pt x="2474" y="936"/>
                  </a:lnTo>
                  <a:lnTo>
                    <a:pt x="2578" y="1123"/>
                  </a:lnTo>
                  <a:lnTo>
                    <a:pt x="2641" y="1331"/>
                  </a:lnTo>
                  <a:lnTo>
                    <a:pt x="2661" y="1560"/>
                  </a:lnTo>
                  <a:lnTo>
                    <a:pt x="2641" y="1768"/>
                  </a:lnTo>
                  <a:lnTo>
                    <a:pt x="2578" y="1975"/>
                  </a:lnTo>
                  <a:lnTo>
                    <a:pt x="2474" y="2163"/>
                  </a:lnTo>
                  <a:lnTo>
                    <a:pt x="2329" y="2329"/>
                  </a:lnTo>
                  <a:lnTo>
                    <a:pt x="2183" y="2474"/>
                  </a:lnTo>
                  <a:lnTo>
                    <a:pt x="1996" y="2578"/>
                  </a:lnTo>
                  <a:lnTo>
                    <a:pt x="1788" y="2641"/>
                  </a:lnTo>
                  <a:lnTo>
                    <a:pt x="1560" y="2661"/>
                  </a:lnTo>
                  <a:lnTo>
                    <a:pt x="1331" y="2641"/>
                  </a:lnTo>
                  <a:lnTo>
                    <a:pt x="1123" y="2578"/>
                  </a:lnTo>
                  <a:lnTo>
                    <a:pt x="936" y="2474"/>
                  </a:lnTo>
                  <a:lnTo>
                    <a:pt x="770" y="2329"/>
                  </a:lnTo>
                  <a:lnTo>
                    <a:pt x="645" y="2163"/>
                  </a:lnTo>
                  <a:lnTo>
                    <a:pt x="541" y="1975"/>
                  </a:lnTo>
                  <a:lnTo>
                    <a:pt x="479" y="1768"/>
                  </a:lnTo>
                  <a:lnTo>
                    <a:pt x="458" y="1560"/>
                  </a:lnTo>
                  <a:lnTo>
                    <a:pt x="479" y="1331"/>
                  </a:lnTo>
                  <a:lnTo>
                    <a:pt x="541" y="1123"/>
                  </a:lnTo>
                  <a:lnTo>
                    <a:pt x="645" y="936"/>
                  </a:lnTo>
                  <a:lnTo>
                    <a:pt x="770" y="770"/>
                  </a:lnTo>
                  <a:lnTo>
                    <a:pt x="936" y="645"/>
                  </a:lnTo>
                  <a:lnTo>
                    <a:pt x="1123" y="541"/>
                  </a:lnTo>
                  <a:lnTo>
                    <a:pt x="1331" y="479"/>
                  </a:lnTo>
                  <a:lnTo>
                    <a:pt x="1560" y="458"/>
                  </a:lnTo>
                  <a:close/>
                  <a:moveTo>
                    <a:pt x="1560" y="1"/>
                  </a:moveTo>
                  <a:lnTo>
                    <a:pt x="1393" y="21"/>
                  </a:lnTo>
                  <a:lnTo>
                    <a:pt x="1248" y="42"/>
                  </a:lnTo>
                  <a:lnTo>
                    <a:pt x="1102" y="84"/>
                  </a:lnTo>
                  <a:lnTo>
                    <a:pt x="957" y="125"/>
                  </a:lnTo>
                  <a:lnTo>
                    <a:pt x="811" y="188"/>
                  </a:lnTo>
                  <a:lnTo>
                    <a:pt x="687" y="271"/>
                  </a:lnTo>
                  <a:lnTo>
                    <a:pt x="562" y="354"/>
                  </a:lnTo>
                  <a:lnTo>
                    <a:pt x="458" y="458"/>
                  </a:lnTo>
                  <a:lnTo>
                    <a:pt x="354" y="562"/>
                  </a:lnTo>
                  <a:lnTo>
                    <a:pt x="271" y="687"/>
                  </a:lnTo>
                  <a:lnTo>
                    <a:pt x="188" y="811"/>
                  </a:lnTo>
                  <a:lnTo>
                    <a:pt x="125" y="957"/>
                  </a:lnTo>
                  <a:lnTo>
                    <a:pt x="84" y="1102"/>
                  </a:lnTo>
                  <a:lnTo>
                    <a:pt x="42" y="1248"/>
                  </a:lnTo>
                  <a:lnTo>
                    <a:pt x="21" y="1393"/>
                  </a:lnTo>
                  <a:lnTo>
                    <a:pt x="0" y="1560"/>
                  </a:lnTo>
                  <a:lnTo>
                    <a:pt x="21" y="1705"/>
                  </a:lnTo>
                  <a:lnTo>
                    <a:pt x="42" y="1871"/>
                  </a:lnTo>
                  <a:lnTo>
                    <a:pt x="84" y="2017"/>
                  </a:lnTo>
                  <a:lnTo>
                    <a:pt x="125" y="2163"/>
                  </a:lnTo>
                  <a:lnTo>
                    <a:pt x="188" y="2287"/>
                  </a:lnTo>
                  <a:lnTo>
                    <a:pt x="271" y="2433"/>
                  </a:lnTo>
                  <a:lnTo>
                    <a:pt x="354" y="2537"/>
                  </a:lnTo>
                  <a:lnTo>
                    <a:pt x="458" y="2661"/>
                  </a:lnTo>
                  <a:lnTo>
                    <a:pt x="562" y="2745"/>
                  </a:lnTo>
                  <a:lnTo>
                    <a:pt x="687" y="2849"/>
                  </a:lnTo>
                  <a:lnTo>
                    <a:pt x="811" y="2911"/>
                  </a:lnTo>
                  <a:lnTo>
                    <a:pt x="957" y="2994"/>
                  </a:lnTo>
                  <a:lnTo>
                    <a:pt x="1102" y="3036"/>
                  </a:lnTo>
                  <a:lnTo>
                    <a:pt x="1248" y="3077"/>
                  </a:lnTo>
                  <a:lnTo>
                    <a:pt x="1393" y="3098"/>
                  </a:lnTo>
                  <a:lnTo>
                    <a:pt x="1726" y="3098"/>
                  </a:lnTo>
                  <a:lnTo>
                    <a:pt x="1871" y="3077"/>
                  </a:lnTo>
                  <a:lnTo>
                    <a:pt x="2017" y="3036"/>
                  </a:lnTo>
                  <a:lnTo>
                    <a:pt x="2163" y="2994"/>
                  </a:lnTo>
                  <a:lnTo>
                    <a:pt x="2287" y="2911"/>
                  </a:lnTo>
                  <a:lnTo>
                    <a:pt x="2433" y="2849"/>
                  </a:lnTo>
                  <a:lnTo>
                    <a:pt x="2537" y="2745"/>
                  </a:lnTo>
                  <a:lnTo>
                    <a:pt x="2661" y="2661"/>
                  </a:lnTo>
                  <a:lnTo>
                    <a:pt x="2745" y="2537"/>
                  </a:lnTo>
                  <a:lnTo>
                    <a:pt x="2849" y="2412"/>
                  </a:lnTo>
                  <a:lnTo>
                    <a:pt x="2911" y="2287"/>
                  </a:lnTo>
                  <a:lnTo>
                    <a:pt x="2994" y="2163"/>
                  </a:lnTo>
                  <a:lnTo>
                    <a:pt x="3036" y="2017"/>
                  </a:lnTo>
                  <a:lnTo>
                    <a:pt x="3077" y="1871"/>
                  </a:lnTo>
                  <a:lnTo>
                    <a:pt x="3098" y="1705"/>
                  </a:lnTo>
                  <a:lnTo>
                    <a:pt x="3119" y="1560"/>
                  </a:lnTo>
                  <a:lnTo>
                    <a:pt x="3098" y="1393"/>
                  </a:lnTo>
                  <a:lnTo>
                    <a:pt x="3077" y="1248"/>
                  </a:lnTo>
                  <a:lnTo>
                    <a:pt x="3036" y="1102"/>
                  </a:lnTo>
                  <a:lnTo>
                    <a:pt x="2994" y="957"/>
                  </a:lnTo>
                  <a:lnTo>
                    <a:pt x="2932" y="811"/>
                  </a:lnTo>
                  <a:lnTo>
                    <a:pt x="2849" y="687"/>
                  </a:lnTo>
                  <a:lnTo>
                    <a:pt x="2745" y="562"/>
                  </a:lnTo>
                  <a:lnTo>
                    <a:pt x="2661" y="458"/>
                  </a:lnTo>
                  <a:lnTo>
                    <a:pt x="2537" y="354"/>
                  </a:lnTo>
                  <a:lnTo>
                    <a:pt x="2433" y="271"/>
                  </a:lnTo>
                  <a:lnTo>
                    <a:pt x="2287" y="188"/>
                  </a:lnTo>
                  <a:lnTo>
                    <a:pt x="2163" y="125"/>
                  </a:lnTo>
                  <a:lnTo>
                    <a:pt x="2017" y="84"/>
                  </a:lnTo>
                  <a:lnTo>
                    <a:pt x="1871" y="42"/>
                  </a:lnTo>
                  <a:lnTo>
                    <a:pt x="1726" y="21"/>
                  </a:lnTo>
                  <a:lnTo>
                    <a:pt x="1560"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2"/>
            <p:cNvSpPr/>
            <p:nvPr/>
          </p:nvSpPr>
          <p:spPr>
            <a:xfrm>
              <a:off x="4542800" y="1801950"/>
              <a:ext cx="66525" cy="66550"/>
            </a:xfrm>
            <a:custGeom>
              <a:rect b="b" l="l" r="r" t="t"/>
              <a:pathLst>
                <a:path extrusionOk="0" h="2662" w="2661">
                  <a:moveTo>
                    <a:pt x="1164" y="0"/>
                  </a:moveTo>
                  <a:lnTo>
                    <a:pt x="1039" y="21"/>
                  </a:lnTo>
                  <a:lnTo>
                    <a:pt x="915" y="63"/>
                  </a:lnTo>
                  <a:lnTo>
                    <a:pt x="790" y="104"/>
                  </a:lnTo>
                  <a:lnTo>
                    <a:pt x="561" y="229"/>
                  </a:lnTo>
                  <a:lnTo>
                    <a:pt x="374" y="395"/>
                  </a:lnTo>
                  <a:lnTo>
                    <a:pt x="208" y="582"/>
                  </a:lnTo>
                  <a:lnTo>
                    <a:pt x="83" y="811"/>
                  </a:lnTo>
                  <a:lnTo>
                    <a:pt x="42" y="936"/>
                  </a:lnTo>
                  <a:lnTo>
                    <a:pt x="21" y="1060"/>
                  </a:lnTo>
                  <a:lnTo>
                    <a:pt x="0" y="1185"/>
                  </a:lnTo>
                  <a:lnTo>
                    <a:pt x="0" y="1331"/>
                  </a:lnTo>
                  <a:lnTo>
                    <a:pt x="0" y="1455"/>
                  </a:lnTo>
                  <a:lnTo>
                    <a:pt x="21" y="1601"/>
                  </a:lnTo>
                  <a:lnTo>
                    <a:pt x="42" y="1726"/>
                  </a:lnTo>
                  <a:lnTo>
                    <a:pt x="104" y="1850"/>
                  </a:lnTo>
                  <a:lnTo>
                    <a:pt x="146" y="1954"/>
                  </a:lnTo>
                  <a:lnTo>
                    <a:pt x="229" y="2079"/>
                  </a:lnTo>
                  <a:lnTo>
                    <a:pt x="374" y="2266"/>
                  </a:lnTo>
                  <a:lnTo>
                    <a:pt x="582" y="2432"/>
                  </a:lnTo>
                  <a:lnTo>
                    <a:pt x="686" y="2495"/>
                  </a:lnTo>
                  <a:lnTo>
                    <a:pt x="811" y="2557"/>
                  </a:lnTo>
                  <a:lnTo>
                    <a:pt x="936" y="2599"/>
                  </a:lnTo>
                  <a:lnTo>
                    <a:pt x="1060" y="2620"/>
                  </a:lnTo>
                  <a:lnTo>
                    <a:pt x="1185" y="2640"/>
                  </a:lnTo>
                  <a:lnTo>
                    <a:pt x="1331" y="2661"/>
                  </a:lnTo>
                  <a:lnTo>
                    <a:pt x="1455" y="2640"/>
                  </a:lnTo>
                  <a:lnTo>
                    <a:pt x="1601" y="2620"/>
                  </a:lnTo>
                  <a:lnTo>
                    <a:pt x="1725" y="2599"/>
                  </a:lnTo>
                  <a:lnTo>
                    <a:pt x="1850" y="2557"/>
                  </a:lnTo>
                  <a:lnTo>
                    <a:pt x="1954" y="2495"/>
                  </a:lnTo>
                  <a:lnTo>
                    <a:pt x="2058" y="2432"/>
                  </a:lnTo>
                  <a:lnTo>
                    <a:pt x="2266" y="2266"/>
                  </a:lnTo>
                  <a:lnTo>
                    <a:pt x="2432" y="2058"/>
                  </a:lnTo>
                  <a:lnTo>
                    <a:pt x="2495" y="1954"/>
                  </a:lnTo>
                  <a:lnTo>
                    <a:pt x="2557" y="1830"/>
                  </a:lnTo>
                  <a:lnTo>
                    <a:pt x="2599" y="1705"/>
                  </a:lnTo>
                  <a:lnTo>
                    <a:pt x="2619" y="1580"/>
                  </a:lnTo>
                  <a:lnTo>
                    <a:pt x="2640" y="1455"/>
                  </a:lnTo>
                  <a:lnTo>
                    <a:pt x="2661" y="1310"/>
                  </a:lnTo>
                  <a:lnTo>
                    <a:pt x="2640" y="1310"/>
                  </a:lnTo>
                  <a:lnTo>
                    <a:pt x="2640" y="1164"/>
                  </a:lnTo>
                  <a:lnTo>
                    <a:pt x="2619" y="1040"/>
                  </a:lnTo>
                  <a:lnTo>
                    <a:pt x="2578" y="915"/>
                  </a:lnTo>
                  <a:lnTo>
                    <a:pt x="2536" y="790"/>
                  </a:lnTo>
                  <a:lnTo>
                    <a:pt x="2474" y="665"/>
                  </a:lnTo>
                  <a:lnTo>
                    <a:pt x="2412" y="561"/>
                  </a:lnTo>
                  <a:lnTo>
                    <a:pt x="2245" y="374"/>
                  </a:lnTo>
                  <a:lnTo>
                    <a:pt x="2037" y="208"/>
                  </a:lnTo>
                  <a:lnTo>
                    <a:pt x="1933" y="146"/>
                  </a:lnTo>
                  <a:lnTo>
                    <a:pt x="1809" y="83"/>
                  </a:lnTo>
                  <a:lnTo>
                    <a:pt x="1684" y="42"/>
                  </a:lnTo>
                  <a:lnTo>
                    <a:pt x="1559" y="21"/>
                  </a:lnTo>
                  <a:lnTo>
                    <a:pt x="14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2"/>
            <p:cNvSpPr/>
            <p:nvPr/>
          </p:nvSpPr>
          <p:spPr>
            <a:xfrm>
              <a:off x="4536550" y="1796225"/>
              <a:ext cx="77475" cy="77475"/>
            </a:xfrm>
            <a:custGeom>
              <a:rect b="b" l="l" r="r" t="t"/>
              <a:pathLst>
                <a:path extrusionOk="0" h="3099" w="3099">
                  <a:moveTo>
                    <a:pt x="1560" y="437"/>
                  </a:moveTo>
                  <a:lnTo>
                    <a:pt x="1768" y="479"/>
                  </a:lnTo>
                  <a:lnTo>
                    <a:pt x="1975" y="541"/>
                  </a:lnTo>
                  <a:lnTo>
                    <a:pt x="2163" y="645"/>
                  </a:lnTo>
                  <a:lnTo>
                    <a:pt x="2329" y="770"/>
                  </a:lnTo>
                  <a:lnTo>
                    <a:pt x="2474" y="936"/>
                  </a:lnTo>
                  <a:lnTo>
                    <a:pt x="2558" y="1123"/>
                  </a:lnTo>
                  <a:lnTo>
                    <a:pt x="2620" y="1331"/>
                  </a:lnTo>
                  <a:lnTo>
                    <a:pt x="2662" y="1539"/>
                  </a:lnTo>
                  <a:lnTo>
                    <a:pt x="2662" y="1560"/>
                  </a:lnTo>
                  <a:lnTo>
                    <a:pt x="2620" y="1768"/>
                  </a:lnTo>
                  <a:lnTo>
                    <a:pt x="2558" y="1975"/>
                  </a:lnTo>
                  <a:lnTo>
                    <a:pt x="2454" y="2163"/>
                  </a:lnTo>
                  <a:lnTo>
                    <a:pt x="2329" y="2329"/>
                  </a:lnTo>
                  <a:lnTo>
                    <a:pt x="2163" y="2474"/>
                  </a:lnTo>
                  <a:lnTo>
                    <a:pt x="1975" y="2578"/>
                  </a:lnTo>
                  <a:lnTo>
                    <a:pt x="1768" y="2641"/>
                  </a:lnTo>
                  <a:lnTo>
                    <a:pt x="1539" y="2661"/>
                  </a:lnTo>
                  <a:lnTo>
                    <a:pt x="1331" y="2641"/>
                  </a:lnTo>
                  <a:lnTo>
                    <a:pt x="1123" y="2578"/>
                  </a:lnTo>
                  <a:lnTo>
                    <a:pt x="936" y="2474"/>
                  </a:lnTo>
                  <a:lnTo>
                    <a:pt x="770" y="2329"/>
                  </a:lnTo>
                  <a:lnTo>
                    <a:pt x="624" y="2163"/>
                  </a:lnTo>
                  <a:lnTo>
                    <a:pt x="520" y="1975"/>
                  </a:lnTo>
                  <a:lnTo>
                    <a:pt x="458" y="1768"/>
                  </a:lnTo>
                  <a:lnTo>
                    <a:pt x="437" y="1560"/>
                  </a:lnTo>
                  <a:lnTo>
                    <a:pt x="458" y="1331"/>
                  </a:lnTo>
                  <a:lnTo>
                    <a:pt x="520" y="1123"/>
                  </a:lnTo>
                  <a:lnTo>
                    <a:pt x="624" y="936"/>
                  </a:lnTo>
                  <a:lnTo>
                    <a:pt x="770" y="770"/>
                  </a:lnTo>
                  <a:lnTo>
                    <a:pt x="936" y="645"/>
                  </a:lnTo>
                  <a:lnTo>
                    <a:pt x="1123" y="541"/>
                  </a:lnTo>
                  <a:lnTo>
                    <a:pt x="1331" y="479"/>
                  </a:lnTo>
                  <a:lnTo>
                    <a:pt x="1539" y="437"/>
                  </a:lnTo>
                  <a:close/>
                  <a:moveTo>
                    <a:pt x="1393" y="0"/>
                  </a:moveTo>
                  <a:lnTo>
                    <a:pt x="1227" y="21"/>
                  </a:lnTo>
                  <a:lnTo>
                    <a:pt x="1082" y="63"/>
                  </a:lnTo>
                  <a:lnTo>
                    <a:pt x="936" y="104"/>
                  </a:lnTo>
                  <a:lnTo>
                    <a:pt x="811" y="188"/>
                  </a:lnTo>
                  <a:lnTo>
                    <a:pt x="687" y="250"/>
                  </a:lnTo>
                  <a:lnTo>
                    <a:pt x="562" y="354"/>
                  </a:lnTo>
                  <a:lnTo>
                    <a:pt x="437" y="437"/>
                  </a:lnTo>
                  <a:lnTo>
                    <a:pt x="354" y="562"/>
                  </a:lnTo>
                  <a:lnTo>
                    <a:pt x="250" y="687"/>
                  </a:lnTo>
                  <a:lnTo>
                    <a:pt x="188" y="811"/>
                  </a:lnTo>
                  <a:lnTo>
                    <a:pt x="105" y="936"/>
                  </a:lnTo>
                  <a:lnTo>
                    <a:pt x="63" y="1082"/>
                  </a:lnTo>
                  <a:lnTo>
                    <a:pt x="21" y="1227"/>
                  </a:lnTo>
                  <a:lnTo>
                    <a:pt x="1" y="1393"/>
                  </a:lnTo>
                  <a:lnTo>
                    <a:pt x="1" y="1539"/>
                  </a:lnTo>
                  <a:lnTo>
                    <a:pt x="1" y="1705"/>
                  </a:lnTo>
                  <a:lnTo>
                    <a:pt x="21" y="1851"/>
                  </a:lnTo>
                  <a:lnTo>
                    <a:pt x="63" y="2017"/>
                  </a:lnTo>
                  <a:lnTo>
                    <a:pt x="105" y="2163"/>
                  </a:lnTo>
                  <a:lnTo>
                    <a:pt x="188" y="2287"/>
                  </a:lnTo>
                  <a:lnTo>
                    <a:pt x="250" y="2412"/>
                  </a:lnTo>
                  <a:lnTo>
                    <a:pt x="354" y="2537"/>
                  </a:lnTo>
                  <a:lnTo>
                    <a:pt x="437" y="2641"/>
                  </a:lnTo>
                  <a:lnTo>
                    <a:pt x="562" y="2745"/>
                  </a:lnTo>
                  <a:lnTo>
                    <a:pt x="687" y="2828"/>
                  </a:lnTo>
                  <a:lnTo>
                    <a:pt x="811" y="2911"/>
                  </a:lnTo>
                  <a:lnTo>
                    <a:pt x="936" y="2973"/>
                  </a:lnTo>
                  <a:lnTo>
                    <a:pt x="1082" y="3036"/>
                  </a:lnTo>
                  <a:lnTo>
                    <a:pt x="1227" y="3077"/>
                  </a:lnTo>
                  <a:lnTo>
                    <a:pt x="1393" y="3098"/>
                  </a:lnTo>
                  <a:lnTo>
                    <a:pt x="1705" y="3098"/>
                  </a:lnTo>
                  <a:lnTo>
                    <a:pt x="1872" y="3077"/>
                  </a:lnTo>
                  <a:lnTo>
                    <a:pt x="2017" y="3036"/>
                  </a:lnTo>
                  <a:lnTo>
                    <a:pt x="2163" y="2973"/>
                  </a:lnTo>
                  <a:lnTo>
                    <a:pt x="2287" y="2911"/>
                  </a:lnTo>
                  <a:lnTo>
                    <a:pt x="2412" y="2828"/>
                  </a:lnTo>
                  <a:lnTo>
                    <a:pt x="2537" y="2745"/>
                  </a:lnTo>
                  <a:lnTo>
                    <a:pt x="2641" y="2641"/>
                  </a:lnTo>
                  <a:lnTo>
                    <a:pt x="2745" y="2537"/>
                  </a:lnTo>
                  <a:lnTo>
                    <a:pt x="2828" y="2412"/>
                  </a:lnTo>
                  <a:lnTo>
                    <a:pt x="2911" y="2287"/>
                  </a:lnTo>
                  <a:lnTo>
                    <a:pt x="2973" y="2163"/>
                  </a:lnTo>
                  <a:lnTo>
                    <a:pt x="3036" y="2017"/>
                  </a:lnTo>
                  <a:lnTo>
                    <a:pt x="3077" y="1851"/>
                  </a:lnTo>
                  <a:lnTo>
                    <a:pt x="3098" y="1705"/>
                  </a:lnTo>
                  <a:lnTo>
                    <a:pt x="3098" y="1539"/>
                  </a:lnTo>
                  <a:lnTo>
                    <a:pt x="3098" y="1393"/>
                  </a:lnTo>
                  <a:lnTo>
                    <a:pt x="3077" y="1227"/>
                  </a:lnTo>
                  <a:lnTo>
                    <a:pt x="3036" y="1082"/>
                  </a:lnTo>
                  <a:lnTo>
                    <a:pt x="2973" y="936"/>
                  </a:lnTo>
                  <a:lnTo>
                    <a:pt x="2911" y="811"/>
                  </a:lnTo>
                  <a:lnTo>
                    <a:pt x="2828" y="687"/>
                  </a:lnTo>
                  <a:lnTo>
                    <a:pt x="2745" y="562"/>
                  </a:lnTo>
                  <a:lnTo>
                    <a:pt x="2641" y="437"/>
                  </a:lnTo>
                  <a:lnTo>
                    <a:pt x="2537" y="354"/>
                  </a:lnTo>
                  <a:lnTo>
                    <a:pt x="2412" y="250"/>
                  </a:lnTo>
                  <a:lnTo>
                    <a:pt x="2287" y="188"/>
                  </a:lnTo>
                  <a:lnTo>
                    <a:pt x="2163" y="104"/>
                  </a:lnTo>
                  <a:lnTo>
                    <a:pt x="2017" y="63"/>
                  </a:lnTo>
                  <a:lnTo>
                    <a:pt x="1872" y="21"/>
                  </a:lnTo>
                  <a:lnTo>
                    <a:pt x="1705"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2"/>
            <p:cNvSpPr/>
            <p:nvPr/>
          </p:nvSpPr>
          <p:spPr>
            <a:xfrm>
              <a:off x="4837475" y="2197975"/>
              <a:ext cx="66550" cy="66550"/>
            </a:xfrm>
            <a:custGeom>
              <a:rect b="b" l="l" r="r" t="t"/>
              <a:pathLst>
                <a:path extrusionOk="0" h="2662" w="2662">
                  <a:moveTo>
                    <a:pt x="1310" y="0"/>
                  </a:moveTo>
                  <a:lnTo>
                    <a:pt x="1185" y="21"/>
                  </a:lnTo>
                  <a:lnTo>
                    <a:pt x="1060" y="42"/>
                  </a:lnTo>
                  <a:lnTo>
                    <a:pt x="936" y="83"/>
                  </a:lnTo>
                  <a:lnTo>
                    <a:pt x="811" y="125"/>
                  </a:lnTo>
                  <a:lnTo>
                    <a:pt x="582" y="250"/>
                  </a:lnTo>
                  <a:lnTo>
                    <a:pt x="395" y="416"/>
                  </a:lnTo>
                  <a:lnTo>
                    <a:pt x="229" y="603"/>
                  </a:lnTo>
                  <a:lnTo>
                    <a:pt x="104" y="832"/>
                  </a:lnTo>
                  <a:lnTo>
                    <a:pt x="63" y="956"/>
                  </a:lnTo>
                  <a:lnTo>
                    <a:pt x="42" y="1081"/>
                  </a:lnTo>
                  <a:lnTo>
                    <a:pt x="21" y="1206"/>
                  </a:lnTo>
                  <a:lnTo>
                    <a:pt x="0" y="1331"/>
                  </a:lnTo>
                  <a:lnTo>
                    <a:pt x="21" y="1476"/>
                  </a:lnTo>
                  <a:lnTo>
                    <a:pt x="42" y="1601"/>
                  </a:lnTo>
                  <a:lnTo>
                    <a:pt x="63" y="1726"/>
                  </a:lnTo>
                  <a:lnTo>
                    <a:pt x="125" y="1850"/>
                  </a:lnTo>
                  <a:lnTo>
                    <a:pt x="167" y="1975"/>
                  </a:lnTo>
                  <a:lnTo>
                    <a:pt x="229" y="2079"/>
                  </a:lnTo>
                  <a:lnTo>
                    <a:pt x="395" y="2287"/>
                  </a:lnTo>
                  <a:lnTo>
                    <a:pt x="603" y="2432"/>
                  </a:lnTo>
                  <a:lnTo>
                    <a:pt x="707" y="2516"/>
                  </a:lnTo>
                  <a:lnTo>
                    <a:pt x="832" y="2557"/>
                  </a:lnTo>
                  <a:lnTo>
                    <a:pt x="936" y="2620"/>
                  </a:lnTo>
                  <a:lnTo>
                    <a:pt x="1081" y="2640"/>
                  </a:lnTo>
                  <a:lnTo>
                    <a:pt x="1206" y="2661"/>
                  </a:lnTo>
                  <a:lnTo>
                    <a:pt x="1476" y="2661"/>
                  </a:lnTo>
                  <a:lnTo>
                    <a:pt x="1601" y="2640"/>
                  </a:lnTo>
                  <a:lnTo>
                    <a:pt x="1746" y="2620"/>
                  </a:lnTo>
                  <a:lnTo>
                    <a:pt x="1850" y="2557"/>
                  </a:lnTo>
                  <a:lnTo>
                    <a:pt x="1975" y="2516"/>
                  </a:lnTo>
                  <a:lnTo>
                    <a:pt x="2079" y="2432"/>
                  </a:lnTo>
                  <a:lnTo>
                    <a:pt x="2287" y="2287"/>
                  </a:lnTo>
                  <a:lnTo>
                    <a:pt x="2453" y="2079"/>
                  </a:lnTo>
                  <a:lnTo>
                    <a:pt x="2516" y="1975"/>
                  </a:lnTo>
                  <a:lnTo>
                    <a:pt x="2557" y="1850"/>
                  </a:lnTo>
                  <a:lnTo>
                    <a:pt x="2620" y="1726"/>
                  </a:lnTo>
                  <a:lnTo>
                    <a:pt x="2640" y="1601"/>
                  </a:lnTo>
                  <a:lnTo>
                    <a:pt x="2661" y="1476"/>
                  </a:lnTo>
                  <a:lnTo>
                    <a:pt x="2661" y="1331"/>
                  </a:lnTo>
                  <a:lnTo>
                    <a:pt x="2661" y="1310"/>
                  </a:lnTo>
                  <a:lnTo>
                    <a:pt x="2661" y="1185"/>
                  </a:lnTo>
                  <a:lnTo>
                    <a:pt x="2640" y="1040"/>
                  </a:lnTo>
                  <a:lnTo>
                    <a:pt x="2599" y="915"/>
                  </a:lnTo>
                  <a:lnTo>
                    <a:pt x="2557" y="811"/>
                  </a:lnTo>
                  <a:lnTo>
                    <a:pt x="2495" y="686"/>
                  </a:lnTo>
                  <a:lnTo>
                    <a:pt x="2432" y="582"/>
                  </a:lnTo>
                  <a:lnTo>
                    <a:pt x="2266" y="374"/>
                  </a:lnTo>
                  <a:lnTo>
                    <a:pt x="2058" y="229"/>
                  </a:lnTo>
                  <a:lnTo>
                    <a:pt x="1954" y="166"/>
                  </a:lnTo>
                  <a:lnTo>
                    <a:pt x="1830" y="104"/>
                  </a:lnTo>
                  <a:lnTo>
                    <a:pt x="1705" y="63"/>
                  </a:lnTo>
                  <a:lnTo>
                    <a:pt x="1580" y="42"/>
                  </a:lnTo>
                  <a:lnTo>
                    <a:pt x="1455" y="21"/>
                  </a:lnTo>
                  <a:lnTo>
                    <a:pt x="13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2"/>
            <p:cNvSpPr/>
            <p:nvPr/>
          </p:nvSpPr>
          <p:spPr>
            <a:xfrm>
              <a:off x="4832275" y="2192250"/>
              <a:ext cx="77450" cy="77975"/>
            </a:xfrm>
            <a:custGeom>
              <a:rect b="b" l="l" r="r" t="t"/>
              <a:pathLst>
                <a:path extrusionOk="0" h="3119" w="3098">
                  <a:moveTo>
                    <a:pt x="1539" y="458"/>
                  </a:moveTo>
                  <a:lnTo>
                    <a:pt x="1767" y="479"/>
                  </a:lnTo>
                  <a:lnTo>
                    <a:pt x="1975" y="541"/>
                  </a:lnTo>
                  <a:lnTo>
                    <a:pt x="2162" y="645"/>
                  </a:lnTo>
                  <a:lnTo>
                    <a:pt x="2329" y="790"/>
                  </a:lnTo>
                  <a:lnTo>
                    <a:pt x="2474" y="957"/>
                  </a:lnTo>
                  <a:lnTo>
                    <a:pt x="2557" y="1144"/>
                  </a:lnTo>
                  <a:lnTo>
                    <a:pt x="2640" y="1352"/>
                  </a:lnTo>
                  <a:lnTo>
                    <a:pt x="2661" y="1560"/>
                  </a:lnTo>
                  <a:lnTo>
                    <a:pt x="2640" y="1788"/>
                  </a:lnTo>
                  <a:lnTo>
                    <a:pt x="2557" y="1996"/>
                  </a:lnTo>
                  <a:lnTo>
                    <a:pt x="2474" y="2183"/>
                  </a:lnTo>
                  <a:lnTo>
                    <a:pt x="2329" y="2350"/>
                  </a:lnTo>
                  <a:lnTo>
                    <a:pt x="2162" y="2495"/>
                  </a:lnTo>
                  <a:lnTo>
                    <a:pt x="1975" y="2578"/>
                  </a:lnTo>
                  <a:lnTo>
                    <a:pt x="1767" y="2661"/>
                  </a:lnTo>
                  <a:lnTo>
                    <a:pt x="1539" y="2682"/>
                  </a:lnTo>
                  <a:lnTo>
                    <a:pt x="1331" y="2661"/>
                  </a:lnTo>
                  <a:lnTo>
                    <a:pt x="1123" y="2578"/>
                  </a:lnTo>
                  <a:lnTo>
                    <a:pt x="936" y="2495"/>
                  </a:lnTo>
                  <a:lnTo>
                    <a:pt x="770" y="2350"/>
                  </a:lnTo>
                  <a:lnTo>
                    <a:pt x="624" y="2183"/>
                  </a:lnTo>
                  <a:lnTo>
                    <a:pt x="541" y="1996"/>
                  </a:lnTo>
                  <a:lnTo>
                    <a:pt x="458" y="1788"/>
                  </a:lnTo>
                  <a:lnTo>
                    <a:pt x="437" y="1560"/>
                  </a:lnTo>
                  <a:lnTo>
                    <a:pt x="458" y="1352"/>
                  </a:lnTo>
                  <a:lnTo>
                    <a:pt x="541" y="1144"/>
                  </a:lnTo>
                  <a:lnTo>
                    <a:pt x="624" y="957"/>
                  </a:lnTo>
                  <a:lnTo>
                    <a:pt x="770" y="790"/>
                  </a:lnTo>
                  <a:lnTo>
                    <a:pt x="936" y="645"/>
                  </a:lnTo>
                  <a:lnTo>
                    <a:pt x="1123" y="541"/>
                  </a:lnTo>
                  <a:lnTo>
                    <a:pt x="1331" y="479"/>
                  </a:lnTo>
                  <a:lnTo>
                    <a:pt x="1539" y="458"/>
                  </a:lnTo>
                  <a:close/>
                  <a:moveTo>
                    <a:pt x="1539" y="0"/>
                  </a:moveTo>
                  <a:lnTo>
                    <a:pt x="1393" y="21"/>
                  </a:lnTo>
                  <a:lnTo>
                    <a:pt x="1227" y="42"/>
                  </a:lnTo>
                  <a:lnTo>
                    <a:pt x="1081" y="84"/>
                  </a:lnTo>
                  <a:lnTo>
                    <a:pt x="936" y="125"/>
                  </a:lnTo>
                  <a:lnTo>
                    <a:pt x="811" y="188"/>
                  </a:lnTo>
                  <a:lnTo>
                    <a:pt x="686" y="271"/>
                  </a:lnTo>
                  <a:lnTo>
                    <a:pt x="562" y="354"/>
                  </a:lnTo>
                  <a:lnTo>
                    <a:pt x="458" y="458"/>
                  </a:lnTo>
                  <a:lnTo>
                    <a:pt x="354" y="583"/>
                  </a:lnTo>
                  <a:lnTo>
                    <a:pt x="250" y="687"/>
                  </a:lnTo>
                  <a:lnTo>
                    <a:pt x="187" y="832"/>
                  </a:lnTo>
                  <a:lnTo>
                    <a:pt x="125" y="957"/>
                  </a:lnTo>
                  <a:lnTo>
                    <a:pt x="63" y="1102"/>
                  </a:lnTo>
                  <a:lnTo>
                    <a:pt x="21" y="1248"/>
                  </a:lnTo>
                  <a:lnTo>
                    <a:pt x="0" y="1414"/>
                  </a:lnTo>
                  <a:lnTo>
                    <a:pt x="0" y="1560"/>
                  </a:lnTo>
                  <a:lnTo>
                    <a:pt x="0" y="1726"/>
                  </a:lnTo>
                  <a:lnTo>
                    <a:pt x="21" y="1871"/>
                  </a:lnTo>
                  <a:lnTo>
                    <a:pt x="63" y="2017"/>
                  </a:lnTo>
                  <a:lnTo>
                    <a:pt x="125" y="2163"/>
                  </a:lnTo>
                  <a:lnTo>
                    <a:pt x="187" y="2308"/>
                  </a:lnTo>
                  <a:lnTo>
                    <a:pt x="250" y="2433"/>
                  </a:lnTo>
                  <a:lnTo>
                    <a:pt x="354" y="2557"/>
                  </a:lnTo>
                  <a:lnTo>
                    <a:pt x="458" y="2661"/>
                  </a:lnTo>
                  <a:lnTo>
                    <a:pt x="562" y="2765"/>
                  </a:lnTo>
                  <a:lnTo>
                    <a:pt x="686" y="2849"/>
                  </a:lnTo>
                  <a:lnTo>
                    <a:pt x="811" y="2932"/>
                  </a:lnTo>
                  <a:lnTo>
                    <a:pt x="936" y="2994"/>
                  </a:lnTo>
                  <a:lnTo>
                    <a:pt x="1081" y="3056"/>
                  </a:lnTo>
                  <a:lnTo>
                    <a:pt x="1227" y="3098"/>
                  </a:lnTo>
                  <a:lnTo>
                    <a:pt x="1393" y="3119"/>
                  </a:lnTo>
                  <a:lnTo>
                    <a:pt x="1705" y="3119"/>
                  </a:lnTo>
                  <a:lnTo>
                    <a:pt x="1871" y="3098"/>
                  </a:lnTo>
                  <a:lnTo>
                    <a:pt x="2017" y="3056"/>
                  </a:lnTo>
                  <a:lnTo>
                    <a:pt x="2162" y="2994"/>
                  </a:lnTo>
                  <a:lnTo>
                    <a:pt x="2287" y="2932"/>
                  </a:lnTo>
                  <a:lnTo>
                    <a:pt x="2412" y="2849"/>
                  </a:lnTo>
                  <a:lnTo>
                    <a:pt x="2537" y="2765"/>
                  </a:lnTo>
                  <a:lnTo>
                    <a:pt x="2640" y="2661"/>
                  </a:lnTo>
                  <a:lnTo>
                    <a:pt x="2744" y="2557"/>
                  </a:lnTo>
                  <a:lnTo>
                    <a:pt x="2848" y="2433"/>
                  </a:lnTo>
                  <a:lnTo>
                    <a:pt x="2911" y="2308"/>
                  </a:lnTo>
                  <a:lnTo>
                    <a:pt x="2973" y="2163"/>
                  </a:lnTo>
                  <a:lnTo>
                    <a:pt x="3035" y="2038"/>
                  </a:lnTo>
                  <a:lnTo>
                    <a:pt x="3077" y="1871"/>
                  </a:lnTo>
                  <a:lnTo>
                    <a:pt x="3098" y="1726"/>
                  </a:lnTo>
                  <a:lnTo>
                    <a:pt x="3098" y="1560"/>
                  </a:lnTo>
                  <a:lnTo>
                    <a:pt x="3098" y="1414"/>
                  </a:lnTo>
                  <a:lnTo>
                    <a:pt x="3077" y="1248"/>
                  </a:lnTo>
                  <a:lnTo>
                    <a:pt x="3035" y="1102"/>
                  </a:lnTo>
                  <a:lnTo>
                    <a:pt x="2973" y="957"/>
                  </a:lnTo>
                  <a:lnTo>
                    <a:pt x="2911" y="832"/>
                  </a:lnTo>
                  <a:lnTo>
                    <a:pt x="2848" y="687"/>
                  </a:lnTo>
                  <a:lnTo>
                    <a:pt x="2744" y="583"/>
                  </a:lnTo>
                  <a:lnTo>
                    <a:pt x="2640" y="458"/>
                  </a:lnTo>
                  <a:lnTo>
                    <a:pt x="2537" y="354"/>
                  </a:lnTo>
                  <a:lnTo>
                    <a:pt x="2412" y="271"/>
                  </a:lnTo>
                  <a:lnTo>
                    <a:pt x="2287" y="188"/>
                  </a:lnTo>
                  <a:lnTo>
                    <a:pt x="2162" y="125"/>
                  </a:lnTo>
                  <a:lnTo>
                    <a:pt x="2017" y="84"/>
                  </a:lnTo>
                  <a:lnTo>
                    <a:pt x="1871" y="42"/>
                  </a:lnTo>
                  <a:lnTo>
                    <a:pt x="1705" y="21"/>
                  </a:lnTo>
                  <a:lnTo>
                    <a:pt x="1539"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2"/>
            <p:cNvSpPr/>
            <p:nvPr/>
          </p:nvSpPr>
          <p:spPr>
            <a:xfrm>
              <a:off x="5096275" y="1562875"/>
              <a:ext cx="254175" cy="254175"/>
            </a:xfrm>
            <a:custGeom>
              <a:rect b="b" l="l" r="r" t="t"/>
              <a:pathLst>
                <a:path extrusionOk="0" h="10167" w="10167">
                  <a:moveTo>
                    <a:pt x="5073" y="0"/>
                  </a:moveTo>
                  <a:lnTo>
                    <a:pt x="4595" y="21"/>
                  </a:lnTo>
                  <a:lnTo>
                    <a:pt x="4117" y="84"/>
                  </a:lnTo>
                  <a:lnTo>
                    <a:pt x="3639" y="208"/>
                  </a:lnTo>
                  <a:lnTo>
                    <a:pt x="3161" y="354"/>
                  </a:lnTo>
                  <a:lnTo>
                    <a:pt x="2724" y="582"/>
                  </a:lnTo>
                  <a:lnTo>
                    <a:pt x="2496" y="686"/>
                  </a:lnTo>
                  <a:lnTo>
                    <a:pt x="2288" y="832"/>
                  </a:lnTo>
                  <a:lnTo>
                    <a:pt x="2080" y="977"/>
                  </a:lnTo>
                  <a:lnTo>
                    <a:pt x="1872" y="1123"/>
                  </a:lnTo>
                  <a:lnTo>
                    <a:pt x="1664" y="1310"/>
                  </a:lnTo>
                  <a:lnTo>
                    <a:pt x="1477" y="1476"/>
                  </a:lnTo>
                  <a:lnTo>
                    <a:pt x="1311" y="1663"/>
                  </a:lnTo>
                  <a:lnTo>
                    <a:pt x="1124" y="1871"/>
                  </a:lnTo>
                  <a:lnTo>
                    <a:pt x="978" y="2079"/>
                  </a:lnTo>
                  <a:lnTo>
                    <a:pt x="833" y="2287"/>
                  </a:lnTo>
                  <a:lnTo>
                    <a:pt x="687" y="2495"/>
                  </a:lnTo>
                  <a:lnTo>
                    <a:pt x="583" y="2703"/>
                  </a:lnTo>
                  <a:lnTo>
                    <a:pt x="375" y="3160"/>
                  </a:lnTo>
                  <a:lnTo>
                    <a:pt x="209" y="3638"/>
                  </a:lnTo>
                  <a:lnTo>
                    <a:pt x="84" y="4117"/>
                  </a:lnTo>
                  <a:lnTo>
                    <a:pt x="22" y="4595"/>
                  </a:lnTo>
                  <a:lnTo>
                    <a:pt x="1" y="5073"/>
                  </a:lnTo>
                  <a:lnTo>
                    <a:pt x="22" y="5572"/>
                  </a:lnTo>
                  <a:lnTo>
                    <a:pt x="84" y="6050"/>
                  </a:lnTo>
                  <a:lnTo>
                    <a:pt x="209" y="6528"/>
                  </a:lnTo>
                  <a:lnTo>
                    <a:pt x="375" y="6985"/>
                  </a:lnTo>
                  <a:lnTo>
                    <a:pt x="583" y="7443"/>
                  </a:lnTo>
                  <a:lnTo>
                    <a:pt x="687" y="7671"/>
                  </a:lnTo>
                  <a:lnTo>
                    <a:pt x="833" y="7879"/>
                  </a:lnTo>
                  <a:lnTo>
                    <a:pt x="978" y="8087"/>
                  </a:lnTo>
                  <a:lnTo>
                    <a:pt x="1124" y="8295"/>
                  </a:lnTo>
                  <a:lnTo>
                    <a:pt x="1311" y="8482"/>
                  </a:lnTo>
                  <a:lnTo>
                    <a:pt x="1477" y="8669"/>
                  </a:lnTo>
                  <a:lnTo>
                    <a:pt x="1664" y="8856"/>
                  </a:lnTo>
                  <a:lnTo>
                    <a:pt x="1872" y="9023"/>
                  </a:lnTo>
                  <a:lnTo>
                    <a:pt x="2080" y="9189"/>
                  </a:lnTo>
                  <a:lnTo>
                    <a:pt x="2288" y="9334"/>
                  </a:lnTo>
                  <a:lnTo>
                    <a:pt x="2496" y="9459"/>
                  </a:lnTo>
                  <a:lnTo>
                    <a:pt x="2724" y="9584"/>
                  </a:lnTo>
                  <a:lnTo>
                    <a:pt x="3161" y="9792"/>
                  </a:lnTo>
                  <a:lnTo>
                    <a:pt x="3639" y="9958"/>
                  </a:lnTo>
                  <a:lnTo>
                    <a:pt x="4117" y="10083"/>
                  </a:lnTo>
                  <a:lnTo>
                    <a:pt x="4595" y="10145"/>
                  </a:lnTo>
                  <a:lnTo>
                    <a:pt x="5073" y="10166"/>
                  </a:lnTo>
                  <a:lnTo>
                    <a:pt x="5572" y="10145"/>
                  </a:lnTo>
                  <a:lnTo>
                    <a:pt x="6050" y="10083"/>
                  </a:lnTo>
                  <a:lnTo>
                    <a:pt x="6529" y="9958"/>
                  </a:lnTo>
                  <a:lnTo>
                    <a:pt x="6986" y="9792"/>
                  </a:lnTo>
                  <a:lnTo>
                    <a:pt x="7443" y="9584"/>
                  </a:lnTo>
                  <a:lnTo>
                    <a:pt x="7672" y="9459"/>
                  </a:lnTo>
                  <a:lnTo>
                    <a:pt x="7880" y="9334"/>
                  </a:lnTo>
                  <a:lnTo>
                    <a:pt x="8088" y="9189"/>
                  </a:lnTo>
                  <a:lnTo>
                    <a:pt x="8296" y="9023"/>
                  </a:lnTo>
                  <a:lnTo>
                    <a:pt x="8483" y="8856"/>
                  </a:lnTo>
                  <a:lnTo>
                    <a:pt x="8670" y="8669"/>
                  </a:lnTo>
                  <a:lnTo>
                    <a:pt x="8857" y="8482"/>
                  </a:lnTo>
                  <a:lnTo>
                    <a:pt x="9023" y="8295"/>
                  </a:lnTo>
                  <a:lnTo>
                    <a:pt x="9190" y="8087"/>
                  </a:lnTo>
                  <a:lnTo>
                    <a:pt x="9335" y="7879"/>
                  </a:lnTo>
                  <a:lnTo>
                    <a:pt x="9460" y="7671"/>
                  </a:lnTo>
                  <a:lnTo>
                    <a:pt x="9585" y="7443"/>
                  </a:lnTo>
                  <a:lnTo>
                    <a:pt x="9792" y="6985"/>
                  </a:lnTo>
                  <a:lnTo>
                    <a:pt x="9959" y="6528"/>
                  </a:lnTo>
                  <a:lnTo>
                    <a:pt x="10083" y="6050"/>
                  </a:lnTo>
                  <a:lnTo>
                    <a:pt x="10146" y="5572"/>
                  </a:lnTo>
                  <a:lnTo>
                    <a:pt x="10167" y="5073"/>
                  </a:lnTo>
                  <a:lnTo>
                    <a:pt x="10146" y="4595"/>
                  </a:lnTo>
                  <a:lnTo>
                    <a:pt x="10083" y="4117"/>
                  </a:lnTo>
                  <a:lnTo>
                    <a:pt x="9959" y="3638"/>
                  </a:lnTo>
                  <a:lnTo>
                    <a:pt x="9792" y="3160"/>
                  </a:lnTo>
                  <a:lnTo>
                    <a:pt x="9585" y="2703"/>
                  </a:lnTo>
                  <a:lnTo>
                    <a:pt x="9460" y="2495"/>
                  </a:lnTo>
                  <a:lnTo>
                    <a:pt x="9335" y="2287"/>
                  </a:lnTo>
                  <a:lnTo>
                    <a:pt x="9190" y="2079"/>
                  </a:lnTo>
                  <a:lnTo>
                    <a:pt x="9023" y="1871"/>
                  </a:lnTo>
                  <a:lnTo>
                    <a:pt x="8857" y="1663"/>
                  </a:lnTo>
                  <a:lnTo>
                    <a:pt x="8670" y="1476"/>
                  </a:lnTo>
                  <a:lnTo>
                    <a:pt x="8483" y="1310"/>
                  </a:lnTo>
                  <a:lnTo>
                    <a:pt x="8296" y="1123"/>
                  </a:lnTo>
                  <a:lnTo>
                    <a:pt x="8088" y="977"/>
                  </a:lnTo>
                  <a:lnTo>
                    <a:pt x="7880" y="832"/>
                  </a:lnTo>
                  <a:lnTo>
                    <a:pt x="7672" y="686"/>
                  </a:lnTo>
                  <a:lnTo>
                    <a:pt x="7443" y="582"/>
                  </a:lnTo>
                  <a:lnTo>
                    <a:pt x="6986" y="354"/>
                  </a:lnTo>
                  <a:lnTo>
                    <a:pt x="6529" y="208"/>
                  </a:lnTo>
                  <a:lnTo>
                    <a:pt x="6050" y="84"/>
                  </a:lnTo>
                  <a:lnTo>
                    <a:pt x="5572" y="21"/>
                  </a:lnTo>
                  <a:lnTo>
                    <a:pt x="50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2"/>
            <p:cNvSpPr/>
            <p:nvPr/>
          </p:nvSpPr>
          <p:spPr>
            <a:xfrm>
              <a:off x="5090575" y="1557150"/>
              <a:ext cx="265600" cy="265600"/>
            </a:xfrm>
            <a:custGeom>
              <a:rect b="b" l="l" r="r" t="t"/>
              <a:pathLst>
                <a:path extrusionOk="0" h="10624" w="10624">
                  <a:moveTo>
                    <a:pt x="5301" y="437"/>
                  </a:moveTo>
                  <a:lnTo>
                    <a:pt x="5301" y="458"/>
                  </a:lnTo>
                  <a:lnTo>
                    <a:pt x="5551" y="458"/>
                  </a:lnTo>
                  <a:lnTo>
                    <a:pt x="5800" y="479"/>
                  </a:lnTo>
                  <a:lnTo>
                    <a:pt x="6278" y="562"/>
                  </a:lnTo>
                  <a:lnTo>
                    <a:pt x="6757" y="687"/>
                  </a:lnTo>
                  <a:lnTo>
                    <a:pt x="7193" y="853"/>
                  </a:lnTo>
                  <a:lnTo>
                    <a:pt x="7630" y="1040"/>
                  </a:lnTo>
                  <a:lnTo>
                    <a:pt x="8025" y="1290"/>
                  </a:lnTo>
                  <a:lnTo>
                    <a:pt x="8399" y="1560"/>
                  </a:lnTo>
                  <a:lnTo>
                    <a:pt x="8732" y="1872"/>
                  </a:lnTo>
                  <a:lnTo>
                    <a:pt x="9064" y="2225"/>
                  </a:lnTo>
                  <a:lnTo>
                    <a:pt x="9334" y="2599"/>
                  </a:lnTo>
                  <a:lnTo>
                    <a:pt x="9584" y="2994"/>
                  </a:lnTo>
                  <a:lnTo>
                    <a:pt x="9792" y="3410"/>
                  </a:lnTo>
                  <a:lnTo>
                    <a:pt x="9958" y="3867"/>
                  </a:lnTo>
                  <a:lnTo>
                    <a:pt x="10062" y="4325"/>
                  </a:lnTo>
                  <a:lnTo>
                    <a:pt x="10145" y="4803"/>
                  </a:lnTo>
                  <a:lnTo>
                    <a:pt x="10166" y="5052"/>
                  </a:lnTo>
                  <a:lnTo>
                    <a:pt x="10166" y="5302"/>
                  </a:lnTo>
                  <a:lnTo>
                    <a:pt x="10166" y="5551"/>
                  </a:lnTo>
                  <a:lnTo>
                    <a:pt x="10145" y="5801"/>
                  </a:lnTo>
                  <a:lnTo>
                    <a:pt x="10083" y="6279"/>
                  </a:lnTo>
                  <a:lnTo>
                    <a:pt x="9958" y="6757"/>
                  </a:lnTo>
                  <a:lnTo>
                    <a:pt x="9792" y="7194"/>
                  </a:lnTo>
                  <a:lnTo>
                    <a:pt x="9584" y="7630"/>
                  </a:lnTo>
                  <a:lnTo>
                    <a:pt x="9334" y="8025"/>
                  </a:lnTo>
                  <a:lnTo>
                    <a:pt x="9064" y="8399"/>
                  </a:lnTo>
                  <a:lnTo>
                    <a:pt x="8752" y="8753"/>
                  </a:lnTo>
                  <a:lnTo>
                    <a:pt x="8399" y="9065"/>
                  </a:lnTo>
                  <a:lnTo>
                    <a:pt x="8025" y="9335"/>
                  </a:lnTo>
                  <a:lnTo>
                    <a:pt x="7630" y="9584"/>
                  </a:lnTo>
                  <a:lnTo>
                    <a:pt x="7214" y="9792"/>
                  </a:lnTo>
                  <a:lnTo>
                    <a:pt x="6757" y="9958"/>
                  </a:lnTo>
                  <a:lnTo>
                    <a:pt x="6299" y="10062"/>
                  </a:lnTo>
                  <a:lnTo>
                    <a:pt x="5800" y="10146"/>
                  </a:lnTo>
                  <a:lnTo>
                    <a:pt x="5572" y="10166"/>
                  </a:lnTo>
                  <a:lnTo>
                    <a:pt x="5052" y="10166"/>
                  </a:lnTo>
                  <a:lnTo>
                    <a:pt x="4823" y="10146"/>
                  </a:lnTo>
                  <a:lnTo>
                    <a:pt x="4324" y="10062"/>
                  </a:lnTo>
                  <a:lnTo>
                    <a:pt x="3867" y="9958"/>
                  </a:lnTo>
                  <a:lnTo>
                    <a:pt x="3410" y="9792"/>
                  </a:lnTo>
                  <a:lnTo>
                    <a:pt x="2994" y="9584"/>
                  </a:lnTo>
                  <a:lnTo>
                    <a:pt x="2599" y="9335"/>
                  </a:lnTo>
                  <a:lnTo>
                    <a:pt x="2225" y="9065"/>
                  </a:lnTo>
                  <a:lnTo>
                    <a:pt x="1871" y="8753"/>
                  </a:lnTo>
                  <a:lnTo>
                    <a:pt x="1559" y="8399"/>
                  </a:lnTo>
                  <a:lnTo>
                    <a:pt x="1289" y="8025"/>
                  </a:lnTo>
                  <a:lnTo>
                    <a:pt x="1040" y="7630"/>
                  </a:lnTo>
                  <a:lnTo>
                    <a:pt x="832" y="7194"/>
                  </a:lnTo>
                  <a:lnTo>
                    <a:pt x="666" y="6757"/>
                  </a:lnTo>
                  <a:lnTo>
                    <a:pt x="541" y="6279"/>
                  </a:lnTo>
                  <a:lnTo>
                    <a:pt x="478" y="5801"/>
                  </a:lnTo>
                  <a:lnTo>
                    <a:pt x="458" y="5551"/>
                  </a:lnTo>
                  <a:lnTo>
                    <a:pt x="458" y="5302"/>
                  </a:lnTo>
                  <a:lnTo>
                    <a:pt x="458" y="5052"/>
                  </a:lnTo>
                  <a:lnTo>
                    <a:pt x="478" y="4803"/>
                  </a:lnTo>
                  <a:lnTo>
                    <a:pt x="541" y="4325"/>
                  </a:lnTo>
                  <a:lnTo>
                    <a:pt x="666" y="3867"/>
                  </a:lnTo>
                  <a:lnTo>
                    <a:pt x="832" y="3410"/>
                  </a:lnTo>
                  <a:lnTo>
                    <a:pt x="1040" y="2994"/>
                  </a:lnTo>
                  <a:lnTo>
                    <a:pt x="1289" y="2578"/>
                  </a:lnTo>
                  <a:lnTo>
                    <a:pt x="1559" y="2204"/>
                  </a:lnTo>
                  <a:lnTo>
                    <a:pt x="1871" y="1872"/>
                  </a:lnTo>
                  <a:lnTo>
                    <a:pt x="2225" y="1560"/>
                  </a:lnTo>
                  <a:lnTo>
                    <a:pt x="2599" y="1269"/>
                  </a:lnTo>
                  <a:lnTo>
                    <a:pt x="2994" y="1040"/>
                  </a:lnTo>
                  <a:lnTo>
                    <a:pt x="3410" y="832"/>
                  </a:lnTo>
                  <a:lnTo>
                    <a:pt x="3867" y="666"/>
                  </a:lnTo>
                  <a:lnTo>
                    <a:pt x="4324" y="541"/>
                  </a:lnTo>
                  <a:lnTo>
                    <a:pt x="4823" y="479"/>
                  </a:lnTo>
                  <a:lnTo>
                    <a:pt x="5052" y="458"/>
                  </a:lnTo>
                  <a:lnTo>
                    <a:pt x="5301" y="437"/>
                  </a:lnTo>
                  <a:close/>
                  <a:moveTo>
                    <a:pt x="5031" y="1"/>
                  </a:moveTo>
                  <a:lnTo>
                    <a:pt x="4761" y="21"/>
                  </a:lnTo>
                  <a:lnTo>
                    <a:pt x="4511" y="63"/>
                  </a:lnTo>
                  <a:lnTo>
                    <a:pt x="4241" y="105"/>
                  </a:lnTo>
                  <a:lnTo>
                    <a:pt x="3992" y="167"/>
                  </a:lnTo>
                  <a:lnTo>
                    <a:pt x="3721" y="229"/>
                  </a:lnTo>
                  <a:lnTo>
                    <a:pt x="3493" y="313"/>
                  </a:lnTo>
                  <a:lnTo>
                    <a:pt x="3243" y="416"/>
                  </a:lnTo>
                  <a:lnTo>
                    <a:pt x="3015" y="520"/>
                  </a:lnTo>
                  <a:lnTo>
                    <a:pt x="2786" y="624"/>
                  </a:lnTo>
                  <a:lnTo>
                    <a:pt x="2349" y="895"/>
                  </a:lnTo>
                  <a:lnTo>
                    <a:pt x="1934" y="1206"/>
                  </a:lnTo>
                  <a:lnTo>
                    <a:pt x="1559" y="1539"/>
                  </a:lnTo>
                  <a:lnTo>
                    <a:pt x="1206" y="1934"/>
                  </a:lnTo>
                  <a:lnTo>
                    <a:pt x="915" y="2329"/>
                  </a:lnTo>
                  <a:lnTo>
                    <a:pt x="645" y="2766"/>
                  </a:lnTo>
                  <a:lnTo>
                    <a:pt x="520" y="2994"/>
                  </a:lnTo>
                  <a:lnTo>
                    <a:pt x="416" y="3244"/>
                  </a:lnTo>
                  <a:lnTo>
                    <a:pt x="312" y="3472"/>
                  </a:lnTo>
                  <a:lnTo>
                    <a:pt x="229" y="3722"/>
                  </a:lnTo>
                  <a:lnTo>
                    <a:pt x="167" y="3971"/>
                  </a:lnTo>
                  <a:lnTo>
                    <a:pt x="104" y="4242"/>
                  </a:lnTo>
                  <a:lnTo>
                    <a:pt x="63" y="4491"/>
                  </a:lnTo>
                  <a:lnTo>
                    <a:pt x="21" y="4761"/>
                  </a:lnTo>
                  <a:lnTo>
                    <a:pt x="0" y="5032"/>
                  </a:lnTo>
                  <a:lnTo>
                    <a:pt x="0" y="5302"/>
                  </a:lnTo>
                  <a:lnTo>
                    <a:pt x="0" y="5572"/>
                  </a:lnTo>
                  <a:lnTo>
                    <a:pt x="21" y="5842"/>
                  </a:lnTo>
                  <a:lnTo>
                    <a:pt x="63" y="6113"/>
                  </a:lnTo>
                  <a:lnTo>
                    <a:pt x="104" y="6383"/>
                  </a:lnTo>
                  <a:lnTo>
                    <a:pt x="167" y="6632"/>
                  </a:lnTo>
                  <a:lnTo>
                    <a:pt x="229" y="6882"/>
                  </a:lnTo>
                  <a:lnTo>
                    <a:pt x="312" y="7131"/>
                  </a:lnTo>
                  <a:lnTo>
                    <a:pt x="416" y="7381"/>
                  </a:lnTo>
                  <a:lnTo>
                    <a:pt x="520" y="7609"/>
                  </a:lnTo>
                  <a:lnTo>
                    <a:pt x="645" y="7838"/>
                  </a:lnTo>
                  <a:lnTo>
                    <a:pt x="915" y="8275"/>
                  </a:lnTo>
                  <a:lnTo>
                    <a:pt x="1206" y="8690"/>
                  </a:lnTo>
                  <a:lnTo>
                    <a:pt x="1559" y="9065"/>
                  </a:lnTo>
                  <a:lnTo>
                    <a:pt x="1934" y="9397"/>
                  </a:lnTo>
                  <a:lnTo>
                    <a:pt x="2349" y="9709"/>
                  </a:lnTo>
                  <a:lnTo>
                    <a:pt x="2786" y="9979"/>
                  </a:lnTo>
                  <a:lnTo>
                    <a:pt x="3015" y="10104"/>
                  </a:lnTo>
                  <a:lnTo>
                    <a:pt x="3243" y="10208"/>
                  </a:lnTo>
                  <a:lnTo>
                    <a:pt x="3493" y="10291"/>
                  </a:lnTo>
                  <a:lnTo>
                    <a:pt x="3721" y="10374"/>
                  </a:lnTo>
                  <a:lnTo>
                    <a:pt x="3992" y="10457"/>
                  </a:lnTo>
                  <a:lnTo>
                    <a:pt x="4241" y="10520"/>
                  </a:lnTo>
                  <a:lnTo>
                    <a:pt x="4511" y="10561"/>
                  </a:lnTo>
                  <a:lnTo>
                    <a:pt x="4761" y="10582"/>
                  </a:lnTo>
                  <a:lnTo>
                    <a:pt x="5031" y="10603"/>
                  </a:lnTo>
                  <a:lnTo>
                    <a:pt x="5301" y="10624"/>
                  </a:lnTo>
                  <a:lnTo>
                    <a:pt x="5592" y="10603"/>
                  </a:lnTo>
                  <a:lnTo>
                    <a:pt x="5863" y="10582"/>
                  </a:lnTo>
                  <a:lnTo>
                    <a:pt x="6112" y="10561"/>
                  </a:lnTo>
                  <a:lnTo>
                    <a:pt x="6382" y="10520"/>
                  </a:lnTo>
                  <a:lnTo>
                    <a:pt x="6632" y="10457"/>
                  </a:lnTo>
                  <a:lnTo>
                    <a:pt x="6881" y="10374"/>
                  </a:lnTo>
                  <a:lnTo>
                    <a:pt x="7131" y="10291"/>
                  </a:lnTo>
                  <a:lnTo>
                    <a:pt x="7380" y="10208"/>
                  </a:lnTo>
                  <a:lnTo>
                    <a:pt x="7609" y="10083"/>
                  </a:lnTo>
                  <a:lnTo>
                    <a:pt x="7838" y="9979"/>
                  </a:lnTo>
                  <a:lnTo>
                    <a:pt x="8274" y="9709"/>
                  </a:lnTo>
                  <a:lnTo>
                    <a:pt x="8690" y="9397"/>
                  </a:lnTo>
                  <a:lnTo>
                    <a:pt x="9064" y="9065"/>
                  </a:lnTo>
                  <a:lnTo>
                    <a:pt x="9418" y="8690"/>
                  </a:lnTo>
                  <a:lnTo>
                    <a:pt x="9709" y="8275"/>
                  </a:lnTo>
                  <a:lnTo>
                    <a:pt x="9979" y="7838"/>
                  </a:lnTo>
                  <a:lnTo>
                    <a:pt x="10104" y="7609"/>
                  </a:lnTo>
                  <a:lnTo>
                    <a:pt x="10208" y="7381"/>
                  </a:lnTo>
                  <a:lnTo>
                    <a:pt x="10291" y="7131"/>
                  </a:lnTo>
                  <a:lnTo>
                    <a:pt x="10395" y="6882"/>
                  </a:lnTo>
                  <a:lnTo>
                    <a:pt x="10457" y="6632"/>
                  </a:lnTo>
                  <a:lnTo>
                    <a:pt x="10519" y="6383"/>
                  </a:lnTo>
                  <a:lnTo>
                    <a:pt x="10561" y="6113"/>
                  </a:lnTo>
                  <a:lnTo>
                    <a:pt x="10603" y="5842"/>
                  </a:lnTo>
                  <a:lnTo>
                    <a:pt x="10623" y="5572"/>
                  </a:lnTo>
                  <a:lnTo>
                    <a:pt x="10623" y="5302"/>
                  </a:lnTo>
                  <a:lnTo>
                    <a:pt x="10623" y="5032"/>
                  </a:lnTo>
                  <a:lnTo>
                    <a:pt x="10603" y="4761"/>
                  </a:lnTo>
                  <a:lnTo>
                    <a:pt x="10561" y="4491"/>
                  </a:lnTo>
                  <a:lnTo>
                    <a:pt x="10519" y="4242"/>
                  </a:lnTo>
                  <a:lnTo>
                    <a:pt x="10457" y="3971"/>
                  </a:lnTo>
                  <a:lnTo>
                    <a:pt x="10395" y="3722"/>
                  </a:lnTo>
                  <a:lnTo>
                    <a:pt x="10311" y="3472"/>
                  </a:lnTo>
                  <a:lnTo>
                    <a:pt x="10208" y="3244"/>
                  </a:lnTo>
                  <a:lnTo>
                    <a:pt x="10104" y="2994"/>
                  </a:lnTo>
                  <a:lnTo>
                    <a:pt x="9979" y="2766"/>
                  </a:lnTo>
                  <a:lnTo>
                    <a:pt x="9709" y="2329"/>
                  </a:lnTo>
                  <a:lnTo>
                    <a:pt x="9418" y="1934"/>
                  </a:lnTo>
                  <a:lnTo>
                    <a:pt x="9064" y="1539"/>
                  </a:lnTo>
                  <a:lnTo>
                    <a:pt x="8690" y="1206"/>
                  </a:lnTo>
                  <a:lnTo>
                    <a:pt x="8274" y="895"/>
                  </a:lnTo>
                  <a:lnTo>
                    <a:pt x="7838" y="624"/>
                  </a:lnTo>
                  <a:lnTo>
                    <a:pt x="7609" y="520"/>
                  </a:lnTo>
                  <a:lnTo>
                    <a:pt x="7380" y="416"/>
                  </a:lnTo>
                  <a:lnTo>
                    <a:pt x="7131" y="313"/>
                  </a:lnTo>
                  <a:lnTo>
                    <a:pt x="6881" y="229"/>
                  </a:lnTo>
                  <a:lnTo>
                    <a:pt x="6632" y="167"/>
                  </a:lnTo>
                  <a:lnTo>
                    <a:pt x="6382" y="105"/>
                  </a:lnTo>
                  <a:lnTo>
                    <a:pt x="6112" y="63"/>
                  </a:lnTo>
                  <a:lnTo>
                    <a:pt x="5863" y="21"/>
                  </a:lnTo>
                  <a:lnTo>
                    <a:pt x="5592"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2"/>
            <p:cNvSpPr/>
            <p:nvPr/>
          </p:nvSpPr>
          <p:spPr>
            <a:xfrm>
              <a:off x="5147225" y="1613800"/>
              <a:ext cx="151775" cy="151775"/>
            </a:xfrm>
            <a:custGeom>
              <a:rect b="b" l="l" r="r" t="t"/>
              <a:pathLst>
                <a:path extrusionOk="0" h="6071" w="6071">
                  <a:moveTo>
                    <a:pt x="3035" y="1"/>
                  </a:moveTo>
                  <a:lnTo>
                    <a:pt x="2744" y="21"/>
                  </a:lnTo>
                  <a:lnTo>
                    <a:pt x="2433" y="63"/>
                  </a:lnTo>
                  <a:lnTo>
                    <a:pt x="2141" y="146"/>
                  </a:lnTo>
                  <a:lnTo>
                    <a:pt x="1871" y="250"/>
                  </a:lnTo>
                  <a:lnTo>
                    <a:pt x="1601" y="375"/>
                  </a:lnTo>
                  <a:lnTo>
                    <a:pt x="1352" y="520"/>
                  </a:lnTo>
                  <a:lnTo>
                    <a:pt x="1123" y="707"/>
                  </a:lnTo>
                  <a:lnTo>
                    <a:pt x="894" y="895"/>
                  </a:lnTo>
                  <a:lnTo>
                    <a:pt x="707" y="1102"/>
                  </a:lnTo>
                  <a:lnTo>
                    <a:pt x="520" y="1352"/>
                  </a:lnTo>
                  <a:lnTo>
                    <a:pt x="374" y="1601"/>
                  </a:lnTo>
                  <a:lnTo>
                    <a:pt x="250" y="1851"/>
                  </a:lnTo>
                  <a:lnTo>
                    <a:pt x="146" y="2142"/>
                  </a:lnTo>
                  <a:lnTo>
                    <a:pt x="63" y="2433"/>
                  </a:lnTo>
                  <a:lnTo>
                    <a:pt x="21" y="2724"/>
                  </a:lnTo>
                  <a:lnTo>
                    <a:pt x="0" y="3036"/>
                  </a:lnTo>
                  <a:lnTo>
                    <a:pt x="21" y="3348"/>
                  </a:lnTo>
                  <a:lnTo>
                    <a:pt x="63" y="3659"/>
                  </a:lnTo>
                  <a:lnTo>
                    <a:pt x="146" y="3951"/>
                  </a:lnTo>
                  <a:lnTo>
                    <a:pt x="250" y="4221"/>
                  </a:lnTo>
                  <a:lnTo>
                    <a:pt x="374" y="4491"/>
                  </a:lnTo>
                  <a:lnTo>
                    <a:pt x="520" y="4740"/>
                  </a:lnTo>
                  <a:lnTo>
                    <a:pt x="707" y="4969"/>
                  </a:lnTo>
                  <a:lnTo>
                    <a:pt x="894" y="5177"/>
                  </a:lnTo>
                  <a:lnTo>
                    <a:pt x="1123" y="5385"/>
                  </a:lnTo>
                  <a:lnTo>
                    <a:pt x="1352" y="5551"/>
                  </a:lnTo>
                  <a:lnTo>
                    <a:pt x="1601" y="5718"/>
                  </a:lnTo>
                  <a:lnTo>
                    <a:pt x="1871" y="5842"/>
                  </a:lnTo>
                  <a:lnTo>
                    <a:pt x="2141" y="5946"/>
                  </a:lnTo>
                  <a:lnTo>
                    <a:pt x="2433" y="6009"/>
                  </a:lnTo>
                  <a:lnTo>
                    <a:pt x="2744" y="6050"/>
                  </a:lnTo>
                  <a:lnTo>
                    <a:pt x="3035" y="6071"/>
                  </a:lnTo>
                  <a:lnTo>
                    <a:pt x="3347" y="6050"/>
                  </a:lnTo>
                  <a:lnTo>
                    <a:pt x="3659" y="6009"/>
                  </a:lnTo>
                  <a:lnTo>
                    <a:pt x="3950" y="5946"/>
                  </a:lnTo>
                  <a:lnTo>
                    <a:pt x="4220" y="5842"/>
                  </a:lnTo>
                  <a:lnTo>
                    <a:pt x="4491" y="5718"/>
                  </a:lnTo>
                  <a:lnTo>
                    <a:pt x="4740" y="5551"/>
                  </a:lnTo>
                  <a:lnTo>
                    <a:pt x="4969" y="5385"/>
                  </a:lnTo>
                  <a:lnTo>
                    <a:pt x="5197" y="5177"/>
                  </a:lnTo>
                  <a:lnTo>
                    <a:pt x="5385" y="4969"/>
                  </a:lnTo>
                  <a:lnTo>
                    <a:pt x="5572" y="4740"/>
                  </a:lnTo>
                  <a:lnTo>
                    <a:pt x="5717" y="4491"/>
                  </a:lnTo>
                  <a:lnTo>
                    <a:pt x="5842" y="4221"/>
                  </a:lnTo>
                  <a:lnTo>
                    <a:pt x="5946" y="3951"/>
                  </a:lnTo>
                  <a:lnTo>
                    <a:pt x="6029" y="3659"/>
                  </a:lnTo>
                  <a:lnTo>
                    <a:pt x="6071" y="3348"/>
                  </a:lnTo>
                  <a:lnTo>
                    <a:pt x="6071" y="3036"/>
                  </a:lnTo>
                  <a:lnTo>
                    <a:pt x="6071" y="2724"/>
                  </a:lnTo>
                  <a:lnTo>
                    <a:pt x="6029" y="2433"/>
                  </a:lnTo>
                  <a:lnTo>
                    <a:pt x="5946" y="2142"/>
                  </a:lnTo>
                  <a:lnTo>
                    <a:pt x="5842" y="1851"/>
                  </a:lnTo>
                  <a:lnTo>
                    <a:pt x="5717" y="1601"/>
                  </a:lnTo>
                  <a:lnTo>
                    <a:pt x="5572" y="1352"/>
                  </a:lnTo>
                  <a:lnTo>
                    <a:pt x="5385" y="1102"/>
                  </a:lnTo>
                  <a:lnTo>
                    <a:pt x="5197" y="895"/>
                  </a:lnTo>
                  <a:lnTo>
                    <a:pt x="4969" y="707"/>
                  </a:lnTo>
                  <a:lnTo>
                    <a:pt x="4740" y="520"/>
                  </a:lnTo>
                  <a:lnTo>
                    <a:pt x="4491" y="375"/>
                  </a:lnTo>
                  <a:lnTo>
                    <a:pt x="4220" y="250"/>
                  </a:lnTo>
                  <a:lnTo>
                    <a:pt x="3950" y="146"/>
                  </a:lnTo>
                  <a:lnTo>
                    <a:pt x="3659" y="63"/>
                  </a:lnTo>
                  <a:lnTo>
                    <a:pt x="3347" y="21"/>
                  </a:lnTo>
                  <a:lnTo>
                    <a:pt x="3035"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2"/>
            <p:cNvSpPr/>
            <p:nvPr/>
          </p:nvSpPr>
          <p:spPr>
            <a:xfrm>
              <a:off x="3925875" y="2373625"/>
              <a:ext cx="66550" cy="66550"/>
            </a:xfrm>
            <a:custGeom>
              <a:rect b="b" l="l" r="r" t="t"/>
              <a:pathLst>
                <a:path extrusionOk="0" h="2662" w="2662">
                  <a:moveTo>
                    <a:pt x="1311" y="1"/>
                  </a:moveTo>
                  <a:lnTo>
                    <a:pt x="1186" y="22"/>
                  </a:lnTo>
                  <a:lnTo>
                    <a:pt x="1040" y="42"/>
                  </a:lnTo>
                  <a:lnTo>
                    <a:pt x="916" y="63"/>
                  </a:lnTo>
                  <a:lnTo>
                    <a:pt x="791" y="125"/>
                  </a:lnTo>
                  <a:lnTo>
                    <a:pt x="687" y="167"/>
                  </a:lnTo>
                  <a:lnTo>
                    <a:pt x="583" y="229"/>
                  </a:lnTo>
                  <a:lnTo>
                    <a:pt x="375" y="396"/>
                  </a:lnTo>
                  <a:lnTo>
                    <a:pt x="209" y="604"/>
                  </a:lnTo>
                  <a:lnTo>
                    <a:pt x="146" y="708"/>
                  </a:lnTo>
                  <a:lnTo>
                    <a:pt x="84" y="832"/>
                  </a:lnTo>
                  <a:lnTo>
                    <a:pt x="42" y="957"/>
                  </a:lnTo>
                  <a:lnTo>
                    <a:pt x="22" y="1082"/>
                  </a:lnTo>
                  <a:lnTo>
                    <a:pt x="1" y="1206"/>
                  </a:lnTo>
                  <a:lnTo>
                    <a:pt x="1" y="1352"/>
                  </a:lnTo>
                  <a:lnTo>
                    <a:pt x="1" y="1477"/>
                  </a:lnTo>
                  <a:lnTo>
                    <a:pt x="22" y="1622"/>
                  </a:lnTo>
                  <a:lnTo>
                    <a:pt x="42" y="1747"/>
                  </a:lnTo>
                  <a:lnTo>
                    <a:pt x="105" y="1872"/>
                  </a:lnTo>
                  <a:lnTo>
                    <a:pt x="146" y="1976"/>
                  </a:lnTo>
                  <a:lnTo>
                    <a:pt x="230" y="2080"/>
                  </a:lnTo>
                  <a:lnTo>
                    <a:pt x="375" y="2287"/>
                  </a:lnTo>
                  <a:lnTo>
                    <a:pt x="583" y="2454"/>
                  </a:lnTo>
                  <a:lnTo>
                    <a:pt x="687" y="2516"/>
                  </a:lnTo>
                  <a:lnTo>
                    <a:pt x="812" y="2579"/>
                  </a:lnTo>
                  <a:lnTo>
                    <a:pt x="936" y="2620"/>
                  </a:lnTo>
                  <a:lnTo>
                    <a:pt x="1061" y="2641"/>
                  </a:lnTo>
                  <a:lnTo>
                    <a:pt x="1186" y="2662"/>
                  </a:lnTo>
                  <a:lnTo>
                    <a:pt x="1456" y="2662"/>
                  </a:lnTo>
                  <a:lnTo>
                    <a:pt x="1602" y="2641"/>
                  </a:lnTo>
                  <a:lnTo>
                    <a:pt x="1726" y="2620"/>
                  </a:lnTo>
                  <a:lnTo>
                    <a:pt x="1851" y="2558"/>
                  </a:lnTo>
                  <a:lnTo>
                    <a:pt x="1955" y="2516"/>
                  </a:lnTo>
                  <a:lnTo>
                    <a:pt x="2080" y="2433"/>
                  </a:lnTo>
                  <a:lnTo>
                    <a:pt x="2267" y="2287"/>
                  </a:lnTo>
                  <a:lnTo>
                    <a:pt x="2433" y="2080"/>
                  </a:lnTo>
                  <a:lnTo>
                    <a:pt x="2496" y="1976"/>
                  </a:lnTo>
                  <a:lnTo>
                    <a:pt x="2558" y="1851"/>
                  </a:lnTo>
                  <a:lnTo>
                    <a:pt x="2599" y="1726"/>
                  </a:lnTo>
                  <a:lnTo>
                    <a:pt x="2620" y="1601"/>
                  </a:lnTo>
                  <a:lnTo>
                    <a:pt x="2641" y="1477"/>
                  </a:lnTo>
                  <a:lnTo>
                    <a:pt x="2662" y="1331"/>
                  </a:lnTo>
                  <a:lnTo>
                    <a:pt x="2641" y="1206"/>
                  </a:lnTo>
                  <a:lnTo>
                    <a:pt x="2620" y="1061"/>
                  </a:lnTo>
                  <a:lnTo>
                    <a:pt x="2599" y="936"/>
                  </a:lnTo>
                  <a:lnTo>
                    <a:pt x="2537" y="811"/>
                  </a:lnTo>
                  <a:lnTo>
                    <a:pt x="2496" y="708"/>
                  </a:lnTo>
                  <a:lnTo>
                    <a:pt x="2433" y="604"/>
                  </a:lnTo>
                  <a:lnTo>
                    <a:pt x="2267" y="396"/>
                  </a:lnTo>
                  <a:lnTo>
                    <a:pt x="2059" y="229"/>
                  </a:lnTo>
                  <a:lnTo>
                    <a:pt x="1955" y="167"/>
                  </a:lnTo>
                  <a:lnTo>
                    <a:pt x="1830" y="105"/>
                  </a:lnTo>
                  <a:lnTo>
                    <a:pt x="1726" y="63"/>
                  </a:lnTo>
                  <a:lnTo>
                    <a:pt x="1581" y="42"/>
                  </a:lnTo>
                  <a:lnTo>
                    <a:pt x="1456" y="22"/>
                  </a:lnTo>
                  <a:lnTo>
                    <a:pt x="13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2"/>
            <p:cNvSpPr/>
            <p:nvPr/>
          </p:nvSpPr>
          <p:spPr>
            <a:xfrm>
              <a:off x="3920175" y="2367925"/>
              <a:ext cx="77450" cy="77975"/>
            </a:xfrm>
            <a:custGeom>
              <a:rect b="b" l="l" r="r" t="t"/>
              <a:pathLst>
                <a:path extrusionOk="0" h="3119" w="3098">
                  <a:moveTo>
                    <a:pt x="1559" y="457"/>
                  </a:moveTo>
                  <a:lnTo>
                    <a:pt x="1767" y="478"/>
                  </a:lnTo>
                  <a:lnTo>
                    <a:pt x="1975" y="541"/>
                  </a:lnTo>
                  <a:lnTo>
                    <a:pt x="2162" y="645"/>
                  </a:lnTo>
                  <a:lnTo>
                    <a:pt x="2329" y="790"/>
                  </a:lnTo>
                  <a:lnTo>
                    <a:pt x="2474" y="956"/>
                  </a:lnTo>
                  <a:lnTo>
                    <a:pt x="2578" y="1143"/>
                  </a:lnTo>
                  <a:lnTo>
                    <a:pt x="2640" y="1351"/>
                  </a:lnTo>
                  <a:lnTo>
                    <a:pt x="2661" y="1559"/>
                  </a:lnTo>
                  <a:lnTo>
                    <a:pt x="2640" y="1788"/>
                  </a:lnTo>
                  <a:lnTo>
                    <a:pt x="2578" y="1996"/>
                  </a:lnTo>
                  <a:lnTo>
                    <a:pt x="2474" y="2183"/>
                  </a:lnTo>
                  <a:lnTo>
                    <a:pt x="2329" y="2349"/>
                  </a:lnTo>
                  <a:lnTo>
                    <a:pt x="2162" y="2495"/>
                  </a:lnTo>
                  <a:lnTo>
                    <a:pt x="1975" y="2578"/>
                  </a:lnTo>
                  <a:lnTo>
                    <a:pt x="1767" y="2661"/>
                  </a:lnTo>
                  <a:lnTo>
                    <a:pt x="1559" y="2682"/>
                  </a:lnTo>
                  <a:lnTo>
                    <a:pt x="1331" y="2661"/>
                  </a:lnTo>
                  <a:lnTo>
                    <a:pt x="1123" y="2578"/>
                  </a:lnTo>
                  <a:lnTo>
                    <a:pt x="936" y="2495"/>
                  </a:lnTo>
                  <a:lnTo>
                    <a:pt x="769" y="2349"/>
                  </a:lnTo>
                  <a:lnTo>
                    <a:pt x="624" y="2183"/>
                  </a:lnTo>
                  <a:lnTo>
                    <a:pt x="541" y="1996"/>
                  </a:lnTo>
                  <a:lnTo>
                    <a:pt x="458" y="1788"/>
                  </a:lnTo>
                  <a:lnTo>
                    <a:pt x="437" y="1559"/>
                  </a:lnTo>
                  <a:lnTo>
                    <a:pt x="458" y="1351"/>
                  </a:lnTo>
                  <a:lnTo>
                    <a:pt x="541" y="1143"/>
                  </a:lnTo>
                  <a:lnTo>
                    <a:pt x="624" y="956"/>
                  </a:lnTo>
                  <a:lnTo>
                    <a:pt x="769" y="790"/>
                  </a:lnTo>
                  <a:lnTo>
                    <a:pt x="936" y="645"/>
                  </a:lnTo>
                  <a:lnTo>
                    <a:pt x="1123" y="541"/>
                  </a:lnTo>
                  <a:lnTo>
                    <a:pt x="1331" y="478"/>
                  </a:lnTo>
                  <a:lnTo>
                    <a:pt x="1559" y="457"/>
                  </a:lnTo>
                  <a:close/>
                  <a:moveTo>
                    <a:pt x="1559" y="0"/>
                  </a:moveTo>
                  <a:lnTo>
                    <a:pt x="1393" y="21"/>
                  </a:lnTo>
                  <a:lnTo>
                    <a:pt x="1227" y="42"/>
                  </a:lnTo>
                  <a:lnTo>
                    <a:pt x="1081" y="83"/>
                  </a:lnTo>
                  <a:lnTo>
                    <a:pt x="936" y="125"/>
                  </a:lnTo>
                  <a:lnTo>
                    <a:pt x="811" y="187"/>
                  </a:lnTo>
                  <a:lnTo>
                    <a:pt x="686" y="270"/>
                  </a:lnTo>
                  <a:lnTo>
                    <a:pt x="562" y="353"/>
                  </a:lnTo>
                  <a:lnTo>
                    <a:pt x="458" y="457"/>
                  </a:lnTo>
                  <a:lnTo>
                    <a:pt x="354" y="582"/>
                  </a:lnTo>
                  <a:lnTo>
                    <a:pt x="250" y="686"/>
                  </a:lnTo>
                  <a:lnTo>
                    <a:pt x="187" y="832"/>
                  </a:lnTo>
                  <a:lnTo>
                    <a:pt x="125" y="956"/>
                  </a:lnTo>
                  <a:lnTo>
                    <a:pt x="63" y="1102"/>
                  </a:lnTo>
                  <a:lnTo>
                    <a:pt x="21" y="1247"/>
                  </a:lnTo>
                  <a:lnTo>
                    <a:pt x="0" y="1414"/>
                  </a:lnTo>
                  <a:lnTo>
                    <a:pt x="0" y="1559"/>
                  </a:lnTo>
                  <a:lnTo>
                    <a:pt x="0" y="1726"/>
                  </a:lnTo>
                  <a:lnTo>
                    <a:pt x="21" y="1871"/>
                  </a:lnTo>
                  <a:lnTo>
                    <a:pt x="63" y="2017"/>
                  </a:lnTo>
                  <a:lnTo>
                    <a:pt x="125" y="2162"/>
                  </a:lnTo>
                  <a:lnTo>
                    <a:pt x="187" y="2308"/>
                  </a:lnTo>
                  <a:lnTo>
                    <a:pt x="250" y="2432"/>
                  </a:lnTo>
                  <a:lnTo>
                    <a:pt x="354" y="2557"/>
                  </a:lnTo>
                  <a:lnTo>
                    <a:pt x="458" y="2661"/>
                  </a:lnTo>
                  <a:lnTo>
                    <a:pt x="562" y="2765"/>
                  </a:lnTo>
                  <a:lnTo>
                    <a:pt x="686" y="2848"/>
                  </a:lnTo>
                  <a:lnTo>
                    <a:pt x="811" y="2931"/>
                  </a:lnTo>
                  <a:lnTo>
                    <a:pt x="936" y="2994"/>
                  </a:lnTo>
                  <a:lnTo>
                    <a:pt x="1081" y="3056"/>
                  </a:lnTo>
                  <a:lnTo>
                    <a:pt x="1227" y="3098"/>
                  </a:lnTo>
                  <a:lnTo>
                    <a:pt x="1393" y="3118"/>
                  </a:lnTo>
                  <a:lnTo>
                    <a:pt x="1705" y="3118"/>
                  </a:lnTo>
                  <a:lnTo>
                    <a:pt x="1871" y="3098"/>
                  </a:lnTo>
                  <a:lnTo>
                    <a:pt x="2017" y="3056"/>
                  </a:lnTo>
                  <a:lnTo>
                    <a:pt x="2162" y="2994"/>
                  </a:lnTo>
                  <a:lnTo>
                    <a:pt x="2287" y="2931"/>
                  </a:lnTo>
                  <a:lnTo>
                    <a:pt x="2412" y="2848"/>
                  </a:lnTo>
                  <a:lnTo>
                    <a:pt x="2536" y="2765"/>
                  </a:lnTo>
                  <a:lnTo>
                    <a:pt x="2640" y="2661"/>
                  </a:lnTo>
                  <a:lnTo>
                    <a:pt x="2744" y="2557"/>
                  </a:lnTo>
                  <a:lnTo>
                    <a:pt x="2848" y="2432"/>
                  </a:lnTo>
                  <a:lnTo>
                    <a:pt x="2911" y="2308"/>
                  </a:lnTo>
                  <a:lnTo>
                    <a:pt x="2994" y="2162"/>
                  </a:lnTo>
                  <a:lnTo>
                    <a:pt x="3035" y="2017"/>
                  </a:lnTo>
                  <a:lnTo>
                    <a:pt x="3077" y="1871"/>
                  </a:lnTo>
                  <a:lnTo>
                    <a:pt x="3098" y="1726"/>
                  </a:lnTo>
                  <a:lnTo>
                    <a:pt x="3098" y="1559"/>
                  </a:lnTo>
                  <a:lnTo>
                    <a:pt x="3098" y="1414"/>
                  </a:lnTo>
                  <a:lnTo>
                    <a:pt x="3077" y="1247"/>
                  </a:lnTo>
                  <a:lnTo>
                    <a:pt x="3035" y="1102"/>
                  </a:lnTo>
                  <a:lnTo>
                    <a:pt x="2994" y="956"/>
                  </a:lnTo>
                  <a:lnTo>
                    <a:pt x="2911" y="832"/>
                  </a:lnTo>
                  <a:lnTo>
                    <a:pt x="2848" y="686"/>
                  </a:lnTo>
                  <a:lnTo>
                    <a:pt x="2744" y="582"/>
                  </a:lnTo>
                  <a:lnTo>
                    <a:pt x="2640" y="457"/>
                  </a:lnTo>
                  <a:lnTo>
                    <a:pt x="2536" y="353"/>
                  </a:lnTo>
                  <a:lnTo>
                    <a:pt x="2412" y="270"/>
                  </a:lnTo>
                  <a:lnTo>
                    <a:pt x="2287" y="187"/>
                  </a:lnTo>
                  <a:lnTo>
                    <a:pt x="2162" y="125"/>
                  </a:lnTo>
                  <a:lnTo>
                    <a:pt x="2017" y="83"/>
                  </a:lnTo>
                  <a:lnTo>
                    <a:pt x="1871" y="42"/>
                  </a:lnTo>
                  <a:lnTo>
                    <a:pt x="1705" y="21"/>
                  </a:lnTo>
                  <a:lnTo>
                    <a:pt x="1559"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2"/>
            <p:cNvSpPr/>
            <p:nvPr/>
          </p:nvSpPr>
          <p:spPr>
            <a:xfrm>
              <a:off x="6045300" y="1386175"/>
              <a:ext cx="150200" cy="149700"/>
            </a:xfrm>
            <a:custGeom>
              <a:rect b="b" l="l" r="r" t="t"/>
              <a:pathLst>
                <a:path extrusionOk="0" h="5988" w="6008">
                  <a:moveTo>
                    <a:pt x="3014" y="0"/>
                  </a:moveTo>
                  <a:lnTo>
                    <a:pt x="2703" y="21"/>
                  </a:lnTo>
                  <a:lnTo>
                    <a:pt x="2391" y="63"/>
                  </a:lnTo>
                  <a:lnTo>
                    <a:pt x="2121" y="125"/>
                  </a:lnTo>
                  <a:lnTo>
                    <a:pt x="1829" y="229"/>
                  </a:lnTo>
                  <a:lnTo>
                    <a:pt x="1580" y="354"/>
                  </a:lnTo>
                  <a:lnTo>
                    <a:pt x="1331" y="520"/>
                  </a:lnTo>
                  <a:lnTo>
                    <a:pt x="1102" y="686"/>
                  </a:lnTo>
                  <a:lnTo>
                    <a:pt x="894" y="873"/>
                  </a:lnTo>
                  <a:lnTo>
                    <a:pt x="686" y="1081"/>
                  </a:lnTo>
                  <a:lnTo>
                    <a:pt x="520" y="1331"/>
                  </a:lnTo>
                  <a:lnTo>
                    <a:pt x="374" y="1559"/>
                  </a:lnTo>
                  <a:lnTo>
                    <a:pt x="250" y="1830"/>
                  </a:lnTo>
                  <a:lnTo>
                    <a:pt x="146" y="2100"/>
                  </a:lnTo>
                  <a:lnTo>
                    <a:pt x="62" y="2391"/>
                  </a:lnTo>
                  <a:lnTo>
                    <a:pt x="21" y="2682"/>
                  </a:lnTo>
                  <a:lnTo>
                    <a:pt x="0" y="2994"/>
                  </a:lnTo>
                  <a:lnTo>
                    <a:pt x="21" y="3306"/>
                  </a:lnTo>
                  <a:lnTo>
                    <a:pt x="62" y="3597"/>
                  </a:lnTo>
                  <a:lnTo>
                    <a:pt x="146" y="3888"/>
                  </a:lnTo>
                  <a:lnTo>
                    <a:pt x="250" y="4158"/>
                  </a:lnTo>
                  <a:lnTo>
                    <a:pt x="374" y="4428"/>
                  </a:lnTo>
                  <a:lnTo>
                    <a:pt x="520" y="4678"/>
                  </a:lnTo>
                  <a:lnTo>
                    <a:pt x="686" y="4906"/>
                  </a:lnTo>
                  <a:lnTo>
                    <a:pt x="894" y="5114"/>
                  </a:lnTo>
                  <a:lnTo>
                    <a:pt x="1102" y="5322"/>
                  </a:lnTo>
                  <a:lnTo>
                    <a:pt x="1331" y="5488"/>
                  </a:lnTo>
                  <a:lnTo>
                    <a:pt x="1580" y="5634"/>
                  </a:lnTo>
                  <a:lnTo>
                    <a:pt x="1829" y="5759"/>
                  </a:lnTo>
                  <a:lnTo>
                    <a:pt x="2121" y="5863"/>
                  </a:lnTo>
                  <a:lnTo>
                    <a:pt x="2391" y="5946"/>
                  </a:lnTo>
                  <a:lnTo>
                    <a:pt x="2703" y="5987"/>
                  </a:lnTo>
                  <a:lnTo>
                    <a:pt x="3305" y="5987"/>
                  </a:lnTo>
                  <a:lnTo>
                    <a:pt x="3617" y="5946"/>
                  </a:lnTo>
                  <a:lnTo>
                    <a:pt x="3888" y="5863"/>
                  </a:lnTo>
                  <a:lnTo>
                    <a:pt x="4179" y="5759"/>
                  </a:lnTo>
                  <a:lnTo>
                    <a:pt x="4428" y="5634"/>
                  </a:lnTo>
                  <a:lnTo>
                    <a:pt x="4678" y="5488"/>
                  </a:lnTo>
                  <a:lnTo>
                    <a:pt x="4906" y="5322"/>
                  </a:lnTo>
                  <a:lnTo>
                    <a:pt x="5135" y="5114"/>
                  </a:lnTo>
                  <a:lnTo>
                    <a:pt x="5322" y="4906"/>
                  </a:lnTo>
                  <a:lnTo>
                    <a:pt x="5488" y="4678"/>
                  </a:lnTo>
                  <a:lnTo>
                    <a:pt x="5634" y="4428"/>
                  </a:lnTo>
                  <a:lnTo>
                    <a:pt x="5759" y="4158"/>
                  </a:lnTo>
                  <a:lnTo>
                    <a:pt x="5862" y="3888"/>
                  </a:lnTo>
                  <a:lnTo>
                    <a:pt x="5946" y="3597"/>
                  </a:lnTo>
                  <a:lnTo>
                    <a:pt x="5987" y="3306"/>
                  </a:lnTo>
                  <a:lnTo>
                    <a:pt x="6008" y="2994"/>
                  </a:lnTo>
                  <a:lnTo>
                    <a:pt x="5987" y="2682"/>
                  </a:lnTo>
                  <a:lnTo>
                    <a:pt x="5946" y="2391"/>
                  </a:lnTo>
                  <a:lnTo>
                    <a:pt x="5862" y="2100"/>
                  </a:lnTo>
                  <a:lnTo>
                    <a:pt x="5759" y="1830"/>
                  </a:lnTo>
                  <a:lnTo>
                    <a:pt x="5634" y="1559"/>
                  </a:lnTo>
                  <a:lnTo>
                    <a:pt x="5488" y="1331"/>
                  </a:lnTo>
                  <a:lnTo>
                    <a:pt x="5322" y="1081"/>
                  </a:lnTo>
                  <a:lnTo>
                    <a:pt x="5135" y="873"/>
                  </a:lnTo>
                  <a:lnTo>
                    <a:pt x="4906" y="686"/>
                  </a:lnTo>
                  <a:lnTo>
                    <a:pt x="4678" y="520"/>
                  </a:lnTo>
                  <a:lnTo>
                    <a:pt x="4428" y="354"/>
                  </a:lnTo>
                  <a:lnTo>
                    <a:pt x="4179" y="229"/>
                  </a:lnTo>
                  <a:lnTo>
                    <a:pt x="3888" y="125"/>
                  </a:lnTo>
                  <a:lnTo>
                    <a:pt x="3617" y="63"/>
                  </a:lnTo>
                  <a:lnTo>
                    <a:pt x="3305" y="21"/>
                  </a:lnTo>
                  <a:lnTo>
                    <a:pt x="301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2"/>
            <p:cNvSpPr/>
            <p:nvPr/>
          </p:nvSpPr>
          <p:spPr>
            <a:xfrm>
              <a:off x="6005275" y="1473475"/>
              <a:ext cx="150225" cy="149700"/>
            </a:xfrm>
            <a:custGeom>
              <a:rect b="b" l="l" r="r" t="t"/>
              <a:pathLst>
                <a:path extrusionOk="0" h="5988" w="6009">
                  <a:moveTo>
                    <a:pt x="2703" y="1"/>
                  </a:moveTo>
                  <a:lnTo>
                    <a:pt x="2412" y="63"/>
                  </a:lnTo>
                  <a:lnTo>
                    <a:pt x="2121" y="125"/>
                  </a:lnTo>
                  <a:lnTo>
                    <a:pt x="1851" y="229"/>
                  </a:lnTo>
                  <a:lnTo>
                    <a:pt x="1580" y="354"/>
                  </a:lnTo>
                  <a:lnTo>
                    <a:pt x="1331" y="500"/>
                  </a:lnTo>
                  <a:lnTo>
                    <a:pt x="1102" y="687"/>
                  </a:lnTo>
                  <a:lnTo>
                    <a:pt x="894" y="874"/>
                  </a:lnTo>
                  <a:lnTo>
                    <a:pt x="686" y="1082"/>
                  </a:lnTo>
                  <a:lnTo>
                    <a:pt x="520" y="1310"/>
                  </a:lnTo>
                  <a:lnTo>
                    <a:pt x="375" y="1560"/>
                  </a:lnTo>
                  <a:lnTo>
                    <a:pt x="250" y="1830"/>
                  </a:lnTo>
                  <a:lnTo>
                    <a:pt x="146" y="2100"/>
                  </a:lnTo>
                  <a:lnTo>
                    <a:pt x="63" y="2391"/>
                  </a:lnTo>
                  <a:lnTo>
                    <a:pt x="21" y="2682"/>
                  </a:lnTo>
                  <a:lnTo>
                    <a:pt x="0" y="2994"/>
                  </a:lnTo>
                  <a:lnTo>
                    <a:pt x="21" y="3306"/>
                  </a:lnTo>
                  <a:lnTo>
                    <a:pt x="63" y="3597"/>
                  </a:lnTo>
                  <a:lnTo>
                    <a:pt x="146" y="3888"/>
                  </a:lnTo>
                  <a:lnTo>
                    <a:pt x="250" y="4158"/>
                  </a:lnTo>
                  <a:lnTo>
                    <a:pt x="375" y="4429"/>
                  </a:lnTo>
                  <a:lnTo>
                    <a:pt x="520" y="4678"/>
                  </a:lnTo>
                  <a:lnTo>
                    <a:pt x="686" y="4907"/>
                  </a:lnTo>
                  <a:lnTo>
                    <a:pt x="894" y="5115"/>
                  </a:lnTo>
                  <a:lnTo>
                    <a:pt x="1102" y="5302"/>
                  </a:lnTo>
                  <a:lnTo>
                    <a:pt x="1331" y="5489"/>
                  </a:lnTo>
                  <a:lnTo>
                    <a:pt x="1580" y="5634"/>
                  </a:lnTo>
                  <a:lnTo>
                    <a:pt x="1851" y="5759"/>
                  </a:lnTo>
                  <a:lnTo>
                    <a:pt x="2121" y="5863"/>
                  </a:lnTo>
                  <a:lnTo>
                    <a:pt x="2412" y="5925"/>
                  </a:lnTo>
                  <a:lnTo>
                    <a:pt x="2703" y="5967"/>
                  </a:lnTo>
                  <a:lnTo>
                    <a:pt x="3015" y="5988"/>
                  </a:lnTo>
                  <a:lnTo>
                    <a:pt x="3306" y="5967"/>
                  </a:lnTo>
                  <a:lnTo>
                    <a:pt x="3618" y="5925"/>
                  </a:lnTo>
                  <a:lnTo>
                    <a:pt x="3909" y="5863"/>
                  </a:lnTo>
                  <a:lnTo>
                    <a:pt x="4179" y="5759"/>
                  </a:lnTo>
                  <a:lnTo>
                    <a:pt x="4449" y="5634"/>
                  </a:lnTo>
                  <a:lnTo>
                    <a:pt x="4678" y="5489"/>
                  </a:lnTo>
                  <a:lnTo>
                    <a:pt x="4927" y="5302"/>
                  </a:lnTo>
                  <a:lnTo>
                    <a:pt x="5135" y="5115"/>
                  </a:lnTo>
                  <a:lnTo>
                    <a:pt x="5322" y="4907"/>
                  </a:lnTo>
                  <a:lnTo>
                    <a:pt x="5489" y="4678"/>
                  </a:lnTo>
                  <a:lnTo>
                    <a:pt x="5655" y="4429"/>
                  </a:lnTo>
                  <a:lnTo>
                    <a:pt x="5780" y="4158"/>
                  </a:lnTo>
                  <a:lnTo>
                    <a:pt x="5884" y="3888"/>
                  </a:lnTo>
                  <a:lnTo>
                    <a:pt x="5946" y="3597"/>
                  </a:lnTo>
                  <a:lnTo>
                    <a:pt x="5987" y="3306"/>
                  </a:lnTo>
                  <a:lnTo>
                    <a:pt x="6008" y="2994"/>
                  </a:lnTo>
                  <a:lnTo>
                    <a:pt x="5987" y="2682"/>
                  </a:lnTo>
                  <a:lnTo>
                    <a:pt x="5946" y="2391"/>
                  </a:lnTo>
                  <a:lnTo>
                    <a:pt x="5884" y="2100"/>
                  </a:lnTo>
                  <a:lnTo>
                    <a:pt x="5780" y="1830"/>
                  </a:lnTo>
                  <a:lnTo>
                    <a:pt x="5655" y="1560"/>
                  </a:lnTo>
                  <a:lnTo>
                    <a:pt x="5489" y="1310"/>
                  </a:lnTo>
                  <a:lnTo>
                    <a:pt x="5322" y="1082"/>
                  </a:lnTo>
                  <a:lnTo>
                    <a:pt x="5135" y="874"/>
                  </a:lnTo>
                  <a:lnTo>
                    <a:pt x="4927" y="687"/>
                  </a:lnTo>
                  <a:lnTo>
                    <a:pt x="4678" y="500"/>
                  </a:lnTo>
                  <a:lnTo>
                    <a:pt x="4449" y="354"/>
                  </a:lnTo>
                  <a:lnTo>
                    <a:pt x="4179" y="229"/>
                  </a:lnTo>
                  <a:lnTo>
                    <a:pt x="3909" y="125"/>
                  </a:lnTo>
                  <a:lnTo>
                    <a:pt x="3618" y="63"/>
                  </a:lnTo>
                  <a:lnTo>
                    <a:pt x="330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2"/>
            <p:cNvSpPr/>
            <p:nvPr/>
          </p:nvSpPr>
          <p:spPr>
            <a:xfrm>
              <a:off x="6005275" y="1473475"/>
              <a:ext cx="150225" cy="149700"/>
            </a:xfrm>
            <a:custGeom>
              <a:rect b="b" l="l" r="r" t="t"/>
              <a:pathLst>
                <a:path extrusionOk="0" fill="none" h="5988" w="6009">
                  <a:moveTo>
                    <a:pt x="3015" y="1"/>
                  </a:moveTo>
                  <a:lnTo>
                    <a:pt x="3015" y="1"/>
                  </a:lnTo>
                  <a:lnTo>
                    <a:pt x="3306" y="1"/>
                  </a:lnTo>
                  <a:lnTo>
                    <a:pt x="3618" y="63"/>
                  </a:lnTo>
                  <a:lnTo>
                    <a:pt x="3909" y="125"/>
                  </a:lnTo>
                  <a:lnTo>
                    <a:pt x="4179" y="229"/>
                  </a:lnTo>
                  <a:lnTo>
                    <a:pt x="4449" y="354"/>
                  </a:lnTo>
                  <a:lnTo>
                    <a:pt x="4678" y="500"/>
                  </a:lnTo>
                  <a:lnTo>
                    <a:pt x="4927" y="687"/>
                  </a:lnTo>
                  <a:lnTo>
                    <a:pt x="5135" y="874"/>
                  </a:lnTo>
                  <a:lnTo>
                    <a:pt x="5322" y="1082"/>
                  </a:lnTo>
                  <a:lnTo>
                    <a:pt x="5489" y="1310"/>
                  </a:lnTo>
                  <a:lnTo>
                    <a:pt x="5655" y="1560"/>
                  </a:lnTo>
                  <a:lnTo>
                    <a:pt x="5780" y="1830"/>
                  </a:lnTo>
                  <a:lnTo>
                    <a:pt x="5884" y="2100"/>
                  </a:lnTo>
                  <a:lnTo>
                    <a:pt x="5946" y="2391"/>
                  </a:lnTo>
                  <a:lnTo>
                    <a:pt x="5987" y="2682"/>
                  </a:lnTo>
                  <a:lnTo>
                    <a:pt x="6008" y="2994"/>
                  </a:lnTo>
                  <a:lnTo>
                    <a:pt x="6008" y="2994"/>
                  </a:lnTo>
                  <a:lnTo>
                    <a:pt x="5987" y="3306"/>
                  </a:lnTo>
                  <a:lnTo>
                    <a:pt x="5946" y="3597"/>
                  </a:lnTo>
                  <a:lnTo>
                    <a:pt x="5884" y="3888"/>
                  </a:lnTo>
                  <a:lnTo>
                    <a:pt x="5780" y="4158"/>
                  </a:lnTo>
                  <a:lnTo>
                    <a:pt x="5655" y="4429"/>
                  </a:lnTo>
                  <a:lnTo>
                    <a:pt x="5489" y="4678"/>
                  </a:lnTo>
                  <a:lnTo>
                    <a:pt x="5322" y="4907"/>
                  </a:lnTo>
                  <a:lnTo>
                    <a:pt x="5135" y="5115"/>
                  </a:lnTo>
                  <a:lnTo>
                    <a:pt x="4927" y="5302"/>
                  </a:lnTo>
                  <a:lnTo>
                    <a:pt x="4678" y="5489"/>
                  </a:lnTo>
                  <a:lnTo>
                    <a:pt x="4449" y="5634"/>
                  </a:lnTo>
                  <a:lnTo>
                    <a:pt x="4179" y="5759"/>
                  </a:lnTo>
                  <a:lnTo>
                    <a:pt x="3909" y="5863"/>
                  </a:lnTo>
                  <a:lnTo>
                    <a:pt x="3618" y="5925"/>
                  </a:lnTo>
                  <a:lnTo>
                    <a:pt x="3306" y="5967"/>
                  </a:lnTo>
                  <a:lnTo>
                    <a:pt x="3015" y="5988"/>
                  </a:lnTo>
                  <a:lnTo>
                    <a:pt x="3015" y="5988"/>
                  </a:lnTo>
                  <a:lnTo>
                    <a:pt x="2703" y="5967"/>
                  </a:lnTo>
                  <a:lnTo>
                    <a:pt x="2412" y="5925"/>
                  </a:lnTo>
                  <a:lnTo>
                    <a:pt x="2121" y="5863"/>
                  </a:lnTo>
                  <a:lnTo>
                    <a:pt x="1851" y="5759"/>
                  </a:lnTo>
                  <a:lnTo>
                    <a:pt x="1580" y="5634"/>
                  </a:lnTo>
                  <a:lnTo>
                    <a:pt x="1331" y="5489"/>
                  </a:lnTo>
                  <a:lnTo>
                    <a:pt x="1102" y="5302"/>
                  </a:lnTo>
                  <a:lnTo>
                    <a:pt x="894" y="5115"/>
                  </a:lnTo>
                  <a:lnTo>
                    <a:pt x="686" y="4907"/>
                  </a:lnTo>
                  <a:lnTo>
                    <a:pt x="520" y="4678"/>
                  </a:lnTo>
                  <a:lnTo>
                    <a:pt x="375" y="4429"/>
                  </a:lnTo>
                  <a:lnTo>
                    <a:pt x="250" y="4158"/>
                  </a:lnTo>
                  <a:lnTo>
                    <a:pt x="146" y="3888"/>
                  </a:lnTo>
                  <a:lnTo>
                    <a:pt x="63" y="3597"/>
                  </a:lnTo>
                  <a:lnTo>
                    <a:pt x="21" y="3306"/>
                  </a:lnTo>
                  <a:lnTo>
                    <a:pt x="0" y="2994"/>
                  </a:lnTo>
                  <a:lnTo>
                    <a:pt x="0" y="2994"/>
                  </a:lnTo>
                  <a:lnTo>
                    <a:pt x="21" y="2682"/>
                  </a:lnTo>
                  <a:lnTo>
                    <a:pt x="63" y="2391"/>
                  </a:lnTo>
                  <a:lnTo>
                    <a:pt x="146" y="2100"/>
                  </a:lnTo>
                  <a:lnTo>
                    <a:pt x="250" y="1830"/>
                  </a:lnTo>
                  <a:lnTo>
                    <a:pt x="375" y="1560"/>
                  </a:lnTo>
                  <a:lnTo>
                    <a:pt x="520" y="1310"/>
                  </a:lnTo>
                  <a:lnTo>
                    <a:pt x="686" y="1082"/>
                  </a:lnTo>
                  <a:lnTo>
                    <a:pt x="894" y="874"/>
                  </a:lnTo>
                  <a:lnTo>
                    <a:pt x="1102" y="687"/>
                  </a:lnTo>
                  <a:lnTo>
                    <a:pt x="1331" y="500"/>
                  </a:lnTo>
                  <a:lnTo>
                    <a:pt x="1580" y="354"/>
                  </a:lnTo>
                  <a:lnTo>
                    <a:pt x="1851" y="229"/>
                  </a:lnTo>
                  <a:lnTo>
                    <a:pt x="2121" y="125"/>
                  </a:lnTo>
                  <a:lnTo>
                    <a:pt x="2412" y="63"/>
                  </a:lnTo>
                  <a:lnTo>
                    <a:pt x="2703" y="1"/>
                  </a:lnTo>
                  <a:lnTo>
                    <a:pt x="30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2"/>
            <p:cNvSpPr/>
            <p:nvPr/>
          </p:nvSpPr>
          <p:spPr>
            <a:xfrm>
              <a:off x="6107650" y="1473475"/>
              <a:ext cx="111250" cy="111250"/>
            </a:xfrm>
            <a:custGeom>
              <a:rect b="b" l="l" r="r" t="t"/>
              <a:pathLst>
                <a:path extrusionOk="0" h="4450" w="4450">
                  <a:moveTo>
                    <a:pt x="1996" y="1"/>
                  </a:moveTo>
                  <a:lnTo>
                    <a:pt x="1768" y="42"/>
                  </a:lnTo>
                  <a:lnTo>
                    <a:pt x="1560" y="84"/>
                  </a:lnTo>
                  <a:lnTo>
                    <a:pt x="1352" y="167"/>
                  </a:lnTo>
                  <a:lnTo>
                    <a:pt x="1165" y="271"/>
                  </a:lnTo>
                  <a:lnTo>
                    <a:pt x="978" y="375"/>
                  </a:lnTo>
                  <a:lnTo>
                    <a:pt x="811" y="500"/>
                  </a:lnTo>
                  <a:lnTo>
                    <a:pt x="645" y="645"/>
                  </a:lnTo>
                  <a:lnTo>
                    <a:pt x="500" y="811"/>
                  </a:lnTo>
                  <a:lnTo>
                    <a:pt x="375" y="978"/>
                  </a:lnTo>
                  <a:lnTo>
                    <a:pt x="271" y="1165"/>
                  </a:lnTo>
                  <a:lnTo>
                    <a:pt x="167" y="1352"/>
                  </a:lnTo>
                  <a:lnTo>
                    <a:pt x="84" y="1560"/>
                  </a:lnTo>
                  <a:lnTo>
                    <a:pt x="42" y="1768"/>
                  </a:lnTo>
                  <a:lnTo>
                    <a:pt x="1" y="1996"/>
                  </a:lnTo>
                  <a:lnTo>
                    <a:pt x="1" y="2225"/>
                  </a:lnTo>
                  <a:lnTo>
                    <a:pt x="1" y="2454"/>
                  </a:lnTo>
                  <a:lnTo>
                    <a:pt x="42" y="2662"/>
                  </a:lnTo>
                  <a:lnTo>
                    <a:pt x="84" y="2890"/>
                  </a:lnTo>
                  <a:lnTo>
                    <a:pt x="167" y="3098"/>
                  </a:lnTo>
                  <a:lnTo>
                    <a:pt x="271" y="3285"/>
                  </a:lnTo>
                  <a:lnTo>
                    <a:pt x="375" y="3472"/>
                  </a:lnTo>
                  <a:lnTo>
                    <a:pt x="500" y="3639"/>
                  </a:lnTo>
                  <a:lnTo>
                    <a:pt x="645" y="3805"/>
                  </a:lnTo>
                  <a:lnTo>
                    <a:pt x="811" y="3951"/>
                  </a:lnTo>
                  <a:lnTo>
                    <a:pt x="978" y="4075"/>
                  </a:lnTo>
                  <a:lnTo>
                    <a:pt x="1165" y="4179"/>
                  </a:lnTo>
                  <a:lnTo>
                    <a:pt x="1352" y="4283"/>
                  </a:lnTo>
                  <a:lnTo>
                    <a:pt x="1560" y="4346"/>
                  </a:lnTo>
                  <a:lnTo>
                    <a:pt x="1768" y="4408"/>
                  </a:lnTo>
                  <a:lnTo>
                    <a:pt x="1996" y="4429"/>
                  </a:lnTo>
                  <a:lnTo>
                    <a:pt x="2225" y="4449"/>
                  </a:lnTo>
                  <a:lnTo>
                    <a:pt x="2454" y="4429"/>
                  </a:lnTo>
                  <a:lnTo>
                    <a:pt x="2662" y="4408"/>
                  </a:lnTo>
                  <a:lnTo>
                    <a:pt x="2890" y="4346"/>
                  </a:lnTo>
                  <a:lnTo>
                    <a:pt x="3077" y="4283"/>
                  </a:lnTo>
                  <a:lnTo>
                    <a:pt x="3285" y="4179"/>
                  </a:lnTo>
                  <a:lnTo>
                    <a:pt x="3472" y="4075"/>
                  </a:lnTo>
                  <a:lnTo>
                    <a:pt x="3639" y="3951"/>
                  </a:lnTo>
                  <a:lnTo>
                    <a:pt x="3805" y="3805"/>
                  </a:lnTo>
                  <a:lnTo>
                    <a:pt x="3930" y="3639"/>
                  </a:lnTo>
                  <a:lnTo>
                    <a:pt x="4075" y="3472"/>
                  </a:lnTo>
                  <a:lnTo>
                    <a:pt x="4179" y="3285"/>
                  </a:lnTo>
                  <a:lnTo>
                    <a:pt x="4283" y="3098"/>
                  </a:lnTo>
                  <a:lnTo>
                    <a:pt x="4346" y="2890"/>
                  </a:lnTo>
                  <a:lnTo>
                    <a:pt x="4408" y="2662"/>
                  </a:lnTo>
                  <a:lnTo>
                    <a:pt x="4429" y="2454"/>
                  </a:lnTo>
                  <a:lnTo>
                    <a:pt x="4450" y="2225"/>
                  </a:lnTo>
                  <a:lnTo>
                    <a:pt x="4429" y="1996"/>
                  </a:lnTo>
                  <a:lnTo>
                    <a:pt x="4408" y="1768"/>
                  </a:lnTo>
                  <a:lnTo>
                    <a:pt x="4346" y="1560"/>
                  </a:lnTo>
                  <a:lnTo>
                    <a:pt x="4262" y="1352"/>
                  </a:lnTo>
                  <a:lnTo>
                    <a:pt x="4179" y="1165"/>
                  </a:lnTo>
                  <a:lnTo>
                    <a:pt x="4075" y="978"/>
                  </a:lnTo>
                  <a:lnTo>
                    <a:pt x="3930" y="811"/>
                  </a:lnTo>
                  <a:lnTo>
                    <a:pt x="3784" y="645"/>
                  </a:lnTo>
                  <a:lnTo>
                    <a:pt x="3639" y="500"/>
                  </a:lnTo>
                  <a:lnTo>
                    <a:pt x="3472" y="375"/>
                  </a:lnTo>
                  <a:lnTo>
                    <a:pt x="3285" y="271"/>
                  </a:lnTo>
                  <a:lnTo>
                    <a:pt x="3077" y="167"/>
                  </a:lnTo>
                  <a:lnTo>
                    <a:pt x="2890" y="105"/>
                  </a:lnTo>
                  <a:lnTo>
                    <a:pt x="2662" y="42"/>
                  </a:lnTo>
                  <a:lnTo>
                    <a:pt x="245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2"/>
            <p:cNvSpPr/>
            <p:nvPr/>
          </p:nvSpPr>
          <p:spPr>
            <a:xfrm>
              <a:off x="6080625" y="1537925"/>
              <a:ext cx="111250" cy="111775"/>
            </a:xfrm>
            <a:custGeom>
              <a:rect b="b" l="l" r="r" t="t"/>
              <a:pathLst>
                <a:path extrusionOk="0" h="4471" w="4450">
                  <a:moveTo>
                    <a:pt x="2225" y="1"/>
                  </a:moveTo>
                  <a:lnTo>
                    <a:pt x="1996" y="21"/>
                  </a:lnTo>
                  <a:lnTo>
                    <a:pt x="1768" y="42"/>
                  </a:lnTo>
                  <a:lnTo>
                    <a:pt x="1560" y="104"/>
                  </a:lnTo>
                  <a:lnTo>
                    <a:pt x="1352" y="188"/>
                  </a:lnTo>
                  <a:lnTo>
                    <a:pt x="1165" y="271"/>
                  </a:lnTo>
                  <a:lnTo>
                    <a:pt x="978" y="396"/>
                  </a:lnTo>
                  <a:lnTo>
                    <a:pt x="791" y="520"/>
                  </a:lnTo>
                  <a:lnTo>
                    <a:pt x="645" y="666"/>
                  </a:lnTo>
                  <a:lnTo>
                    <a:pt x="500" y="811"/>
                  </a:lnTo>
                  <a:lnTo>
                    <a:pt x="375" y="998"/>
                  </a:lnTo>
                  <a:lnTo>
                    <a:pt x="250" y="1185"/>
                  </a:lnTo>
                  <a:lnTo>
                    <a:pt x="167" y="1373"/>
                  </a:lnTo>
                  <a:lnTo>
                    <a:pt x="84" y="1580"/>
                  </a:lnTo>
                  <a:lnTo>
                    <a:pt x="42" y="1788"/>
                  </a:lnTo>
                  <a:lnTo>
                    <a:pt x="1" y="2017"/>
                  </a:lnTo>
                  <a:lnTo>
                    <a:pt x="1" y="2246"/>
                  </a:lnTo>
                  <a:lnTo>
                    <a:pt x="1" y="2474"/>
                  </a:lnTo>
                  <a:lnTo>
                    <a:pt x="42" y="2682"/>
                  </a:lnTo>
                  <a:lnTo>
                    <a:pt x="84" y="2911"/>
                  </a:lnTo>
                  <a:lnTo>
                    <a:pt x="167" y="3119"/>
                  </a:lnTo>
                  <a:lnTo>
                    <a:pt x="271" y="3306"/>
                  </a:lnTo>
                  <a:lnTo>
                    <a:pt x="375" y="3493"/>
                  </a:lnTo>
                  <a:lnTo>
                    <a:pt x="500" y="3659"/>
                  </a:lnTo>
                  <a:lnTo>
                    <a:pt x="645" y="3826"/>
                  </a:lnTo>
                  <a:lnTo>
                    <a:pt x="811" y="3971"/>
                  </a:lnTo>
                  <a:lnTo>
                    <a:pt x="978" y="4096"/>
                  </a:lnTo>
                  <a:lnTo>
                    <a:pt x="1165" y="4200"/>
                  </a:lnTo>
                  <a:lnTo>
                    <a:pt x="1352" y="4304"/>
                  </a:lnTo>
                  <a:lnTo>
                    <a:pt x="1560" y="4366"/>
                  </a:lnTo>
                  <a:lnTo>
                    <a:pt x="1768" y="4429"/>
                  </a:lnTo>
                  <a:lnTo>
                    <a:pt x="1996" y="4449"/>
                  </a:lnTo>
                  <a:lnTo>
                    <a:pt x="2225" y="4470"/>
                  </a:lnTo>
                  <a:lnTo>
                    <a:pt x="2454" y="4449"/>
                  </a:lnTo>
                  <a:lnTo>
                    <a:pt x="2682" y="4429"/>
                  </a:lnTo>
                  <a:lnTo>
                    <a:pt x="2890" y="4366"/>
                  </a:lnTo>
                  <a:lnTo>
                    <a:pt x="3098" y="4283"/>
                  </a:lnTo>
                  <a:lnTo>
                    <a:pt x="3285" y="4200"/>
                  </a:lnTo>
                  <a:lnTo>
                    <a:pt x="3472" y="4075"/>
                  </a:lnTo>
                  <a:lnTo>
                    <a:pt x="3639" y="3950"/>
                  </a:lnTo>
                  <a:lnTo>
                    <a:pt x="3805" y="3805"/>
                  </a:lnTo>
                  <a:lnTo>
                    <a:pt x="3951" y="3659"/>
                  </a:lnTo>
                  <a:lnTo>
                    <a:pt x="4075" y="3472"/>
                  </a:lnTo>
                  <a:lnTo>
                    <a:pt x="4179" y="3306"/>
                  </a:lnTo>
                  <a:lnTo>
                    <a:pt x="4283" y="3098"/>
                  </a:lnTo>
                  <a:lnTo>
                    <a:pt x="4366" y="2890"/>
                  </a:lnTo>
                  <a:lnTo>
                    <a:pt x="4408" y="2682"/>
                  </a:lnTo>
                  <a:lnTo>
                    <a:pt x="4449" y="2454"/>
                  </a:lnTo>
                  <a:lnTo>
                    <a:pt x="4449" y="2225"/>
                  </a:lnTo>
                  <a:lnTo>
                    <a:pt x="4449" y="1996"/>
                  </a:lnTo>
                  <a:lnTo>
                    <a:pt x="4408" y="1788"/>
                  </a:lnTo>
                  <a:lnTo>
                    <a:pt x="4346" y="1580"/>
                  </a:lnTo>
                  <a:lnTo>
                    <a:pt x="4283" y="1373"/>
                  </a:lnTo>
                  <a:lnTo>
                    <a:pt x="4179" y="1165"/>
                  </a:lnTo>
                  <a:lnTo>
                    <a:pt x="4075" y="978"/>
                  </a:lnTo>
                  <a:lnTo>
                    <a:pt x="3951" y="811"/>
                  </a:lnTo>
                  <a:lnTo>
                    <a:pt x="3805" y="666"/>
                  </a:lnTo>
                  <a:lnTo>
                    <a:pt x="3639" y="520"/>
                  </a:lnTo>
                  <a:lnTo>
                    <a:pt x="3472" y="396"/>
                  </a:lnTo>
                  <a:lnTo>
                    <a:pt x="3285" y="271"/>
                  </a:lnTo>
                  <a:lnTo>
                    <a:pt x="3098" y="188"/>
                  </a:lnTo>
                  <a:lnTo>
                    <a:pt x="2890" y="104"/>
                  </a:lnTo>
                  <a:lnTo>
                    <a:pt x="2682" y="42"/>
                  </a:lnTo>
                  <a:lnTo>
                    <a:pt x="2454" y="21"/>
                  </a:lnTo>
                  <a:lnTo>
                    <a:pt x="2225"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2"/>
            <p:cNvSpPr/>
            <p:nvPr/>
          </p:nvSpPr>
          <p:spPr>
            <a:xfrm>
              <a:off x="6012550" y="1577950"/>
              <a:ext cx="111750" cy="111250"/>
            </a:xfrm>
            <a:custGeom>
              <a:rect b="b" l="l" r="r" t="t"/>
              <a:pathLst>
                <a:path extrusionOk="0" h="4450" w="4470">
                  <a:moveTo>
                    <a:pt x="2017" y="0"/>
                  </a:moveTo>
                  <a:lnTo>
                    <a:pt x="1788" y="42"/>
                  </a:lnTo>
                  <a:lnTo>
                    <a:pt x="1580" y="83"/>
                  </a:lnTo>
                  <a:lnTo>
                    <a:pt x="1372" y="167"/>
                  </a:lnTo>
                  <a:lnTo>
                    <a:pt x="1185" y="250"/>
                  </a:lnTo>
                  <a:lnTo>
                    <a:pt x="998" y="374"/>
                  </a:lnTo>
                  <a:lnTo>
                    <a:pt x="832" y="499"/>
                  </a:lnTo>
                  <a:lnTo>
                    <a:pt x="666" y="624"/>
                  </a:lnTo>
                  <a:lnTo>
                    <a:pt x="520" y="790"/>
                  </a:lnTo>
                  <a:lnTo>
                    <a:pt x="395" y="957"/>
                  </a:lnTo>
                  <a:lnTo>
                    <a:pt x="291" y="1144"/>
                  </a:lnTo>
                  <a:lnTo>
                    <a:pt x="187" y="1331"/>
                  </a:lnTo>
                  <a:lnTo>
                    <a:pt x="104" y="1539"/>
                  </a:lnTo>
                  <a:lnTo>
                    <a:pt x="63" y="1746"/>
                  </a:lnTo>
                  <a:lnTo>
                    <a:pt x="21" y="1975"/>
                  </a:lnTo>
                  <a:lnTo>
                    <a:pt x="0" y="2183"/>
                  </a:lnTo>
                  <a:lnTo>
                    <a:pt x="21" y="2412"/>
                  </a:lnTo>
                  <a:lnTo>
                    <a:pt x="42" y="2640"/>
                  </a:lnTo>
                  <a:lnTo>
                    <a:pt x="104" y="2848"/>
                  </a:lnTo>
                  <a:lnTo>
                    <a:pt x="167" y="3056"/>
                  </a:lnTo>
                  <a:lnTo>
                    <a:pt x="271" y="3264"/>
                  </a:lnTo>
                  <a:lnTo>
                    <a:pt x="375" y="3451"/>
                  </a:lnTo>
                  <a:lnTo>
                    <a:pt x="499" y="3617"/>
                  </a:lnTo>
                  <a:lnTo>
                    <a:pt x="645" y="3784"/>
                  </a:lnTo>
                  <a:lnTo>
                    <a:pt x="790" y="3929"/>
                  </a:lnTo>
                  <a:lnTo>
                    <a:pt x="977" y="4054"/>
                  </a:lnTo>
                  <a:lnTo>
                    <a:pt x="1144" y="4158"/>
                  </a:lnTo>
                  <a:lnTo>
                    <a:pt x="1352" y="4262"/>
                  </a:lnTo>
                  <a:lnTo>
                    <a:pt x="1539" y="4345"/>
                  </a:lnTo>
                  <a:lnTo>
                    <a:pt x="1767" y="4387"/>
                  </a:lnTo>
                  <a:lnTo>
                    <a:pt x="1975" y="4428"/>
                  </a:lnTo>
                  <a:lnTo>
                    <a:pt x="2204" y="4449"/>
                  </a:lnTo>
                  <a:lnTo>
                    <a:pt x="2433" y="4428"/>
                  </a:lnTo>
                  <a:lnTo>
                    <a:pt x="2661" y="4407"/>
                  </a:lnTo>
                  <a:lnTo>
                    <a:pt x="2869" y="4345"/>
                  </a:lnTo>
                  <a:lnTo>
                    <a:pt x="3077" y="4283"/>
                  </a:lnTo>
                  <a:lnTo>
                    <a:pt x="3264" y="4200"/>
                  </a:lnTo>
                  <a:lnTo>
                    <a:pt x="3451" y="4075"/>
                  </a:lnTo>
                  <a:lnTo>
                    <a:pt x="3638" y="3950"/>
                  </a:lnTo>
                  <a:lnTo>
                    <a:pt x="3784" y="3805"/>
                  </a:lnTo>
                  <a:lnTo>
                    <a:pt x="3929" y="3659"/>
                  </a:lnTo>
                  <a:lnTo>
                    <a:pt x="4075" y="3493"/>
                  </a:lnTo>
                  <a:lnTo>
                    <a:pt x="4179" y="3306"/>
                  </a:lnTo>
                  <a:lnTo>
                    <a:pt x="4283" y="3119"/>
                  </a:lnTo>
                  <a:lnTo>
                    <a:pt x="4366" y="2911"/>
                  </a:lnTo>
                  <a:lnTo>
                    <a:pt x="4408" y="2703"/>
                  </a:lnTo>
                  <a:lnTo>
                    <a:pt x="4449" y="2474"/>
                  </a:lnTo>
                  <a:lnTo>
                    <a:pt x="4470" y="2245"/>
                  </a:lnTo>
                  <a:lnTo>
                    <a:pt x="4470" y="2225"/>
                  </a:lnTo>
                  <a:lnTo>
                    <a:pt x="4449" y="1996"/>
                  </a:lnTo>
                  <a:lnTo>
                    <a:pt x="4428" y="1767"/>
                  </a:lnTo>
                  <a:lnTo>
                    <a:pt x="4366" y="1559"/>
                  </a:lnTo>
                  <a:lnTo>
                    <a:pt x="4283" y="1352"/>
                  </a:lnTo>
                  <a:lnTo>
                    <a:pt x="4200" y="1164"/>
                  </a:lnTo>
                  <a:lnTo>
                    <a:pt x="4075" y="977"/>
                  </a:lnTo>
                  <a:lnTo>
                    <a:pt x="3950" y="811"/>
                  </a:lnTo>
                  <a:lnTo>
                    <a:pt x="3805" y="645"/>
                  </a:lnTo>
                  <a:lnTo>
                    <a:pt x="3659" y="499"/>
                  </a:lnTo>
                  <a:lnTo>
                    <a:pt x="3472" y="374"/>
                  </a:lnTo>
                  <a:lnTo>
                    <a:pt x="3306" y="250"/>
                  </a:lnTo>
                  <a:lnTo>
                    <a:pt x="3098" y="167"/>
                  </a:lnTo>
                  <a:lnTo>
                    <a:pt x="2890" y="83"/>
                  </a:lnTo>
                  <a:lnTo>
                    <a:pt x="2682" y="42"/>
                  </a:lnTo>
                  <a:lnTo>
                    <a:pt x="245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2"/>
            <p:cNvSpPr/>
            <p:nvPr/>
          </p:nvSpPr>
          <p:spPr>
            <a:xfrm>
              <a:off x="5930425" y="1524925"/>
              <a:ext cx="150225" cy="150225"/>
            </a:xfrm>
            <a:custGeom>
              <a:rect b="b" l="l" r="r" t="t"/>
              <a:pathLst>
                <a:path extrusionOk="0" h="6009" w="6009">
                  <a:moveTo>
                    <a:pt x="2994" y="1"/>
                  </a:moveTo>
                  <a:lnTo>
                    <a:pt x="2703" y="22"/>
                  </a:lnTo>
                  <a:lnTo>
                    <a:pt x="2391" y="63"/>
                  </a:lnTo>
                  <a:lnTo>
                    <a:pt x="2121" y="146"/>
                  </a:lnTo>
                  <a:lnTo>
                    <a:pt x="1830" y="250"/>
                  </a:lnTo>
                  <a:lnTo>
                    <a:pt x="1581" y="375"/>
                  </a:lnTo>
                  <a:lnTo>
                    <a:pt x="1331" y="521"/>
                  </a:lnTo>
                  <a:lnTo>
                    <a:pt x="1103" y="687"/>
                  </a:lnTo>
                  <a:lnTo>
                    <a:pt x="874" y="895"/>
                  </a:lnTo>
                  <a:lnTo>
                    <a:pt x="687" y="1103"/>
                  </a:lnTo>
                  <a:lnTo>
                    <a:pt x="521" y="1331"/>
                  </a:lnTo>
                  <a:lnTo>
                    <a:pt x="375" y="1581"/>
                  </a:lnTo>
                  <a:lnTo>
                    <a:pt x="250" y="1851"/>
                  </a:lnTo>
                  <a:lnTo>
                    <a:pt x="146" y="2121"/>
                  </a:lnTo>
                  <a:lnTo>
                    <a:pt x="63" y="2412"/>
                  </a:lnTo>
                  <a:lnTo>
                    <a:pt x="22" y="2703"/>
                  </a:lnTo>
                  <a:lnTo>
                    <a:pt x="1" y="3015"/>
                  </a:lnTo>
                  <a:lnTo>
                    <a:pt x="22" y="3306"/>
                  </a:lnTo>
                  <a:lnTo>
                    <a:pt x="63" y="3618"/>
                  </a:lnTo>
                  <a:lnTo>
                    <a:pt x="146" y="3909"/>
                  </a:lnTo>
                  <a:lnTo>
                    <a:pt x="250" y="4179"/>
                  </a:lnTo>
                  <a:lnTo>
                    <a:pt x="375" y="4429"/>
                  </a:lnTo>
                  <a:lnTo>
                    <a:pt x="521" y="4678"/>
                  </a:lnTo>
                  <a:lnTo>
                    <a:pt x="687" y="4907"/>
                  </a:lnTo>
                  <a:lnTo>
                    <a:pt x="874" y="5136"/>
                  </a:lnTo>
                  <a:lnTo>
                    <a:pt x="1103" y="5323"/>
                  </a:lnTo>
                  <a:lnTo>
                    <a:pt x="1331" y="5489"/>
                  </a:lnTo>
                  <a:lnTo>
                    <a:pt x="1581" y="5655"/>
                  </a:lnTo>
                  <a:lnTo>
                    <a:pt x="1830" y="5780"/>
                  </a:lnTo>
                  <a:lnTo>
                    <a:pt x="2121" y="5863"/>
                  </a:lnTo>
                  <a:lnTo>
                    <a:pt x="2391" y="5946"/>
                  </a:lnTo>
                  <a:lnTo>
                    <a:pt x="2703" y="5988"/>
                  </a:lnTo>
                  <a:lnTo>
                    <a:pt x="2994" y="6009"/>
                  </a:lnTo>
                  <a:lnTo>
                    <a:pt x="3306" y="5988"/>
                  </a:lnTo>
                  <a:lnTo>
                    <a:pt x="3618" y="5946"/>
                  </a:lnTo>
                  <a:lnTo>
                    <a:pt x="3888" y="5863"/>
                  </a:lnTo>
                  <a:lnTo>
                    <a:pt x="4179" y="5780"/>
                  </a:lnTo>
                  <a:lnTo>
                    <a:pt x="4429" y="5655"/>
                  </a:lnTo>
                  <a:lnTo>
                    <a:pt x="4678" y="5489"/>
                  </a:lnTo>
                  <a:lnTo>
                    <a:pt x="4907" y="5323"/>
                  </a:lnTo>
                  <a:lnTo>
                    <a:pt x="5115" y="5136"/>
                  </a:lnTo>
                  <a:lnTo>
                    <a:pt x="5323" y="4907"/>
                  </a:lnTo>
                  <a:lnTo>
                    <a:pt x="5489" y="4678"/>
                  </a:lnTo>
                  <a:lnTo>
                    <a:pt x="5635" y="4429"/>
                  </a:lnTo>
                  <a:lnTo>
                    <a:pt x="5759" y="4179"/>
                  </a:lnTo>
                  <a:lnTo>
                    <a:pt x="5863" y="3909"/>
                  </a:lnTo>
                  <a:lnTo>
                    <a:pt x="5946" y="3618"/>
                  </a:lnTo>
                  <a:lnTo>
                    <a:pt x="5988" y="3306"/>
                  </a:lnTo>
                  <a:lnTo>
                    <a:pt x="6009" y="3015"/>
                  </a:lnTo>
                  <a:lnTo>
                    <a:pt x="5988" y="2703"/>
                  </a:lnTo>
                  <a:lnTo>
                    <a:pt x="5946" y="2412"/>
                  </a:lnTo>
                  <a:lnTo>
                    <a:pt x="5863" y="2121"/>
                  </a:lnTo>
                  <a:lnTo>
                    <a:pt x="5759" y="1851"/>
                  </a:lnTo>
                  <a:lnTo>
                    <a:pt x="5635" y="1581"/>
                  </a:lnTo>
                  <a:lnTo>
                    <a:pt x="5489" y="1331"/>
                  </a:lnTo>
                  <a:lnTo>
                    <a:pt x="5323" y="1103"/>
                  </a:lnTo>
                  <a:lnTo>
                    <a:pt x="5115" y="895"/>
                  </a:lnTo>
                  <a:lnTo>
                    <a:pt x="4907" y="687"/>
                  </a:lnTo>
                  <a:lnTo>
                    <a:pt x="4678" y="521"/>
                  </a:lnTo>
                  <a:lnTo>
                    <a:pt x="4429" y="375"/>
                  </a:lnTo>
                  <a:lnTo>
                    <a:pt x="4179" y="250"/>
                  </a:lnTo>
                  <a:lnTo>
                    <a:pt x="3888" y="146"/>
                  </a:lnTo>
                  <a:lnTo>
                    <a:pt x="3618" y="63"/>
                  </a:lnTo>
                  <a:lnTo>
                    <a:pt x="3306" y="22"/>
                  </a:lnTo>
                  <a:lnTo>
                    <a:pt x="299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2"/>
            <p:cNvSpPr/>
            <p:nvPr/>
          </p:nvSpPr>
          <p:spPr>
            <a:xfrm>
              <a:off x="5930425" y="1524925"/>
              <a:ext cx="150225" cy="150225"/>
            </a:xfrm>
            <a:custGeom>
              <a:rect b="b" l="l" r="r" t="t"/>
              <a:pathLst>
                <a:path extrusionOk="0" fill="none" h="6009" w="6009">
                  <a:moveTo>
                    <a:pt x="2994" y="1"/>
                  </a:moveTo>
                  <a:lnTo>
                    <a:pt x="2994" y="1"/>
                  </a:lnTo>
                  <a:lnTo>
                    <a:pt x="3306" y="22"/>
                  </a:lnTo>
                  <a:lnTo>
                    <a:pt x="3618" y="63"/>
                  </a:lnTo>
                  <a:lnTo>
                    <a:pt x="3888" y="146"/>
                  </a:lnTo>
                  <a:lnTo>
                    <a:pt x="4179" y="250"/>
                  </a:lnTo>
                  <a:lnTo>
                    <a:pt x="4429" y="375"/>
                  </a:lnTo>
                  <a:lnTo>
                    <a:pt x="4678" y="521"/>
                  </a:lnTo>
                  <a:lnTo>
                    <a:pt x="4907" y="687"/>
                  </a:lnTo>
                  <a:lnTo>
                    <a:pt x="5115" y="895"/>
                  </a:lnTo>
                  <a:lnTo>
                    <a:pt x="5323" y="1103"/>
                  </a:lnTo>
                  <a:lnTo>
                    <a:pt x="5489" y="1331"/>
                  </a:lnTo>
                  <a:lnTo>
                    <a:pt x="5635" y="1581"/>
                  </a:lnTo>
                  <a:lnTo>
                    <a:pt x="5759" y="1851"/>
                  </a:lnTo>
                  <a:lnTo>
                    <a:pt x="5863" y="2121"/>
                  </a:lnTo>
                  <a:lnTo>
                    <a:pt x="5946" y="2412"/>
                  </a:lnTo>
                  <a:lnTo>
                    <a:pt x="5988" y="2703"/>
                  </a:lnTo>
                  <a:lnTo>
                    <a:pt x="6009" y="3015"/>
                  </a:lnTo>
                  <a:lnTo>
                    <a:pt x="6009" y="3015"/>
                  </a:lnTo>
                  <a:lnTo>
                    <a:pt x="5988" y="3306"/>
                  </a:lnTo>
                  <a:lnTo>
                    <a:pt x="5946" y="3618"/>
                  </a:lnTo>
                  <a:lnTo>
                    <a:pt x="5863" y="3909"/>
                  </a:lnTo>
                  <a:lnTo>
                    <a:pt x="5759" y="4179"/>
                  </a:lnTo>
                  <a:lnTo>
                    <a:pt x="5635" y="4429"/>
                  </a:lnTo>
                  <a:lnTo>
                    <a:pt x="5489" y="4678"/>
                  </a:lnTo>
                  <a:lnTo>
                    <a:pt x="5323" y="4907"/>
                  </a:lnTo>
                  <a:lnTo>
                    <a:pt x="5115" y="5136"/>
                  </a:lnTo>
                  <a:lnTo>
                    <a:pt x="4907" y="5323"/>
                  </a:lnTo>
                  <a:lnTo>
                    <a:pt x="4678" y="5489"/>
                  </a:lnTo>
                  <a:lnTo>
                    <a:pt x="4429" y="5655"/>
                  </a:lnTo>
                  <a:lnTo>
                    <a:pt x="4179" y="5780"/>
                  </a:lnTo>
                  <a:lnTo>
                    <a:pt x="3888" y="5863"/>
                  </a:lnTo>
                  <a:lnTo>
                    <a:pt x="3618" y="5946"/>
                  </a:lnTo>
                  <a:lnTo>
                    <a:pt x="3306" y="5988"/>
                  </a:lnTo>
                  <a:lnTo>
                    <a:pt x="2994" y="6009"/>
                  </a:lnTo>
                  <a:lnTo>
                    <a:pt x="2994" y="6009"/>
                  </a:lnTo>
                  <a:lnTo>
                    <a:pt x="2703" y="5988"/>
                  </a:lnTo>
                  <a:lnTo>
                    <a:pt x="2391" y="5946"/>
                  </a:lnTo>
                  <a:lnTo>
                    <a:pt x="2121" y="5863"/>
                  </a:lnTo>
                  <a:lnTo>
                    <a:pt x="1830" y="5780"/>
                  </a:lnTo>
                  <a:lnTo>
                    <a:pt x="1581" y="5655"/>
                  </a:lnTo>
                  <a:lnTo>
                    <a:pt x="1331" y="5489"/>
                  </a:lnTo>
                  <a:lnTo>
                    <a:pt x="1103" y="5323"/>
                  </a:lnTo>
                  <a:lnTo>
                    <a:pt x="874" y="5136"/>
                  </a:lnTo>
                  <a:lnTo>
                    <a:pt x="687" y="4907"/>
                  </a:lnTo>
                  <a:lnTo>
                    <a:pt x="521" y="4678"/>
                  </a:lnTo>
                  <a:lnTo>
                    <a:pt x="375" y="4429"/>
                  </a:lnTo>
                  <a:lnTo>
                    <a:pt x="250" y="4179"/>
                  </a:lnTo>
                  <a:lnTo>
                    <a:pt x="146" y="3909"/>
                  </a:lnTo>
                  <a:lnTo>
                    <a:pt x="63" y="3618"/>
                  </a:lnTo>
                  <a:lnTo>
                    <a:pt x="22" y="3306"/>
                  </a:lnTo>
                  <a:lnTo>
                    <a:pt x="1" y="3015"/>
                  </a:lnTo>
                  <a:lnTo>
                    <a:pt x="1" y="3015"/>
                  </a:lnTo>
                  <a:lnTo>
                    <a:pt x="22" y="2703"/>
                  </a:lnTo>
                  <a:lnTo>
                    <a:pt x="63" y="2412"/>
                  </a:lnTo>
                  <a:lnTo>
                    <a:pt x="146" y="2121"/>
                  </a:lnTo>
                  <a:lnTo>
                    <a:pt x="250" y="1851"/>
                  </a:lnTo>
                  <a:lnTo>
                    <a:pt x="375" y="1581"/>
                  </a:lnTo>
                  <a:lnTo>
                    <a:pt x="521" y="1331"/>
                  </a:lnTo>
                  <a:lnTo>
                    <a:pt x="687" y="1103"/>
                  </a:lnTo>
                  <a:lnTo>
                    <a:pt x="874" y="895"/>
                  </a:lnTo>
                  <a:lnTo>
                    <a:pt x="1103" y="687"/>
                  </a:lnTo>
                  <a:lnTo>
                    <a:pt x="1331" y="521"/>
                  </a:lnTo>
                  <a:lnTo>
                    <a:pt x="1581" y="375"/>
                  </a:lnTo>
                  <a:lnTo>
                    <a:pt x="1830" y="250"/>
                  </a:lnTo>
                  <a:lnTo>
                    <a:pt x="2121" y="146"/>
                  </a:lnTo>
                  <a:lnTo>
                    <a:pt x="2391" y="63"/>
                  </a:lnTo>
                  <a:lnTo>
                    <a:pt x="2703" y="22"/>
                  </a:lnTo>
                  <a:lnTo>
                    <a:pt x="299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2"/>
            <p:cNvSpPr/>
            <p:nvPr/>
          </p:nvSpPr>
          <p:spPr>
            <a:xfrm>
              <a:off x="5285475" y="1795700"/>
              <a:ext cx="550925" cy="370075"/>
            </a:xfrm>
            <a:custGeom>
              <a:rect b="b" l="l" r="r" t="t"/>
              <a:pathLst>
                <a:path extrusionOk="0" h="14803" w="22037">
                  <a:moveTo>
                    <a:pt x="18544" y="1"/>
                  </a:moveTo>
                  <a:lnTo>
                    <a:pt x="17837" y="1518"/>
                  </a:lnTo>
                  <a:lnTo>
                    <a:pt x="17442" y="2287"/>
                  </a:lnTo>
                  <a:lnTo>
                    <a:pt x="17047" y="3057"/>
                  </a:lnTo>
                  <a:lnTo>
                    <a:pt x="16215" y="4574"/>
                  </a:lnTo>
                  <a:lnTo>
                    <a:pt x="15779" y="5323"/>
                  </a:lnTo>
                  <a:lnTo>
                    <a:pt x="15342" y="6050"/>
                  </a:lnTo>
                  <a:lnTo>
                    <a:pt x="14906" y="6757"/>
                  </a:lnTo>
                  <a:lnTo>
                    <a:pt x="14448" y="7464"/>
                  </a:lnTo>
                  <a:lnTo>
                    <a:pt x="13970" y="8129"/>
                  </a:lnTo>
                  <a:lnTo>
                    <a:pt x="13471" y="8794"/>
                  </a:lnTo>
                  <a:lnTo>
                    <a:pt x="12951" y="9439"/>
                  </a:lnTo>
                  <a:lnTo>
                    <a:pt x="12411" y="10083"/>
                  </a:lnTo>
                  <a:lnTo>
                    <a:pt x="11850" y="10686"/>
                  </a:lnTo>
                  <a:lnTo>
                    <a:pt x="11288" y="11289"/>
                  </a:lnTo>
                  <a:lnTo>
                    <a:pt x="11116" y="11434"/>
                  </a:lnTo>
                  <a:lnTo>
                    <a:pt x="11080" y="11434"/>
                  </a:lnTo>
                  <a:lnTo>
                    <a:pt x="10748" y="11372"/>
                  </a:lnTo>
                  <a:lnTo>
                    <a:pt x="10436" y="11268"/>
                  </a:lnTo>
                  <a:lnTo>
                    <a:pt x="10145" y="11164"/>
                  </a:lnTo>
                  <a:lnTo>
                    <a:pt x="9833" y="11019"/>
                  </a:lnTo>
                  <a:lnTo>
                    <a:pt x="9105" y="10645"/>
                  </a:lnTo>
                  <a:lnTo>
                    <a:pt x="8378" y="10250"/>
                  </a:lnTo>
                  <a:lnTo>
                    <a:pt x="7671" y="9813"/>
                  </a:lnTo>
                  <a:lnTo>
                    <a:pt x="6964" y="9356"/>
                  </a:lnTo>
                  <a:lnTo>
                    <a:pt x="6257" y="8857"/>
                  </a:lnTo>
                  <a:lnTo>
                    <a:pt x="5551" y="8358"/>
                  </a:lnTo>
                  <a:lnTo>
                    <a:pt x="4137" y="7298"/>
                  </a:lnTo>
                  <a:lnTo>
                    <a:pt x="2723" y="6217"/>
                  </a:lnTo>
                  <a:lnTo>
                    <a:pt x="1351" y="5115"/>
                  </a:lnTo>
                  <a:lnTo>
                    <a:pt x="0" y="6466"/>
                  </a:lnTo>
                  <a:lnTo>
                    <a:pt x="603" y="7152"/>
                  </a:lnTo>
                  <a:lnTo>
                    <a:pt x="1227" y="7838"/>
                  </a:lnTo>
                  <a:lnTo>
                    <a:pt x="1850" y="8503"/>
                  </a:lnTo>
                  <a:lnTo>
                    <a:pt x="2474" y="9148"/>
                  </a:lnTo>
                  <a:lnTo>
                    <a:pt x="3139" y="9771"/>
                  </a:lnTo>
                  <a:lnTo>
                    <a:pt x="3804" y="10395"/>
                  </a:lnTo>
                  <a:lnTo>
                    <a:pt x="4470" y="11019"/>
                  </a:lnTo>
                  <a:lnTo>
                    <a:pt x="5156" y="11622"/>
                  </a:lnTo>
                  <a:lnTo>
                    <a:pt x="5904" y="12224"/>
                  </a:lnTo>
                  <a:lnTo>
                    <a:pt x="6673" y="12807"/>
                  </a:lnTo>
                  <a:lnTo>
                    <a:pt x="7484" y="13347"/>
                  </a:lnTo>
                  <a:lnTo>
                    <a:pt x="8316" y="13867"/>
                  </a:lnTo>
                  <a:lnTo>
                    <a:pt x="8814" y="14137"/>
                  </a:lnTo>
                  <a:lnTo>
                    <a:pt x="9334" y="14366"/>
                  </a:lnTo>
                  <a:lnTo>
                    <a:pt x="9875" y="14553"/>
                  </a:lnTo>
                  <a:lnTo>
                    <a:pt x="10436" y="14719"/>
                  </a:lnTo>
                  <a:lnTo>
                    <a:pt x="10831" y="14781"/>
                  </a:lnTo>
                  <a:lnTo>
                    <a:pt x="11247" y="14802"/>
                  </a:lnTo>
                  <a:lnTo>
                    <a:pt x="11662" y="14781"/>
                  </a:lnTo>
                  <a:lnTo>
                    <a:pt x="12057" y="14719"/>
                  </a:lnTo>
                  <a:lnTo>
                    <a:pt x="12328" y="14636"/>
                  </a:lnTo>
                  <a:lnTo>
                    <a:pt x="12577" y="14532"/>
                  </a:lnTo>
                  <a:lnTo>
                    <a:pt x="12827" y="14407"/>
                  </a:lnTo>
                  <a:lnTo>
                    <a:pt x="13055" y="14262"/>
                  </a:lnTo>
                  <a:lnTo>
                    <a:pt x="13201" y="14158"/>
                  </a:lnTo>
                  <a:lnTo>
                    <a:pt x="13284" y="14075"/>
                  </a:lnTo>
                  <a:lnTo>
                    <a:pt x="13492" y="13908"/>
                  </a:lnTo>
                  <a:lnTo>
                    <a:pt x="14220" y="13285"/>
                  </a:lnTo>
                  <a:lnTo>
                    <a:pt x="14926" y="12599"/>
                  </a:lnTo>
                  <a:lnTo>
                    <a:pt x="15612" y="11892"/>
                  </a:lnTo>
                  <a:lnTo>
                    <a:pt x="16236" y="11143"/>
                  </a:lnTo>
                  <a:lnTo>
                    <a:pt x="16839" y="10416"/>
                  </a:lnTo>
                  <a:lnTo>
                    <a:pt x="17421" y="9647"/>
                  </a:lnTo>
                  <a:lnTo>
                    <a:pt x="17982" y="8877"/>
                  </a:lnTo>
                  <a:lnTo>
                    <a:pt x="18502" y="8088"/>
                  </a:lnTo>
                  <a:lnTo>
                    <a:pt x="19001" y="7298"/>
                  </a:lnTo>
                  <a:lnTo>
                    <a:pt x="19500" y="6508"/>
                  </a:lnTo>
                  <a:lnTo>
                    <a:pt x="19957" y="5697"/>
                  </a:lnTo>
                  <a:lnTo>
                    <a:pt x="20415" y="4886"/>
                  </a:lnTo>
                  <a:lnTo>
                    <a:pt x="20851" y="4055"/>
                  </a:lnTo>
                  <a:lnTo>
                    <a:pt x="21246" y="3223"/>
                  </a:lnTo>
                  <a:lnTo>
                    <a:pt x="21662" y="2371"/>
                  </a:lnTo>
                  <a:lnTo>
                    <a:pt x="22036" y="1497"/>
                  </a:lnTo>
                  <a:lnTo>
                    <a:pt x="18544"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2"/>
            <p:cNvSpPr/>
            <p:nvPr/>
          </p:nvSpPr>
          <p:spPr>
            <a:xfrm>
              <a:off x="5370175" y="1758275"/>
              <a:ext cx="501025" cy="428800"/>
            </a:xfrm>
            <a:custGeom>
              <a:rect b="b" l="l" r="r" t="t"/>
              <a:pathLst>
                <a:path extrusionOk="0" h="17152" w="20041">
                  <a:moveTo>
                    <a:pt x="7443" y="12391"/>
                  </a:moveTo>
                  <a:lnTo>
                    <a:pt x="7526" y="12412"/>
                  </a:lnTo>
                  <a:lnTo>
                    <a:pt x="7568" y="12412"/>
                  </a:lnTo>
                  <a:lnTo>
                    <a:pt x="7568" y="12433"/>
                  </a:lnTo>
                  <a:lnTo>
                    <a:pt x="7485" y="12433"/>
                  </a:lnTo>
                  <a:lnTo>
                    <a:pt x="7381" y="12407"/>
                  </a:lnTo>
                  <a:lnTo>
                    <a:pt x="7381" y="12407"/>
                  </a:lnTo>
                  <a:lnTo>
                    <a:pt x="7443" y="12391"/>
                  </a:lnTo>
                  <a:close/>
                  <a:moveTo>
                    <a:pt x="14740" y="1"/>
                  </a:moveTo>
                  <a:lnTo>
                    <a:pt x="14449" y="645"/>
                  </a:lnTo>
                  <a:lnTo>
                    <a:pt x="14137" y="1311"/>
                  </a:lnTo>
                  <a:lnTo>
                    <a:pt x="13492" y="2662"/>
                  </a:lnTo>
                  <a:lnTo>
                    <a:pt x="13181" y="3327"/>
                  </a:lnTo>
                  <a:lnTo>
                    <a:pt x="12848" y="3992"/>
                  </a:lnTo>
                  <a:lnTo>
                    <a:pt x="12141" y="5302"/>
                  </a:lnTo>
                  <a:lnTo>
                    <a:pt x="11434" y="6570"/>
                  </a:lnTo>
                  <a:lnTo>
                    <a:pt x="10665" y="7817"/>
                  </a:lnTo>
                  <a:lnTo>
                    <a:pt x="9875" y="9044"/>
                  </a:lnTo>
                  <a:lnTo>
                    <a:pt x="9044" y="10229"/>
                  </a:lnTo>
                  <a:lnTo>
                    <a:pt x="8628" y="10769"/>
                  </a:lnTo>
                  <a:lnTo>
                    <a:pt x="8191" y="11310"/>
                  </a:lnTo>
                  <a:lnTo>
                    <a:pt x="7734" y="11809"/>
                  </a:lnTo>
                  <a:lnTo>
                    <a:pt x="7256" y="12308"/>
                  </a:lnTo>
                  <a:lnTo>
                    <a:pt x="7210" y="12358"/>
                  </a:lnTo>
                  <a:lnTo>
                    <a:pt x="7210" y="12358"/>
                  </a:lnTo>
                  <a:lnTo>
                    <a:pt x="7110" y="12329"/>
                  </a:lnTo>
                  <a:lnTo>
                    <a:pt x="6570" y="12079"/>
                  </a:lnTo>
                  <a:lnTo>
                    <a:pt x="6029" y="11767"/>
                  </a:lnTo>
                  <a:lnTo>
                    <a:pt x="5447" y="11393"/>
                  </a:lnTo>
                  <a:lnTo>
                    <a:pt x="4844" y="10977"/>
                  </a:lnTo>
                  <a:lnTo>
                    <a:pt x="4221" y="10562"/>
                  </a:lnTo>
                  <a:lnTo>
                    <a:pt x="3576" y="10104"/>
                  </a:lnTo>
                  <a:lnTo>
                    <a:pt x="2911" y="9647"/>
                  </a:lnTo>
                  <a:lnTo>
                    <a:pt x="2204" y="9190"/>
                  </a:lnTo>
                  <a:lnTo>
                    <a:pt x="1" y="12329"/>
                  </a:lnTo>
                  <a:lnTo>
                    <a:pt x="541" y="12786"/>
                  </a:lnTo>
                  <a:lnTo>
                    <a:pt x="1082" y="13285"/>
                  </a:lnTo>
                  <a:lnTo>
                    <a:pt x="2246" y="14304"/>
                  </a:lnTo>
                  <a:lnTo>
                    <a:pt x="2869" y="14844"/>
                  </a:lnTo>
                  <a:lnTo>
                    <a:pt x="3535" y="15385"/>
                  </a:lnTo>
                  <a:lnTo>
                    <a:pt x="3909" y="15676"/>
                  </a:lnTo>
                  <a:lnTo>
                    <a:pt x="4304" y="15946"/>
                  </a:lnTo>
                  <a:lnTo>
                    <a:pt x="4699" y="16195"/>
                  </a:lnTo>
                  <a:lnTo>
                    <a:pt x="5115" y="16445"/>
                  </a:lnTo>
                  <a:lnTo>
                    <a:pt x="5406" y="16590"/>
                  </a:lnTo>
                  <a:lnTo>
                    <a:pt x="5697" y="16736"/>
                  </a:lnTo>
                  <a:lnTo>
                    <a:pt x="6009" y="16861"/>
                  </a:lnTo>
                  <a:lnTo>
                    <a:pt x="6320" y="16944"/>
                  </a:lnTo>
                  <a:lnTo>
                    <a:pt x="6653" y="17027"/>
                  </a:lnTo>
                  <a:lnTo>
                    <a:pt x="6986" y="17089"/>
                  </a:lnTo>
                  <a:lnTo>
                    <a:pt x="7297" y="17131"/>
                  </a:lnTo>
                  <a:lnTo>
                    <a:pt x="7630" y="17152"/>
                  </a:lnTo>
                  <a:lnTo>
                    <a:pt x="7880" y="17152"/>
                  </a:lnTo>
                  <a:lnTo>
                    <a:pt x="8108" y="17131"/>
                  </a:lnTo>
                  <a:lnTo>
                    <a:pt x="8337" y="17089"/>
                  </a:lnTo>
                  <a:lnTo>
                    <a:pt x="8586" y="17048"/>
                  </a:lnTo>
                  <a:lnTo>
                    <a:pt x="8815" y="16985"/>
                  </a:lnTo>
                  <a:lnTo>
                    <a:pt x="9023" y="16923"/>
                  </a:lnTo>
                  <a:lnTo>
                    <a:pt x="9252" y="16819"/>
                  </a:lnTo>
                  <a:lnTo>
                    <a:pt x="9459" y="16736"/>
                  </a:lnTo>
                  <a:lnTo>
                    <a:pt x="9688" y="16611"/>
                  </a:lnTo>
                  <a:lnTo>
                    <a:pt x="9875" y="16486"/>
                  </a:lnTo>
                  <a:lnTo>
                    <a:pt x="10249" y="16216"/>
                  </a:lnTo>
                  <a:lnTo>
                    <a:pt x="10603" y="15904"/>
                  </a:lnTo>
                  <a:lnTo>
                    <a:pt x="11247" y="15301"/>
                  </a:lnTo>
                  <a:lnTo>
                    <a:pt x="11850" y="14699"/>
                  </a:lnTo>
                  <a:lnTo>
                    <a:pt x="12432" y="14075"/>
                  </a:lnTo>
                  <a:lnTo>
                    <a:pt x="12994" y="13410"/>
                  </a:lnTo>
                  <a:lnTo>
                    <a:pt x="13513" y="12786"/>
                  </a:lnTo>
                  <a:lnTo>
                    <a:pt x="14033" y="12142"/>
                  </a:lnTo>
                  <a:lnTo>
                    <a:pt x="14511" y="11476"/>
                  </a:lnTo>
                  <a:lnTo>
                    <a:pt x="15010" y="10811"/>
                  </a:lnTo>
                  <a:lnTo>
                    <a:pt x="15488" y="10146"/>
                  </a:lnTo>
                  <a:lnTo>
                    <a:pt x="15946" y="9481"/>
                  </a:lnTo>
                  <a:lnTo>
                    <a:pt x="16382" y="8795"/>
                  </a:lnTo>
                  <a:lnTo>
                    <a:pt x="16839" y="8088"/>
                  </a:lnTo>
                  <a:lnTo>
                    <a:pt x="17671" y="6716"/>
                  </a:lnTo>
                  <a:lnTo>
                    <a:pt x="18482" y="5344"/>
                  </a:lnTo>
                  <a:lnTo>
                    <a:pt x="19272" y="3930"/>
                  </a:lnTo>
                  <a:lnTo>
                    <a:pt x="19667" y="3202"/>
                  </a:lnTo>
                  <a:lnTo>
                    <a:pt x="20041" y="2454"/>
                  </a:lnTo>
                  <a:lnTo>
                    <a:pt x="14740"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2"/>
            <p:cNvSpPr/>
            <p:nvPr/>
          </p:nvSpPr>
          <p:spPr>
            <a:xfrm>
              <a:off x="5157100" y="1875225"/>
              <a:ext cx="189725" cy="106575"/>
            </a:xfrm>
            <a:custGeom>
              <a:rect b="b" l="l" r="r" t="t"/>
              <a:pathLst>
                <a:path extrusionOk="0" h="4263" w="7589">
                  <a:moveTo>
                    <a:pt x="1455" y="0"/>
                  </a:moveTo>
                  <a:lnTo>
                    <a:pt x="1331" y="63"/>
                  </a:lnTo>
                  <a:lnTo>
                    <a:pt x="1206" y="125"/>
                  </a:lnTo>
                  <a:lnTo>
                    <a:pt x="1102" y="208"/>
                  </a:lnTo>
                  <a:lnTo>
                    <a:pt x="1019" y="312"/>
                  </a:lnTo>
                  <a:lnTo>
                    <a:pt x="936" y="437"/>
                  </a:lnTo>
                  <a:lnTo>
                    <a:pt x="63" y="2370"/>
                  </a:lnTo>
                  <a:lnTo>
                    <a:pt x="21" y="2495"/>
                  </a:lnTo>
                  <a:lnTo>
                    <a:pt x="0" y="2620"/>
                  </a:lnTo>
                  <a:lnTo>
                    <a:pt x="0" y="2765"/>
                  </a:lnTo>
                  <a:lnTo>
                    <a:pt x="21" y="2890"/>
                  </a:lnTo>
                  <a:lnTo>
                    <a:pt x="63" y="3015"/>
                  </a:lnTo>
                  <a:lnTo>
                    <a:pt x="125" y="3119"/>
                  </a:lnTo>
                  <a:lnTo>
                    <a:pt x="229" y="3223"/>
                  </a:lnTo>
                  <a:lnTo>
                    <a:pt x="333" y="3306"/>
                  </a:lnTo>
                  <a:lnTo>
                    <a:pt x="1102" y="3825"/>
                  </a:lnTo>
                  <a:lnTo>
                    <a:pt x="1289" y="3950"/>
                  </a:lnTo>
                  <a:lnTo>
                    <a:pt x="1497" y="4054"/>
                  </a:lnTo>
                  <a:lnTo>
                    <a:pt x="1705" y="4117"/>
                  </a:lnTo>
                  <a:lnTo>
                    <a:pt x="1913" y="4179"/>
                  </a:lnTo>
                  <a:lnTo>
                    <a:pt x="2141" y="4220"/>
                  </a:lnTo>
                  <a:lnTo>
                    <a:pt x="2370" y="4262"/>
                  </a:lnTo>
                  <a:lnTo>
                    <a:pt x="2578" y="4262"/>
                  </a:lnTo>
                  <a:lnTo>
                    <a:pt x="2807" y="4241"/>
                  </a:lnTo>
                  <a:lnTo>
                    <a:pt x="6133" y="3846"/>
                  </a:lnTo>
                  <a:lnTo>
                    <a:pt x="7588" y="3015"/>
                  </a:lnTo>
                  <a:lnTo>
                    <a:pt x="7547" y="2869"/>
                  </a:lnTo>
                  <a:lnTo>
                    <a:pt x="7505" y="2724"/>
                  </a:lnTo>
                  <a:lnTo>
                    <a:pt x="7443" y="2578"/>
                  </a:lnTo>
                  <a:lnTo>
                    <a:pt x="7359" y="2453"/>
                  </a:lnTo>
                  <a:lnTo>
                    <a:pt x="7276" y="2329"/>
                  </a:lnTo>
                  <a:lnTo>
                    <a:pt x="7172" y="2204"/>
                  </a:lnTo>
                  <a:lnTo>
                    <a:pt x="6944" y="1996"/>
                  </a:lnTo>
                  <a:lnTo>
                    <a:pt x="6673" y="1788"/>
                  </a:lnTo>
                  <a:lnTo>
                    <a:pt x="6382" y="1622"/>
                  </a:lnTo>
                  <a:lnTo>
                    <a:pt x="6071" y="1476"/>
                  </a:lnTo>
                  <a:lnTo>
                    <a:pt x="5759" y="1352"/>
                  </a:lnTo>
                  <a:lnTo>
                    <a:pt x="5447" y="1227"/>
                  </a:lnTo>
                  <a:lnTo>
                    <a:pt x="5156" y="1144"/>
                  </a:lnTo>
                  <a:lnTo>
                    <a:pt x="4636" y="998"/>
                  </a:lnTo>
                  <a:lnTo>
                    <a:pt x="4262" y="936"/>
                  </a:lnTo>
                  <a:lnTo>
                    <a:pt x="4137" y="915"/>
                  </a:lnTo>
                  <a:lnTo>
                    <a:pt x="1871" y="21"/>
                  </a:lnTo>
                  <a:lnTo>
                    <a:pt x="1726"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2"/>
            <p:cNvSpPr/>
            <p:nvPr/>
          </p:nvSpPr>
          <p:spPr>
            <a:xfrm>
              <a:off x="5758400" y="4437425"/>
              <a:ext cx="257800" cy="223500"/>
            </a:xfrm>
            <a:custGeom>
              <a:rect b="b" l="l" r="r" t="t"/>
              <a:pathLst>
                <a:path extrusionOk="0" h="8940" w="10312">
                  <a:moveTo>
                    <a:pt x="9085" y="1"/>
                  </a:moveTo>
                  <a:lnTo>
                    <a:pt x="6050" y="749"/>
                  </a:lnTo>
                  <a:lnTo>
                    <a:pt x="5926" y="1206"/>
                  </a:lnTo>
                  <a:lnTo>
                    <a:pt x="5780" y="1643"/>
                  </a:lnTo>
                  <a:lnTo>
                    <a:pt x="5634" y="2059"/>
                  </a:lnTo>
                  <a:lnTo>
                    <a:pt x="5489" y="2454"/>
                  </a:lnTo>
                  <a:lnTo>
                    <a:pt x="5177" y="3181"/>
                  </a:lnTo>
                  <a:lnTo>
                    <a:pt x="4824" y="3867"/>
                  </a:lnTo>
                  <a:lnTo>
                    <a:pt x="4491" y="4449"/>
                  </a:lnTo>
                  <a:lnTo>
                    <a:pt x="4138" y="4990"/>
                  </a:lnTo>
                  <a:lnTo>
                    <a:pt x="3784" y="5468"/>
                  </a:lnTo>
                  <a:lnTo>
                    <a:pt x="3452" y="5884"/>
                  </a:lnTo>
                  <a:lnTo>
                    <a:pt x="3140" y="6237"/>
                  </a:lnTo>
                  <a:lnTo>
                    <a:pt x="2828" y="6528"/>
                  </a:lnTo>
                  <a:lnTo>
                    <a:pt x="2558" y="6778"/>
                  </a:lnTo>
                  <a:lnTo>
                    <a:pt x="2329" y="6986"/>
                  </a:lnTo>
                  <a:lnTo>
                    <a:pt x="1996" y="7235"/>
                  </a:lnTo>
                  <a:lnTo>
                    <a:pt x="1872" y="7318"/>
                  </a:lnTo>
                  <a:lnTo>
                    <a:pt x="1435" y="7464"/>
                  </a:lnTo>
                  <a:lnTo>
                    <a:pt x="1019" y="7651"/>
                  </a:lnTo>
                  <a:lnTo>
                    <a:pt x="624" y="7880"/>
                  </a:lnTo>
                  <a:lnTo>
                    <a:pt x="250" y="8150"/>
                  </a:lnTo>
                  <a:lnTo>
                    <a:pt x="125" y="8275"/>
                  </a:lnTo>
                  <a:lnTo>
                    <a:pt x="42" y="8378"/>
                  </a:lnTo>
                  <a:lnTo>
                    <a:pt x="1" y="8482"/>
                  </a:lnTo>
                  <a:lnTo>
                    <a:pt x="1" y="8586"/>
                  </a:lnTo>
                  <a:lnTo>
                    <a:pt x="63" y="8649"/>
                  </a:lnTo>
                  <a:lnTo>
                    <a:pt x="167" y="8732"/>
                  </a:lnTo>
                  <a:lnTo>
                    <a:pt x="313" y="8773"/>
                  </a:lnTo>
                  <a:lnTo>
                    <a:pt x="500" y="8836"/>
                  </a:lnTo>
                  <a:lnTo>
                    <a:pt x="728" y="8877"/>
                  </a:lnTo>
                  <a:lnTo>
                    <a:pt x="999" y="8898"/>
                  </a:lnTo>
                  <a:lnTo>
                    <a:pt x="1705" y="8940"/>
                  </a:lnTo>
                  <a:lnTo>
                    <a:pt x="2558" y="8940"/>
                  </a:lnTo>
                  <a:lnTo>
                    <a:pt x="3576" y="8919"/>
                  </a:lnTo>
                  <a:lnTo>
                    <a:pt x="4055" y="8898"/>
                  </a:lnTo>
                  <a:lnTo>
                    <a:pt x="4491" y="8857"/>
                  </a:lnTo>
                  <a:lnTo>
                    <a:pt x="4928" y="8773"/>
                  </a:lnTo>
                  <a:lnTo>
                    <a:pt x="5323" y="8670"/>
                  </a:lnTo>
                  <a:lnTo>
                    <a:pt x="5697" y="8545"/>
                  </a:lnTo>
                  <a:lnTo>
                    <a:pt x="6050" y="8399"/>
                  </a:lnTo>
                  <a:lnTo>
                    <a:pt x="6383" y="8233"/>
                  </a:lnTo>
                  <a:lnTo>
                    <a:pt x="6695" y="8067"/>
                  </a:lnTo>
                  <a:lnTo>
                    <a:pt x="6986" y="7859"/>
                  </a:lnTo>
                  <a:lnTo>
                    <a:pt x="7235" y="7672"/>
                  </a:lnTo>
                  <a:lnTo>
                    <a:pt x="7485" y="7443"/>
                  </a:lnTo>
                  <a:lnTo>
                    <a:pt x="7672" y="7235"/>
                  </a:lnTo>
                  <a:lnTo>
                    <a:pt x="7859" y="7006"/>
                  </a:lnTo>
                  <a:lnTo>
                    <a:pt x="8004" y="6778"/>
                  </a:lnTo>
                  <a:lnTo>
                    <a:pt x="8129" y="6528"/>
                  </a:lnTo>
                  <a:lnTo>
                    <a:pt x="8212" y="6300"/>
                  </a:lnTo>
                  <a:lnTo>
                    <a:pt x="8379" y="5842"/>
                  </a:lnTo>
                  <a:lnTo>
                    <a:pt x="8566" y="5406"/>
                  </a:lnTo>
                  <a:lnTo>
                    <a:pt x="8753" y="5011"/>
                  </a:lnTo>
                  <a:lnTo>
                    <a:pt x="8857" y="4844"/>
                  </a:lnTo>
                  <a:lnTo>
                    <a:pt x="8940" y="4699"/>
                  </a:lnTo>
                  <a:lnTo>
                    <a:pt x="9044" y="4595"/>
                  </a:lnTo>
                  <a:lnTo>
                    <a:pt x="9148" y="4512"/>
                  </a:lnTo>
                  <a:lnTo>
                    <a:pt x="9231" y="4470"/>
                  </a:lnTo>
                  <a:lnTo>
                    <a:pt x="9314" y="4449"/>
                  </a:lnTo>
                  <a:lnTo>
                    <a:pt x="9397" y="4491"/>
                  </a:lnTo>
                  <a:lnTo>
                    <a:pt x="9460" y="4553"/>
                  </a:lnTo>
                  <a:lnTo>
                    <a:pt x="9522" y="4678"/>
                  </a:lnTo>
                  <a:lnTo>
                    <a:pt x="9564" y="4865"/>
                  </a:lnTo>
                  <a:lnTo>
                    <a:pt x="9688" y="5718"/>
                  </a:lnTo>
                  <a:lnTo>
                    <a:pt x="9771" y="6549"/>
                  </a:lnTo>
                  <a:lnTo>
                    <a:pt x="9834" y="7401"/>
                  </a:lnTo>
                  <a:lnTo>
                    <a:pt x="9875" y="8254"/>
                  </a:lnTo>
                  <a:lnTo>
                    <a:pt x="10270" y="8254"/>
                  </a:lnTo>
                  <a:lnTo>
                    <a:pt x="10291" y="6175"/>
                  </a:lnTo>
                  <a:lnTo>
                    <a:pt x="10312" y="4387"/>
                  </a:lnTo>
                  <a:lnTo>
                    <a:pt x="10312" y="2849"/>
                  </a:lnTo>
                  <a:lnTo>
                    <a:pt x="10312" y="2454"/>
                  </a:lnTo>
                  <a:lnTo>
                    <a:pt x="10312" y="2038"/>
                  </a:lnTo>
                  <a:lnTo>
                    <a:pt x="10291" y="1643"/>
                  </a:lnTo>
                  <a:lnTo>
                    <a:pt x="10250" y="1248"/>
                  </a:lnTo>
                  <a:lnTo>
                    <a:pt x="10166" y="1040"/>
                  </a:lnTo>
                  <a:lnTo>
                    <a:pt x="10062" y="853"/>
                  </a:lnTo>
                  <a:lnTo>
                    <a:pt x="9938" y="666"/>
                  </a:lnTo>
                  <a:lnTo>
                    <a:pt x="9792" y="500"/>
                  </a:lnTo>
                  <a:lnTo>
                    <a:pt x="9647" y="354"/>
                  </a:lnTo>
                  <a:lnTo>
                    <a:pt x="9460" y="209"/>
                  </a:lnTo>
                  <a:lnTo>
                    <a:pt x="9272" y="84"/>
                  </a:lnTo>
                  <a:lnTo>
                    <a:pt x="9085"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2"/>
            <p:cNvSpPr/>
            <p:nvPr/>
          </p:nvSpPr>
          <p:spPr>
            <a:xfrm>
              <a:off x="5805175" y="4456150"/>
              <a:ext cx="180375" cy="173075"/>
            </a:xfrm>
            <a:custGeom>
              <a:rect b="b" l="l" r="r" t="t"/>
              <a:pathLst>
                <a:path extrusionOk="0" h="6923" w="7215">
                  <a:moveTo>
                    <a:pt x="4179" y="0"/>
                  </a:moveTo>
                  <a:lnTo>
                    <a:pt x="4055" y="457"/>
                  </a:lnTo>
                  <a:lnTo>
                    <a:pt x="3909" y="894"/>
                  </a:lnTo>
                  <a:lnTo>
                    <a:pt x="3763" y="1310"/>
                  </a:lnTo>
                  <a:lnTo>
                    <a:pt x="3618" y="1705"/>
                  </a:lnTo>
                  <a:lnTo>
                    <a:pt x="3285" y="2432"/>
                  </a:lnTo>
                  <a:lnTo>
                    <a:pt x="2953" y="3118"/>
                  </a:lnTo>
                  <a:lnTo>
                    <a:pt x="2620" y="3700"/>
                  </a:lnTo>
                  <a:lnTo>
                    <a:pt x="2267" y="4241"/>
                  </a:lnTo>
                  <a:lnTo>
                    <a:pt x="1913" y="4719"/>
                  </a:lnTo>
                  <a:lnTo>
                    <a:pt x="1581" y="5135"/>
                  </a:lnTo>
                  <a:lnTo>
                    <a:pt x="1269" y="5488"/>
                  </a:lnTo>
                  <a:lnTo>
                    <a:pt x="957" y="5779"/>
                  </a:lnTo>
                  <a:lnTo>
                    <a:pt x="687" y="6029"/>
                  </a:lnTo>
                  <a:lnTo>
                    <a:pt x="458" y="6237"/>
                  </a:lnTo>
                  <a:lnTo>
                    <a:pt x="125" y="6486"/>
                  </a:lnTo>
                  <a:lnTo>
                    <a:pt x="1" y="6569"/>
                  </a:lnTo>
                  <a:lnTo>
                    <a:pt x="209" y="6652"/>
                  </a:lnTo>
                  <a:lnTo>
                    <a:pt x="416" y="6736"/>
                  </a:lnTo>
                  <a:lnTo>
                    <a:pt x="645" y="6798"/>
                  </a:lnTo>
                  <a:lnTo>
                    <a:pt x="853" y="6839"/>
                  </a:lnTo>
                  <a:lnTo>
                    <a:pt x="1082" y="6881"/>
                  </a:lnTo>
                  <a:lnTo>
                    <a:pt x="1310" y="6902"/>
                  </a:lnTo>
                  <a:lnTo>
                    <a:pt x="1747" y="6923"/>
                  </a:lnTo>
                  <a:lnTo>
                    <a:pt x="2204" y="6881"/>
                  </a:lnTo>
                  <a:lnTo>
                    <a:pt x="2433" y="6839"/>
                  </a:lnTo>
                  <a:lnTo>
                    <a:pt x="2641" y="6798"/>
                  </a:lnTo>
                  <a:lnTo>
                    <a:pt x="2870" y="6736"/>
                  </a:lnTo>
                  <a:lnTo>
                    <a:pt x="3077" y="6673"/>
                  </a:lnTo>
                  <a:lnTo>
                    <a:pt x="3306" y="6569"/>
                  </a:lnTo>
                  <a:lnTo>
                    <a:pt x="3514" y="6486"/>
                  </a:lnTo>
                  <a:lnTo>
                    <a:pt x="3743" y="6341"/>
                  </a:lnTo>
                  <a:lnTo>
                    <a:pt x="3971" y="6174"/>
                  </a:lnTo>
                  <a:lnTo>
                    <a:pt x="4158" y="5987"/>
                  </a:lnTo>
                  <a:lnTo>
                    <a:pt x="4325" y="5758"/>
                  </a:lnTo>
                  <a:lnTo>
                    <a:pt x="4491" y="5551"/>
                  </a:lnTo>
                  <a:lnTo>
                    <a:pt x="4616" y="5301"/>
                  </a:lnTo>
                  <a:lnTo>
                    <a:pt x="4741" y="5072"/>
                  </a:lnTo>
                  <a:lnTo>
                    <a:pt x="4844" y="4823"/>
                  </a:lnTo>
                  <a:lnTo>
                    <a:pt x="5219" y="3929"/>
                  </a:lnTo>
                  <a:lnTo>
                    <a:pt x="5302" y="3742"/>
                  </a:lnTo>
                  <a:lnTo>
                    <a:pt x="5385" y="3576"/>
                  </a:lnTo>
                  <a:lnTo>
                    <a:pt x="5489" y="3430"/>
                  </a:lnTo>
                  <a:lnTo>
                    <a:pt x="5593" y="3326"/>
                  </a:lnTo>
                  <a:lnTo>
                    <a:pt x="5863" y="3056"/>
                  </a:lnTo>
                  <a:lnTo>
                    <a:pt x="6113" y="2765"/>
                  </a:lnTo>
                  <a:lnTo>
                    <a:pt x="6341" y="2474"/>
                  </a:lnTo>
                  <a:lnTo>
                    <a:pt x="6570" y="2162"/>
                  </a:lnTo>
                  <a:lnTo>
                    <a:pt x="6757" y="1829"/>
                  </a:lnTo>
                  <a:lnTo>
                    <a:pt x="6923" y="1497"/>
                  </a:lnTo>
                  <a:lnTo>
                    <a:pt x="7069" y="1143"/>
                  </a:lnTo>
                  <a:lnTo>
                    <a:pt x="7194" y="790"/>
                  </a:lnTo>
                  <a:lnTo>
                    <a:pt x="7214" y="707"/>
                  </a:lnTo>
                  <a:lnTo>
                    <a:pt x="7194" y="644"/>
                  </a:lnTo>
                  <a:lnTo>
                    <a:pt x="7152" y="582"/>
                  </a:lnTo>
                  <a:lnTo>
                    <a:pt x="7110" y="520"/>
                  </a:lnTo>
                  <a:lnTo>
                    <a:pt x="6986" y="416"/>
                  </a:lnTo>
                  <a:lnTo>
                    <a:pt x="6799" y="333"/>
                  </a:lnTo>
                  <a:lnTo>
                    <a:pt x="6570" y="270"/>
                  </a:lnTo>
                  <a:lnTo>
                    <a:pt x="6320" y="208"/>
                  </a:lnTo>
                  <a:lnTo>
                    <a:pt x="6029" y="146"/>
                  </a:lnTo>
                  <a:lnTo>
                    <a:pt x="5738" y="104"/>
                  </a:lnTo>
                  <a:lnTo>
                    <a:pt x="5177" y="42"/>
                  </a:lnTo>
                  <a:lnTo>
                    <a:pt x="4678" y="21"/>
                  </a:lnTo>
                  <a:lnTo>
                    <a:pt x="4179"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2"/>
            <p:cNvSpPr/>
            <p:nvPr/>
          </p:nvSpPr>
          <p:spPr>
            <a:xfrm>
              <a:off x="6355550" y="4353750"/>
              <a:ext cx="213650" cy="304575"/>
            </a:xfrm>
            <a:custGeom>
              <a:rect b="b" l="l" r="r" t="t"/>
              <a:pathLst>
                <a:path extrusionOk="0" h="12183" w="8546">
                  <a:moveTo>
                    <a:pt x="3306" y="1"/>
                  </a:moveTo>
                  <a:lnTo>
                    <a:pt x="3078" y="21"/>
                  </a:lnTo>
                  <a:lnTo>
                    <a:pt x="957" y="2287"/>
                  </a:lnTo>
                  <a:lnTo>
                    <a:pt x="1082" y="2745"/>
                  </a:lnTo>
                  <a:lnTo>
                    <a:pt x="1207" y="3181"/>
                  </a:lnTo>
                  <a:lnTo>
                    <a:pt x="1311" y="3597"/>
                  </a:lnTo>
                  <a:lnTo>
                    <a:pt x="1394" y="4013"/>
                  </a:lnTo>
                  <a:lnTo>
                    <a:pt x="1518" y="4803"/>
                  </a:lnTo>
                  <a:lnTo>
                    <a:pt x="1581" y="5551"/>
                  </a:lnTo>
                  <a:lnTo>
                    <a:pt x="1622" y="6258"/>
                  </a:lnTo>
                  <a:lnTo>
                    <a:pt x="1622" y="6882"/>
                  </a:lnTo>
                  <a:lnTo>
                    <a:pt x="1581" y="7485"/>
                  </a:lnTo>
                  <a:lnTo>
                    <a:pt x="1518" y="8004"/>
                  </a:lnTo>
                  <a:lnTo>
                    <a:pt x="1435" y="8482"/>
                  </a:lnTo>
                  <a:lnTo>
                    <a:pt x="1352" y="8898"/>
                  </a:lnTo>
                  <a:lnTo>
                    <a:pt x="1248" y="9252"/>
                  </a:lnTo>
                  <a:lnTo>
                    <a:pt x="1165" y="9543"/>
                  </a:lnTo>
                  <a:lnTo>
                    <a:pt x="1020" y="9938"/>
                  </a:lnTo>
                  <a:lnTo>
                    <a:pt x="957" y="10062"/>
                  </a:lnTo>
                  <a:lnTo>
                    <a:pt x="666" y="10437"/>
                  </a:lnTo>
                  <a:lnTo>
                    <a:pt x="437" y="10811"/>
                  </a:lnTo>
                  <a:lnTo>
                    <a:pt x="230" y="11227"/>
                  </a:lnTo>
                  <a:lnTo>
                    <a:pt x="43" y="11642"/>
                  </a:lnTo>
                  <a:lnTo>
                    <a:pt x="1" y="11809"/>
                  </a:lnTo>
                  <a:lnTo>
                    <a:pt x="1" y="11954"/>
                  </a:lnTo>
                  <a:lnTo>
                    <a:pt x="22" y="12058"/>
                  </a:lnTo>
                  <a:lnTo>
                    <a:pt x="84" y="12141"/>
                  </a:lnTo>
                  <a:lnTo>
                    <a:pt x="167" y="12183"/>
                  </a:lnTo>
                  <a:lnTo>
                    <a:pt x="292" y="12183"/>
                  </a:lnTo>
                  <a:lnTo>
                    <a:pt x="458" y="12141"/>
                  </a:lnTo>
                  <a:lnTo>
                    <a:pt x="645" y="12079"/>
                  </a:lnTo>
                  <a:lnTo>
                    <a:pt x="853" y="11996"/>
                  </a:lnTo>
                  <a:lnTo>
                    <a:pt x="1103" y="11871"/>
                  </a:lnTo>
                  <a:lnTo>
                    <a:pt x="1706" y="11518"/>
                  </a:lnTo>
                  <a:lnTo>
                    <a:pt x="2412" y="11060"/>
                  </a:lnTo>
                  <a:lnTo>
                    <a:pt x="3265" y="10499"/>
                  </a:lnTo>
                  <a:lnTo>
                    <a:pt x="3639" y="10208"/>
                  </a:lnTo>
                  <a:lnTo>
                    <a:pt x="3992" y="9938"/>
                  </a:lnTo>
                  <a:lnTo>
                    <a:pt x="4304" y="9647"/>
                  </a:lnTo>
                  <a:lnTo>
                    <a:pt x="4595" y="9335"/>
                  </a:lnTo>
                  <a:lnTo>
                    <a:pt x="4845" y="9023"/>
                  </a:lnTo>
                  <a:lnTo>
                    <a:pt x="5073" y="8711"/>
                  </a:lnTo>
                  <a:lnTo>
                    <a:pt x="5260" y="8399"/>
                  </a:lnTo>
                  <a:lnTo>
                    <a:pt x="5427" y="8067"/>
                  </a:lnTo>
                  <a:lnTo>
                    <a:pt x="5552" y="7755"/>
                  </a:lnTo>
                  <a:lnTo>
                    <a:pt x="5676" y="7443"/>
                  </a:lnTo>
                  <a:lnTo>
                    <a:pt x="5739" y="7152"/>
                  </a:lnTo>
                  <a:lnTo>
                    <a:pt x="5801" y="6861"/>
                  </a:lnTo>
                  <a:lnTo>
                    <a:pt x="5822" y="6570"/>
                  </a:lnTo>
                  <a:lnTo>
                    <a:pt x="5822" y="6300"/>
                  </a:lnTo>
                  <a:lnTo>
                    <a:pt x="5801" y="6029"/>
                  </a:lnTo>
                  <a:lnTo>
                    <a:pt x="5759" y="5780"/>
                  </a:lnTo>
                  <a:lnTo>
                    <a:pt x="5635" y="5302"/>
                  </a:lnTo>
                  <a:lnTo>
                    <a:pt x="5552" y="4844"/>
                  </a:lnTo>
                  <a:lnTo>
                    <a:pt x="5510" y="4408"/>
                  </a:lnTo>
                  <a:lnTo>
                    <a:pt x="5510" y="4221"/>
                  </a:lnTo>
                  <a:lnTo>
                    <a:pt x="5510" y="4054"/>
                  </a:lnTo>
                  <a:lnTo>
                    <a:pt x="5531" y="3888"/>
                  </a:lnTo>
                  <a:lnTo>
                    <a:pt x="5552" y="3784"/>
                  </a:lnTo>
                  <a:lnTo>
                    <a:pt x="5614" y="3680"/>
                  </a:lnTo>
                  <a:lnTo>
                    <a:pt x="5676" y="3639"/>
                  </a:lnTo>
                  <a:lnTo>
                    <a:pt x="5759" y="3618"/>
                  </a:lnTo>
                  <a:lnTo>
                    <a:pt x="5863" y="3639"/>
                  </a:lnTo>
                  <a:lnTo>
                    <a:pt x="5967" y="3722"/>
                  </a:lnTo>
                  <a:lnTo>
                    <a:pt x="6113" y="3847"/>
                  </a:lnTo>
                  <a:lnTo>
                    <a:pt x="6674" y="4491"/>
                  </a:lnTo>
                  <a:lnTo>
                    <a:pt x="7194" y="5156"/>
                  </a:lnTo>
                  <a:lnTo>
                    <a:pt x="7714" y="5842"/>
                  </a:lnTo>
                  <a:lnTo>
                    <a:pt x="8212" y="6549"/>
                  </a:lnTo>
                  <a:lnTo>
                    <a:pt x="8545" y="6341"/>
                  </a:lnTo>
                  <a:lnTo>
                    <a:pt x="7443" y="4574"/>
                  </a:lnTo>
                  <a:lnTo>
                    <a:pt x="6487" y="3077"/>
                  </a:lnTo>
                  <a:lnTo>
                    <a:pt x="5655" y="1768"/>
                  </a:lnTo>
                  <a:lnTo>
                    <a:pt x="5448" y="1435"/>
                  </a:lnTo>
                  <a:lnTo>
                    <a:pt x="5219" y="1102"/>
                  </a:lnTo>
                  <a:lnTo>
                    <a:pt x="4990" y="770"/>
                  </a:lnTo>
                  <a:lnTo>
                    <a:pt x="4762" y="458"/>
                  </a:lnTo>
                  <a:lnTo>
                    <a:pt x="4574" y="333"/>
                  </a:lnTo>
                  <a:lnTo>
                    <a:pt x="4367" y="229"/>
                  </a:lnTo>
                  <a:lnTo>
                    <a:pt x="4179" y="125"/>
                  </a:lnTo>
                  <a:lnTo>
                    <a:pt x="3951" y="63"/>
                  </a:lnTo>
                  <a:lnTo>
                    <a:pt x="3743" y="21"/>
                  </a:lnTo>
                  <a:lnTo>
                    <a:pt x="3535"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2"/>
            <p:cNvSpPr/>
            <p:nvPr/>
          </p:nvSpPr>
          <p:spPr>
            <a:xfrm>
              <a:off x="6379475" y="4382350"/>
              <a:ext cx="80575" cy="222975"/>
            </a:xfrm>
            <a:custGeom>
              <a:rect b="b" l="l" r="r" t="t"/>
              <a:pathLst>
                <a:path extrusionOk="0" h="8919" w="3223">
                  <a:moveTo>
                    <a:pt x="2578" y="0"/>
                  </a:moveTo>
                  <a:lnTo>
                    <a:pt x="2391" y="21"/>
                  </a:lnTo>
                  <a:lnTo>
                    <a:pt x="2162" y="83"/>
                  </a:lnTo>
                  <a:lnTo>
                    <a:pt x="1913" y="166"/>
                  </a:lnTo>
                  <a:lnTo>
                    <a:pt x="1643" y="270"/>
                  </a:lnTo>
                  <a:lnTo>
                    <a:pt x="1372" y="374"/>
                  </a:lnTo>
                  <a:lnTo>
                    <a:pt x="873" y="644"/>
                  </a:lnTo>
                  <a:lnTo>
                    <a:pt x="416" y="894"/>
                  </a:lnTo>
                  <a:lnTo>
                    <a:pt x="0" y="1143"/>
                  </a:lnTo>
                  <a:lnTo>
                    <a:pt x="125" y="1601"/>
                  </a:lnTo>
                  <a:lnTo>
                    <a:pt x="250" y="2037"/>
                  </a:lnTo>
                  <a:lnTo>
                    <a:pt x="354" y="2453"/>
                  </a:lnTo>
                  <a:lnTo>
                    <a:pt x="437" y="2869"/>
                  </a:lnTo>
                  <a:lnTo>
                    <a:pt x="561" y="3659"/>
                  </a:lnTo>
                  <a:lnTo>
                    <a:pt x="645" y="4407"/>
                  </a:lnTo>
                  <a:lnTo>
                    <a:pt x="665" y="5114"/>
                  </a:lnTo>
                  <a:lnTo>
                    <a:pt x="665" y="5738"/>
                  </a:lnTo>
                  <a:lnTo>
                    <a:pt x="624" y="6341"/>
                  </a:lnTo>
                  <a:lnTo>
                    <a:pt x="561" y="6860"/>
                  </a:lnTo>
                  <a:lnTo>
                    <a:pt x="478" y="7338"/>
                  </a:lnTo>
                  <a:lnTo>
                    <a:pt x="395" y="7754"/>
                  </a:lnTo>
                  <a:lnTo>
                    <a:pt x="291" y="8108"/>
                  </a:lnTo>
                  <a:lnTo>
                    <a:pt x="208" y="8399"/>
                  </a:lnTo>
                  <a:lnTo>
                    <a:pt x="63" y="8794"/>
                  </a:lnTo>
                  <a:lnTo>
                    <a:pt x="0" y="8918"/>
                  </a:lnTo>
                  <a:lnTo>
                    <a:pt x="229" y="8877"/>
                  </a:lnTo>
                  <a:lnTo>
                    <a:pt x="437" y="8835"/>
                  </a:lnTo>
                  <a:lnTo>
                    <a:pt x="665" y="8773"/>
                  </a:lnTo>
                  <a:lnTo>
                    <a:pt x="873" y="8690"/>
                  </a:lnTo>
                  <a:lnTo>
                    <a:pt x="1081" y="8607"/>
                  </a:lnTo>
                  <a:lnTo>
                    <a:pt x="1289" y="8503"/>
                  </a:lnTo>
                  <a:lnTo>
                    <a:pt x="1476" y="8399"/>
                  </a:lnTo>
                  <a:lnTo>
                    <a:pt x="1684" y="8274"/>
                  </a:lnTo>
                  <a:lnTo>
                    <a:pt x="1850" y="8149"/>
                  </a:lnTo>
                  <a:lnTo>
                    <a:pt x="2037" y="8004"/>
                  </a:lnTo>
                  <a:lnTo>
                    <a:pt x="2204" y="7858"/>
                  </a:lnTo>
                  <a:lnTo>
                    <a:pt x="2370" y="7692"/>
                  </a:lnTo>
                  <a:lnTo>
                    <a:pt x="2516" y="7526"/>
                  </a:lnTo>
                  <a:lnTo>
                    <a:pt x="2661" y="7338"/>
                  </a:lnTo>
                  <a:lnTo>
                    <a:pt x="2786" y="7151"/>
                  </a:lnTo>
                  <a:lnTo>
                    <a:pt x="2911" y="6964"/>
                  </a:lnTo>
                  <a:lnTo>
                    <a:pt x="3035" y="6715"/>
                  </a:lnTo>
                  <a:lnTo>
                    <a:pt x="3139" y="6445"/>
                  </a:lnTo>
                  <a:lnTo>
                    <a:pt x="3181" y="6174"/>
                  </a:lnTo>
                  <a:lnTo>
                    <a:pt x="3222" y="5904"/>
                  </a:lnTo>
                  <a:lnTo>
                    <a:pt x="3222" y="5634"/>
                  </a:lnTo>
                  <a:lnTo>
                    <a:pt x="3222" y="5384"/>
                  </a:lnTo>
                  <a:lnTo>
                    <a:pt x="3181" y="5114"/>
                  </a:lnTo>
                  <a:lnTo>
                    <a:pt x="3139" y="4844"/>
                  </a:lnTo>
                  <a:lnTo>
                    <a:pt x="2973" y="3888"/>
                  </a:lnTo>
                  <a:lnTo>
                    <a:pt x="2931" y="3680"/>
                  </a:lnTo>
                  <a:lnTo>
                    <a:pt x="2931" y="3493"/>
                  </a:lnTo>
                  <a:lnTo>
                    <a:pt x="2931" y="3326"/>
                  </a:lnTo>
                  <a:lnTo>
                    <a:pt x="2952" y="3181"/>
                  </a:lnTo>
                  <a:lnTo>
                    <a:pt x="3035" y="2806"/>
                  </a:lnTo>
                  <a:lnTo>
                    <a:pt x="3098" y="2432"/>
                  </a:lnTo>
                  <a:lnTo>
                    <a:pt x="3139" y="2058"/>
                  </a:lnTo>
                  <a:lnTo>
                    <a:pt x="3160" y="1684"/>
                  </a:lnTo>
                  <a:lnTo>
                    <a:pt x="3139" y="1289"/>
                  </a:lnTo>
                  <a:lnTo>
                    <a:pt x="3098" y="915"/>
                  </a:lnTo>
                  <a:lnTo>
                    <a:pt x="3035" y="541"/>
                  </a:lnTo>
                  <a:lnTo>
                    <a:pt x="2952" y="166"/>
                  </a:lnTo>
                  <a:lnTo>
                    <a:pt x="2931" y="104"/>
                  </a:lnTo>
                  <a:lnTo>
                    <a:pt x="2890" y="62"/>
                  </a:lnTo>
                  <a:lnTo>
                    <a:pt x="2827" y="21"/>
                  </a:lnTo>
                  <a:lnTo>
                    <a:pt x="2765"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2"/>
            <p:cNvSpPr/>
            <p:nvPr/>
          </p:nvSpPr>
          <p:spPr>
            <a:xfrm>
              <a:off x="5793225" y="2347650"/>
              <a:ext cx="320175" cy="2128250"/>
            </a:xfrm>
            <a:custGeom>
              <a:rect b="b" l="l" r="r" t="t"/>
              <a:pathLst>
                <a:path extrusionOk="0" h="85130" w="12807">
                  <a:moveTo>
                    <a:pt x="1" y="0"/>
                  </a:moveTo>
                  <a:lnTo>
                    <a:pt x="375" y="4948"/>
                  </a:lnTo>
                  <a:lnTo>
                    <a:pt x="1269" y="16777"/>
                  </a:lnTo>
                  <a:lnTo>
                    <a:pt x="1788" y="23845"/>
                  </a:lnTo>
                  <a:lnTo>
                    <a:pt x="2287" y="30913"/>
                  </a:lnTo>
                  <a:lnTo>
                    <a:pt x="2703" y="37420"/>
                  </a:lnTo>
                  <a:lnTo>
                    <a:pt x="2890" y="40289"/>
                  </a:lnTo>
                  <a:lnTo>
                    <a:pt x="3036" y="42804"/>
                  </a:lnTo>
                  <a:lnTo>
                    <a:pt x="3160" y="45382"/>
                  </a:lnTo>
                  <a:lnTo>
                    <a:pt x="3306" y="48292"/>
                  </a:lnTo>
                  <a:lnTo>
                    <a:pt x="3555" y="54779"/>
                  </a:lnTo>
                  <a:lnTo>
                    <a:pt x="3805" y="61743"/>
                  </a:lnTo>
                  <a:lnTo>
                    <a:pt x="4054" y="68624"/>
                  </a:lnTo>
                  <a:lnTo>
                    <a:pt x="4408" y="80058"/>
                  </a:lnTo>
                  <a:lnTo>
                    <a:pt x="4533" y="84818"/>
                  </a:lnTo>
                  <a:lnTo>
                    <a:pt x="7692" y="85130"/>
                  </a:lnTo>
                  <a:lnTo>
                    <a:pt x="7900" y="84049"/>
                  </a:lnTo>
                  <a:lnTo>
                    <a:pt x="8108" y="82760"/>
                  </a:lnTo>
                  <a:lnTo>
                    <a:pt x="8399" y="81035"/>
                  </a:lnTo>
                  <a:lnTo>
                    <a:pt x="8732" y="78914"/>
                  </a:lnTo>
                  <a:lnTo>
                    <a:pt x="9085" y="76461"/>
                  </a:lnTo>
                  <a:lnTo>
                    <a:pt x="9439" y="73696"/>
                  </a:lnTo>
                  <a:lnTo>
                    <a:pt x="9792" y="70682"/>
                  </a:lnTo>
                  <a:lnTo>
                    <a:pt x="9958" y="69081"/>
                  </a:lnTo>
                  <a:lnTo>
                    <a:pt x="10125" y="67439"/>
                  </a:lnTo>
                  <a:lnTo>
                    <a:pt x="10270" y="65776"/>
                  </a:lnTo>
                  <a:lnTo>
                    <a:pt x="10416" y="64050"/>
                  </a:lnTo>
                  <a:lnTo>
                    <a:pt x="10540" y="62325"/>
                  </a:lnTo>
                  <a:lnTo>
                    <a:pt x="10644" y="60558"/>
                  </a:lnTo>
                  <a:lnTo>
                    <a:pt x="10728" y="58770"/>
                  </a:lnTo>
                  <a:lnTo>
                    <a:pt x="10790" y="56961"/>
                  </a:lnTo>
                  <a:lnTo>
                    <a:pt x="10831" y="55153"/>
                  </a:lnTo>
                  <a:lnTo>
                    <a:pt x="10852" y="53344"/>
                  </a:lnTo>
                  <a:lnTo>
                    <a:pt x="10852" y="51556"/>
                  </a:lnTo>
                  <a:lnTo>
                    <a:pt x="10811" y="49768"/>
                  </a:lnTo>
                  <a:lnTo>
                    <a:pt x="10728" y="47981"/>
                  </a:lnTo>
                  <a:lnTo>
                    <a:pt x="10624" y="46234"/>
                  </a:lnTo>
                  <a:lnTo>
                    <a:pt x="10499" y="44509"/>
                  </a:lnTo>
                  <a:lnTo>
                    <a:pt x="10312" y="42804"/>
                  </a:lnTo>
                  <a:lnTo>
                    <a:pt x="10478" y="41474"/>
                  </a:lnTo>
                  <a:lnTo>
                    <a:pt x="10644" y="40060"/>
                  </a:lnTo>
                  <a:lnTo>
                    <a:pt x="10811" y="38563"/>
                  </a:lnTo>
                  <a:lnTo>
                    <a:pt x="10956" y="37025"/>
                  </a:lnTo>
                  <a:lnTo>
                    <a:pt x="11247" y="33761"/>
                  </a:lnTo>
                  <a:lnTo>
                    <a:pt x="11497" y="30310"/>
                  </a:lnTo>
                  <a:lnTo>
                    <a:pt x="11725" y="26797"/>
                  </a:lnTo>
                  <a:lnTo>
                    <a:pt x="11912" y="23221"/>
                  </a:lnTo>
                  <a:lnTo>
                    <a:pt x="12100" y="19687"/>
                  </a:lnTo>
                  <a:lnTo>
                    <a:pt x="12266" y="16257"/>
                  </a:lnTo>
                  <a:lnTo>
                    <a:pt x="12391" y="12972"/>
                  </a:lnTo>
                  <a:lnTo>
                    <a:pt x="12515" y="9917"/>
                  </a:lnTo>
                  <a:lnTo>
                    <a:pt x="12682" y="4761"/>
                  </a:lnTo>
                  <a:lnTo>
                    <a:pt x="12765" y="1268"/>
                  </a:lnTo>
                  <a:lnTo>
                    <a:pt x="12806"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2"/>
            <p:cNvSpPr/>
            <p:nvPr/>
          </p:nvSpPr>
          <p:spPr>
            <a:xfrm>
              <a:off x="5793225" y="2347650"/>
              <a:ext cx="320175" cy="2128250"/>
            </a:xfrm>
            <a:custGeom>
              <a:rect b="b" l="l" r="r" t="t"/>
              <a:pathLst>
                <a:path extrusionOk="0" fill="none" h="85130" w="12807">
                  <a:moveTo>
                    <a:pt x="1" y="0"/>
                  </a:moveTo>
                  <a:lnTo>
                    <a:pt x="1" y="0"/>
                  </a:lnTo>
                  <a:lnTo>
                    <a:pt x="375" y="4948"/>
                  </a:lnTo>
                  <a:lnTo>
                    <a:pt x="1269" y="16777"/>
                  </a:lnTo>
                  <a:lnTo>
                    <a:pt x="1788" y="23845"/>
                  </a:lnTo>
                  <a:lnTo>
                    <a:pt x="2287" y="30913"/>
                  </a:lnTo>
                  <a:lnTo>
                    <a:pt x="2703" y="37420"/>
                  </a:lnTo>
                  <a:lnTo>
                    <a:pt x="2890" y="40289"/>
                  </a:lnTo>
                  <a:lnTo>
                    <a:pt x="3036" y="42804"/>
                  </a:lnTo>
                  <a:lnTo>
                    <a:pt x="3036" y="42804"/>
                  </a:lnTo>
                  <a:lnTo>
                    <a:pt x="3160" y="45382"/>
                  </a:lnTo>
                  <a:lnTo>
                    <a:pt x="3306" y="48292"/>
                  </a:lnTo>
                  <a:lnTo>
                    <a:pt x="3555" y="54779"/>
                  </a:lnTo>
                  <a:lnTo>
                    <a:pt x="3805" y="61743"/>
                  </a:lnTo>
                  <a:lnTo>
                    <a:pt x="4054" y="68624"/>
                  </a:lnTo>
                  <a:lnTo>
                    <a:pt x="4408" y="80058"/>
                  </a:lnTo>
                  <a:lnTo>
                    <a:pt x="4533" y="84818"/>
                  </a:lnTo>
                  <a:lnTo>
                    <a:pt x="7692" y="85130"/>
                  </a:lnTo>
                  <a:lnTo>
                    <a:pt x="7692" y="85130"/>
                  </a:lnTo>
                  <a:lnTo>
                    <a:pt x="7900" y="84049"/>
                  </a:lnTo>
                  <a:lnTo>
                    <a:pt x="8108" y="82760"/>
                  </a:lnTo>
                  <a:lnTo>
                    <a:pt x="8399" y="81035"/>
                  </a:lnTo>
                  <a:lnTo>
                    <a:pt x="8732" y="78914"/>
                  </a:lnTo>
                  <a:lnTo>
                    <a:pt x="9085" y="76461"/>
                  </a:lnTo>
                  <a:lnTo>
                    <a:pt x="9439" y="73696"/>
                  </a:lnTo>
                  <a:lnTo>
                    <a:pt x="9792" y="70682"/>
                  </a:lnTo>
                  <a:lnTo>
                    <a:pt x="9958" y="69081"/>
                  </a:lnTo>
                  <a:lnTo>
                    <a:pt x="10125" y="67439"/>
                  </a:lnTo>
                  <a:lnTo>
                    <a:pt x="10270" y="65776"/>
                  </a:lnTo>
                  <a:lnTo>
                    <a:pt x="10416" y="64050"/>
                  </a:lnTo>
                  <a:lnTo>
                    <a:pt x="10540" y="62325"/>
                  </a:lnTo>
                  <a:lnTo>
                    <a:pt x="10644" y="60558"/>
                  </a:lnTo>
                  <a:lnTo>
                    <a:pt x="10728" y="58770"/>
                  </a:lnTo>
                  <a:lnTo>
                    <a:pt x="10790" y="56961"/>
                  </a:lnTo>
                  <a:lnTo>
                    <a:pt x="10831" y="55153"/>
                  </a:lnTo>
                  <a:lnTo>
                    <a:pt x="10852" y="53344"/>
                  </a:lnTo>
                  <a:lnTo>
                    <a:pt x="10852" y="51556"/>
                  </a:lnTo>
                  <a:lnTo>
                    <a:pt x="10811" y="49768"/>
                  </a:lnTo>
                  <a:lnTo>
                    <a:pt x="10728" y="47981"/>
                  </a:lnTo>
                  <a:lnTo>
                    <a:pt x="10624" y="46234"/>
                  </a:lnTo>
                  <a:lnTo>
                    <a:pt x="10499" y="44509"/>
                  </a:lnTo>
                  <a:lnTo>
                    <a:pt x="10312" y="42804"/>
                  </a:lnTo>
                  <a:lnTo>
                    <a:pt x="10312" y="42804"/>
                  </a:lnTo>
                  <a:lnTo>
                    <a:pt x="10478" y="41474"/>
                  </a:lnTo>
                  <a:lnTo>
                    <a:pt x="10644" y="40060"/>
                  </a:lnTo>
                  <a:lnTo>
                    <a:pt x="10811" y="38563"/>
                  </a:lnTo>
                  <a:lnTo>
                    <a:pt x="10956" y="37025"/>
                  </a:lnTo>
                  <a:lnTo>
                    <a:pt x="11247" y="33761"/>
                  </a:lnTo>
                  <a:lnTo>
                    <a:pt x="11497" y="30310"/>
                  </a:lnTo>
                  <a:lnTo>
                    <a:pt x="11725" y="26797"/>
                  </a:lnTo>
                  <a:lnTo>
                    <a:pt x="11912" y="23221"/>
                  </a:lnTo>
                  <a:lnTo>
                    <a:pt x="12100" y="19687"/>
                  </a:lnTo>
                  <a:lnTo>
                    <a:pt x="12266" y="16257"/>
                  </a:lnTo>
                  <a:lnTo>
                    <a:pt x="12391" y="12972"/>
                  </a:lnTo>
                  <a:lnTo>
                    <a:pt x="12515" y="9917"/>
                  </a:lnTo>
                  <a:lnTo>
                    <a:pt x="12682" y="4761"/>
                  </a:lnTo>
                  <a:lnTo>
                    <a:pt x="12765" y="1268"/>
                  </a:lnTo>
                  <a:lnTo>
                    <a:pt x="12806"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2"/>
            <p:cNvSpPr/>
            <p:nvPr/>
          </p:nvSpPr>
          <p:spPr>
            <a:xfrm>
              <a:off x="6061925" y="3704625"/>
              <a:ext cx="2625" cy="99800"/>
            </a:xfrm>
            <a:custGeom>
              <a:rect b="b" l="l" r="r" t="t"/>
              <a:pathLst>
                <a:path extrusionOk="0" h="3992" w="105">
                  <a:moveTo>
                    <a:pt x="104" y="1"/>
                  </a:moveTo>
                  <a:lnTo>
                    <a:pt x="83" y="1331"/>
                  </a:lnTo>
                  <a:lnTo>
                    <a:pt x="104" y="21"/>
                  </a:lnTo>
                  <a:lnTo>
                    <a:pt x="104" y="1"/>
                  </a:lnTo>
                  <a:close/>
                  <a:moveTo>
                    <a:pt x="83" y="1331"/>
                  </a:moveTo>
                  <a:lnTo>
                    <a:pt x="42" y="2662"/>
                  </a:lnTo>
                  <a:lnTo>
                    <a:pt x="0" y="3992"/>
                  </a:lnTo>
                  <a:lnTo>
                    <a:pt x="63" y="2662"/>
                  </a:lnTo>
                  <a:lnTo>
                    <a:pt x="83" y="133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2"/>
            <p:cNvSpPr/>
            <p:nvPr/>
          </p:nvSpPr>
          <p:spPr>
            <a:xfrm>
              <a:off x="6061925" y="3671375"/>
              <a:ext cx="2625" cy="133050"/>
            </a:xfrm>
            <a:custGeom>
              <a:rect b="b" l="l" r="r" t="t"/>
              <a:pathLst>
                <a:path extrusionOk="0" fill="none" h="5322" w="105">
                  <a:moveTo>
                    <a:pt x="104" y="0"/>
                  </a:moveTo>
                  <a:lnTo>
                    <a:pt x="104" y="0"/>
                  </a:lnTo>
                  <a:lnTo>
                    <a:pt x="104" y="1331"/>
                  </a:lnTo>
                  <a:lnTo>
                    <a:pt x="83" y="2661"/>
                  </a:lnTo>
                  <a:lnTo>
                    <a:pt x="42" y="3992"/>
                  </a:lnTo>
                  <a:lnTo>
                    <a:pt x="0" y="5322"/>
                  </a:lnTo>
                  <a:lnTo>
                    <a:pt x="0" y="5322"/>
                  </a:lnTo>
                  <a:lnTo>
                    <a:pt x="63" y="3992"/>
                  </a:lnTo>
                  <a:lnTo>
                    <a:pt x="83" y="2661"/>
                  </a:lnTo>
                  <a:lnTo>
                    <a:pt x="104" y="1351"/>
                  </a:lnTo>
                  <a:lnTo>
                    <a:pt x="104" y="21"/>
                  </a:lnTo>
                  <a:lnTo>
                    <a:pt x="104" y="21"/>
                  </a:lnTo>
                  <a:lnTo>
                    <a:pt x="10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2"/>
            <p:cNvSpPr/>
            <p:nvPr/>
          </p:nvSpPr>
          <p:spPr>
            <a:xfrm>
              <a:off x="5859225" y="3241050"/>
              <a:ext cx="205325" cy="567025"/>
            </a:xfrm>
            <a:custGeom>
              <a:rect b="b" l="l" r="r" t="t"/>
              <a:pathLst>
                <a:path extrusionOk="0" h="22681" w="8213">
                  <a:moveTo>
                    <a:pt x="3888" y="0"/>
                  </a:moveTo>
                  <a:lnTo>
                    <a:pt x="1" y="333"/>
                  </a:lnTo>
                  <a:lnTo>
                    <a:pt x="292" y="5218"/>
                  </a:lnTo>
                  <a:lnTo>
                    <a:pt x="8108" y="22681"/>
                  </a:lnTo>
                  <a:lnTo>
                    <a:pt x="8108" y="22535"/>
                  </a:lnTo>
                  <a:lnTo>
                    <a:pt x="8150" y="21205"/>
                  </a:lnTo>
                  <a:lnTo>
                    <a:pt x="8191" y="19874"/>
                  </a:lnTo>
                  <a:lnTo>
                    <a:pt x="8212" y="18544"/>
                  </a:lnTo>
                  <a:lnTo>
                    <a:pt x="8212" y="17213"/>
                  </a:lnTo>
                  <a:lnTo>
                    <a:pt x="7318" y="14989"/>
                  </a:lnTo>
                  <a:lnTo>
                    <a:pt x="6549" y="12972"/>
                  </a:lnTo>
                  <a:lnTo>
                    <a:pt x="5905" y="11205"/>
                  </a:lnTo>
                  <a:lnTo>
                    <a:pt x="5655" y="10436"/>
                  </a:lnTo>
                  <a:lnTo>
                    <a:pt x="5427" y="9771"/>
                  </a:lnTo>
                  <a:lnTo>
                    <a:pt x="5239" y="9022"/>
                  </a:lnTo>
                  <a:lnTo>
                    <a:pt x="5032" y="8128"/>
                  </a:lnTo>
                  <a:lnTo>
                    <a:pt x="4845" y="7068"/>
                  </a:lnTo>
                  <a:lnTo>
                    <a:pt x="4637" y="5883"/>
                  </a:lnTo>
                  <a:lnTo>
                    <a:pt x="4450" y="4574"/>
                  </a:lnTo>
                  <a:lnTo>
                    <a:pt x="4262" y="3139"/>
                  </a:lnTo>
                  <a:lnTo>
                    <a:pt x="4075" y="1622"/>
                  </a:lnTo>
                  <a:lnTo>
                    <a:pt x="3888" y="0"/>
                  </a:lnTo>
                  <a:close/>
                </a:path>
              </a:pathLst>
            </a:custGeom>
            <a:solidFill>
              <a:srgbClr val="9149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2"/>
            <p:cNvSpPr/>
            <p:nvPr/>
          </p:nvSpPr>
          <p:spPr>
            <a:xfrm>
              <a:off x="5859225" y="3241050"/>
              <a:ext cx="205325" cy="567025"/>
            </a:xfrm>
            <a:custGeom>
              <a:rect b="b" l="l" r="r" t="t"/>
              <a:pathLst>
                <a:path extrusionOk="0" fill="none" h="22681" w="8213">
                  <a:moveTo>
                    <a:pt x="3888" y="0"/>
                  </a:moveTo>
                  <a:lnTo>
                    <a:pt x="1" y="333"/>
                  </a:lnTo>
                  <a:lnTo>
                    <a:pt x="1" y="333"/>
                  </a:lnTo>
                  <a:lnTo>
                    <a:pt x="292" y="5218"/>
                  </a:lnTo>
                  <a:lnTo>
                    <a:pt x="8108" y="22681"/>
                  </a:lnTo>
                  <a:lnTo>
                    <a:pt x="8108" y="22681"/>
                  </a:lnTo>
                  <a:lnTo>
                    <a:pt x="8108" y="22535"/>
                  </a:lnTo>
                  <a:lnTo>
                    <a:pt x="8108" y="22535"/>
                  </a:lnTo>
                  <a:lnTo>
                    <a:pt x="8150" y="21205"/>
                  </a:lnTo>
                  <a:lnTo>
                    <a:pt x="8191" y="19874"/>
                  </a:lnTo>
                  <a:lnTo>
                    <a:pt x="8212" y="18544"/>
                  </a:lnTo>
                  <a:lnTo>
                    <a:pt x="8212" y="17213"/>
                  </a:lnTo>
                  <a:lnTo>
                    <a:pt x="8212" y="17213"/>
                  </a:lnTo>
                  <a:lnTo>
                    <a:pt x="7318" y="14989"/>
                  </a:lnTo>
                  <a:lnTo>
                    <a:pt x="6549" y="12972"/>
                  </a:lnTo>
                  <a:lnTo>
                    <a:pt x="5905" y="11205"/>
                  </a:lnTo>
                  <a:lnTo>
                    <a:pt x="5655" y="10436"/>
                  </a:lnTo>
                  <a:lnTo>
                    <a:pt x="5427" y="9771"/>
                  </a:lnTo>
                  <a:lnTo>
                    <a:pt x="5427" y="9771"/>
                  </a:lnTo>
                  <a:lnTo>
                    <a:pt x="5239" y="9022"/>
                  </a:lnTo>
                  <a:lnTo>
                    <a:pt x="5032" y="8128"/>
                  </a:lnTo>
                  <a:lnTo>
                    <a:pt x="4845" y="7068"/>
                  </a:lnTo>
                  <a:lnTo>
                    <a:pt x="4637" y="5883"/>
                  </a:lnTo>
                  <a:lnTo>
                    <a:pt x="4450" y="4574"/>
                  </a:lnTo>
                  <a:lnTo>
                    <a:pt x="4262" y="3139"/>
                  </a:lnTo>
                  <a:lnTo>
                    <a:pt x="4075" y="1622"/>
                  </a:lnTo>
                  <a:lnTo>
                    <a:pt x="388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2"/>
            <p:cNvSpPr/>
            <p:nvPr/>
          </p:nvSpPr>
          <p:spPr>
            <a:xfrm>
              <a:off x="5887300" y="2347650"/>
              <a:ext cx="567025" cy="2063300"/>
            </a:xfrm>
            <a:custGeom>
              <a:rect b="b" l="l" r="r" t="t"/>
              <a:pathLst>
                <a:path extrusionOk="0" h="82532" w="22681">
                  <a:moveTo>
                    <a:pt x="0" y="0"/>
                  </a:moveTo>
                  <a:lnTo>
                    <a:pt x="104" y="1663"/>
                  </a:lnTo>
                  <a:lnTo>
                    <a:pt x="375" y="6112"/>
                  </a:lnTo>
                  <a:lnTo>
                    <a:pt x="790" y="12515"/>
                  </a:lnTo>
                  <a:lnTo>
                    <a:pt x="1061" y="16195"/>
                  </a:lnTo>
                  <a:lnTo>
                    <a:pt x="1331" y="20061"/>
                  </a:lnTo>
                  <a:lnTo>
                    <a:pt x="1663" y="24011"/>
                  </a:lnTo>
                  <a:lnTo>
                    <a:pt x="1996" y="27961"/>
                  </a:lnTo>
                  <a:lnTo>
                    <a:pt x="2349" y="31765"/>
                  </a:lnTo>
                  <a:lnTo>
                    <a:pt x="2724" y="35362"/>
                  </a:lnTo>
                  <a:lnTo>
                    <a:pt x="2911" y="37046"/>
                  </a:lnTo>
                  <a:lnTo>
                    <a:pt x="3098" y="38646"/>
                  </a:lnTo>
                  <a:lnTo>
                    <a:pt x="3306" y="40122"/>
                  </a:lnTo>
                  <a:lnTo>
                    <a:pt x="3493" y="41495"/>
                  </a:lnTo>
                  <a:lnTo>
                    <a:pt x="3701" y="42721"/>
                  </a:lnTo>
                  <a:lnTo>
                    <a:pt x="3909" y="43802"/>
                  </a:lnTo>
                  <a:lnTo>
                    <a:pt x="4116" y="44738"/>
                  </a:lnTo>
                  <a:lnTo>
                    <a:pt x="4304" y="45507"/>
                  </a:lnTo>
                  <a:lnTo>
                    <a:pt x="4574" y="46297"/>
                  </a:lnTo>
                  <a:lnTo>
                    <a:pt x="4886" y="47211"/>
                  </a:lnTo>
                  <a:lnTo>
                    <a:pt x="5239" y="48209"/>
                  </a:lnTo>
                  <a:lnTo>
                    <a:pt x="5655" y="49332"/>
                  </a:lnTo>
                  <a:lnTo>
                    <a:pt x="6611" y="51764"/>
                  </a:lnTo>
                  <a:lnTo>
                    <a:pt x="7713" y="54487"/>
                  </a:lnTo>
                  <a:lnTo>
                    <a:pt x="8939" y="57398"/>
                  </a:lnTo>
                  <a:lnTo>
                    <a:pt x="10228" y="60454"/>
                  </a:lnTo>
                  <a:lnTo>
                    <a:pt x="12889" y="66628"/>
                  </a:lnTo>
                  <a:lnTo>
                    <a:pt x="15446" y="72490"/>
                  </a:lnTo>
                  <a:lnTo>
                    <a:pt x="17608" y="77459"/>
                  </a:lnTo>
                  <a:lnTo>
                    <a:pt x="18461" y="79434"/>
                  </a:lnTo>
                  <a:lnTo>
                    <a:pt x="19126" y="80993"/>
                  </a:lnTo>
                  <a:lnTo>
                    <a:pt x="19542" y="82053"/>
                  </a:lnTo>
                  <a:lnTo>
                    <a:pt x="19646" y="82365"/>
                  </a:lnTo>
                  <a:lnTo>
                    <a:pt x="19687" y="82531"/>
                  </a:lnTo>
                  <a:lnTo>
                    <a:pt x="22681" y="81700"/>
                  </a:lnTo>
                  <a:lnTo>
                    <a:pt x="22473" y="80473"/>
                  </a:lnTo>
                  <a:lnTo>
                    <a:pt x="22182" y="79060"/>
                  </a:lnTo>
                  <a:lnTo>
                    <a:pt x="21828" y="77209"/>
                  </a:lnTo>
                  <a:lnTo>
                    <a:pt x="21350" y="74944"/>
                  </a:lnTo>
                  <a:lnTo>
                    <a:pt x="20789" y="72366"/>
                  </a:lnTo>
                  <a:lnTo>
                    <a:pt x="20145" y="69538"/>
                  </a:lnTo>
                  <a:lnTo>
                    <a:pt x="19417" y="66524"/>
                  </a:lnTo>
                  <a:lnTo>
                    <a:pt x="18627" y="63385"/>
                  </a:lnTo>
                  <a:lnTo>
                    <a:pt x="18190" y="61784"/>
                  </a:lnTo>
                  <a:lnTo>
                    <a:pt x="17754" y="60184"/>
                  </a:lnTo>
                  <a:lnTo>
                    <a:pt x="17297" y="58583"/>
                  </a:lnTo>
                  <a:lnTo>
                    <a:pt x="16818" y="57003"/>
                  </a:lnTo>
                  <a:lnTo>
                    <a:pt x="16340" y="55423"/>
                  </a:lnTo>
                  <a:lnTo>
                    <a:pt x="15821" y="53864"/>
                  </a:lnTo>
                  <a:lnTo>
                    <a:pt x="15301" y="52367"/>
                  </a:lnTo>
                  <a:lnTo>
                    <a:pt x="14781" y="50891"/>
                  </a:lnTo>
                  <a:lnTo>
                    <a:pt x="14241" y="49477"/>
                  </a:lnTo>
                  <a:lnTo>
                    <a:pt x="13679" y="48105"/>
                  </a:lnTo>
                  <a:lnTo>
                    <a:pt x="13118" y="46816"/>
                  </a:lnTo>
                  <a:lnTo>
                    <a:pt x="12536" y="45611"/>
                  </a:lnTo>
                  <a:lnTo>
                    <a:pt x="11954" y="44467"/>
                  </a:lnTo>
                  <a:lnTo>
                    <a:pt x="11663" y="43948"/>
                  </a:lnTo>
                  <a:lnTo>
                    <a:pt x="11351" y="43428"/>
                  </a:lnTo>
                  <a:lnTo>
                    <a:pt x="11517" y="42763"/>
                  </a:lnTo>
                  <a:lnTo>
                    <a:pt x="11663" y="42056"/>
                  </a:lnTo>
                  <a:lnTo>
                    <a:pt x="11954" y="40621"/>
                  </a:lnTo>
                  <a:lnTo>
                    <a:pt x="12203" y="39083"/>
                  </a:lnTo>
                  <a:lnTo>
                    <a:pt x="12411" y="37503"/>
                  </a:lnTo>
                  <a:lnTo>
                    <a:pt x="12598" y="35861"/>
                  </a:lnTo>
                  <a:lnTo>
                    <a:pt x="12744" y="34156"/>
                  </a:lnTo>
                  <a:lnTo>
                    <a:pt x="12869" y="32431"/>
                  </a:lnTo>
                  <a:lnTo>
                    <a:pt x="12972" y="30664"/>
                  </a:lnTo>
                  <a:lnTo>
                    <a:pt x="13056" y="28876"/>
                  </a:lnTo>
                  <a:lnTo>
                    <a:pt x="13118" y="27088"/>
                  </a:lnTo>
                  <a:lnTo>
                    <a:pt x="13160" y="25279"/>
                  </a:lnTo>
                  <a:lnTo>
                    <a:pt x="13160" y="23471"/>
                  </a:lnTo>
                  <a:lnTo>
                    <a:pt x="13160" y="21662"/>
                  </a:lnTo>
                  <a:lnTo>
                    <a:pt x="13139" y="19874"/>
                  </a:lnTo>
                  <a:lnTo>
                    <a:pt x="13118" y="18128"/>
                  </a:lnTo>
                  <a:lnTo>
                    <a:pt x="13076" y="16403"/>
                  </a:lnTo>
                  <a:lnTo>
                    <a:pt x="12952" y="13097"/>
                  </a:lnTo>
                  <a:lnTo>
                    <a:pt x="12827" y="10000"/>
                  </a:lnTo>
                  <a:lnTo>
                    <a:pt x="12661" y="7214"/>
                  </a:lnTo>
                  <a:lnTo>
                    <a:pt x="12494" y="4802"/>
                  </a:lnTo>
                  <a:lnTo>
                    <a:pt x="12349" y="2786"/>
                  </a:lnTo>
                  <a:lnTo>
                    <a:pt x="12224" y="1289"/>
                  </a:lnTo>
                  <a:lnTo>
                    <a:pt x="12120"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2"/>
            <p:cNvSpPr/>
            <p:nvPr/>
          </p:nvSpPr>
          <p:spPr>
            <a:xfrm>
              <a:off x="5887300" y="2347650"/>
              <a:ext cx="567025" cy="2063300"/>
            </a:xfrm>
            <a:custGeom>
              <a:rect b="b" l="l" r="r" t="t"/>
              <a:pathLst>
                <a:path extrusionOk="0" fill="none" h="82532" w="22681">
                  <a:moveTo>
                    <a:pt x="0" y="0"/>
                  </a:moveTo>
                  <a:lnTo>
                    <a:pt x="0" y="0"/>
                  </a:lnTo>
                  <a:lnTo>
                    <a:pt x="104" y="1663"/>
                  </a:lnTo>
                  <a:lnTo>
                    <a:pt x="375" y="6112"/>
                  </a:lnTo>
                  <a:lnTo>
                    <a:pt x="790" y="12515"/>
                  </a:lnTo>
                  <a:lnTo>
                    <a:pt x="1061" y="16195"/>
                  </a:lnTo>
                  <a:lnTo>
                    <a:pt x="1331" y="20061"/>
                  </a:lnTo>
                  <a:lnTo>
                    <a:pt x="1663" y="24011"/>
                  </a:lnTo>
                  <a:lnTo>
                    <a:pt x="1996" y="27961"/>
                  </a:lnTo>
                  <a:lnTo>
                    <a:pt x="2349" y="31765"/>
                  </a:lnTo>
                  <a:lnTo>
                    <a:pt x="2724" y="35362"/>
                  </a:lnTo>
                  <a:lnTo>
                    <a:pt x="2911" y="37046"/>
                  </a:lnTo>
                  <a:lnTo>
                    <a:pt x="3098" y="38646"/>
                  </a:lnTo>
                  <a:lnTo>
                    <a:pt x="3306" y="40122"/>
                  </a:lnTo>
                  <a:lnTo>
                    <a:pt x="3493" y="41495"/>
                  </a:lnTo>
                  <a:lnTo>
                    <a:pt x="3701" y="42721"/>
                  </a:lnTo>
                  <a:lnTo>
                    <a:pt x="3909" y="43802"/>
                  </a:lnTo>
                  <a:lnTo>
                    <a:pt x="4116" y="44738"/>
                  </a:lnTo>
                  <a:lnTo>
                    <a:pt x="4304" y="45507"/>
                  </a:lnTo>
                  <a:lnTo>
                    <a:pt x="4304" y="45507"/>
                  </a:lnTo>
                  <a:lnTo>
                    <a:pt x="4574" y="46297"/>
                  </a:lnTo>
                  <a:lnTo>
                    <a:pt x="4886" y="47211"/>
                  </a:lnTo>
                  <a:lnTo>
                    <a:pt x="5239" y="48209"/>
                  </a:lnTo>
                  <a:lnTo>
                    <a:pt x="5655" y="49332"/>
                  </a:lnTo>
                  <a:lnTo>
                    <a:pt x="6611" y="51764"/>
                  </a:lnTo>
                  <a:lnTo>
                    <a:pt x="7713" y="54487"/>
                  </a:lnTo>
                  <a:lnTo>
                    <a:pt x="8939" y="57398"/>
                  </a:lnTo>
                  <a:lnTo>
                    <a:pt x="10228" y="60454"/>
                  </a:lnTo>
                  <a:lnTo>
                    <a:pt x="12889" y="66628"/>
                  </a:lnTo>
                  <a:lnTo>
                    <a:pt x="15446" y="72490"/>
                  </a:lnTo>
                  <a:lnTo>
                    <a:pt x="17608" y="77459"/>
                  </a:lnTo>
                  <a:lnTo>
                    <a:pt x="18461" y="79434"/>
                  </a:lnTo>
                  <a:lnTo>
                    <a:pt x="19126" y="80993"/>
                  </a:lnTo>
                  <a:lnTo>
                    <a:pt x="19542" y="82053"/>
                  </a:lnTo>
                  <a:lnTo>
                    <a:pt x="19646" y="82365"/>
                  </a:lnTo>
                  <a:lnTo>
                    <a:pt x="19687" y="82531"/>
                  </a:lnTo>
                  <a:lnTo>
                    <a:pt x="22681" y="81700"/>
                  </a:lnTo>
                  <a:lnTo>
                    <a:pt x="22681" y="81700"/>
                  </a:lnTo>
                  <a:lnTo>
                    <a:pt x="22473" y="80473"/>
                  </a:lnTo>
                  <a:lnTo>
                    <a:pt x="22182" y="79060"/>
                  </a:lnTo>
                  <a:lnTo>
                    <a:pt x="21828" y="77209"/>
                  </a:lnTo>
                  <a:lnTo>
                    <a:pt x="21350" y="74944"/>
                  </a:lnTo>
                  <a:lnTo>
                    <a:pt x="20789" y="72366"/>
                  </a:lnTo>
                  <a:lnTo>
                    <a:pt x="20145" y="69538"/>
                  </a:lnTo>
                  <a:lnTo>
                    <a:pt x="19417" y="66524"/>
                  </a:lnTo>
                  <a:lnTo>
                    <a:pt x="18627" y="63385"/>
                  </a:lnTo>
                  <a:lnTo>
                    <a:pt x="18190" y="61784"/>
                  </a:lnTo>
                  <a:lnTo>
                    <a:pt x="17754" y="60184"/>
                  </a:lnTo>
                  <a:lnTo>
                    <a:pt x="17297" y="58583"/>
                  </a:lnTo>
                  <a:lnTo>
                    <a:pt x="16818" y="57003"/>
                  </a:lnTo>
                  <a:lnTo>
                    <a:pt x="16340" y="55423"/>
                  </a:lnTo>
                  <a:lnTo>
                    <a:pt x="15821" y="53864"/>
                  </a:lnTo>
                  <a:lnTo>
                    <a:pt x="15301" y="52367"/>
                  </a:lnTo>
                  <a:lnTo>
                    <a:pt x="14781" y="50891"/>
                  </a:lnTo>
                  <a:lnTo>
                    <a:pt x="14241" y="49477"/>
                  </a:lnTo>
                  <a:lnTo>
                    <a:pt x="13679" y="48105"/>
                  </a:lnTo>
                  <a:lnTo>
                    <a:pt x="13118" y="46816"/>
                  </a:lnTo>
                  <a:lnTo>
                    <a:pt x="12536" y="45611"/>
                  </a:lnTo>
                  <a:lnTo>
                    <a:pt x="11954" y="44467"/>
                  </a:lnTo>
                  <a:lnTo>
                    <a:pt x="11663" y="43948"/>
                  </a:lnTo>
                  <a:lnTo>
                    <a:pt x="11351" y="43428"/>
                  </a:lnTo>
                  <a:lnTo>
                    <a:pt x="11351" y="43428"/>
                  </a:lnTo>
                  <a:lnTo>
                    <a:pt x="11517" y="42763"/>
                  </a:lnTo>
                  <a:lnTo>
                    <a:pt x="11663" y="42056"/>
                  </a:lnTo>
                  <a:lnTo>
                    <a:pt x="11954" y="40621"/>
                  </a:lnTo>
                  <a:lnTo>
                    <a:pt x="12203" y="39083"/>
                  </a:lnTo>
                  <a:lnTo>
                    <a:pt x="12411" y="37503"/>
                  </a:lnTo>
                  <a:lnTo>
                    <a:pt x="12598" y="35861"/>
                  </a:lnTo>
                  <a:lnTo>
                    <a:pt x="12744" y="34156"/>
                  </a:lnTo>
                  <a:lnTo>
                    <a:pt x="12869" y="32431"/>
                  </a:lnTo>
                  <a:lnTo>
                    <a:pt x="12972" y="30664"/>
                  </a:lnTo>
                  <a:lnTo>
                    <a:pt x="13056" y="28876"/>
                  </a:lnTo>
                  <a:lnTo>
                    <a:pt x="13118" y="27088"/>
                  </a:lnTo>
                  <a:lnTo>
                    <a:pt x="13160" y="25279"/>
                  </a:lnTo>
                  <a:lnTo>
                    <a:pt x="13160" y="23471"/>
                  </a:lnTo>
                  <a:lnTo>
                    <a:pt x="13160" y="21662"/>
                  </a:lnTo>
                  <a:lnTo>
                    <a:pt x="13139" y="19874"/>
                  </a:lnTo>
                  <a:lnTo>
                    <a:pt x="13118" y="18128"/>
                  </a:lnTo>
                  <a:lnTo>
                    <a:pt x="13076" y="16403"/>
                  </a:lnTo>
                  <a:lnTo>
                    <a:pt x="12952" y="13097"/>
                  </a:lnTo>
                  <a:lnTo>
                    <a:pt x="12827" y="10000"/>
                  </a:lnTo>
                  <a:lnTo>
                    <a:pt x="12661" y="7214"/>
                  </a:lnTo>
                  <a:lnTo>
                    <a:pt x="12494" y="4802"/>
                  </a:lnTo>
                  <a:lnTo>
                    <a:pt x="12349" y="2786"/>
                  </a:lnTo>
                  <a:lnTo>
                    <a:pt x="12224" y="1289"/>
                  </a:lnTo>
                  <a:lnTo>
                    <a:pt x="1212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2"/>
            <p:cNvSpPr/>
            <p:nvPr/>
          </p:nvSpPr>
          <p:spPr>
            <a:xfrm>
              <a:off x="5732425" y="1708400"/>
              <a:ext cx="520250" cy="694875"/>
            </a:xfrm>
            <a:custGeom>
              <a:rect b="b" l="l" r="r" t="t"/>
              <a:pathLst>
                <a:path extrusionOk="0" h="27795" w="20810">
                  <a:moveTo>
                    <a:pt x="11060" y="0"/>
                  </a:moveTo>
                  <a:lnTo>
                    <a:pt x="10124" y="21"/>
                  </a:lnTo>
                  <a:lnTo>
                    <a:pt x="9189" y="42"/>
                  </a:lnTo>
                  <a:lnTo>
                    <a:pt x="8253" y="83"/>
                  </a:lnTo>
                  <a:lnTo>
                    <a:pt x="7318" y="146"/>
                  </a:lnTo>
                  <a:lnTo>
                    <a:pt x="6112" y="270"/>
                  </a:lnTo>
                  <a:lnTo>
                    <a:pt x="4886" y="437"/>
                  </a:lnTo>
                  <a:lnTo>
                    <a:pt x="3742" y="603"/>
                  </a:lnTo>
                  <a:lnTo>
                    <a:pt x="2682" y="769"/>
                  </a:lnTo>
                  <a:lnTo>
                    <a:pt x="2412" y="832"/>
                  </a:lnTo>
                  <a:lnTo>
                    <a:pt x="2142" y="915"/>
                  </a:lnTo>
                  <a:lnTo>
                    <a:pt x="1871" y="1019"/>
                  </a:lnTo>
                  <a:lnTo>
                    <a:pt x="1622" y="1144"/>
                  </a:lnTo>
                  <a:lnTo>
                    <a:pt x="1393" y="1289"/>
                  </a:lnTo>
                  <a:lnTo>
                    <a:pt x="1185" y="1455"/>
                  </a:lnTo>
                  <a:lnTo>
                    <a:pt x="977" y="1643"/>
                  </a:lnTo>
                  <a:lnTo>
                    <a:pt x="790" y="1850"/>
                  </a:lnTo>
                  <a:lnTo>
                    <a:pt x="624" y="2058"/>
                  </a:lnTo>
                  <a:lnTo>
                    <a:pt x="478" y="2287"/>
                  </a:lnTo>
                  <a:lnTo>
                    <a:pt x="333" y="2536"/>
                  </a:lnTo>
                  <a:lnTo>
                    <a:pt x="229" y="2786"/>
                  </a:lnTo>
                  <a:lnTo>
                    <a:pt x="146" y="3035"/>
                  </a:lnTo>
                  <a:lnTo>
                    <a:pt x="63" y="3326"/>
                  </a:lnTo>
                  <a:lnTo>
                    <a:pt x="21" y="3597"/>
                  </a:lnTo>
                  <a:lnTo>
                    <a:pt x="0" y="3888"/>
                  </a:lnTo>
                  <a:lnTo>
                    <a:pt x="0" y="5239"/>
                  </a:lnTo>
                  <a:lnTo>
                    <a:pt x="21" y="7068"/>
                  </a:lnTo>
                  <a:lnTo>
                    <a:pt x="63" y="8170"/>
                  </a:lnTo>
                  <a:lnTo>
                    <a:pt x="125" y="9397"/>
                  </a:lnTo>
                  <a:lnTo>
                    <a:pt x="208" y="10727"/>
                  </a:lnTo>
                  <a:lnTo>
                    <a:pt x="291" y="12182"/>
                  </a:lnTo>
                  <a:lnTo>
                    <a:pt x="416" y="13742"/>
                  </a:lnTo>
                  <a:lnTo>
                    <a:pt x="562" y="15425"/>
                  </a:lnTo>
                  <a:lnTo>
                    <a:pt x="749" y="17213"/>
                  </a:lnTo>
                  <a:lnTo>
                    <a:pt x="957" y="19105"/>
                  </a:lnTo>
                  <a:lnTo>
                    <a:pt x="1206" y="21122"/>
                  </a:lnTo>
                  <a:lnTo>
                    <a:pt x="1497" y="23242"/>
                  </a:lnTo>
                  <a:lnTo>
                    <a:pt x="1809" y="25466"/>
                  </a:lnTo>
                  <a:lnTo>
                    <a:pt x="2183" y="27795"/>
                  </a:lnTo>
                  <a:lnTo>
                    <a:pt x="19355" y="27795"/>
                  </a:lnTo>
                  <a:lnTo>
                    <a:pt x="19251" y="25487"/>
                  </a:lnTo>
                  <a:lnTo>
                    <a:pt x="19126" y="23138"/>
                  </a:lnTo>
                  <a:lnTo>
                    <a:pt x="19084" y="21932"/>
                  </a:lnTo>
                  <a:lnTo>
                    <a:pt x="19064" y="20685"/>
                  </a:lnTo>
                  <a:lnTo>
                    <a:pt x="19043" y="19375"/>
                  </a:lnTo>
                  <a:lnTo>
                    <a:pt x="19064" y="18024"/>
                  </a:lnTo>
                  <a:lnTo>
                    <a:pt x="19105" y="16610"/>
                  </a:lnTo>
                  <a:lnTo>
                    <a:pt x="19188" y="15134"/>
                  </a:lnTo>
                  <a:lnTo>
                    <a:pt x="19313" y="13575"/>
                  </a:lnTo>
                  <a:lnTo>
                    <a:pt x="19500" y="11912"/>
                  </a:lnTo>
                  <a:lnTo>
                    <a:pt x="19708" y="10166"/>
                  </a:lnTo>
                  <a:lnTo>
                    <a:pt x="19978" y="8295"/>
                  </a:lnTo>
                  <a:lnTo>
                    <a:pt x="20332" y="6320"/>
                  </a:lnTo>
                  <a:lnTo>
                    <a:pt x="20727" y="4220"/>
                  </a:lnTo>
                  <a:lnTo>
                    <a:pt x="20789" y="3908"/>
                  </a:lnTo>
                  <a:lnTo>
                    <a:pt x="20810" y="3576"/>
                  </a:lnTo>
                  <a:lnTo>
                    <a:pt x="20789" y="3264"/>
                  </a:lnTo>
                  <a:lnTo>
                    <a:pt x="20747" y="2973"/>
                  </a:lnTo>
                  <a:lnTo>
                    <a:pt x="20664" y="2661"/>
                  </a:lnTo>
                  <a:lnTo>
                    <a:pt x="20581" y="2391"/>
                  </a:lnTo>
                  <a:lnTo>
                    <a:pt x="20436" y="2100"/>
                  </a:lnTo>
                  <a:lnTo>
                    <a:pt x="20290" y="1850"/>
                  </a:lnTo>
                  <a:lnTo>
                    <a:pt x="20124" y="1601"/>
                  </a:lnTo>
                  <a:lnTo>
                    <a:pt x="19916" y="1372"/>
                  </a:lnTo>
                  <a:lnTo>
                    <a:pt x="19687" y="1164"/>
                  </a:lnTo>
                  <a:lnTo>
                    <a:pt x="19459" y="977"/>
                  </a:lnTo>
                  <a:lnTo>
                    <a:pt x="19188" y="811"/>
                  </a:lnTo>
                  <a:lnTo>
                    <a:pt x="18918" y="665"/>
                  </a:lnTo>
                  <a:lnTo>
                    <a:pt x="18606" y="562"/>
                  </a:lnTo>
                  <a:lnTo>
                    <a:pt x="18294" y="478"/>
                  </a:lnTo>
                  <a:lnTo>
                    <a:pt x="18024" y="437"/>
                  </a:lnTo>
                  <a:lnTo>
                    <a:pt x="17276" y="354"/>
                  </a:lnTo>
                  <a:lnTo>
                    <a:pt x="16465" y="270"/>
                  </a:lnTo>
                  <a:lnTo>
                    <a:pt x="15633" y="187"/>
                  </a:lnTo>
                  <a:lnTo>
                    <a:pt x="14781" y="146"/>
                  </a:lnTo>
                  <a:lnTo>
                    <a:pt x="13846" y="83"/>
                  </a:lnTo>
                  <a:lnTo>
                    <a:pt x="12910" y="42"/>
                  </a:lnTo>
                  <a:lnTo>
                    <a:pt x="11975" y="21"/>
                  </a:lnTo>
                  <a:lnTo>
                    <a:pt x="110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2"/>
            <p:cNvSpPr/>
            <p:nvPr/>
          </p:nvSpPr>
          <p:spPr>
            <a:xfrm>
              <a:off x="5732425" y="1708400"/>
              <a:ext cx="520250" cy="694875"/>
            </a:xfrm>
            <a:custGeom>
              <a:rect b="b" l="l" r="r" t="t"/>
              <a:pathLst>
                <a:path extrusionOk="0" fill="none" h="27795" w="20810">
                  <a:moveTo>
                    <a:pt x="0" y="3888"/>
                  </a:moveTo>
                  <a:lnTo>
                    <a:pt x="0" y="3888"/>
                  </a:lnTo>
                  <a:lnTo>
                    <a:pt x="0" y="5239"/>
                  </a:lnTo>
                  <a:lnTo>
                    <a:pt x="21" y="7068"/>
                  </a:lnTo>
                  <a:lnTo>
                    <a:pt x="63" y="8170"/>
                  </a:lnTo>
                  <a:lnTo>
                    <a:pt x="125" y="9397"/>
                  </a:lnTo>
                  <a:lnTo>
                    <a:pt x="208" y="10727"/>
                  </a:lnTo>
                  <a:lnTo>
                    <a:pt x="291" y="12182"/>
                  </a:lnTo>
                  <a:lnTo>
                    <a:pt x="416" y="13742"/>
                  </a:lnTo>
                  <a:lnTo>
                    <a:pt x="562" y="15425"/>
                  </a:lnTo>
                  <a:lnTo>
                    <a:pt x="749" y="17213"/>
                  </a:lnTo>
                  <a:lnTo>
                    <a:pt x="957" y="19105"/>
                  </a:lnTo>
                  <a:lnTo>
                    <a:pt x="1206" y="21122"/>
                  </a:lnTo>
                  <a:lnTo>
                    <a:pt x="1497" y="23242"/>
                  </a:lnTo>
                  <a:lnTo>
                    <a:pt x="1809" y="25466"/>
                  </a:lnTo>
                  <a:lnTo>
                    <a:pt x="2183" y="27795"/>
                  </a:lnTo>
                  <a:lnTo>
                    <a:pt x="19355" y="27795"/>
                  </a:lnTo>
                  <a:lnTo>
                    <a:pt x="19355" y="27795"/>
                  </a:lnTo>
                  <a:lnTo>
                    <a:pt x="19251" y="25487"/>
                  </a:lnTo>
                  <a:lnTo>
                    <a:pt x="19126" y="23138"/>
                  </a:lnTo>
                  <a:lnTo>
                    <a:pt x="19084" y="21932"/>
                  </a:lnTo>
                  <a:lnTo>
                    <a:pt x="19064" y="20685"/>
                  </a:lnTo>
                  <a:lnTo>
                    <a:pt x="19043" y="19375"/>
                  </a:lnTo>
                  <a:lnTo>
                    <a:pt x="19064" y="18024"/>
                  </a:lnTo>
                  <a:lnTo>
                    <a:pt x="19105" y="16610"/>
                  </a:lnTo>
                  <a:lnTo>
                    <a:pt x="19188" y="15134"/>
                  </a:lnTo>
                  <a:lnTo>
                    <a:pt x="19313" y="13575"/>
                  </a:lnTo>
                  <a:lnTo>
                    <a:pt x="19500" y="11912"/>
                  </a:lnTo>
                  <a:lnTo>
                    <a:pt x="19708" y="10166"/>
                  </a:lnTo>
                  <a:lnTo>
                    <a:pt x="19978" y="8295"/>
                  </a:lnTo>
                  <a:lnTo>
                    <a:pt x="20332" y="6320"/>
                  </a:lnTo>
                  <a:lnTo>
                    <a:pt x="20727" y="4220"/>
                  </a:lnTo>
                  <a:lnTo>
                    <a:pt x="20727" y="4220"/>
                  </a:lnTo>
                  <a:lnTo>
                    <a:pt x="20789" y="3908"/>
                  </a:lnTo>
                  <a:lnTo>
                    <a:pt x="20810" y="3576"/>
                  </a:lnTo>
                  <a:lnTo>
                    <a:pt x="20789" y="3264"/>
                  </a:lnTo>
                  <a:lnTo>
                    <a:pt x="20747" y="2973"/>
                  </a:lnTo>
                  <a:lnTo>
                    <a:pt x="20664" y="2661"/>
                  </a:lnTo>
                  <a:lnTo>
                    <a:pt x="20581" y="2391"/>
                  </a:lnTo>
                  <a:lnTo>
                    <a:pt x="20436" y="2100"/>
                  </a:lnTo>
                  <a:lnTo>
                    <a:pt x="20290" y="1850"/>
                  </a:lnTo>
                  <a:lnTo>
                    <a:pt x="20124" y="1601"/>
                  </a:lnTo>
                  <a:lnTo>
                    <a:pt x="19916" y="1372"/>
                  </a:lnTo>
                  <a:lnTo>
                    <a:pt x="19687" y="1164"/>
                  </a:lnTo>
                  <a:lnTo>
                    <a:pt x="19459" y="977"/>
                  </a:lnTo>
                  <a:lnTo>
                    <a:pt x="19188" y="811"/>
                  </a:lnTo>
                  <a:lnTo>
                    <a:pt x="18918" y="665"/>
                  </a:lnTo>
                  <a:lnTo>
                    <a:pt x="18606" y="562"/>
                  </a:lnTo>
                  <a:lnTo>
                    <a:pt x="18294" y="478"/>
                  </a:lnTo>
                  <a:lnTo>
                    <a:pt x="18294" y="478"/>
                  </a:lnTo>
                  <a:lnTo>
                    <a:pt x="18024" y="437"/>
                  </a:lnTo>
                  <a:lnTo>
                    <a:pt x="18024" y="437"/>
                  </a:lnTo>
                  <a:lnTo>
                    <a:pt x="17276" y="354"/>
                  </a:lnTo>
                  <a:lnTo>
                    <a:pt x="16465" y="270"/>
                  </a:lnTo>
                  <a:lnTo>
                    <a:pt x="15633" y="187"/>
                  </a:lnTo>
                  <a:lnTo>
                    <a:pt x="14781" y="146"/>
                  </a:lnTo>
                  <a:lnTo>
                    <a:pt x="14781" y="146"/>
                  </a:lnTo>
                  <a:lnTo>
                    <a:pt x="13846" y="83"/>
                  </a:lnTo>
                  <a:lnTo>
                    <a:pt x="12910" y="42"/>
                  </a:lnTo>
                  <a:lnTo>
                    <a:pt x="11975" y="21"/>
                  </a:lnTo>
                  <a:lnTo>
                    <a:pt x="11060" y="0"/>
                  </a:lnTo>
                  <a:lnTo>
                    <a:pt x="10124" y="21"/>
                  </a:lnTo>
                  <a:lnTo>
                    <a:pt x="9189" y="42"/>
                  </a:lnTo>
                  <a:lnTo>
                    <a:pt x="8253" y="83"/>
                  </a:lnTo>
                  <a:lnTo>
                    <a:pt x="7318" y="146"/>
                  </a:lnTo>
                  <a:lnTo>
                    <a:pt x="7318" y="146"/>
                  </a:lnTo>
                  <a:lnTo>
                    <a:pt x="6112" y="270"/>
                  </a:lnTo>
                  <a:lnTo>
                    <a:pt x="4886" y="437"/>
                  </a:lnTo>
                  <a:lnTo>
                    <a:pt x="3742" y="603"/>
                  </a:lnTo>
                  <a:lnTo>
                    <a:pt x="2682" y="769"/>
                  </a:lnTo>
                  <a:lnTo>
                    <a:pt x="2682" y="769"/>
                  </a:lnTo>
                  <a:lnTo>
                    <a:pt x="2412" y="832"/>
                  </a:lnTo>
                  <a:lnTo>
                    <a:pt x="2142" y="915"/>
                  </a:lnTo>
                  <a:lnTo>
                    <a:pt x="1871" y="1019"/>
                  </a:lnTo>
                  <a:lnTo>
                    <a:pt x="1622" y="1144"/>
                  </a:lnTo>
                  <a:lnTo>
                    <a:pt x="1393" y="1289"/>
                  </a:lnTo>
                  <a:lnTo>
                    <a:pt x="1185" y="1455"/>
                  </a:lnTo>
                  <a:lnTo>
                    <a:pt x="977" y="1643"/>
                  </a:lnTo>
                  <a:lnTo>
                    <a:pt x="790" y="1850"/>
                  </a:lnTo>
                  <a:lnTo>
                    <a:pt x="624" y="2058"/>
                  </a:lnTo>
                  <a:lnTo>
                    <a:pt x="478" y="2287"/>
                  </a:lnTo>
                  <a:lnTo>
                    <a:pt x="333" y="2536"/>
                  </a:lnTo>
                  <a:lnTo>
                    <a:pt x="229" y="2786"/>
                  </a:lnTo>
                  <a:lnTo>
                    <a:pt x="146" y="3035"/>
                  </a:lnTo>
                  <a:lnTo>
                    <a:pt x="63" y="3326"/>
                  </a:lnTo>
                  <a:lnTo>
                    <a:pt x="21" y="3597"/>
                  </a:lnTo>
                  <a:lnTo>
                    <a:pt x="0" y="388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2"/>
            <p:cNvSpPr/>
            <p:nvPr/>
          </p:nvSpPr>
          <p:spPr>
            <a:xfrm>
              <a:off x="5891975" y="1508300"/>
              <a:ext cx="188675" cy="326400"/>
            </a:xfrm>
            <a:custGeom>
              <a:rect b="b" l="l" r="r" t="t"/>
              <a:pathLst>
                <a:path extrusionOk="0" h="13056" w="7547">
                  <a:moveTo>
                    <a:pt x="6798" y="1"/>
                  </a:moveTo>
                  <a:lnTo>
                    <a:pt x="2225" y="3888"/>
                  </a:lnTo>
                  <a:lnTo>
                    <a:pt x="2308" y="4241"/>
                  </a:lnTo>
                  <a:lnTo>
                    <a:pt x="2370" y="4595"/>
                  </a:lnTo>
                  <a:lnTo>
                    <a:pt x="2433" y="4948"/>
                  </a:lnTo>
                  <a:lnTo>
                    <a:pt x="2453" y="5302"/>
                  </a:lnTo>
                  <a:lnTo>
                    <a:pt x="2474" y="5655"/>
                  </a:lnTo>
                  <a:lnTo>
                    <a:pt x="2453" y="5988"/>
                  </a:lnTo>
                  <a:lnTo>
                    <a:pt x="2412" y="6300"/>
                  </a:lnTo>
                  <a:lnTo>
                    <a:pt x="2329" y="6611"/>
                  </a:lnTo>
                  <a:lnTo>
                    <a:pt x="2225" y="6923"/>
                  </a:lnTo>
                  <a:lnTo>
                    <a:pt x="2059" y="7193"/>
                  </a:lnTo>
                  <a:lnTo>
                    <a:pt x="1851" y="7464"/>
                  </a:lnTo>
                  <a:lnTo>
                    <a:pt x="1747" y="7588"/>
                  </a:lnTo>
                  <a:lnTo>
                    <a:pt x="1622" y="7692"/>
                  </a:lnTo>
                  <a:lnTo>
                    <a:pt x="1476" y="7817"/>
                  </a:lnTo>
                  <a:lnTo>
                    <a:pt x="1310" y="7921"/>
                  </a:lnTo>
                  <a:lnTo>
                    <a:pt x="1144" y="8004"/>
                  </a:lnTo>
                  <a:lnTo>
                    <a:pt x="957" y="8108"/>
                  </a:lnTo>
                  <a:lnTo>
                    <a:pt x="562" y="8274"/>
                  </a:lnTo>
                  <a:lnTo>
                    <a:pt x="84" y="8399"/>
                  </a:lnTo>
                  <a:lnTo>
                    <a:pt x="63" y="8545"/>
                  </a:lnTo>
                  <a:lnTo>
                    <a:pt x="0" y="8919"/>
                  </a:lnTo>
                  <a:lnTo>
                    <a:pt x="0" y="9189"/>
                  </a:lnTo>
                  <a:lnTo>
                    <a:pt x="0" y="9480"/>
                  </a:lnTo>
                  <a:lnTo>
                    <a:pt x="21" y="9813"/>
                  </a:lnTo>
                  <a:lnTo>
                    <a:pt x="63" y="10166"/>
                  </a:lnTo>
                  <a:lnTo>
                    <a:pt x="146" y="10540"/>
                  </a:lnTo>
                  <a:lnTo>
                    <a:pt x="271" y="10915"/>
                  </a:lnTo>
                  <a:lnTo>
                    <a:pt x="437" y="11310"/>
                  </a:lnTo>
                  <a:lnTo>
                    <a:pt x="541" y="11497"/>
                  </a:lnTo>
                  <a:lnTo>
                    <a:pt x="666" y="11705"/>
                  </a:lnTo>
                  <a:lnTo>
                    <a:pt x="790" y="11892"/>
                  </a:lnTo>
                  <a:lnTo>
                    <a:pt x="936" y="12079"/>
                  </a:lnTo>
                  <a:lnTo>
                    <a:pt x="1102" y="12245"/>
                  </a:lnTo>
                  <a:lnTo>
                    <a:pt x="1289" y="12432"/>
                  </a:lnTo>
                  <a:lnTo>
                    <a:pt x="1497" y="12599"/>
                  </a:lnTo>
                  <a:lnTo>
                    <a:pt x="1726" y="12765"/>
                  </a:lnTo>
                  <a:lnTo>
                    <a:pt x="1955" y="12910"/>
                  </a:lnTo>
                  <a:lnTo>
                    <a:pt x="2225" y="13056"/>
                  </a:lnTo>
                  <a:lnTo>
                    <a:pt x="2661" y="12952"/>
                  </a:lnTo>
                  <a:lnTo>
                    <a:pt x="3077" y="12806"/>
                  </a:lnTo>
                  <a:lnTo>
                    <a:pt x="3472" y="12661"/>
                  </a:lnTo>
                  <a:lnTo>
                    <a:pt x="3846" y="12515"/>
                  </a:lnTo>
                  <a:lnTo>
                    <a:pt x="4179" y="12349"/>
                  </a:lnTo>
                  <a:lnTo>
                    <a:pt x="4512" y="12183"/>
                  </a:lnTo>
                  <a:lnTo>
                    <a:pt x="4803" y="11996"/>
                  </a:lnTo>
                  <a:lnTo>
                    <a:pt x="5094" y="11829"/>
                  </a:lnTo>
                  <a:lnTo>
                    <a:pt x="5364" y="11642"/>
                  </a:lnTo>
                  <a:lnTo>
                    <a:pt x="5593" y="11434"/>
                  </a:lnTo>
                  <a:lnTo>
                    <a:pt x="5821" y="11247"/>
                  </a:lnTo>
                  <a:lnTo>
                    <a:pt x="6029" y="11060"/>
                  </a:lnTo>
                  <a:lnTo>
                    <a:pt x="6403" y="10665"/>
                  </a:lnTo>
                  <a:lnTo>
                    <a:pt x="6694" y="10270"/>
                  </a:lnTo>
                  <a:lnTo>
                    <a:pt x="6944" y="9896"/>
                  </a:lnTo>
                  <a:lnTo>
                    <a:pt x="7131" y="9563"/>
                  </a:lnTo>
                  <a:lnTo>
                    <a:pt x="7276" y="9231"/>
                  </a:lnTo>
                  <a:lnTo>
                    <a:pt x="7380" y="8960"/>
                  </a:lnTo>
                  <a:lnTo>
                    <a:pt x="7464" y="8732"/>
                  </a:lnTo>
                  <a:lnTo>
                    <a:pt x="7505" y="8566"/>
                  </a:lnTo>
                  <a:lnTo>
                    <a:pt x="7547" y="8399"/>
                  </a:lnTo>
                  <a:lnTo>
                    <a:pt x="7380" y="8254"/>
                  </a:lnTo>
                  <a:lnTo>
                    <a:pt x="7256" y="8067"/>
                  </a:lnTo>
                  <a:lnTo>
                    <a:pt x="7131" y="7879"/>
                  </a:lnTo>
                  <a:lnTo>
                    <a:pt x="7006" y="7692"/>
                  </a:lnTo>
                  <a:lnTo>
                    <a:pt x="6902" y="7464"/>
                  </a:lnTo>
                  <a:lnTo>
                    <a:pt x="6819" y="7235"/>
                  </a:lnTo>
                  <a:lnTo>
                    <a:pt x="6736" y="7006"/>
                  </a:lnTo>
                  <a:lnTo>
                    <a:pt x="6653" y="6757"/>
                  </a:lnTo>
                  <a:lnTo>
                    <a:pt x="6528" y="6237"/>
                  </a:lnTo>
                  <a:lnTo>
                    <a:pt x="6445" y="5676"/>
                  </a:lnTo>
                  <a:lnTo>
                    <a:pt x="6403" y="5094"/>
                  </a:lnTo>
                  <a:lnTo>
                    <a:pt x="6383" y="4512"/>
                  </a:lnTo>
                  <a:lnTo>
                    <a:pt x="6383" y="3909"/>
                  </a:lnTo>
                  <a:lnTo>
                    <a:pt x="6403" y="3306"/>
                  </a:lnTo>
                  <a:lnTo>
                    <a:pt x="6445" y="2703"/>
                  </a:lnTo>
                  <a:lnTo>
                    <a:pt x="6486" y="2100"/>
                  </a:lnTo>
                  <a:lnTo>
                    <a:pt x="6549" y="1539"/>
                  </a:lnTo>
                  <a:lnTo>
                    <a:pt x="6632" y="998"/>
                  </a:lnTo>
                  <a:lnTo>
                    <a:pt x="6798"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2"/>
            <p:cNvSpPr/>
            <p:nvPr/>
          </p:nvSpPr>
          <p:spPr>
            <a:xfrm>
              <a:off x="5891975" y="1508300"/>
              <a:ext cx="188675" cy="326400"/>
            </a:xfrm>
            <a:custGeom>
              <a:rect b="b" l="l" r="r" t="t"/>
              <a:pathLst>
                <a:path extrusionOk="0" fill="none" h="13056" w="7547">
                  <a:moveTo>
                    <a:pt x="6798" y="1"/>
                  </a:moveTo>
                  <a:lnTo>
                    <a:pt x="6798" y="1"/>
                  </a:lnTo>
                  <a:lnTo>
                    <a:pt x="6632" y="998"/>
                  </a:lnTo>
                  <a:lnTo>
                    <a:pt x="6549" y="1539"/>
                  </a:lnTo>
                  <a:lnTo>
                    <a:pt x="6486" y="2100"/>
                  </a:lnTo>
                  <a:lnTo>
                    <a:pt x="6445" y="2703"/>
                  </a:lnTo>
                  <a:lnTo>
                    <a:pt x="6403" y="3306"/>
                  </a:lnTo>
                  <a:lnTo>
                    <a:pt x="6383" y="3909"/>
                  </a:lnTo>
                  <a:lnTo>
                    <a:pt x="6383" y="4512"/>
                  </a:lnTo>
                  <a:lnTo>
                    <a:pt x="6403" y="5094"/>
                  </a:lnTo>
                  <a:lnTo>
                    <a:pt x="6445" y="5676"/>
                  </a:lnTo>
                  <a:lnTo>
                    <a:pt x="6528" y="6237"/>
                  </a:lnTo>
                  <a:lnTo>
                    <a:pt x="6653" y="6757"/>
                  </a:lnTo>
                  <a:lnTo>
                    <a:pt x="6736" y="7006"/>
                  </a:lnTo>
                  <a:lnTo>
                    <a:pt x="6819" y="7235"/>
                  </a:lnTo>
                  <a:lnTo>
                    <a:pt x="6902" y="7464"/>
                  </a:lnTo>
                  <a:lnTo>
                    <a:pt x="7006" y="7692"/>
                  </a:lnTo>
                  <a:lnTo>
                    <a:pt x="7131" y="7879"/>
                  </a:lnTo>
                  <a:lnTo>
                    <a:pt x="7256" y="8067"/>
                  </a:lnTo>
                  <a:lnTo>
                    <a:pt x="7380" y="8254"/>
                  </a:lnTo>
                  <a:lnTo>
                    <a:pt x="7547" y="8399"/>
                  </a:lnTo>
                  <a:lnTo>
                    <a:pt x="7547" y="8399"/>
                  </a:lnTo>
                  <a:lnTo>
                    <a:pt x="7505" y="8566"/>
                  </a:lnTo>
                  <a:lnTo>
                    <a:pt x="7464" y="8732"/>
                  </a:lnTo>
                  <a:lnTo>
                    <a:pt x="7380" y="8960"/>
                  </a:lnTo>
                  <a:lnTo>
                    <a:pt x="7276" y="9231"/>
                  </a:lnTo>
                  <a:lnTo>
                    <a:pt x="7131" y="9563"/>
                  </a:lnTo>
                  <a:lnTo>
                    <a:pt x="6944" y="9896"/>
                  </a:lnTo>
                  <a:lnTo>
                    <a:pt x="6694" y="10270"/>
                  </a:lnTo>
                  <a:lnTo>
                    <a:pt x="6403" y="10665"/>
                  </a:lnTo>
                  <a:lnTo>
                    <a:pt x="6029" y="11060"/>
                  </a:lnTo>
                  <a:lnTo>
                    <a:pt x="5821" y="11247"/>
                  </a:lnTo>
                  <a:lnTo>
                    <a:pt x="5593" y="11434"/>
                  </a:lnTo>
                  <a:lnTo>
                    <a:pt x="5364" y="11642"/>
                  </a:lnTo>
                  <a:lnTo>
                    <a:pt x="5094" y="11829"/>
                  </a:lnTo>
                  <a:lnTo>
                    <a:pt x="4803" y="11996"/>
                  </a:lnTo>
                  <a:lnTo>
                    <a:pt x="4512" y="12183"/>
                  </a:lnTo>
                  <a:lnTo>
                    <a:pt x="4179" y="12349"/>
                  </a:lnTo>
                  <a:lnTo>
                    <a:pt x="3846" y="12515"/>
                  </a:lnTo>
                  <a:lnTo>
                    <a:pt x="3472" y="12661"/>
                  </a:lnTo>
                  <a:lnTo>
                    <a:pt x="3077" y="12806"/>
                  </a:lnTo>
                  <a:lnTo>
                    <a:pt x="2661" y="12952"/>
                  </a:lnTo>
                  <a:lnTo>
                    <a:pt x="2225" y="13056"/>
                  </a:lnTo>
                  <a:lnTo>
                    <a:pt x="2225" y="13056"/>
                  </a:lnTo>
                  <a:lnTo>
                    <a:pt x="1955" y="12910"/>
                  </a:lnTo>
                  <a:lnTo>
                    <a:pt x="1726" y="12765"/>
                  </a:lnTo>
                  <a:lnTo>
                    <a:pt x="1497" y="12599"/>
                  </a:lnTo>
                  <a:lnTo>
                    <a:pt x="1289" y="12432"/>
                  </a:lnTo>
                  <a:lnTo>
                    <a:pt x="1102" y="12245"/>
                  </a:lnTo>
                  <a:lnTo>
                    <a:pt x="936" y="12079"/>
                  </a:lnTo>
                  <a:lnTo>
                    <a:pt x="790" y="11892"/>
                  </a:lnTo>
                  <a:lnTo>
                    <a:pt x="666" y="11705"/>
                  </a:lnTo>
                  <a:lnTo>
                    <a:pt x="541" y="11497"/>
                  </a:lnTo>
                  <a:lnTo>
                    <a:pt x="437" y="11310"/>
                  </a:lnTo>
                  <a:lnTo>
                    <a:pt x="271" y="10915"/>
                  </a:lnTo>
                  <a:lnTo>
                    <a:pt x="146" y="10540"/>
                  </a:lnTo>
                  <a:lnTo>
                    <a:pt x="63" y="10166"/>
                  </a:lnTo>
                  <a:lnTo>
                    <a:pt x="21" y="9813"/>
                  </a:lnTo>
                  <a:lnTo>
                    <a:pt x="0" y="9480"/>
                  </a:lnTo>
                  <a:lnTo>
                    <a:pt x="0" y="9189"/>
                  </a:lnTo>
                  <a:lnTo>
                    <a:pt x="0" y="8919"/>
                  </a:lnTo>
                  <a:lnTo>
                    <a:pt x="63" y="8545"/>
                  </a:lnTo>
                  <a:lnTo>
                    <a:pt x="84" y="8399"/>
                  </a:lnTo>
                  <a:lnTo>
                    <a:pt x="84" y="8399"/>
                  </a:lnTo>
                  <a:lnTo>
                    <a:pt x="562" y="8274"/>
                  </a:lnTo>
                  <a:lnTo>
                    <a:pt x="957" y="8108"/>
                  </a:lnTo>
                  <a:lnTo>
                    <a:pt x="1144" y="8004"/>
                  </a:lnTo>
                  <a:lnTo>
                    <a:pt x="1310" y="7921"/>
                  </a:lnTo>
                  <a:lnTo>
                    <a:pt x="1476" y="7817"/>
                  </a:lnTo>
                  <a:lnTo>
                    <a:pt x="1622" y="7692"/>
                  </a:lnTo>
                  <a:lnTo>
                    <a:pt x="1747" y="7588"/>
                  </a:lnTo>
                  <a:lnTo>
                    <a:pt x="1851" y="7464"/>
                  </a:lnTo>
                  <a:lnTo>
                    <a:pt x="2059" y="7193"/>
                  </a:lnTo>
                  <a:lnTo>
                    <a:pt x="2225" y="6923"/>
                  </a:lnTo>
                  <a:lnTo>
                    <a:pt x="2329" y="6611"/>
                  </a:lnTo>
                  <a:lnTo>
                    <a:pt x="2412" y="6300"/>
                  </a:lnTo>
                  <a:lnTo>
                    <a:pt x="2453" y="5988"/>
                  </a:lnTo>
                  <a:lnTo>
                    <a:pt x="2474" y="5655"/>
                  </a:lnTo>
                  <a:lnTo>
                    <a:pt x="2453" y="5302"/>
                  </a:lnTo>
                  <a:lnTo>
                    <a:pt x="2433" y="4948"/>
                  </a:lnTo>
                  <a:lnTo>
                    <a:pt x="2370" y="4595"/>
                  </a:lnTo>
                  <a:lnTo>
                    <a:pt x="2308" y="4241"/>
                  </a:lnTo>
                  <a:lnTo>
                    <a:pt x="2225" y="3888"/>
                  </a:lnTo>
                  <a:lnTo>
                    <a:pt x="679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2"/>
            <p:cNvSpPr/>
            <p:nvPr/>
          </p:nvSpPr>
          <p:spPr>
            <a:xfrm>
              <a:off x="5947575" y="1548325"/>
              <a:ext cx="70200" cy="90975"/>
            </a:xfrm>
            <a:custGeom>
              <a:rect b="b" l="l" r="r" t="t"/>
              <a:pathLst>
                <a:path extrusionOk="0" h="3639" w="2808">
                  <a:moveTo>
                    <a:pt x="2703" y="0"/>
                  </a:moveTo>
                  <a:lnTo>
                    <a:pt x="1" y="2308"/>
                  </a:lnTo>
                  <a:lnTo>
                    <a:pt x="84" y="2640"/>
                  </a:lnTo>
                  <a:lnTo>
                    <a:pt x="146" y="2973"/>
                  </a:lnTo>
                  <a:lnTo>
                    <a:pt x="209" y="3306"/>
                  </a:lnTo>
                  <a:lnTo>
                    <a:pt x="229" y="3638"/>
                  </a:lnTo>
                  <a:lnTo>
                    <a:pt x="437" y="3597"/>
                  </a:lnTo>
                  <a:lnTo>
                    <a:pt x="624" y="3534"/>
                  </a:lnTo>
                  <a:lnTo>
                    <a:pt x="832" y="3451"/>
                  </a:lnTo>
                  <a:lnTo>
                    <a:pt x="1040" y="3368"/>
                  </a:lnTo>
                  <a:lnTo>
                    <a:pt x="1248" y="3243"/>
                  </a:lnTo>
                  <a:lnTo>
                    <a:pt x="1456" y="3119"/>
                  </a:lnTo>
                  <a:lnTo>
                    <a:pt x="1664" y="2973"/>
                  </a:lnTo>
                  <a:lnTo>
                    <a:pt x="1851" y="2807"/>
                  </a:lnTo>
                  <a:lnTo>
                    <a:pt x="2017" y="2640"/>
                  </a:lnTo>
                  <a:lnTo>
                    <a:pt x="2184" y="2474"/>
                  </a:lnTo>
                  <a:lnTo>
                    <a:pt x="2350" y="2287"/>
                  </a:lnTo>
                  <a:lnTo>
                    <a:pt x="2475" y="2100"/>
                  </a:lnTo>
                  <a:lnTo>
                    <a:pt x="2579" y="1892"/>
                  </a:lnTo>
                  <a:lnTo>
                    <a:pt x="2683" y="1705"/>
                  </a:lnTo>
                  <a:lnTo>
                    <a:pt x="2745" y="1497"/>
                  </a:lnTo>
                  <a:lnTo>
                    <a:pt x="2766" y="1289"/>
                  </a:lnTo>
                  <a:lnTo>
                    <a:pt x="2807" y="977"/>
                  </a:lnTo>
                  <a:lnTo>
                    <a:pt x="2807" y="645"/>
                  </a:lnTo>
                  <a:lnTo>
                    <a:pt x="2766" y="312"/>
                  </a:lnTo>
                  <a:lnTo>
                    <a:pt x="2703" y="0"/>
                  </a:lnTo>
                  <a:close/>
                </a:path>
              </a:pathLst>
            </a:custGeom>
            <a:solidFill>
              <a:srgbClr val="9149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2"/>
            <p:cNvSpPr/>
            <p:nvPr/>
          </p:nvSpPr>
          <p:spPr>
            <a:xfrm>
              <a:off x="5947575" y="1548325"/>
              <a:ext cx="70200" cy="90975"/>
            </a:xfrm>
            <a:custGeom>
              <a:rect b="b" l="l" r="r" t="t"/>
              <a:pathLst>
                <a:path extrusionOk="0" fill="none" h="3639" w="2808">
                  <a:moveTo>
                    <a:pt x="2703" y="0"/>
                  </a:moveTo>
                  <a:lnTo>
                    <a:pt x="1" y="2308"/>
                  </a:lnTo>
                  <a:lnTo>
                    <a:pt x="1" y="2308"/>
                  </a:lnTo>
                  <a:lnTo>
                    <a:pt x="84" y="2640"/>
                  </a:lnTo>
                  <a:lnTo>
                    <a:pt x="146" y="2973"/>
                  </a:lnTo>
                  <a:lnTo>
                    <a:pt x="209" y="3306"/>
                  </a:lnTo>
                  <a:lnTo>
                    <a:pt x="229" y="3638"/>
                  </a:lnTo>
                  <a:lnTo>
                    <a:pt x="229" y="3638"/>
                  </a:lnTo>
                  <a:lnTo>
                    <a:pt x="437" y="3597"/>
                  </a:lnTo>
                  <a:lnTo>
                    <a:pt x="624" y="3534"/>
                  </a:lnTo>
                  <a:lnTo>
                    <a:pt x="832" y="3451"/>
                  </a:lnTo>
                  <a:lnTo>
                    <a:pt x="1040" y="3368"/>
                  </a:lnTo>
                  <a:lnTo>
                    <a:pt x="1248" y="3243"/>
                  </a:lnTo>
                  <a:lnTo>
                    <a:pt x="1456" y="3119"/>
                  </a:lnTo>
                  <a:lnTo>
                    <a:pt x="1664" y="2973"/>
                  </a:lnTo>
                  <a:lnTo>
                    <a:pt x="1851" y="2807"/>
                  </a:lnTo>
                  <a:lnTo>
                    <a:pt x="2017" y="2640"/>
                  </a:lnTo>
                  <a:lnTo>
                    <a:pt x="2184" y="2474"/>
                  </a:lnTo>
                  <a:lnTo>
                    <a:pt x="2350" y="2287"/>
                  </a:lnTo>
                  <a:lnTo>
                    <a:pt x="2475" y="2100"/>
                  </a:lnTo>
                  <a:lnTo>
                    <a:pt x="2579" y="1892"/>
                  </a:lnTo>
                  <a:lnTo>
                    <a:pt x="2683" y="1705"/>
                  </a:lnTo>
                  <a:lnTo>
                    <a:pt x="2745" y="1497"/>
                  </a:lnTo>
                  <a:lnTo>
                    <a:pt x="2766" y="1289"/>
                  </a:lnTo>
                  <a:lnTo>
                    <a:pt x="2766" y="1289"/>
                  </a:lnTo>
                  <a:lnTo>
                    <a:pt x="2807" y="977"/>
                  </a:lnTo>
                  <a:lnTo>
                    <a:pt x="2807" y="645"/>
                  </a:lnTo>
                  <a:lnTo>
                    <a:pt x="2766" y="312"/>
                  </a:lnTo>
                  <a:lnTo>
                    <a:pt x="270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2"/>
            <p:cNvSpPr/>
            <p:nvPr/>
          </p:nvSpPr>
          <p:spPr>
            <a:xfrm>
              <a:off x="5833775" y="1228175"/>
              <a:ext cx="295725" cy="379925"/>
            </a:xfrm>
            <a:custGeom>
              <a:rect b="b" l="l" r="r" t="t"/>
              <a:pathLst>
                <a:path extrusionOk="0" h="15197" w="11829">
                  <a:moveTo>
                    <a:pt x="6528" y="0"/>
                  </a:moveTo>
                  <a:lnTo>
                    <a:pt x="6174" y="21"/>
                  </a:lnTo>
                  <a:lnTo>
                    <a:pt x="5800" y="63"/>
                  </a:lnTo>
                  <a:lnTo>
                    <a:pt x="5426" y="125"/>
                  </a:lnTo>
                  <a:lnTo>
                    <a:pt x="5052" y="229"/>
                  </a:lnTo>
                  <a:lnTo>
                    <a:pt x="4678" y="354"/>
                  </a:lnTo>
                  <a:lnTo>
                    <a:pt x="4345" y="520"/>
                  </a:lnTo>
                  <a:lnTo>
                    <a:pt x="4012" y="686"/>
                  </a:lnTo>
                  <a:lnTo>
                    <a:pt x="3700" y="894"/>
                  </a:lnTo>
                  <a:lnTo>
                    <a:pt x="3389" y="1102"/>
                  </a:lnTo>
                  <a:lnTo>
                    <a:pt x="3098" y="1352"/>
                  </a:lnTo>
                  <a:lnTo>
                    <a:pt x="2827" y="1622"/>
                  </a:lnTo>
                  <a:lnTo>
                    <a:pt x="2578" y="1892"/>
                  </a:lnTo>
                  <a:lnTo>
                    <a:pt x="2328" y="2204"/>
                  </a:lnTo>
                  <a:lnTo>
                    <a:pt x="2100" y="2516"/>
                  </a:lnTo>
                  <a:lnTo>
                    <a:pt x="1871" y="2849"/>
                  </a:lnTo>
                  <a:lnTo>
                    <a:pt x="1663" y="3181"/>
                  </a:lnTo>
                  <a:lnTo>
                    <a:pt x="1476" y="3535"/>
                  </a:lnTo>
                  <a:lnTo>
                    <a:pt x="1289" y="3909"/>
                  </a:lnTo>
                  <a:lnTo>
                    <a:pt x="1123" y="4283"/>
                  </a:lnTo>
                  <a:lnTo>
                    <a:pt x="956" y="4657"/>
                  </a:lnTo>
                  <a:lnTo>
                    <a:pt x="811" y="5052"/>
                  </a:lnTo>
                  <a:lnTo>
                    <a:pt x="686" y="5447"/>
                  </a:lnTo>
                  <a:lnTo>
                    <a:pt x="561" y="5842"/>
                  </a:lnTo>
                  <a:lnTo>
                    <a:pt x="354" y="6653"/>
                  </a:lnTo>
                  <a:lnTo>
                    <a:pt x="208" y="7464"/>
                  </a:lnTo>
                  <a:lnTo>
                    <a:pt x="83" y="8254"/>
                  </a:lnTo>
                  <a:lnTo>
                    <a:pt x="21" y="9044"/>
                  </a:lnTo>
                  <a:lnTo>
                    <a:pt x="0" y="9792"/>
                  </a:lnTo>
                  <a:lnTo>
                    <a:pt x="0" y="10499"/>
                  </a:lnTo>
                  <a:lnTo>
                    <a:pt x="42" y="10894"/>
                  </a:lnTo>
                  <a:lnTo>
                    <a:pt x="104" y="11247"/>
                  </a:lnTo>
                  <a:lnTo>
                    <a:pt x="166" y="11601"/>
                  </a:lnTo>
                  <a:lnTo>
                    <a:pt x="270" y="11954"/>
                  </a:lnTo>
                  <a:lnTo>
                    <a:pt x="395" y="12266"/>
                  </a:lnTo>
                  <a:lnTo>
                    <a:pt x="541" y="12578"/>
                  </a:lnTo>
                  <a:lnTo>
                    <a:pt x="707" y="12869"/>
                  </a:lnTo>
                  <a:lnTo>
                    <a:pt x="873" y="13160"/>
                  </a:lnTo>
                  <a:lnTo>
                    <a:pt x="1081" y="13409"/>
                  </a:lnTo>
                  <a:lnTo>
                    <a:pt x="1289" y="13659"/>
                  </a:lnTo>
                  <a:lnTo>
                    <a:pt x="1518" y="13887"/>
                  </a:lnTo>
                  <a:lnTo>
                    <a:pt x="1767" y="14095"/>
                  </a:lnTo>
                  <a:lnTo>
                    <a:pt x="2017" y="14303"/>
                  </a:lnTo>
                  <a:lnTo>
                    <a:pt x="2287" y="14469"/>
                  </a:lnTo>
                  <a:lnTo>
                    <a:pt x="2557" y="14636"/>
                  </a:lnTo>
                  <a:lnTo>
                    <a:pt x="2848" y="14781"/>
                  </a:lnTo>
                  <a:lnTo>
                    <a:pt x="3160" y="14906"/>
                  </a:lnTo>
                  <a:lnTo>
                    <a:pt x="3451" y="14989"/>
                  </a:lnTo>
                  <a:lnTo>
                    <a:pt x="3784" y="15072"/>
                  </a:lnTo>
                  <a:lnTo>
                    <a:pt x="4095" y="15135"/>
                  </a:lnTo>
                  <a:lnTo>
                    <a:pt x="4428" y="15176"/>
                  </a:lnTo>
                  <a:lnTo>
                    <a:pt x="4761" y="15197"/>
                  </a:lnTo>
                  <a:lnTo>
                    <a:pt x="5093" y="15176"/>
                  </a:lnTo>
                  <a:lnTo>
                    <a:pt x="5426" y="15155"/>
                  </a:lnTo>
                  <a:lnTo>
                    <a:pt x="5779" y="15114"/>
                  </a:lnTo>
                  <a:lnTo>
                    <a:pt x="6112" y="15031"/>
                  </a:lnTo>
                  <a:lnTo>
                    <a:pt x="6445" y="14927"/>
                  </a:lnTo>
                  <a:lnTo>
                    <a:pt x="6798" y="14802"/>
                  </a:lnTo>
                  <a:lnTo>
                    <a:pt x="7131" y="14656"/>
                  </a:lnTo>
                  <a:lnTo>
                    <a:pt x="7463" y="14490"/>
                  </a:lnTo>
                  <a:lnTo>
                    <a:pt x="7796" y="14282"/>
                  </a:lnTo>
                  <a:lnTo>
                    <a:pt x="8128" y="14074"/>
                  </a:lnTo>
                  <a:lnTo>
                    <a:pt x="8523" y="13742"/>
                  </a:lnTo>
                  <a:lnTo>
                    <a:pt x="8898" y="13430"/>
                  </a:lnTo>
                  <a:lnTo>
                    <a:pt x="9230" y="13097"/>
                  </a:lnTo>
                  <a:lnTo>
                    <a:pt x="9521" y="12765"/>
                  </a:lnTo>
                  <a:lnTo>
                    <a:pt x="9771" y="12432"/>
                  </a:lnTo>
                  <a:lnTo>
                    <a:pt x="9999" y="12058"/>
                  </a:lnTo>
                  <a:lnTo>
                    <a:pt x="10207" y="11684"/>
                  </a:lnTo>
                  <a:lnTo>
                    <a:pt x="10394" y="11268"/>
                  </a:lnTo>
                  <a:lnTo>
                    <a:pt x="10582" y="10831"/>
                  </a:lnTo>
                  <a:lnTo>
                    <a:pt x="10748" y="10374"/>
                  </a:lnTo>
                  <a:lnTo>
                    <a:pt x="10893" y="9875"/>
                  </a:lnTo>
                  <a:lnTo>
                    <a:pt x="11039" y="9355"/>
                  </a:lnTo>
                  <a:lnTo>
                    <a:pt x="11330" y="8170"/>
                  </a:lnTo>
                  <a:lnTo>
                    <a:pt x="11663" y="6798"/>
                  </a:lnTo>
                  <a:lnTo>
                    <a:pt x="11746" y="6445"/>
                  </a:lnTo>
                  <a:lnTo>
                    <a:pt x="11787" y="6071"/>
                  </a:lnTo>
                  <a:lnTo>
                    <a:pt x="11829" y="5717"/>
                  </a:lnTo>
                  <a:lnTo>
                    <a:pt x="11829" y="5364"/>
                  </a:lnTo>
                  <a:lnTo>
                    <a:pt x="11808" y="5011"/>
                  </a:lnTo>
                  <a:lnTo>
                    <a:pt x="11787" y="4657"/>
                  </a:lnTo>
                  <a:lnTo>
                    <a:pt x="11725" y="4325"/>
                  </a:lnTo>
                  <a:lnTo>
                    <a:pt x="11663" y="3992"/>
                  </a:lnTo>
                  <a:lnTo>
                    <a:pt x="11559" y="3659"/>
                  </a:lnTo>
                  <a:lnTo>
                    <a:pt x="11455" y="3347"/>
                  </a:lnTo>
                  <a:lnTo>
                    <a:pt x="11309" y="3036"/>
                  </a:lnTo>
                  <a:lnTo>
                    <a:pt x="11164" y="2745"/>
                  </a:lnTo>
                  <a:lnTo>
                    <a:pt x="10997" y="2454"/>
                  </a:lnTo>
                  <a:lnTo>
                    <a:pt x="10831" y="2183"/>
                  </a:lnTo>
                  <a:lnTo>
                    <a:pt x="10623" y="1913"/>
                  </a:lnTo>
                  <a:lnTo>
                    <a:pt x="10415" y="1664"/>
                  </a:lnTo>
                  <a:lnTo>
                    <a:pt x="10187" y="1435"/>
                  </a:lnTo>
                  <a:lnTo>
                    <a:pt x="9937" y="1206"/>
                  </a:lnTo>
                  <a:lnTo>
                    <a:pt x="9688" y="998"/>
                  </a:lnTo>
                  <a:lnTo>
                    <a:pt x="9417" y="811"/>
                  </a:lnTo>
                  <a:lnTo>
                    <a:pt x="9147" y="645"/>
                  </a:lnTo>
                  <a:lnTo>
                    <a:pt x="8856" y="499"/>
                  </a:lnTo>
                  <a:lnTo>
                    <a:pt x="8544" y="354"/>
                  </a:lnTo>
                  <a:lnTo>
                    <a:pt x="8232" y="250"/>
                  </a:lnTo>
                  <a:lnTo>
                    <a:pt x="7921" y="146"/>
                  </a:lnTo>
                  <a:lnTo>
                    <a:pt x="7588" y="84"/>
                  </a:lnTo>
                  <a:lnTo>
                    <a:pt x="7235" y="21"/>
                  </a:lnTo>
                  <a:lnTo>
                    <a:pt x="6881"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2"/>
            <p:cNvSpPr/>
            <p:nvPr/>
          </p:nvSpPr>
          <p:spPr>
            <a:xfrm>
              <a:off x="6013075" y="1217250"/>
              <a:ext cx="162175" cy="219875"/>
            </a:xfrm>
            <a:custGeom>
              <a:rect b="b" l="l" r="r" t="t"/>
              <a:pathLst>
                <a:path extrusionOk="0" h="8795" w="6487">
                  <a:moveTo>
                    <a:pt x="3721" y="1"/>
                  </a:moveTo>
                  <a:lnTo>
                    <a:pt x="2931" y="313"/>
                  </a:lnTo>
                  <a:lnTo>
                    <a:pt x="2245" y="625"/>
                  </a:lnTo>
                  <a:lnTo>
                    <a:pt x="1684" y="874"/>
                  </a:lnTo>
                  <a:lnTo>
                    <a:pt x="1206" y="1123"/>
                  </a:lnTo>
                  <a:lnTo>
                    <a:pt x="832" y="1331"/>
                  </a:lnTo>
                  <a:lnTo>
                    <a:pt x="541" y="1518"/>
                  </a:lnTo>
                  <a:lnTo>
                    <a:pt x="333" y="1685"/>
                  </a:lnTo>
                  <a:lnTo>
                    <a:pt x="166" y="1810"/>
                  </a:lnTo>
                  <a:lnTo>
                    <a:pt x="83" y="1934"/>
                  </a:lnTo>
                  <a:lnTo>
                    <a:pt x="21" y="2038"/>
                  </a:lnTo>
                  <a:lnTo>
                    <a:pt x="0" y="2101"/>
                  </a:lnTo>
                  <a:lnTo>
                    <a:pt x="0" y="2163"/>
                  </a:lnTo>
                  <a:lnTo>
                    <a:pt x="21" y="2225"/>
                  </a:lnTo>
                  <a:lnTo>
                    <a:pt x="42" y="2246"/>
                  </a:lnTo>
                  <a:lnTo>
                    <a:pt x="83" y="2267"/>
                  </a:lnTo>
                  <a:lnTo>
                    <a:pt x="229" y="2537"/>
                  </a:lnTo>
                  <a:lnTo>
                    <a:pt x="395" y="2807"/>
                  </a:lnTo>
                  <a:lnTo>
                    <a:pt x="832" y="3452"/>
                  </a:lnTo>
                  <a:lnTo>
                    <a:pt x="1331" y="4159"/>
                  </a:lnTo>
                  <a:lnTo>
                    <a:pt x="1850" y="4949"/>
                  </a:lnTo>
                  <a:lnTo>
                    <a:pt x="2121" y="5364"/>
                  </a:lnTo>
                  <a:lnTo>
                    <a:pt x="2370" y="5801"/>
                  </a:lnTo>
                  <a:lnTo>
                    <a:pt x="2640" y="6258"/>
                  </a:lnTo>
                  <a:lnTo>
                    <a:pt x="2869" y="6736"/>
                  </a:lnTo>
                  <a:lnTo>
                    <a:pt x="3098" y="7235"/>
                  </a:lnTo>
                  <a:lnTo>
                    <a:pt x="3285" y="7734"/>
                  </a:lnTo>
                  <a:lnTo>
                    <a:pt x="3451" y="8254"/>
                  </a:lnTo>
                  <a:lnTo>
                    <a:pt x="3597" y="8795"/>
                  </a:lnTo>
                  <a:lnTo>
                    <a:pt x="3888" y="8691"/>
                  </a:lnTo>
                  <a:lnTo>
                    <a:pt x="4179" y="8566"/>
                  </a:lnTo>
                  <a:lnTo>
                    <a:pt x="4428" y="8400"/>
                  </a:lnTo>
                  <a:lnTo>
                    <a:pt x="4678" y="8212"/>
                  </a:lnTo>
                  <a:lnTo>
                    <a:pt x="4927" y="8005"/>
                  </a:lnTo>
                  <a:lnTo>
                    <a:pt x="5156" y="7755"/>
                  </a:lnTo>
                  <a:lnTo>
                    <a:pt x="5364" y="7506"/>
                  </a:lnTo>
                  <a:lnTo>
                    <a:pt x="5551" y="7235"/>
                  </a:lnTo>
                  <a:lnTo>
                    <a:pt x="5738" y="6965"/>
                  </a:lnTo>
                  <a:lnTo>
                    <a:pt x="5904" y="6653"/>
                  </a:lnTo>
                  <a:lnTo>
                    <a:pt x="6029" y="6341"/>
                  </a:lnTo>
                  <a:lnTo>
                    <a:pt x="6154" y="6009"/>
                  </a:lnTo>
                  <a:lnTo>
                    <a:pt x="6258" y="5676"/>
                  </a:lnTo>
                  <a:lnTo>
                    <a:pt x="6362" y="5344"/>
                  </a:lnTo>
                  <a:lnTo>
                    <a:pt x="6424" y="4990"/>
                  </a:lnTo>
                  <a:lnTo>
                    <a:pt x="6465" y="4658"/>
                  </a:lnTo>
                  <a:lnTo>
                    <a:pt x="6486" y="4304"/>
                  </a:lnTo>
                  <a:lnTo>
                    <a:pt x="6486" y="3951"/>
                  </a:lnTo>
                  <a:lnTo>
                    <a:pt x="6465" y="3597"/>
                  </a:lnTo>
                  <a:lnTo>
                    <a:pt x="6403" y="3244"/>
                  </a:lnTo>
                  <a:lnTo>
                    <a:pt x="6341" y="2911"/>
                  </a:lnTo>
                  <a:lnTo>
                    <a:pt x="6237" y="2579"/>
                  </a:lnTo>
                  <a:lnTo>
                    <a:pt x="6112" y="2246"/>
                  </a:lnTo>
                  <a:lnTo>
                    <a:pt x="5967" y="1934"/>
                  </a:lnTo>
                  <a:lnTo>
                    <a:pt x="5779" y="1622"/>
                  </a:lnTo>
                  <a:lnTo>
                    <a:pt x="5572" y="1331"/>
                  </a:lnTo>
                  <a:lnTo>
                    <a:pt x="5343" y="1061"/>
                  </a:lnTo>
                  <a:lnTo>
                    <a:pt x="5073" y="812"/>
                  </a:lnTo>
                  <a:lnTo>
                    <a:pt x="4782" y="583"/>
                  </a:lnTo>
                  <a:lnTo>
                    <a:pt x="4470" y="354"/>
                  </a:lnTo>
                  <a:lnTo>
                    <a:pt x="4116" y="167"/>
                  </a:lnTo>
                  <a:lnTo>
                    <a:pt x="372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2"/>
            <p:cNvSpPr/>
            <p:nvPr/>
          </p:nvSpPr>
          <p:spPr>
            <a:xfrm>
              <a:off x="5957450" y="1383050"/>
              <a:ext cx="19775" cy="29650"/>
            </a:xfrm>
            <a:custGeom>
              <a:rect b="b" l="l" r="r" t="t"/>
              <a:pathLst>
                <a:path extrusionOk="0" h="1186" w="791">
                  <a:moveTo>
                    <a:pt x="437" y="0"/>
                  </a:moveTo>
                  <a:lnTo>
                    <a:pt x="354" y="42"/>
                  </a:lnTo>
                  <a:lnTo>
                    <a:pt x="271" y="84"/>
                  </a:lnTo>
                  <a:lnTo>
                    <a:pt x="209" y="146"/>
                  </a:lnTo>
                  <a:lnTo>
                    <a:pt x="146" y="208"/>
                  </a:lnTo>
                  <a:lnTo>
                    <a:pt x="105" y="312"/>
                  </a:lnTo>
                  <a:lnTo>
                    <a:pt x="63" y="416"/>
                  </a:lnTo>
                  <a:lnTo>
                    <a:pt x="22" y="520"/>
                  </a:lnTo>
                  <a:lnTo>
                    <a:pt x="1" y="645"/>
                  </a:lnTo>
                  <a:lnTo>
                    <a:pt x="22" y="770"/>
                  </a:lnTo>
                  <a:lnTo>
                    <a:pt x="22" y="874"/>
                  </a:lnTo>
                  <a:lnTo>
                    <a:pt x="63" y="957"/>
                  </a:lnTo>
                  <a:lnTo>
                    <a:pt x="105" y="1040"/>
                  </a:lnTo>
                  <a:lnTo>
                    <a:pt x="167" y="1102"/>
                  </a:lnTo>
                  <a:lnTo>
                    <a:pt x="229" y="1144"/>
                  </a:lnTo>
                  <a:lnTo>
                    <a:pt x="292" y="1165"/>
                  </a:lnTo>
                  <a:lnTo>
                    <a:pt x="375" y="1185"/>
                  </a:lnTo>
                  <a:lnTo>
                    <a:pt x="458" y="1165"/>
                  </a:lnTo>
                  <a:lnTo>
                    <a:pt x="541" y="1123"/>
                  </a:lnTo>
                  <a:lnTo>
                    <a:pt x="604" y="1061"/>
                  </a:lnTo>
                  <a:lnTo>
                    <a:pt x="666" y="978"/>
                  </a:lnTo>
                  <a:lnTo>
                    <a:pt x="708" y="874"/>
                  </a:lnTo>
                  <a:lnTo>
                    <a:pt x="749" y="770"/>
                  </a:lnTo>
                  <a:lnTo>
                    <a:pt x="791" y="666"/>
                  </a:lnTo>
                  <a:lnTo>
                    <a:pt x="791" y="541"/>
                  </a:lnTo>
                  <a:lnTo>
                    <a:pt x="791" y="416"/>
                  </a:lnTo>
                  <a:lnTo>
                    <a:pt x="770" y="312"/>
                  </a:lnTo>
                  <a:lnTo>
                    <a:pt x="749" y="229"/>
                  </a:lnTo>
                  <a:lnTo>
                    <a:pt x="708" y="146"/>
                  </a:lnTo>
                  <a:lnTo>
                    <a:pt x="645" y="84"/>
                  </a:lnTo>
                  <a:lnTo>
                    <a:pt x="583" y="42"/>
                  </a:lnTo>
                  <a:lnTo>
                    <a:pt x="500" y="21"/>
                  </a:lnTo>
                  <a:lnTo>
                    <a:pt x="437"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2"/>
            <p:cNvSpPr/>
            <p:nvPr/>
          </p:nvSpPr>
          <p:spPr>
            <a:xfrm>
              <a:off x="5860800" y="1365375"/>
              <a:ext cx="19775" cy="29125"/>
            </a:xfrm>
            <a:custGeom>
              <a:rect b="b" l="l" r="r" t="t"/>
              <a:pathLst>
                <a:path extrusionOk="0" h="1165" w="791">
                  <a:moveTo>
                    <a:pt x="416" y="1"/>
                  </a:moveTo>
                  <a:lnTo>
                    <a:pt x="333" y="21"/>
                  </a:lnTo>
                  <a:lnTo>
                    <a:pt x="270" y="63"/>
                  </a:lnTo>
                  <a:lnTo>
                    <a:pt x="187" y="125"/>
                  </a:lnTo>
                  <a:lnTo>
                    <a:pt x="125" y="209"/>
                  </a:lnTo>
                  <a:lnTo>
                    <a:pt x="83" y="292"/>
                  </a:lnTo>
                  <a:lnTo>
                    <a:pt x="42" y="396"/>
                  </a:lnTo>
                  <a:lnTo>
                    <a:pt x="0" y="520"/>
                  </a:lnTo>
                  <a:lnTo>
                    <a:pt x="0" y="645"/>
                  </a:lnTo>
                  <a:lnTo>
                    <a:pt x="0" y="749"/>
                  </a:lnTo>
                  <a:lnTo>
                    <a:pt x="21" y="853"/>
                  </a:lnTo>
                  <a:lnTo>
                    <a:pt x="42" y="957"/>
                  </a:lnTo>
                  <a:lnTo>
                    <a:pt x="83" y="1040"/>
                  </a:lnTo>
                  <a:lnTo>
                    <a:pt x="146" y="1102"/>
                  </a:lnTo>
                  <a:lnTo>
                    <a:pt x="208" y="1144"/>
                  </a:lnTo>
                  <a:lnTo>
                    <a:pt x="291" y="1165"/>
                  </a:lnTo>
                  <a:lnTo>
                    <a:pt x="374" y="1165"/>
                  </a:lnTo>
                  <a:lnTo>
                    <a:pt x="437" y="1144"/>
                  </a:lnTo>
                  <a:lnTo>
                    <a:pt x="520" y="1102"/>
                  </a:lnTo>
                  <a:lnTo>
                    <a:pt x="582" y="1040"/>
                  </a:lnTo>
                  <a:lnTo>
                    <a:pt x="645" y="978"/>
                  </a:lnTo>
                  <a:lnTo>
                    <a:pt x="707" y="874"/>
                  </a:lnTo>
                  <a:lnTo>
                    <a:pt x="749" y="770"/>
                  </a:lnTo>
                  <a:lnTo>
                    <a:pt x="769" y="645"/>
                  </a:lnTo>
                  <a:lnTo>
                    <a:pt x="790" y="541"/>
                  </a:lnTo>
                  <a:lnTo>
                    <a:pt x="790" y="416"/>
                  </a:lnTo>
                  <a:lnTo>
                    <a:pt x="769" y="313"/>
                  </a:lnTo>
                  <a:lnTo>
                    <a:pt x="728" y="229"/>
                  </a:lnTo>
                  <a:lnTo>
                    <a:pt x="686" y="146"/>
                  </a:lnTo>
                  <a:lnTo>
                    <a:pt x="645" y="84"/>
                  </a:lnTo>
                  <a:lnTo>
                    <a:pt x="561" y="21"/>
                  </a:lnTo>
                  <a:lnTo>
                    <a:pt x="499"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2"/>
            <p:cNvSpPr/>
            <p:nvPr/>
          </p:nvSpPr>
          <p:spPr>
            <a:xfrm>
              <a:off x="5857150" y="1357575"/>
              <a:ext cx="18225" cy="10950"/>
            </a:xfrm>
            <a:custGeom>
              <a:rect b="b" l="l" r="r" t="t"/>
              <a:pathLst>
                <a:path extrusionOk="0" h="438" w="729">
                  <a:moveTo>
                    <a:pt x="1" y="1"/>
                  </a:moveTo>
                  <a:lnTo>
                    <a:pt x="42" y="84"/>
                  </a:lnTo>
                  <a:lnTo>
                    <a:pt x="105" y="188"/>
                  </a:lnTo>
                  <a:lnTo>
                    <a:pt x="188" y="292"/>
                  </a:lnTo>
                  <a:lnTo>
                    <a:pt x="292" y="375"/>
                  </a:lnTo>
                  <a:lnTo>
                    <a:pt x="354" y="417"/>
                  </a:lnTo>
                  <a:lnTo>
                    <a:pt x="416" y="437"/>
                  </a:lnTo>
                  <a:lnTo>
                    <a:pt x="562" y="437"/>
                  </a:lnTo>
                  <a:lnTo>
                    <a:pt x="645" y="396"/>
                  </a:lnTo>
                  <a:lnTo>
                    <a:pt x="728" y="354"/>
                  </a:lnTo>
                  <a:lnTo>
                    <a:pt x="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2"/>
            <p:cNvSpPr/>
            <p:nvPr/>
          </p:nvSpPr>
          <p:spPr>
            <a:xfrm>
              <a:off x="5870150" y="1401250"/>
              <a:ext cx="37450" cy="56675"/>
            </a:xfrm>
            <a:custGeom>
              <a:rect b="b" l="l" r="r" t="t"/>
              <a:pathLst>
                <a:path extrusionOk="0" h="2267" w="1498">
                  <a:moveTo>
                    <a:pt x="1497" y="0"/>
                  </a:moveTo>
                  <a:lnTo>
                    <a:pt x="1185" y="499"/>
                  </a:lnTo>
                  <a:lnTo>
                    <a:pt x="811" y="977"/>
                  </a:lnTo>
                  <a:lnTo>
                    <a:pt x="416" y="1435"/>
                  </a:lnTo>
                  <a:lnTo>
                    <a:pt x="0" y="1850"/>
                  </a:lnTo>
                  <a:lnTo>
                    <a:pt x="104" y="1954"/>
                  </a:lnTo>
                  <a:lnTo>
                    <a:pt x="229" y="2037"/>
                  </a:lnTo>
                  <a:lnTo>
                    <a:pt x="375" y="2121"/>
                  </a:lnTo>
                  <a:lnTo>
                    <a:pt x="499" y="2183"/>
                  </a:lnTo>
                  <a:lnTo>
                    <a:pt x="645" y="2224"/>
                  </a:lnTo>
                  <a:lnTo>
                    <a:pt x="790" y="2266"/>
                  </a:lnTo>
                  <a:lnTo>
                    <a:pt x="1102" y="2266"/>
                  </a:lnTo>
                  <a:lnTo>
                    <a:pt x="1497" y="0"/>
                  </a:lnTo>
                  <a:close/>
                </a:path>
              </a:pathLst>
            </a:custGeom>
            <a:solidFill>
              <a:srgbClr val="A02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2"/>
            <p:cNvSpPr/>
            <p:nvPr/>
          </p:nvSpPr>
          <p:spPr>
            <a:xfrm>
              <a:off x="5915875" y="1476075"/>
              <a:ext cx="63425" cy="22375"/>
            </a:xfrm>
            <a:custGeom>
              <a:rect b="b" l="l" r="r" t="t"/>
              <a:pathLst>
                <a:path extrusionOk="0" h="895" w="2537">
                  <a:moveTo>
                    <a:pt x="2412" y="1"/>
                  </a:moveTo>
                  <a:lnTo>
                    <a:pt x="2371" y="21"/>
                  </a:lnTo>
                  <a:lnTo>
                    <a:pt x="2142" y="229"/>
                  </a:lnTo>
                  <a:lnTo>
                    <a:pt x="1872" y="396"/>
                  </a:lnTo>
                  <a:lnTo>
                    <a:pt x="1601" y="520"/>
                  </a:lnTo>
                  <a:lnTo>
                    <a:pt x="1310" y="604"/>
                  </a:lnTo>
                  <a:lnTo>
                    <a:pt x="1019" y="687"/>
                  </a:lnTo>
                  <a:lnTo>
                    <a:pt x="728" y="707"/>
                  </a:lnTo>
                  <a:lnTo>
                    <a:pt x="416" y="707"/>
                  </a:lnTo>
                  <a:lnTo>
                    <a:pt x="125" y="666"/>
                  </a:lnTo>
                  <a:lnTo>
                    <a:pt x="42" y="666"/>
                  </a:lnTo>
                  <a:lnTo>
                    <a:pt x="21" y="707"/>
                  </a:lnTo>
                  <a:lnTo>
                    <a:pt x="1" y="728"/>
                  </a:lnTo>
                  <a:lnTo>
                    <a:pt x="1" y="770"/>
                  </a:lnTo>
                  <a:lnTo>
                    <a:pt x="21" y="811"/>
                  </a:lnTo>
                  <a:lnTo>
                    <a:pt x="42" y="832"/>
                  </a:lnTo>
                  <a:lnTo>
                    <a:pt x="84" y="853"/>
                  </a:lnTo>
                  <a:lnTo>
                    <a:pt x="354" y="874"/>
                  </a:lnTo>
                  <a:lnTo>
                    <a:pt x="624" y="895"/>
                  </a:lnTo>
                  <a:lnTo>
                    <a:pt x="895" y="895"/>
                  </a:lnTo>
                  <a:lnTo>
                    <a:pt x="1144" y="853"/>
                  </a:lnTo>
                  <a:lnTo>
                    <a:pt x="1394" y="791"/>
                  </a:lnTo>
                  <a:lnTo>
                    <a:pt x="1643" y="707"/>
                  </a:lnTo>
                  <a:lnTo>
                    <a:pt x="1872" y="604"/>
                  </a:lnTo>
                  <a:lnTo>
                    <a:pt x="2100" y="479"/>
                  </a:lnTo>
                  <a:lnTo>
                    <a:pt x="2308" y="333"/>
                  </a:lnTo>
                  <a:lnTo>
                    <a:pt x="2516" y="167"/>
                  </a:lnTo>
                  <a:lnTo>
                    <a:pt x="2537" y="125"/>
                  </a:lnTo>
                  <a:lnTo>
                    <a:pt x="2537" y="84"/>
                  </a:lnTo>
                  <a:lnTo>
                    <a:pt x="2537" y="63"/>
                  </a:lnTo>
                  <a:lnTo>
                    <a:pt x="2516" y="21"/>
                  </a:lnTo>
                  <a:lnTo>
                    <a:pt x="2475"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2"/>
            <p:cNvSpPr/>
            <p:nvPr/>
          </p:nvSpPr>
          <p:spPr>
            <a:xfrm>
              <a:off x="6064000" y="1406425"/>
              <a:ext cx="78500" cy="89425"/>
            </a:xfrm>
            <a:custGeom>
              <a:rect b="b" l="l" r="r" t="t"/>
              <a:pathLst>
                <a:path extrusionOk="0" h="3577" w="3140">
                  <a:moveTo>
                    <a:pt x="1684" y="1"/>
                  </a:moveTo>
                  <a:lnTo>
                    <a:pt x="1518" y="43"/>
                  </a:lnTo>
                  <a:lnTo>
                    <a:pt x="1352" y="105"/>
                  </a:lnTo>
                  <a:lnTo>
                    <a:pt x="1185" y="188"/>
                  </a:lnTo>
                  <a:lnTo>
                    <a:pt x="1040" y="292"/>
                  </a:lnTo>
                  <a:lnTo>
                    <a:pt x="894" y="417"/>
                  </a:lnTo>
                  <a:lnTo>
                    <a:pt x="770" y="562"/>
                  </a:lnTo>
                  <a:lnTo>
                    <a:pt x="645" y="708"/>
                  </a:lnTo>
                  <a:lnTo>
                    <a:pt x="520" y="874"/>
                  </a:lnTo>
                  <a:lnTo>
                    <a:pt x="416" y="1040"/>
                  </a:lnTo>
                  <a:lnTo>
                    <a:pt x="250" y="1394"/>
                  </a:lnTo>
                  <a:lnTo>
                    <a:pt x="125" y="1747"/>
                  </a:lnTo>
                  <a:lnTo>
                    <a:pt x="42" y="2080"/>
                  </a:lnTo>
                  <a:lnTo>
                    <a:pt x="21" y="2267"/>
                  </a:lnTo>
                  <a:lnTo>
                    <a:pt x="0" y="2433"/>
                  </a:lnTo>
                  <a:lnTo>
                    <a:pt x="21" y="2600"/>
                  </a:lnTo>
                  <a:lnTo>
                    <a:pt x="42" y="2745"/>
                  </a:lnTo>
                  <a:lnTo>
                    <a:pt x="84" y="2911"/>
                  </a:lnTo>
                  <a:lnTo>
                    <a:pt x="146" y="3036"/>
                  </a:lnTo>
                  <a:lnTo>
                    <a:pt x="208" y="3161"/>
                  </a:lnTo>
                  <a:lnTo>
                    <a:pt x="312" y="3286"/>
                  </a:lnTo>
                  <a:lnTo>
                    <a:pt x="395" y="3369"/>
                  </a:lnTo>
                  <a:lnTo>
                    <a:pt x="520" y="3452"/>
                  </a:lnTo>
                  <a:lnTo>
                    <a:pt x="645" y="3514"/>
                  </a:lnTo>
                  <a:lnTo>
                    <a:pt x="770" y="3556"/>
                  </a:lnTo>
                  <a:lnTo>
                    <a:pt x="915" y="3577"/>
                  </a:lnTo>
                  <a:lnTo>
                    <a:pt x="1081" y="3577"/>
                  </a:lnTo>
                  <a:lnTo>
                    <a:pt x="1248" y="3535"/>
                  </a:lnTo>
                  <a:lnTo>
                    <a:pt x="1414" y="3473"/>
                  </a:lnTo>
                  <a:lnTo>
                    <a:pt x="1684" y="3348"/>
                  </a:lnTo>
                  <a:lnTo>
                    <a:pt x="1913" y="3202"/>
                  </a:lnTo>
                  <a:lnTo>
                    <a:pt x="2142" y="3036"/>
                  </a:lnTo>
                  <a:lnTo>
                    <a:pt x="2370" y="2849"/>
                  </a:lnTo>
                  <a:lnTo>
                    <a:pt x="2557" y="2641"/>
                  </a:lnTo>
                  <a:lnTo>
                    <a:pt x="2724" y="2412"/>
                  </a:lnTo>
                  <a:lnTo>
                    <a:pt x="2869" y="2163"/>
                  </a:lnTo>
                  <a:lnTo>
                    <a:pt x="2994" y="1893"/>
                  </a:lnTo>
                  <a:lnTo>
                    <a:pt x="3056" y="1768"/>
                  </a:lnTo>
                  <a:lnTo>
                    <a:pt x="3098" y="1643"/>
                  </a:lnTo>
                  <a:lnTo>
                    <a:pt x="3119" y="1519"/>
                  </a:lnTo>
                  <a:lnTo>
                    <a:pt x="3140" y="1373"/>
                  </a:lnTo>
                  <a:lnTo>
                    <a:pt x="3140" y="1248"/>
                  </a:lnTo>
                  <a:lnTo>
                    <a:pt x="3119" y="1103"/>
                  </a:lnTo>
                  <a:lnTo>
                    <a:pt x="3098" y="978"/>
                  </a:lnTo>
                  <a:lnTo>
                    <a:pt x="3056" y="853"/>
                  </a:lnTo>
                  <a:lnTo>
                    <a:pt x="2952" y="625"/>
                  </a:lnTo>
                  <a:lnTo>
                    <a:pt x="2786" y="417"/>
                  </a:lnTo>
                  <a:lnTo>
                    <a:pt x="2599" y="250"/>
                  </a:lnTo>
                  <a:lnTo>
                    <a:pt x="2391" y="126"/>
                  </a:lnTo>
                  <a:lnTo>
                    <a:pt x="2266" y="84"/>
                  </a:lnTo>
                  <a:lnTo>
                    <a:pt x="2142" y="43"/>
                  </a:lnTo>
                  <a:lnTo>
                    <a:pt x="2017" y="22"/>
                  </a:lnTo>
                  <a:lnTo>
                    <a:pt x="1871"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2"/>
            <p:cNvSpPr/>
            <p:nvPr/>
          </p:nvSpPr>
          <p:spPr>
            <a:xfrm>
              <a:off x="5970450" y="1333675"/>
              <a:ext cx="44725" cy="26525"/>
            </a:xfrm>
            <a:custGeom>
              <a:rect b="b" l="l" r="r" t="t"/>
              <a:pathLst>
                <a:path extrusionOk="0" h="1061" w="1789">
                  <a:moveTo>
                    <a:pt x="167" y="1"/>
                  </a:moveTo>
                  <a:lnTo>
                    <a:pt x="84" y="21"/>
                  </a:lnTo>
                  <a:lnTo>
                    <a:pt x="42" y="63"/>
                  </a:lnTo>
                  <a:lnTo>
                    <a:pt x="1" y="125"/>
                  </a:lnTo>
                  <a:lnTo>
                    <a:pt x="1" y="208"/>
                  </a:lnTo>
                  <a:lnTo>
                    <a:pt x="21" y="271"/>
                  </a:lnTo>
                  <a:lnTo>
                    <a:pt x="63" y="333"/>
                  </a:lnTo>
                  <a:lnTo>
                    <a:pt x="125" y="354"/>
                  </a:lnTo>
                  <a:lnTo>
                    <a:pt x="208" y="375"/>
                  </a:lnTo>
                  <a:lnTo>
                    <a:pt x="375" y="375"/>
                  </a:lnTo>
                  <a:lnTo>
                    <a:pt x="562" y="416"/>
                  </a:lnTo>
                  <a:lnTo>
                    <a:pt x="728" y="458"/>
                  </a:lnTo>
                  <a:lnTo>
                    <a:pt x="894" y="541"/>
                  </a:lnTo>
                  <a:lnTo>
                    <a:pt x="1040" y="624"/>
                  </a:lnTo>
                  <a:lnTo>
                    <a:pt x="1185" y="728"/>
                  </a:lnTo>
                  <a:lnTo>
                    <a:pt x="1331" y="853"/>
                  </a:lnTo>
                  <a:lnTo>
                    <a:pt x="1435" y="978"/>
                  </a:lnTo>
                  <a:lnTo>
                    <a:pt x="1497" y="1040"/>
                  </a:lnTo>
                  <a:lnTo>
                    <a:pt x="1580" y="1061"/>
                  </a:lnTo>
                  <a:lnTo>
                    <a:pt x="1643" y="1040"/>
                  </a:lnTo>
                  <a:lnTo>
                    <a:pt x="1705" y="1019"/>
                  </a:lnTo>
                  <a:lnTo>
                    <a:pt x="1768" y="957"/>
                  </a:lnTo>
                  <a:lnTo>
                    <a:pt x="1788" y="894"/>
                  </a:lnTo>
                  <a:lnTo>
                    <a:pt x="1768" y="811"/>
                  </a:lnTo>
                  <a:lnTo>
                    <a:pt x="1747" y="749"/>
                  </a:lnTo>
                  <a:lnTo>
                    <a:pt x="1601" y="562"/>
                  </a:lnTo>
                  <a:lnTo>
                    <a:pt x="1435" y="416"/>
                  </a:lnTo>
                  <a:lnTo>
                    <a:pt x="1248" y="292"/>
                  </a:lnTo>
                  <a:lnTo>
                    <a:pt x="1040" y="167"/>
                  </a:lnTo>
                  <a:lnTo>
                    <a:pt x="832" y="84"/>
                  </a:lnTo>
                  <a:lnTo>
                    <a:pt x="624" y="42"/>
                  </a:lnTo>
                  <a:lnTo>
                    <a:pt x="39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2"/>
            <p:cNvSpPr/>
            <p:nvPr/>
          </p:nvSpPr>
          <p:spPr>
            <a:xfrm>
              <a:off x="5856125" y="1316525"/>
              <a:ext cx="48875" cy="14050"/>
            </a:xfrm>
            <a:custGeom>
              <a:rect b="b" l="l" r="r" t="t"/>
              <a:pathLst>
                <a:path extrusionOk="0" h="562" w="1955">
                  <a:moveTo>
                    <a:pt x="748" y="1"/>
                  </a:moveTo>
                  <a:lnTo>
                    <a:pt x="541" y="42"/>
                  </a:lnTo>
                  <a:lnTo>
                    <a:pt x="312" y="104"/>
                  </a:lnTo>
                  <a:lnTo>
                    <a:pt x="104" y="208"/>
                  </a:lnTo>
                  <a:lnTo>
                    <a:pt x="42" y="250"/>
                  </a:lnTo>
                  <a:lnTo>
                    <a:pt x="21" y="312"/>
                  </a:lnTo>
                  <a:lnTo>
                    <a:pt x="0" y="396"/>
                  </a:lnTo>
                  <a:lnTo>
                    <a:pt x="21" y="458"/>
                  </a:lnTo>
                  <a:lnTo>
                    <a:pt x="62" y="520"/>
                  </a:lnTo>
                  <a:lnTo>
                    <a:pt x="125" y="562"/>
                  </a:lnTo>
                  <a:lnTo>
                    <a:pt x="208" y="562"/>
                  </a:lnTo>
                  <a:lnTo>
                    <a:pt x="270" y="541"/>
                  </a:lnTo>
                  <a:lnTo>
                    <a:pt x="437" y="458"/>
                  </a:lnTo>
                  <a:lnTo>
                    <a:pt x="624" y="416"/>
                  </a:lnTo>
                  <a:lnTo>
                    <a:pt x="790" y="375"/>
                  </a:lnTo>
                  <a:lnTo>
                    <a:pt x="1143" y="375"/>
                  </a:lnTo>
                  <a:lnTo>
                    <a:pt x="1330" y="416"/>
                  </a:lnTo>
                  <a:lnTo>
                    <a:pt x="1497" y="458"/>
                  </a:lnTo>
                  <a:lnTo>
                    <a:pt x="1663" y="541"/>
                  </a:lnTo>
                  <a:lnTo>
                    <a:pt x="1746" y="562"/>
                  </a:lnTo>
                  <a:lnTo>
                    <a:pt x="1809" y="562"/>
                  </a:lnTo>
                  <a:lnTo>
                    <a:pt x="1871" y="520"/>
                  </a:lnTo>
                  <a:lnTo>
                    <a:pt x="1933" y="458"/>
                  </a:lnTo>
                  <a:lnTo>
                    <a:pt x="1954" y="396"/>
                  </a:lnTo>
                  <a:lnTo>
                    <a:pt x="1954" y="312"/>
                  </a:lnTo>
                  <a:lnTo>
                    <a:pt x="1913" y="250"/>
                  </a:lnTo>
                  <a:lnTo>
                    <a:pt x="1850" y="208"/>
                  </a:lnTo>
                  <a:lnTo>
                    <a:pt x="1642" y="104"/>
                  </a:lnTo>
                  <a:lnTo>
                    <a:pt x="1434" y="42"/>
                  </a:lnTo>
                  <a:lnTo>
                    <a:pt x="120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2"/>
            <p:cNvSpPr/>
            <p:nvPr/>
          </p:nvSpPr>
          <p:spPr>
            <a:xfrm>
              <a:off x="5953825" y="1374725"/>
              <a:ext cx="18725" cy="11475"/>
            </a:xfrm>
            <a:custGeom>
              <a:rect b="b" l="l" r="r" t="t"/>
              <a:pathLst>
                <a:path extrusionOk="0" h="459" w="749">
                  <a:moveTo>
                    <a:pt x="0" y="1"/>
                  </a:moveTo>
                  <a:lnTo>
                    <a:pt x="63" y="105"/>
                  </a:lnTo>
                  <a:lnTo>
                    <a:pt x="125" y="209"/>
                  </a:lnTo>
                  <a:lnTo>
                    <a:pt x="208" y="313"/>
                  </a:lnTo>
                  <a:lnTo>
                    <a:pt x="312" y="396"/>
                  </a:lnTo>
                  <a:lnTo>
                    <a:pt x="374" y="437"/>
                  </a:lnTo>
                  <a:lnTo>
                    <a:pt x="437" y="458"/>
                  </a:lnTo>
                  <a:lnTo>
                    <a:pt x="520" y="458"/>
                  </a:lnTo>
                  <a:lnTo>
                    <a:pt x="582" y="437"/>
                  </a:lnTo>
                  <a:lnTo>
                    <a:pt x="666" y="417"/>
                  </a:lnTo>
                  <a:lnTo>
                    <a:pt x="749" y="375"/>
                  </a:lnTo>
                  <a:lnTo>
                    <a:pt x="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2"/>
            <p:cNvSpPr/>
            <p:nvPr/>
          </p:nvSpPr>
          <p:spPr>
            <a:xfrm>
              <a:off x="5787000" y="2402225"/>
              <a:ext cx="529600" cy="852350"/>
            </a:xfrm>
            <a:custGeom>
              <a:rect b="b" l="l" r="r" t="t"/>
              <a:pathLst>
                <a:path extrusionOk="0" h="34094" w="21184">
                  <a:moveTo>
                    <a:pt x="0" y="0"/>
                  </a:moveTo>
                  <a:lnTo>
                    <a:pt x="686" y="34094"/>
                  </a:lnTo>
                  <a:lnTo>
                    <a:pt x="18419" y="32514"/>
                  </a:lnTo>
                  <a:lnTo>
                    <a:pt x="18959" y="30227"/>
                  </a:lnTo>
                  <a:lnTo>
                    <a:pt x="19479" y="28002"/>
                  </a:lnTo>
                  <a:lnTo>
                    <a:pt x="19936" y="25820"/>
                  </a:lnTo>
                  <a:lnTo>
                    <a:pt x="20144" y="24759"/>
                  </a:lnTo>
                  <a:lnTo>
                    <a:pt x="20352" y="23699"/>
                  </a:lnTo>
                  <a:lnTo>
                    <a:pt x="20519" y="22639"/>
                  </a:lnTo>
                  <a:lnTo>
                    <a:pt x="20685" y="21600"/>
                  </a:lnTo>
                  <a:lnTo>
                    <a:pt x="20810" y="20560"/>
                  </a:lnTo>
                  <a:lnTo>
                    <a:pt x="20934" y="19541"/>
                  </a:lnTo>
                  <a:lnTo>
                    <a:pt x="21038" y="18523"/>
                  </a:lnTo>
                  <a:lnTo>
                    <a:pt x="21101" y="17504"/>
                  </a:lnTo>
                  <a:lnTo>
                    <a:pt x="21163" y="16506"/>
                  </a:lnTo>
                  <a:lnTo>
                    <a:pt x="21184" y="15508"/>
                  </a:lnTo>
                  <a:lnTo>
                    <a:pt x="21163" y="14511"/>
                  </a:lnTo>
                  <a:lnTo>
                    <a:pt x="21142" y="13534"/>
                  </a:lnTo>
                  <a:lnTo>
                    <a:pt x="21080" y="12556"/>
                  </a:lnTo>
                  <a:lnTo>
                    <a:pt x="20997" y="11579"/>
                  </a:lnTo>
                  <a:lnTo>
                    <a:pt x="20872" y="10602"/>
                  </a:lnTo>
                  <a:lnTo>
                    <a:pt x="20726" y="9625"/>
                  </a:lnTo>
                  <a:lnTo>
                    <a:pt x="20539" y="8669"/>
                  </a:lnTo>
                  <a:lnTo>
                    <a:pt x="20311" y="7692"/>
                  </a:lnTo>
                  <a:lnTo>
                    <a:pt x="20061" y="6736"/>
                  </a:lnTo>
                  <a:lnTo>
                    <a:pt x="19770" y="5779"/>
                  </a:lnTo>
                  <a:lnTo>
                    <a:pt x="19438" y="4823"/>
                  </a:lnTo>
                  <a:lnTo>
                    <a:pt x="19063" y="3846"/>
                  </a:lnTo>
                  <a:lnTo>
                    <a:pt x="18668" y="2890"/>
                  </a:lnTo>
                  <a:lnTo>
                    <a:pt x="18211" y="1933"/>
                  </a:lnTo>
                  <a:lnTo>
                    <a:pt x="17712" y="956"/>
                  </a:lnTo>
                  <a:lnTo>
                    <a:pt x="1717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2"/>
            <p:cNvSpPr/>
            <p:nvPr/>
          </p:nvSpPr>
          <p:spPr>
            <a:xfrm>
              <a:off x="5787000" y="2402225"/>
              <a:ext cx="529600" cy="852350"/>
            </a:xfrm>
            <a:custGeom>
              <a:rect b="b" l="l" r="r" t="t"/>
              <a:pathLst>
                <a:path extrusionOk="0" fill="none" h="34094" w="21184">
                  <a:moveTo>
                    <a:pt x="0" y="0"/>
                  </a:moveTo>
                  <a:lnTo>
                    <a:pt x="686" y="34094"/>
                  </a:lnTo>
                  <a:lnTo>
                    <a:pt x="18419" y="32514"/>
                  </a:lnTo>
                  <a:lnTo>
                    <a:pt x="18419" y="32514"/>
                  </a:lnTo>
                  <a:lnTo>
                    <a:pt x="18959" y="30227"/>
                  </a:lnTo>
                  <a:lnTo>
                    <a:pt x="19479" y="28002"/>
                  </a:lnTo>
                  <a:lnTo>
                    <a:pt x="19936" y="25820"/>
                  </a:lnTo>
                  <a:lnTo>
                    <a:pt x="20144" y="24759"/>
                  </a:lnTo>
                  <a:lnTo>
                    <a:pt x="20352" y="23699"/>
                  </a:lnTo>
                  <a:lnTo>
                    <a:pt x="20519" y="22639"/>
                  </a:lnTo>
                  <a:lnTo>
                    <a:pt x="20685" y="21600"/>
                  </a:lnTo>
                  <a:lnTo>
                    <a:pt x="20810" y="20560"/>
                  </a:lnTo>
                  <a:lnTo>
                    <a:pt x="20934" y="19541"/>
                  </a:lnTo>
                  <a:lnTo>
                    <a:pt x="21038" y="18523"/>
                  </a:lnTo>
                  <a:lnTo>
                    <a:pt x="21101" y="17504"/>
                  </a:lnTo>
                  <a:lnTo>
                    <a:pt x="21163" y="16506"/>
                  </a:lnTo>
                  <a:lnTo>
                    <a:pt x="21184" y="15508"/>
                  </a:lnTo>
                  <a:lnTo>
                    <a:pt x="21163" y="14511"/>
                  </a:lnTo>
                  <a:lnTo>
                    <a:pt x="21142" y="13534"/>
                  </a:lnTo>
                  <a:lnTo>
                    <a:pt x="21080" y="12556"/>
                  </a:lnTo>
                  <a:lnTo>
                    <a:pt x="20997" y="11579"/>
                  </a:lnTo>
                  <a:lnTo>
                    <a:pt x="20872" y="10602"/>
                  </a:lnTo>
                  <a:lnTo>
                    <a:pt x="20726" y="9625"/>
                  </a:lnTo>
                  <a:lnTo>
                    <a:pt x="20539" y="8669"/>
                  </a:lnTo>
                  <a:lnTo>
                    <a:pt x="20311" y="7692"/>
                  </a:lnTo>
                  <a:lnTo>
                    <a:pt x="20061" y="6736"/>
                  </a:lnTo>
                  <a:lnTo>
                    <a:pt x="19770" y="5779"/>
                  </a:lnTo>
                  <a:lnTo>
                    <a:pt x="19438" y="4823"/>
                  </a:lnTo>
                  <a:lnTo>
                    <a:pt x="19063" y="3846"/>
                  </a:lnTo>
                  <a:lnTo>
                    <a:pt x="18668" y="2890"/>
                  </a:lnTo>
                  <a:lnTo>
                    <a:pt x="18211" y="1933"/>
                  </a:lnTo>
                  <a:lnTo>
                    <a:pt x="17712" y="956"/>
                  </a:lnTo>
                  <a:lnTo>
                    <a:pt x="17172"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2"/>
            <p:cNvSpPr/>
            <p:nvPr/>
          </p:nvSpPr>
          <p:spPr>
            <a:xfrm>
              <a:off x="5971500" y="2610625"/>
              <a:ext cx="84725" cy="448025"/>
            </a:xfrm>
            <a:custGeom>
              <a:rect b="b" l="l" r="r" t="t"/>
              <a:pathLst>
                <a:path extrusionOk="0" h="17921" w="3389">
                  <a:moveTo>
                    <a:pt x="0" y="0"/>
                  </a:moveTo>
                  <a:lnTo>
                    <a:pt x="1019" y="17920"/>
                  </a:lnTo>
                  <a:lnTo>
                    <a:pt x="3389" y="6320"/>
                  </a:lnTo>
                  <a:lnTo>
                    <a:pt x="0" y="0"/>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2"/>
            <p:cNvSpPr/>
            <p:nvPr/>
          </p:nvSpPr>
          <p:spPr>
            <a:xfrm>
              <a:off x="5971500" y="2610625"/>
              <a:ext cx="84725" cy="448025"/>
            </a:xfrm>
            <a:custGeom>
              <a:rect b="b" l="l" r="r" t="t"/>
              <a:pathLst>
                <a:path extrusionOk="0" fill="none" h="17921" w="3389">
                  <a:moveTo>
                    <a:pt x="0" y="0"/>
                  </a:moveTo>
                  <a:lnTo>
                    <a:pt x="1019" y="17920"/>
                  </a:lnTo>
                  <a:lnTo>
                    <a:pt x="3389" y="632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2"/>
            <p:cNvSpPr/>
            <p:nvPr/>
          </p:nvSpPr>
          <p:spPr>
            <a:xfrm>
              <a:off x="5715800" y="1701625"/>
              <a:ext cx="215175" cy="783775"/>
            </a:xfrm>
            <a:custGeom>
              <a:rect b="b" l="l" r="r" t="t"/>
              <a:pathLst>
                <a:path extrusionOk="0" h="31351" w="8607">
                  <a:moveTo>
                    <a:pt x="8607" y="1"/>
                  </a:moveTo>
                  <a:lnTo>
                    <a:pt x="8170" y="63"/>
                  </a:lnTo>
                  <a:lnTo>
                    <a:pt x="6985" y="188"/>
                  </a:lnTo>
                  <a:lnTo>
                    <a:pt x="5322" y="438"/>
                  </a:lnTo>
                  <a:lnTo>
                    <a:pt x="4366" y="583"/>
                  </a:lnTo>
                  <a:lnTo>
                    <a:pt x="3368" y="770"/>
                  </a:lnTo>
                  <a:lnTo>
                    <a:pt x="2890" y="874"/>
                  </a:lnTo>
                  <a:lnTo>
                    <a:pt x="2453" y="1020"/>
                  </a:lnTo>
                  <a:lnTo>
                    <a:pt x="2058" y="1186"/>
                  </a:lnTo>
                  <a:lnTo>
                    <a:pt x="1705" y="1394"/>
                  </a:lnTo>
                  <a:lnTo>
                    <a:pt x="1559" y="1498"/>
                  </a:lnTo>
                  <a:lnTo>
                    <a:pt x="1414" y="1622"/>
                  </a:lnTo>
                  <a:lnTo>
                    <a:pt x="1268" y="1747"/>
                  </a:lnTo>
                  <a:lnTo>
                    <a:pt x="1143" y="1893"/>
                  </a:lnTo>
                  <a:lnTo>
                    <a:pt x="1019" y="2038"/>
                  </a:lnTo>
                  <a:lnTo>
                    <a:pt x="894" y="2205"/>
                  </a:lnTo>
                  <a:lnTo>
                    <a:pt x="707" y="2537"/>
                  </a:lnTo>
                  <a:lnTo>
                    <a:pt x="520" y="2932"/>
                  </a:lnTo>
                  <a:lnTo>
                    <a:pt x="395" y="3369"/>
                  </a:lnTo>
                  <a:lnTo>
                    <a:pt x="270" y="3847"/>
                  </a:lnTo>
                  <a:lnTo>
                    <a:pt x="187" y="4387"/>
                  </a:lnTo>
                  <a:lnTo>
                    <a:pt x="104" y="4969"/>
                  </a:lnTo>
                  <a:lnTo>
                    <a:pt x="62" y="5593"/>
                  </a:lnTo>
                  <a:lnTo>
                    <a:pt x="21" y="6279"/>
                  </a:lnTo>
                  <a:lnTo>
                    <a:pt x="0" y="7028"/>
                  </a:lnTo>
                  <a:lnTo>
                    <a:pt x="21" y="7942"/>
                  </a:lnTo>
                  <a:lnTo>
                    <a:pt x="83" y="9148"/>
                  </a:lnTo>
                  <a:lnTo>
                    <a:pt x="166" y="10582"/>
                  </a:lnTo>
                  <a:lnTo>
                    <a:pt x="291" y="12183"/>
                  </a:lnTo>
                  <a:lnTo>
                    <a:pt x="603" y="15738"/>
                  </a:lnTo>
                  <a:lnTo>
                    <a:pt x="956" y="19480"/>
                  </a:lnTo>
                  <a:lnTo>
                    <a:pt x="1331" y="23035"/>
                  </a:lnTo>
                  <a:lnTo>
                    <a:pt x="1663" y="26028"/>
                  </a:lnTo>
                  <a:lnTo>
                    <a:pt x="1975" y="28856"/>
                  </a:lnTo>
                  <a:lnTo>
                    <a:pt x="2058" y="28960"/>
                  </a:lnTo>
                  <a:lnTo>
                    <a:pt x="2308" y="29209"/>
                  </a:lnTo>
                  <a:lnTo>
                    <a:pt x="2703" y="29583"/>
                  </a:lnTo>
                  <a:lnTo>
                    <a:pt x="2973" y="29812"/>
                  </a:lnTo>
                  <a:lnTo>
                    <a:pt x="3264" y="30020"/>
                  </a:lnTo>
                  <a:lnTo>
                    <a:pt x="3576" y="30249"/>
                  </a:lnTo>
                  <a:lnTo>
                    <a:pt x="3929" y="30477"/>
                  </a:lnTo>
                  <a:lnTo>
                    <a:pt x="4303" y="30685"/>
                  </a:lnTo>
                  <a:lnTo>
                    <a:pt x="4719" y="30872"/>
                  </a:lnTo>
                  <a:lnTo>
                    <a:pt x="5156" y="31038"/>
                  </a:lnTo>
                  <a:lnTo>
                    <a:pt x="5613" y="31184"/>
                  </a:lnTo>
                  <a:lnTo>
                    <a:pt x="6091" y="31288"/>
                  </a:lnTo>
                  <a:lnTo>
                    <a:pt x="6611" y="31350"/>
                  </a:lnTo>
                  <a:lnTo>
                    <a:pt x="6528" y="31038"/>
                  </a:lnTo>
                  <a:lnTo>
                    <a:pt x="6465" y="30643"/>
                  </a:lnTo>
                  <a:lnTo>
                    <a:pt x="6299" y="29687"/>
                  </a:lnTo>
                  <a:lnTo>
                    <a:pt x="6154" y="28481"/>
                  </a:lnTo>
                  <a:lnTo>
                    <a:pt x="5987" y="27068"/>
                  </a:lnTo>
                  <a:lnTo>
                    <a:pt x="5821" y="25488"/>
                  </a:lnTo>
                  <a:lnTo>
                    <a:pt x="5675" y="23783"/>
                  </a:lnTo>
                  <a:lnTo>
                    <a:pt x="5530" y="21995"/>
                  </a:lnTo>
                  <a:lnTo>
                    <a:pt x="5384" y="20166"/>
                  </a:lnTo>
                  <a:lnTo>
                    <a:pt x="5260" y="18337"/>
                  </a:lnTo>
                  <a:lnTo>
                    <a:pt x="5156" y="16528"/>
                  </a:lnTo>
                  <a:lnTo>
                    <a:pt x="5052" y="14803"/>
                  </a:lnTo>
                  <a:lnTo>
                    <a:pt x="4989" y="13181"/>
                  </a:lnTo>
                  <a:lnTo>
                    <a:pt x="4927" y="11705"/>
                  </a:lnTo>
                  <a:lnTo>
                    <a:pt x="4906" y="10416"/>
                  </a:lnTo>
                  <a:lnTo>
                    <a:pt x="4906" y="9356"/>
                  </a:lnTo>
                  <a:lnTo>
                    <a:pt x="4948" y="8587"/>
                  </a:lnTo>
                  <a:lnTo>
                    <a:pt x="5031" y="7838"/>
                  </a:lnTo>
                  <a:lnTo>
                    <a:pt x="5135" y="7131"/>
                  </a:lnTo>
                  <a:lnTo>
                    <a:pt x="5280" y="6445"/>
                  </a:lnTo>
                  <a:lnTo>
                    <a:pt x="5447" y="5759"/>
                  </a:lnTo>
                  <a:lnTo>
                    <a:pt x="5634" y="5115"/>
                  </a:lnTo>
                  <a:lnTo>
                    <a:pt x="5862" y="4471"/>
                  </a:lnTo>
                  <a:lnTo>
                    <a:pt x="6091" y="3868"/>
                  </a:lnTo>
                  <a:lnTo>
                    <a:pt x="6341" y="3306"/>
                  </a:lnTo>
                  <a:lnTo>
                    <a:pt x="6611" y="2766"/>
                  </a:lnTo>
                  <a:lnTo>
                    <a:pt x="6881" y="2246"/>
                  </a:lnTo>
                  <a:lnTo>
                    <a:pt x="7172" y="1789"/>
                  </a:lnTo>
                  <a:lnTo>
                    <a:pt x="7463" y="1352"/>
                  </a:lnTo>
                  <a:lnTo>
                    <a:pt x="7733" y="936"/>
                  </a:lnTo>
                  <a:lnTo>
                    <a:pt x="8024" y="583"/>
                  </a:lnTo>
                  <a:lnTo>
                    <a:pt x="8316" y="271"/>
                  </a:lnTo>
                  <a:lnTo>
                    <a:pt x="8607"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2"/>
            <p:cNvSpPr/>
            <p:nvPr/>
          </p:nvSpPr>
          <p:spPr>
            <a:xfrm>
              <a:off x="6068675" y="1702150"/>
              <a:ext cx="200125" cy="783250"/>
            </a:xfrm>
            <a:custGeom>
              <a:rect b="b" l="l" r="r" t="t"/>
              <a:pathLst>
                <a:path extrusionOk="0" h="31330" w="8005">
                  <a:moveTo>
                    <a:pt x="603" y="1"/>
                  </a:moveTo>
                  <a:lnTo>
                    <a:pt x="1" y="22"/>
                  </a:lnTo>
                  <a:lnTo>
                    <a:pt x="292" y="541"/>
                  </a:lnTo>
                  <a:lnTo>
                    <a:pt x="541" y="1061"/>
                  </a:lnTo>
                  <a:lnTo>
                    <a:pt x="749" y="1581"/>
                  </a:lnTo>
                  <a:lnTo>
                    <a:pt x="915" y="2100"/>
                  </a:lnTo>
                  <a:lnTo>
                    <a:pt x="1019" y="2620"/>
                  </a:lnTo>
                  <a:lnTo>
                    <a:pt x="1102" y="3161"/>
                  </a:lnTo>
                  <a:lnTo>
                    <a:pt x="1144" y="3680"/>
                  </a:lnTo>
                  <a:lnTo>
                    <a:pt x="1165" y="4221"/>
                  </a:lnTo>
                  <a:lnTo>
                    <a:pt x="1165" y="4782"/>
                  </a:lnTo>
                  <a:lnTo>
                    <a:pt x="1123" y="5323"/>
                  </a:lnTo>
                  <a:lnTo>
                    <a:pt x="1082" y="5905"/>
                  </a:lnTo>
                  <a:lnTo>
                    <a:pt x="1019" y="6466"/>
                  </a:lnTo>
                  <a:lnTo>
                    <a:pt x="707" y="8898"/>
                  </a:lnTo>
                  <a:lnTo>
                    <a:pt x="562" y="10312"/>
                  </a:lnTo>
                  <a:lnTo>
                    <a:pt x="437" y="11809"/>
                  </a:lnTo>
                  <a:lnTo>
                    <a:pt x="354" y="13389"/>
                  </a:lnTo>
                  <a:lnTo>
                    <a:pt x="312" y="15010"/>
                  </a:lnTo>
                  <a:lnTo>
                    <a:pt x="292" y="16673"/>
                  </a:lnTo>
                  <a:lnTo>
                    <a:pt x="312" y="18336"/>
                  </a:lnTo>
                  <a:lnTo>
                    <a:pt x="354" y="19999"/>
                  </a:lnTo>
                  <a:lnTo>
                    <a:pt x="416" y="21642"/>
                  </a:lnTo>
                  <a:lnTo>
                    <a:pt x="500" y="23243"/>
                  </a:lnTo>
                  <a:lnTo>
                    <a:pt x="603" y="24760"/>
                  </a:lnTo>
                  <a:lnTo>
                    <a:pt x="749" y="26194"/>
                  </a:lnTo>
                  <a:lnTo>
                    <a:pt x="894" y="27525"/>
                  </a:lnTo>
                  <a:lnTo>
                    <a:pt x="1082" y="28710"/>
                  </a:lnTo>
                  <a:lnTo>
                    <a:pt x="1269" y="29770"/>
                  </a:lnTo>
                  <a:lnTo>
                    <a:pt x="1373" y="30228"/>
                  </a:lnTo>
                  <a:lnTo>
                    <a:pt x="1477" y="30643"/>
                  </a:lnTo>
                  <a:lnTo>
                    <a:pt x="1581" y="31017"/>
                  </a:lnTo>
                  <a:lnTo>
                    <a:pt x="1684" y="31329"/>
                  </a:lnTo>
                  <a:lnTo>
                    <a:pt x="2204" y="31288"/>
                  </a:lnTo>
                  <a:lnTo>
                    <a:pt x="2703" y="31184"/>
                  </a:lnTo>
                  <a:lnTo>
                    <a:pt x="3202" y="31059"/>
                  </a:lnTo>
                  <a:lnTo>
                    <a:pt x="3680" y="30914"/>
                  </a:lnTo>
                  <a:lnTo>
                    <a:pt x="4138" y="30726"/>
                  </a:lnTo>
                  <a:lnTo>
                    <a:pt x="4574" y="30539"/>
                  </a:lnTo>
                  <a:lnTo>
                    <a:pt x="4990" y="30352"/>
                  </a:lnTo>
                  <a:lnTo>
                    <a:pt x="5385" y="30144"/>
                  </a:lnTo>
                  <a:lnTo>
                    <a:pt x="6050" y="29749"/>
                  </a:lnTo>
                  <a:lnTo>
                    <a:pt x="6570" y="29417"/>
                  </a:lnTo>
                  <a:lnTo>
                    <a:pt x="6902" y="29167"/>
                  </a:lnTo>
                  <a:lnTo>
                    <a:pt x="7006" y="29084"/>
                  </a:lnTo>
                  <a:lnTo>
                    <a:pt x="7006" y="28564"/>
                  </a:lnTo>
                  <a:lnTo>
                    <a:pt x="6965" y="27068"/>
                  </a:lnTo>
                  <a:lnTo>
                    <a:pt x="6944" y="24802"/>
                  </a:lnTo>
                  <a:lnTo>
                    <a:pt x="6944" y="23409"/>
                  </a:lnTo>
                  <a:lnTo>
                    <a:pt x="6944" y="21870"/>
                  </a:lnTo>
                  <a:lnTo>
                    <a:pt x="6986" y="20207"/>
                  </a:lnTo>
                  <a:lnTo>
                    <a:pt x="7027" y="18461"/>
                  </a:lnTo>
                  <a:lnTo>
                    <a:pt x="7090" y="16611"/>
                  </a:lnTo>
                  <a:lnTo>
                    <a:pt x="7173" y="14698"/>
                  </a:lnTo>
                  <a:lnTo>
                    <a:pt x="7297" y="12744"/>
                  </a:lnTo>
                  <a:lnTo>
                    <a:pt x="7443" y="10769"/>
                  </a:lnTo>
                  <a:lnTo>
                    <a:pt x="7630" y="8774"/>
                  </a:lnTo>
                  <a:lnTo>
                    <a:pt x="7859" y="6799"/>
                  </a:lnTo>
                  <a:lnTo>
                    <a:pt x="7942" y="6071"/>
                  </a:lnTo>
                  <a:lnTo>
                    <a:pt x="7983" y="5385"/>
                  </a:lnTo>
                  <a:lnTo>
                    <a:pt x="8004" y="4741"/>
                  </a:lnTo>
                  <a:lnTo>
                    <a:pt x="7983" y="4138"/>
                  </a:lnTo>
                  <a:lnTo>
                    <a:pt x="7921" y="3597"/>
                  </a:lnTo>
                  <a:lnTo>
                    <a:pt x="7838" y="3098"/>
                  </a:lnTo>
                  <a:lnTo>
                    <a:pt x="7713" y="2662"/>
                  </a:lnTo>
                  <a:lnTo>
                    <a:pt x="7630" y="2433"/>
                  </a:lnTo>
                  <a:lnTo>
                    <a:pt x="7547" y="2246"/>
                  </a:lnTo>
                  <a:lnTo>
                    <a:pt x="7443" y="2059"/>
                  </a:lnTo>
                  <a:lnTo>
                    <a:pt x="7339" y="1872"/>
                  </a:lnTo>
                  <a:lnTo>
                    <a:pt x="7235" y="1705"/>
                  </a:lnTo>
                  <a:lnTo>
                    <a:pt x="7110" y="1560"/>
                  </a:lnTo>
                  <a:lnTo>
                    <a:pt x="6965" y="1394"/>
                  </a:lnTo>
                  <a:lnTo>
                    <a:pt x="6840" y="1269"/>
                  </a:lnTo>
                  <a:lnTo>
                    <a:pt x="6674" y="1123"/>
                  </a:lnTo>
                  <a:lnTo>
                    <a:pt x="6507" y="1019"/>
                  </a:lnTo>
                  <a:lnTo>
                    <a:pt x="6341" y="895"/>
                  </a:lnTo>
                  <a:lnTo>
                    <a:pt x="6154" y="791"/>
                  </a:lnTo>
                  <a:lnTo>
                    <a:pt x="5759" y="624"/>
                  </a:lnTo>
                  <a:lnTo>
                    <a:pt x="5322" y="479"/>
                  </a:lnTo>
                  <a:lnTo>
                    <a:pt x="4844" y="354"/>
                  </a:lnTo>
                  <a:lnTo>
                    <a:pt x="4241" y="250"/>
                  </a:lnTo>
                  <a:lnTo>
                    <a:pt x="3639" y="167"/>
                  </a:lnTo>
                  <a:lnTo>
                    <a:pt x="3036" y="105"/>
                  </a:lnTo>
                  <a:lnTo>
                    <a:pt x="2433" y="42"/>
                  </a:lnTo>
                  <a:lnTo>
                    <a:pt x="1809"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2"/>
            <p:cNvSpPr/>
            <p:nvPr/>
          </p:nvSpPr>
          <p:spPr>
            <a:xfrm>
              <a:off x="6068675" y="1702150"/>
              <a:ext cx="200125" cy="783250"/>
            </a:xfrm>
            <a:custGeom>
              <a:rect b="b" l="l" r="r" t="t"/>
              <a:pathLst>
                <a:path extrusionOk="0" fill="none" h="31330" w="8005">
                  <a:moveTo>
                    <a:pt x="1" y="22"/>
                  </a:moveTo>
                  <a:lnTo>
                    <a:pt x="1" y="22"/>
                  </a:lnTo>
                  <a:lnTo>
                    <a:pt x="292" y="541"/>
                  </a:lnTo>
                  <a:lnTo>
                    <a:pt x="541" y="1061"/>
                  </a:lnTo>
                  <a:lnTo>
                    <a:pt x="749" y="1581"/>
                  </a:lnTo>
                  <a:lnTo>
                    <a:pt x="915" y="2100"/>
                  </a:lnTo>
                  <a:lnTo>
                    <a:pt x="1019" y="2620"/>
                  </a:lnTo>
                  <a:lnTo>
                    <a:pt x="1102" y="3161"/>
                  </a:lnTo>
                  <a:lnTo>
                    <a:pt x="1144" y="3680"/>
                  </a:lnTo>
                  <a:lnTo>
                    <a:pt x="1165" y="4221"/>
                  </a:lnTo>
                  <a:lnTo>
                    <a:pt x="1165" y="4782"/>
                  </a:lnTo>
                  <a:lnTo>
                    <a:pt x="1123" y="5323"/>
                  </a:lnTo>
                  <a:lnTo>
                    <a:pt x="1082" y="5905"/>
                  </a:lnTo>
                  <a:lnTo>
                    <a:pt x="1019" y="6466"/>
                  </a:lnTo>
                  <a:lnTo>
                    <a:pt x="707" y="8898"/>
                  </a:lnTo>
                  <a:lnTo>
                    <a:pt x="707" y="8898"/>
                  </a:lnTo>
                  <a:lnTo>
                    <a:pt x="562" y="10312"/>
                  </a:lnTo>
                  <a:lnTo>
                    <a:pt x="437" y="11809"/>
                  </a:lnTo>
                  <a:lnTo>
                    <a:pt x="354" y="13389"/>
                  </a:lnTo>
                  <a:lnTo>
                    <a:pt x="312" y="15010"/>
                  </a:lnTo>
                  <a:lnTo>
                    <a:pt x="292" y="16673"/>
                  </a:lnTo>
                  <a:lnTo>
                    <a:pt x="312" y="18336"/>
                  </a:lnTo>
                  <a:lnTo>
                    <a:pt x="354" y="19999"/>
                  </a:lnTo>
                  <a:lnTo>
                    <a:pt x="416" y="21642"/>
                  </a:lnTo>
                  <a:lnTo>
                    <a:pt x="500" y="23243"/>
                  </a:lnTo>
                  <a:lnTo>
                    <a:pt x="603" y="24760"/>
                  </a:lnTo>
                  <a:lnTo>
                    <a:pt x="749" y="26194"/>
                  </a:lnTo>
                  <a:lnTo>
                    <a:pt x="894" y="27525"/>
                  </a:lnTo>
                  <a:lnTo>
                    <a:pt x="1082" y="28710"/>
                  </a:lnTo>
                  <a:lnTo>
                    <a:pt x="1269" y="29770"/>
                  </a:lnTo>
                  <a:lnTo>
                    <a:pt x="1373" y="30228"/>
                  </a:lnTo>
                  <a:lnTo>
                    <a:pt x="1477" y="30643"/>
                  </a:lnTo>
                  <a:lnTo>
                    <a:pt x="1581" y="31017"/>
                  </a:lnTo>
                  <a:lnTo>
                    <a:pt x="1684" y="31329"/>
                  </a:lnTo>
                  <a:lnTo>
                    <a:pt x="1684" y="31329"/>
                  </a:lnTo>
                  <a:lnTo>
                    <a:pt x="2204" y="31288"/>
                  </a:lnTo>
                  <a:lnTo>
                    <a:pt x="2703" y="31184"/>
                  </a:lnTo>
                  <a:lnTo>
                    <a:pt x="3202" y="31059"/>
                  </a:lnTo>
                  <a:lnTo>
                    <a:pt x="3680" y="30914"/>
                  </a:lnTo>
                  <a:lnTo>
                    <a:pt x="4138" y="30726"/>
                  </a:lnTo>
                  <a:lnTo>
                    <a:pt x="4574" y="30539"/>
                  </a:lnTo>
                  <a:lnTo>
                    <a:pt x="4990" y="30352"/>
                  </a:lnTo>
                  <a:lnTo>
                    <a:pt x="5385" y="30144"/>
                  </a:lnTo>
                  <a:lnTo>
                    <a:pt x="6050" y="29749"/>
                  </a:lnTo>
                  <a:lnTo>
                    <a:pt x="6570" y="29417"/>
                  </a:lnTo>
                  <a:lnTo>
                    <a:pt x="6902" y="29167"/>
                  </a:lnTo>
                  <a:lnTo>
                    <a:pt x="7006" y="29084"/>
                  </a:lnTo>
                  <a:lnTo>
                    <a:pt x="7006" y="29084"/>
                  </a:lnTo>
                  <a:lnTo>
                    <a:pt x="7006" y="28564"/>
                  </a:lnTo>
                  <a:lnTo>
                    <a:pt x="6965" y="27068"/>
                  </a:lnTo>
                  <a:lnTo>
                    <a:pt x="6944" y="24802"/>
                  </a:lnTo>
                  <a:lnTo>
                    <a:pt x="6944" y="23409"/>
                  </a:lnTo>
                  <a:lnTo>
                    <a:pt x="6944" y="21870"/>
                  </a:lnTo>
                  <a:lnTo>
                    <a:pt x="6986" y="20207"/>
                  </a:lnTo>
                  <a:lnTo>
                    <a:pt x="7027" y="18461"/>
                  </a:lnTo>
                  <a:lnTo>
                    <a:pt x="7090" y="16611"/>
                  </a:lnTo>
                  <a:lnTo>
                    <a:pt x="7173" y="14698"/>
                  </a:lnTo>
                  <a:lnTo>
                    <a:pt x="7297" y="12744"/>
                  </a:lnTo>
                  <a:lnTo>
                    <a:pt x="7443" y="10769"/>
                  </a:lnTo>
                  <a:lnTo>
                    <a:pt x="7630" y="8774"/>
                  </a:lnTo>
                  <a:lnTo>
                    <a:pt x="7859" y="6799"/>
                  </a:lnTo>
                  <a:lnTo>
                    <a:pt x="7859" y="6799"/>
                  </a:lnTo>
                  <a:lnTo>
                    <a:pt x="7942" y="6071"/>
                  </a:lnTo>
                  <a:lnTo>
                    <a:pt x="7983" y="5385"/>
                  </a:lnTo>
                  <a:lnTo>
                    <a:pt x="8004" y="4741"/>
                  </a:lnTo>
                  <a:lnTo>
                    <a:pt x="7983" y="4138"/>
                  </a:lnTo>
                  <a:lnTo>
                    <a:pt x="7921" y="3597"/>
                  </a:lnTo>
                  <a:lnTo>
                    <a:pt x="7838" y="3098"/>
                  </a:lnTo>
                  <a:lnTo>
                    <a:pt x="7713" y="2662"/>
                  </a:lnTo>
                  <a:lnTo>
                    <a:pt x="7630" y="2433"/>
                  </a:lnTo>
                  <a:lnTo>
                    <a:pt x="7547" y="2246"/>
                  </a:lnTo>
                  <a:lnTo>
                    <a:pt x="7443" y="2059"/>
                  </a:lnTo>
                  <a:lnTo>
                    <a:pt x="7339" y="1872"/>
                  </a:lnTo>
                  <a:lnTo>
                    <a:pt x="7235" y="1705"/>
                  </a:lnTo>
                  <a:lnTo>
                    <a:pt x="7110" y="1560"/>
                  </a:lnTo>
                  <a:lnTo>
                    <a:pt x="6965" y="1394"/>
                  </a:lnTo>
                  <a:lnTo>
                    <a:pt x="6840" y="1269"/>
                  </a:lnTo>
                  <a:lnTo>
                    <a:pt x="6674" y="1123"/>
                  </a:lnTo>
                  <a:lnTo>
                    <a:pt x="6507" y="1019"/>
                  </a:lnTo>
                  <a:lnTo>
                    <a:pt x="6341" y="895"/>
                  </a:lnTo>
                  <a:lnTo>
                    <a:pt x="6154" y="791"/>
                  </a:lnTo>
                  <a:lnTo>
                    <a:pt x="5759" y="624"/>
                  </a:lnTo>
                  <a:lnTo>
                    <a:pt x="5322" y="479"/>
                  </a:lnTo>
                  <a:lnTo>
                    <a:pt x="4844" y="354"/>
                  </a:lnTo>
                  <a:lnTo>
                    <a:pt x="4844" y="354"/>
                  </a:lnTo>
                  <a:lnTo>
                    <a:pt x="4241" y="250"/>
                  </a:lnTo>
                  <a:lnTo>
                    <a:pt x="3639" y="167"/>
                  </a:lnTo>
                  <a:lnTo>
                    <a:pt x="3036" y="105"/>
                  </a:lnTo>
                  <a:lnTo>
                    <a:pt x="2433" y="42"/>
                  </a:lnTo>
                  <a:lnTo>
                    <a:pt x="1809" y="1"/>
                  </a:lnTo>
                  <a:lnTo>
                    <a:pt x="1206" y="1"/>
                  </a:lnTo>
                  <a:lnTo>
                    <a:pt x="603" y="1"/>
                  </a:lnTo>
                  <a:lnTo>
                    <a:pt x="1" y="2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2"/>
            <p:cNvSpPr/>
            <p:nvPr/>
          </p:nvSpPr>
          <p:spPr>
            <a:xfrm>
              <a:off x="6032825" y="2105975"/>
              <a:ext cx="508825" cy="438150"/>
            </a:xfrm>
            <a:custGeom>
              <a:rect b="b" l="l" r="r" t="t"/>
              <a:pathLst>
                <a:path extrusionOk="0" h="17526" w="20353">
                  <a:moveTo>
                    <a:pt x="4761" y="1"/>
                  </a:moveTo>
                  <a:lnTo>
                    <a:pt x="4678" y="21"/>
                  </a:lnTo>
                  <a:lnTo>
                    <a:pt x="4615" y="42"/>
                  </a:lnTo>
                  <a:lnTo>
                    <a:pt x="4553" y="63"/>
                  </a:lnTo>
                  <a:lnTo>
                    <a:pt x="4491" y="105"/>
                  </a:lnTo>
                  <a:lnTo>
                    <a:pt x="4449" y="167"/>
                  </a:lnTo>
                  <a:lnTo>
                    <a:pt x="4428" y="229"/>
                  </a:lnTo>
                  <a:lnTo>
                    <a:pt x="42" y="10540"/>
                  </a:lnTo>
                  <a:lnTo>
                    <a:pt x="21" y="10624"/>
                  </a:lnTo>
                  <a:lnTo>
                    <a:pt x="0" y="10686"/>
                  </a:lnTo>
                  <a:lnTo>
                    <a:pt x="21" y="10769"/>
                  </a:lnTo>
                  <a:lnTo>
                    <a:pt x="42" y="10831"/>
                  </a:lnTo>
                  <a:lnTo>
                    <a:pt x="63" y="10894"/>
                  </a:lnTo>
                  <a:lnTo>
                    <a:pt x="104" y="10935"/>
                  </a:lnTo>
                  <a:lnTo>
                    <a:pt x="166" y="10977"/>
                  </a:lnTo>
                  <a:lnTo>
                    <a:pt x="229" y="11019"/>
                  </a:lnTo>
                  <a:lnTo>
                    <a:pt x="15446" y="17484"/>
                  </a:lnTo>
                  <a:lnTo>
                    <a:pt x="15529" y="17525"/>
                  </a:lnTo>
                  <a:lnTo>
                    <a:pt x="15675" y="17525"/>
                  </a:lnTo>
                  <a:lnTo>
                    <a:pt x="15737" y="17505"/>
                  </a:lnTo>
                  <a:lnTo>
                    <a:pt x="15800" y="17463"/>
                  </a:lnTo>
                  <a:lnTo>
                    <a:pt x="15841" y="17421"/>
                  </a:lnTo>
                  <a:lnTo>
                    <a:pt x="15903" y="17359"/>
                  </a:lnTo>
                  <a:lnTo>
                    <a:pt x="15924" y="17297"/>
                  </a:lnTo>
                  <a:lnTo>
                    <a:pt x="20311" y="6986"/>
                  </a:lnTo>
                  <a:lnTo>
                    <a:pt x="20331" y="6923"/>
                  </a:lnTo>
                  <a:lnTo>
                    <a:pt x="20352" y="6840"/>
                  </a:lnTo>
                  <a:lnTo>
                    <a:pt x="20331" y="6778"/>
                  </a:lnTo>
                  <a:lnTo>
                    <a:pt x="20311" y="6715"/>
                  </a:lnTo>
                  <a:lnTo>
                    <a:pt x="20290" y="6653"/>
                  </a:lnTo>
                  <a:lnTo>
                    <a:pt x="20248" y="6591"/>
                  </a:lnTo>
                  <a:lnTo>
                    <a:pt x="20186" y="6549"/>
                  </a:lnTo>
                  <a:lnTo>
                    <a:pt x="20124" y="6507"/>
                  </a:lnTo>
                  <a:lnTo>
                    <a:pt x="4885" y="42"/>
                  </a:lnTo>
                  <a:lnTo>
                    <a:pt x="4823" y="21"/>
                  </a:lnTo>
                  <a:lnTo>
                    <a:pt x="476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2"/>
            <p:cNvSpPr/>
            <p:nvPr/>
          </p:nvSpPr>
          <p:spPr>
            <a:xfrm>
              <a:off x="6032825" y="2105975"/>
              <a:ext cx="508825" cy="438150"/>
            </a:xfrm>
            <a:custGeom>
              <a:rect b="b" l="l" r="r" t="t"/>
              <a:pathLst>
                <a:path extrusionOk="0" fill="none" h="17526" w="20353">
                  <a:moveTo>
                    <a:pt x="42" y="10540"/>
                  </a:moveTo>
                  <a:lnTo>
                    <a:pt x="4428" y="229"/>
                  </a:lnTo>
                  <a:lnTo>
                    <a:pt x="4428" y="229"/>
                  </a:lnTo>
                  <a:lnTo>
                    <a:pt x="4449" y="167"/>
                  </a:lnTo>
                  <a:lnTo>
                    <a:pt x="4491" y="105"/>
                  </a:lnTo>
                  <a:lnTo>
                    <a:pt x="4553" y="63"/>
                  </a:lnTo>
                  <a:lnTo>
                    <a:pt x="4615" y="42"/>
                  </a:lnTo>
                  <a:lnTo>
                    <a:pt x="4678" y="21"/>
                  </a:lnTo>
                  <a:lnTo>
                    <a:pt x="4761" y="1"/>
                  </a:lnTo>
                  <a:lnTo>
                    <a:pt x="4823" y="21"/>
                  </a:lnTo>
                  <a:lnTo>
                    <a:pt x="4885" y="42"/>
                  </a:lnTo>
                  <a:lnTo>
                    <a:pt x="20124" y="6507"/>
                  </a:lnTo>
                  <a:lnTo>
                    <a:pt x="20124" y="6507"/>
                  </a:lnTo>
                  <a:lnTo>
                    <a:pt x="20186" y="6549"/>
                  </a:lnTo>
                  <a:lnTo>
                    <a:pt x="20248" y="6591"/>
                  </a:lnTo>
                  <a:lnTo>
                    <a:pt x="20290" y="6653"/>
                  </a:lnTo>
                  <a:lnTo>
                    <a:pt x="20311" y="6715"/>
                  </a:lnTo>
                  <a:lnTo>
                    <a:pt x="20331" y="6778"/>
                  </a:lnTo>
                  <a:lnTo>
                    <a:pt x="20352" y="6840"/>
                  </a:lnTo>
                  <a:lnTo>
                    <a:pt x="20331" y="6923"/>
                  </a:lnTo>
                  <a:lnTo>
                    <a:pt x="20311" y="6986"/>
                  </a:lnTo>
                  <a:lnTo>
                    <a:pt x="15924" y="17297"/>
                  </a:lnTo>
                  <a:lnTo>
                    <a:pt x="15924" y="17297"/>
                  </a:lnTo>
                  <a:lnTo>
                    <a:pt x="15903" y="17359"/>
                  </a:lnTo>
                  <a:lnTo>
                    <a:pt x="15841" y="17421"/>
                  </a:lnTo>
                  <a:lnTo>
                    <a:pt x="15800" y="17463"/>
                  </a:lnTo>
                  <a:lnTo>
                    <a:pt x="15737" y="17505"/>
                  </a:lnTo>
                  <a:lnTo>
                    <a:pt x="15675" y="17525"/>
                  </a:lnTo>
                  <a:lnTo>
                    <a:pt x="15592" y="17525"/>
                  </a:lnTo>
                  <a:lnTo>
                    <a:pt x="15529" y="17525"/>
                  </a:lnTo>
                  <a:lnTo>
                    <a:pt x="15446" y="17484"/>
                  </a:lnTo>
                  <a:lnTo>
                    <a:pt x="229" y="11019"/>
                  </a:lnTo>
                  <a:lnTo>
                    <a:pt x="229" y="11019"/>
                  </a:lnTo>
                  <a:lnTo>
                    <a:pt x="166" y="10977"/>
                  </a:lnTo>
                  <a:lnTo>
                    <a:pt x="104" y="10935"/>
                  </a:lnTo>
                  <a:lnTo>
                    <a:pt x="63" y="10894"/>
                  </a:lnTo>
                  <a:lnTo>
                    <a:pt x="42" y="10831"/>
                  </a:lnTo>
                  <a:lnTo>
                    <a:pt x="21" y="10769"/>
                  </a:lnTo>
                  <a:lnTo>
                    <a:pt x="0" y="10686"/>
                  </a:lnTo>
                  <a:lnTo>
                    <a:pt x="21" y="10624"/>
                  </a:lnTo>
                  <a:lnTo>
                    <a:pt x="42" y="1054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2"/>
            <p:cNvSpPr/>
            <p:nvPr/>
          </p:nvSpPr>
          <p:spPr>
            <a:xfrm>
              <a:off x="6036450" y="2114300"/>
              <a:ext cx="496875" cy="431900"/>
            </a:xfrm>
            <a:custGeom>
              <a:rect b="b" l="l" r="r" t="t"/>
              <a:pathLst>
                <a:path extrusionOk="0" h="17276" w="19875">
                  <a:moveTo>
                    <a:pt x="4657" y="0"/>
                  </a:moveTo>
                  <a:lnTo>
                    <a:pt x="4595" y="21"/>
                  </a:lnTo>
                  <a:lnTo>
                    <a:pt x="4533" y="63"/>
                  </a:lnTo>
                  <a:lnTo>
                    <a:pt x="4491" y="104"/>
                  </a:lnTo>
                  <a:lnTo>
                    <a:pt x="4429" y="146"/>
                  </a:lnTo>
                  <a:lnTo>
                    <a:pt x="4408" y="208"/>
                  </a:lnTo>
                  <a:lnTo>
                    <a:pt x="42" y="10498"/>
                  </a:lnTo>
                  <a:lnTo>
                    <a:pt x="21" y="10561"/>
                  </a:lnTo>
                  <a:lnTo>
                    <a:pt x="1" y="10644"/>
                  </a:lnTo>
                  <a:lnTo>
                    <a:pt x="21" y="10706"/>
                  </a:lnTo>
                  <a:lnTo>
                    <a:pt x="42" y="10769"/>
                  </a:lnTo>
                  <a:lnTo>
                    <a:pt x="63" y="10831"/>
                  </a:lnTo>
                  <a:lnTo>
                    <a:pt x="105" y="10893"/>
                  </a:lnTo>
                  <a:lnTo>
                    <a:pt x="167" y="10935"/>
                  </a:lnTo>
                  <a:lnTo>
                    <a:pt x="229" y="10977"/>
                  </a:lnTo>
                  <a:lnTo>
                    <a:pt x="15010" y="17255"/>
                  </a:lnTo>
                  <a:lnTo>
                    <a:pt x="15093" y="17276"/>
                  </a:lnTo>
                  <a:lnTo>
                    <a:pt x="15218" y="17276"/>
                  </a:lnTo>
                  <a:lnTo>
                    <a:pt x="15280" y="17255"/>
                  </a:lnTo>
                  <a:lnTo>
                    <a:pt x="15343" y="17234"/>
                  </a:lnTo>
                  <a:lnTo>
                    <a:pt x="15405" y="17172"/>
                  </a:lnTo>
                  <a:lnTo>
                    <a:pt x="15447" y="17130"/>
                  </a:lnTo>
                  <a:lnTo>
                    <a:pt x="15488" y="17068"/>
                  </a:lnTo>
                  <a:lnTo>
                    <a:pt x="19854" y="6777"/>
                  </a:lnTo>
                  <a:lnTo>
                    <a:pt x="19875" y="6715"/>
                  </a:lnTo>
                  <a:lnTo>
                    <a:pt x="19875" y="6653"/>
                  </a:lnTo>
                  <a:lnTo>
                    <a:pt x="19875" y="6569"/>
                  </a:lnTo>
                  <a:lnTo>
                    <a:pt x="19854" y="6507"/>
                  </a:lnTo>
                  <a:lnTo>
                    <a:pt x="19833" y="6445"/>
                  </a:lnTo>
                  <a:lnTo>
                    <a:pt x="19791" y="6403"/>
                  </a:lnTo>
                  <a:lnTo>
                    <a:pt x="19729" y="6341"/>
                  </a:lnTo>
                  <a:lnTo>
                    <a:pt x="19667" y="6320"/>
                  </a:lnTo>
                  <a:lnTo>
                    <a:pt x="4865" y="21"/>
                  </a:lnTo>
                  <a:lnTo>
                    <a:pt x="4803"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2"/>
            <p:cNvSpPr/>
            <p:nvPr/>
          </p:nvSpPr>
          <p:spPr>
            <a:xfrm>
              <a:off x="6036450" y="2114300"/>
              <a:ext cx="496875" cy="431900"/>
            </a:xfrm>
            <a:custGeom>
              <a:rect b="b" l="l" r="r" t="t"/>
              <a:pathLst>
                <a:path extrusionOk="0" fill="none" h="17276" w="19875">
                  <a:moveTo>
                    <a:pt x="42" y="10498"/>
                  </a:moveTo>
                  <a:lnTo>
                    <a:pt x="4408" y="208"/>
                  </a:lnTo>
                  <a:lnTo>
                    <a:pt x="4408" y="208"/>
                  </a:lnTo>
                  <a:lnTo>
                    <a:pt x="4429" y="146"/>
                  </a:lnTo>
                  <a:lnTo>
                    <a:pt x="4491" y="104"/>
                  </a:lnTo>
                  <a:lnTo>
                    <a:pt x="4533" y="63"/>
                  </a:lnTo>
                  <a:lnTo>
                    <a:pt x="4595" y="21"/>
                  </a:lnTo>
                  <a:lnTo>
                    <a:pt x="4657" y="0"/>
                  </a:lnTo>
                  <a:lnTo>
                    <a:pt x="4740" y="0"/>
                  </a:lnTo>
                  <a:lnTo>
                    <a:pt x="4803" y="0"/>
                  </a:lnTo>
                  <a:lnTo>
                    <a:pt x="4865" y="21"/>
                  </a:lnTo>
                  <a:lnTo>
                    <a:pt x="19667" y="6320"/>
                  </a:lnTo>
                  <a:lnTo>
                    <a:pt x="19667" y="6320"/>
                  </a:lnTo>
                  <a:lnTo>
                    <a:pt x="19729" y="6341"/>
                  </a:lnTo>
                  <a:lnTo>
                    <a:pt x="19791" y="6403"/>
                  </a:lnTo>
                  <a:lnTo>
                    <a:pt x="19833" y="6445"/>
                  </a:lnTo>
                  <a:lnTo>
                    <a:pt x="19854" y="6507"/>
                  </a:lnTo>
                  <a:lnTo>
                    <a:pt x="19875" y="6569"/>
                  </a:lnTo>
                  <a:lnTo>
                    <a:pt x="19875" y="6653"/>
                  </a:lnTo>
                  <a:lnTo>
                    <a:pt x="19875" y="6715"/>
                  </a:lnTo>
                  <a:lnTo>
                    <a:pt x="19854" y="6777"/>
                  </a:lnTo>
                  <a:lnTo>
                    <a:pt x="15488" y="17068"/>
                  </a:lnTo>
                  <a:lnTo>
                    <a:pt x="15488" y="17068"/>
                  </a:lnTo>
                  <a:lnTo>
                    <a:pt x="15447" y="17130"/>
                  </a:lnTo>
                  <a:lnTo>
                    <a:pt x="15405" y="17172"/>
                  </a:lnTo>
                  <a:lnTo>
                    <a:pt x="15343" y="17234"/>
                  </a:lnTo>
                  <a:lnTo>
                    <a:pt x="15280" y="17255"/>
                  </a:lnTo>
                  <a:lnTo>
                    <a:pt x="15218" y="17276"/>
                  </a:lnTo>
                  <a:lnTo>
                    <a:pt x="15156" y="17276"/>
                  </a:lnTo>
                  <a:lnTo>
                    <a:pt x="15093" y="17276"/>
                  </a:lnTo>
                  <a:lnTo>
                    <a:pt x="15010" y="17255"/>
                  </a:lnTo>
                  <a:lnTo>
                    <a:pt x="229" y="10977"/>
                  </a:lnTo>
                  <a:lnTo>
                    <a:pt x="229" y="10977"/>
                  </a:lnTo>
                  <a:lnTo>
                    <a:pt x="167" y="10935"/>
                  </a:lnTo>
                  <a:lnTo>
                    <a:pt x="105" y="10893"/>
                  </a:lnTo>
                  <a:lnTo>
                    <a:pt x="63" y="10831"/>
                  </a:lnTo>
                  <a:lnTo>
                    <a:pt x="42" y="10769"/>
                  </a:lnTo>
                  <a:lnTo>
                    <a:pt x="21" y="10706"/>
                  </a:lnTo>
                  <a:lnTo>
                    <a:pt x="1" y="10644"/>
                  </a:lnTo>
                  <a:lnTo>
                    <a:pt x="21" y="10561"/>
                  </a:lnTo>
                  <a:lnTo>
                    <a:pt x="42" y="1049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2"/>
            <p:cNvSpPr/>
            <p:nvPr/>
          </p:nvSpPr>
          <p:spPr>
            <a:xfrm>
              <a:off x="6066600" y="2120525"/>
              <a:ext cx="508825" cy="438150"/>
            </a:xfrm>
            <a:custGeom>
              <a:rect b="b" l="l" r="r" t="t"/>
              <a:pathLst>
                <a:path extrusionOk="0" h="17526" w="20353">
                  <a:moveTo>
                    <a:pt x="4761" y="1"/>
                  </a:moveTo>
                  <a:lnTo>
                    <a:pt x="4678" y="21"/>
                  </a:lnTo>
                  <a:lnTo>
                    <a:pt x="4616" y="21"/>
                  </a:lnTo>
                  <a:lnTo>
                    <a:pt x="4553" y="63"/>
                  </a:lnTo>
                  <a:lnTo>
                    <a:pt x="4512" y="105"/>
                  </a:lnTo>
                  <a:lnTo>
                    <a:pt x="4449" y="167"/>
                  </a:lnTo>
                  <a:lnTo>
                    <a:pt x="4428" y="229"/>
                  </a:lnTo>
                  <a:lnTo>
                    <a:pt x="42" y="10541"/>
                  </a:lnTo>
                  <a:lnTo>
                    <a:pt x="21" y="10624"/>
                  </a:lnTo>
                  <a:lnTo>
                    <a:pt x="0" y="10686"/>
                  </a:lnTo>
                  <a:lnTo>
                    <a:pt x="21" y="10748"/>
                  </a:lnTo>
                  <a:lnTo>
                    <a:pt x="42" y="10811"/>
                  </a:lnTo>
                  <a:lnTo>
                    <a:pt x="63" y="10873"/>
                  </a:lnTo>
                  <a:lnTo>
                    <a:pt x="104" y="10935"/>
                  </a:lnTo>
                  <a:lnTo>
                    <a:pt x="167" y="10977"/>
                  </a:lnTo>
                  <a:lnTo>
                    <a:pt x="229" y="11019"/>
                  </a:lnTo>
                  <a:lnTo>
                    <a:pt x="15467" y="17484"/>
                  </a:lnTo>
                  <a:lnTo>
                    <a:pt x="15530" y="17505"/>
                  </a:lnTo>
                  <a:lnTo>
                    <a:pt x="15592" y="17526"/>
                  </a:lnTo>
                  <a:lnTo>
                    <a:pt x="15675" y="17505"/>
                  </a:lnTo>
                  <a:lnTo>
                    <a:pt x="15737" y="17484"/>
                  </a:lnTo>
                  <a:lnTo>
                    <a:pt x="15800" y="17463"/>
                  </a:lnTo>
                  <a:lnTo>
                    <a:pt x="15841" y="17422"/>
                  </a:lnTo>
                  <a:lnTo>
                    <a:pt x="15904" y="17359"/>
                  </a:lnTo>
                  <a:lnTo>
                    <a:pt x="15925" y="17297"/>
                  </a:lnTo>
                  <a:lnTo>
                    <a:pt x="20311" y="6986"/>
                  </a:lnTo>
                  <a:lnTo>
                    <a:pt x="20332" y="6902"/>
                  </a:lnTo>
                  <a:lnTo>
                    <a:pt x="20353" y="6840"/>
                  </a:lnTo>
                  <a:lnTo>
                    <a:pt x="20332" y="6778"/>
                  </a:lnTo>
                  <a:lnTo>
                    <a:pt x="20311" y="6695"/>
                  </a:lnTo>
                  <a:lnTo>
                    <a:pt x="20290" y="6632"/>
                  </a:lnTo>
                  <a:lnTo>
                    <a:pt x="20249" y="6591"/>
                  </a:lnTo>
                  <a:lnTo>
                    <a:pt x="20186" y="6549"/>
                  </a:lnTo>
                  <a:lnTo>
                    <a:pt x="20124" y="6508"/>
                  </a:lnTo>
                  <a:lnTo>
                    <a:pt x="4886" y="42"/>
                  </a:lnTo>
                  <a:lnTo>
                    <a:pt x="4823" y="21"/>
                  </a:lnTo>
                  <a:lnTo>
                    <a:pt x="4761"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2"/>
            <p:cNvSpPr/>
            <p:nvPr/>
          </p:nvSpPr>
          <p:spPr>
            <a:xfrm>
              <a:off x="6066600" y="2120525"/>
              <a:ext cx="508825" cy="438150"/>
            </a:xfrm>
            <a:custGeom>
              <a:rect b="b" l="l" r="r" t="t"/>
              <a:pathLst>
                <a:path extrusionOk="0" fill="none" h="17526" w="20353">
                  <a:moveTo>
                    <a:pt x="42" y="10541"/>
                  </a:moveTo>
                  <a:lnTo>
                    <a:pt x="4428" y="229"/>
                  </a:lnTo>
                  <a:lnTo>
                    <a:pt x="4428" y="229"/>
                  </a:lnTo>
                  <a:lnTo>
                    <a:pt x="4449" y="167"/>
                  </a:lnTo>
                  <a:lnTo>
                    <a:pt x="4512" y="105"/>
                  </a:lnTo>
                  <a:lnTo>
                    <a:pt x="4553" y="63"/>
                  </a:lnTo>
                  <a:lnTo>
                    <a:pt x="4616" y="21"/>
                  </a:lnTo>
                  <a:lnTo>
                    <a:pt x="4678" y="21"/>
                  </a:lnTo>
                  <a:lnTo>
                    <a:pt x="4761" y="1"/>
                  </a:lnTo>
                  <a:lnTo>
                    <a:pt x="4823" y="21"/>
                  </a:lnTo>
                  <a:lnTo>
                    <a:pt x="4886" y="42"/>
                  </a:lnTo>
                  <a:lnTo>
                    <a:pt x="20124" y="6508"/>
                  </a:lnTo>
                  <a:lnTo>
                    <a:pt x="20124" y="6508"/>
                  </a:lnTo>
                  <a:lnTo>
                    <a:pt x="20186" y="6549"/>
                  </a:lnTo>
                  <a:lnTo>
                    <a:pt x="20249" y="6591"/>
                  </a:lnTo>
                  <a:lnTo>
                    <a:pt x="20290" y="6632"/>
                  </a:lnTo>
                  <a:lnTo>
                    <a:pt x="20311" y="6695"/>
                  </a:lnTo>
                  <a:lnTo>
                    <a:pt x="20332" y="6778"/>
                  </a:lnTo>
                  <a:lnTo>
                    <a:pt x="20353" y="6840"/>
                  </a:lnTo>
                  <a:lnTo>
                    <a:pt x="20332" y="6902"/>
                  </a:lnTo>
                  <a:lnTo>
                    <a:pt x="20311" y="6986"/>
                  </a:lnTo>
                  <a:lnTo>
                    <a:pt x="15925" y="17297"/>
                  </a:lnTo>
                  <a:lnTo>
                    <a:pt x="15925" y="17297"/>
                  </a:lnTo>
                  <a:lnTo>
                    <a:pt x="15904" y="17359"/>
                  </a:lnTo>
                  <a:lnTo>
                    <a:pt x="15841" y="17422"/>
                  </a:lnTo>
                  <a:lnTo>
                    <a:pt x="15800" y="17463"/>
                  </a:lnTo>
                  <a:lnTo>
                    <a:pt x="15737" y="17484"/>
                  </a:lnTo>
                  <a:lnTo>
                    <a:pt x="15675" y="17505"/>
                  </a:lnTo>
                  <a:lnTo>
                    <a:pt x="15592" y="17526"/>
                  </a:lnTo>
                  <a:lnTo>
                    <a:pt x="15530" y="17505"/>
                  </a:lnTo>
                  <a:lnTo>
                    <a:pt x="15467" y="17484"/>
                  </a:lnTo>
                  <a:lnTo>
                    <a:pt x="229" y="11019"/>
                  </a:lnTo>
                  <a:lnTo>
                    <a:pt x="229" y="11019"/>
                  </a:lnTo>
                  <a:lnTo>
                    <a:pt x="167" y="10977"/>
                  </a:lnTo>
                  <a:lnTo>
                    <a:pt x="104" y="10935"/>
                  </a:lnTo>
                  <a:lnTo>
                    <a:pt x="63" y="10873"/>
                  </a:lnTo>
                  <a:lnTo>
                    <a:pt x="42" y="10811"/>
                  </a:lnTo>
                  <a:lnTo>
                    <a:pt x="21" y="10748"/>
                  </a:lnTo>
                  <a:lnTo>
                    <a:pt x="0" y="10686"/>
                  </a:lnTo>
                  <a:lnTo>
                    <a:pt x="21" y="10624"/>
                  </a:lnTo>
                  <a:lnTo>
                    <a:pt x="42" y="1054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2"/>
            <p:cNvSpPr/>
            <p:nvPr/>
          </p:nvSpPr>
          <p:spPr>
            <a:xfrm>
              <a:off x="6066600" y="2120525"/>
              <a:ext cx="508825" cy="438150"/>
            </a:xfrm>
            <a:custGeom>
              <a:rect b="b" l="l" r="r" t="t"/>
              <a:pathLst>
                <a:path extrusionOk="0" h="17526" w="20353">
                  <a:moveTo>
                    <a:pt x="4761" y="1"/>
                  </a:moveTo>
                  <a:lnTo>
                    <a:pt x="4678" y="21"/>
                  </a:lnTo>
                  <a:lnTo>
                    <a:pt x="4616" y="42"/>
                  </a:lnTo>
                  <a:lnTo>
                    <a:pt x="4532" y="84"/>
                  </a:lnTo>
                  <a:lnTo>
                    <a:pt x="4491" y="125"/>
                  </a:lnTo>
                  <a:lnTo>
                    <a:pt x="4428" y="229"/>
                  </a:lnTo>
                  <a:lnTo>
                    <a:pt x="42" y="10541"/>
                  </a:lnTo>
                  <a:lnTo>
                    <a:pt x="21" y="10624"/>
                  </a:lnTo>
                  <a:lnTo>
                    <a:pt x="0" y="10686"/>
                  </a:lnTo>
                  <a:lnTo>
                    <a:pt x="21" y="10790"/>
                  </a:lnTo>
                  <a:lnTo>
                    <a:pt x="63" y="10873"/>
                  </a:lnTo>
                  <a:lnTo>
                    <a:pt x="146" y="10956"/>
                  </a:lnTo>
                  <a:lnTo>
                    <a:pt x="229" y="11019"/>
                  </a:lnTo>
                  <a:lnTo>
                    <a:pt x="15467" y="17484"/>
                  </a:lnTo>
                  <a:lnTo>
                    <a:pt x="15530" y="17505"/>
                  </a:lnTo>
                  <a:lnTo>
                    <a:pt x="15592" y="17526"/>
                  </a:lnTo>
                  <a:lnTo>
                    <a:pt x="15696" y="17505"/>
                  </a:lnTo>
                  <a:lnTo>
                    <a:pt x="15800" y="17463"/>
                  </a:lnTo>
                  <a:lnTo>
                    <a:pt x="15883" y="17380"/>
                  </a:lnTo>
                  <a:lnTo>
                    <a:pt x="15925" y="17297"/>
                  </a:lnTo>
                  <a:lnTo>
                    <a:pt x="20311" y="6986"/>
                  </a:lnTo>
                  <a:lnTo>
                    <a:pt x="20332" y="6902"/>
                  </a:lnTo>
                  <a:lnTo>
                    <a:pt x="20353" y="6840"/>
                  </a:lnTo>
                  <a:lnTo>
                    <a:pt x="20332" y="6736"/>
                  </a:lnTo>
                  <a:lnTo>
                    <a:pt x="20290" y="6632"/>
                  </a:lnTo>
                  <a:lnTo>
                    <a:pt x="20228" y="6570"/>
                  </a:lnTo>
                  <a:lnTo>
                    <a:pt x="20124" y="6508"/>
                  </a:lnTo>
                  <a:lnTo>
                    <a:pt x="4886" y="42"/>
                  </a:lnTo>
                  <a:lnTo>
                    <a:pt x="4823" y="21"/>
                  </a:lnTo>
                  <a:lnTo>
                    <a:pt x="4761" y="1"/>
                  </a:lnTo>
                  <a:close/>
                </a:path>
              </a:pathLst>
            </a:custGeom>
            <a:solidFill>
              <a:srgbClr val="C2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2"/>
            <p:cNvSpPr/>
            <p:nvPr/>
          </p:nvSpPr>
          <p:spPr>
            <a:xfrm>
              <a:off x="6066600" y="2120525"/>
              <a:ext cx="508825" cy="438150"/>
            </a:xfrm>
            <a:custGeom>
              <a:rect b="b" l="l" r="r" t="t"/>
              <a:pathLst>
                <a:path extrusionOk="0" fill="none" h="17526" w="20353">
                  <a:moveTo>
                    <a:pt x="4761" y="1"/>
                  </a:moveTo>
                  <a:lnTo>
                    <a:pt x="4761" y="1"/>
                  </a:lnTo>
                  <a:lnTo>
                    <a:pt x="4678" y="21"/>
                  </a:lnTo>
                  <a:lnTo>
                    <a:pt x="4616" y="42"/>
                  </a:lnTo>
                  <a:lnTo>
                    <a:pt x="4532" y="84"/>
                  </a:lnTo>
                  <a:lnTo>
                    <a:pt x="4491" y="125"/>
                  </a:lnTo>
                  <a:lnTo>
                    <a:pt x="4491" y="125"/>
                  </a:lnTo>
                  <a:lnTo>
                    <a:pt x="4428" y="229"/>
                  </a:lnTo>
                  <a:lnTo>
                    <a:pt x="42" y="10541"/>
                  </a:lnTo>
                  <a:lnTo>
                    <a:pt x="42" y="10541"/>
                  </a:lnTo>
                  <a:lnTo>
                    <a:pt x="21" y="10624"/>
                  </a:lnTo>
                  <a:lnTo>
                    <a:pt x="0" y="10686"/>
                  </a:lnTo>
                  <a:lnTo>
                    <a:pt x="0" y="10686"/>
                  </a:lnTo>
                  <a:lnTo>
                    <a:pt x="21" y="10790"/>
                  </a:lnTo>
                  <a:lnTo>
                    <a:pt x="63" y="10873"/>
                  </a:lnTo>
                  <a:lnTo>
                    <a:pt x="146" y="10956"/>
                  </a:lnTo>
                  <a:lnTo>
                    <a:pt x="229" y="11019"/>
                  </a:lnTo>
                  <a:lnTo>
                    <a:pt x="15467" y="17484"/>
                  </a:lnTo>
                  <a:lnTo>
                    <a:pt x="15467" y="17484"/>
                  </a:lnTo>
                  <a:lnTo>
                    <a:pt x="15530" y="17505"/>
                  </a:lnTo>
                  <a:lnTo>
                    <a:pt x="15592" y="17526"/>
                  </a:lnTo>
                  <a:lnTo>
                    <a:pt x="15592" y="17526"/>
                  </a:lnTo>
                  <a:lnTo>
                    <a:pt x="15696" y="17505"/>
                  </a:lnTo>
                  <a:lnTo>
                    <a:pt x="15800" y="17463"/>
                  </a:lnTo>
                  <a:lnTo>
                    <a:pt x="15883" y="17380"/>
                  </a:lnTo>
                  <a:lnTo>
                    <a:pt x="15925" y="17297"/>
                  </a:lnTo>
                  <a:lnTo>
                    <a:pt x="20311" y="6986"/>
                  </a:lnTo>
                  <a:lnTo>
                    <a:pt x="20311" y="6986"/>
                  </a:lnTo>
                  <a:lnTo>
                    <a:pt x="20332" y="6902"/>
                  </a:lnTo>
                  <a:lnTo>
                    <a:pt x="20353" y="6840"/>
                  </a:lnTo>
                  <a:lnTo>
                    <a:pt x="20353" y="6840"/>
                  </a:lnTo>
                  <a:lnTo>
                    <a:pt x="20332" y="6736"/>
                  </a:lnTo>
                  <a:lnTo>
                    <a:pt x="20290" y="6632"/>
                  </a:lnTo>
                  <a:lnTo>
                    <a:pt x="20228" y="6570"/>
                  </a:lnTo>
                  <a:lnTo>
                    <a:pt x="20124" y="6508"/>
                  </a:lnTo>
                  <a:lnTo>
                    <a:pt x="4886" y="42"/>
                  </a:lnTo>
                  <a:lnTo>
                    <a:pt x="4886" y="42"/>
                  </a:lnTo>
                  <a:lnTo>
                    <a:pt x="4823" y="21"/>
                  </a:lnTo>
                  <a:lnTo>
                    <a:pt x="476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2"/>
            <p:cNvSpPr/>
            <p:nvPr/>
          </p:nvSpPr>
          <p:spPr>
            <a:xfrm>
              <a:off x="6179375" y="1766075"/>
              <a:ext cx="318625" cy="629925"/>
            </a:xfrm>
            <a:custGeom>
              <a:rect b="b" l="l" r="r" t="t"/>
              <a:pathLst>
                <a:path extrusionOk="0" h="25197" w="12745">
                  <a:moveTo>
                    <a:pt x="2308" y="1"/>
                  </a:moveTo>
                  <a:lnTo>
                    <a:pt x="1" y="3036"/>
                  </a:lnTo>
                  <a:lnTo>
                    <a:pt x="1289" y="4096"/>
                  </a:lnTo>
                  <a:lnTo>
                    <a:pt x="1934" y="4657"/>
                  </a:lnTo>
                  <a:lnTo>
                    <a:pt x="2578" y="5219"/>
                  </a:lnTo>
                  <a:lnTo>
                    <a:pt x="3826" y="6383"/>
                  </a:lnTo>
                  <a:lnTo>
                    <a:pt x="4449" y="6965"/>
                  </a:lnTo>
                  <a:lnTo>
                    <a:pt x="5031" y="7568"/>
                  </a:lnTo>
                  <a:lnTo>
                    <a:pt x="5614" y="8171"/>
                  </a:lnTo>
                  <a:lnTo>
                    <a:pt x="6175" y="8774"/>
                  </a:lnTo>
                  <a:lnTo>
                    <a:pt x="6715" y="9397"/>
                  </a:lnTo>
                  <a:lnTo>
                    <a:pt x="7235" y="10042"/>
                  </a:lnTo>
                  <a:lnTo>
                    <a:pt x="7734" y="10686"/>
                  </a:lnTo>
                  <a:lnTo>
                    <a:pt x="8212" y="11372"/>
                  </a:lnTo>
                  <a:lnTo>
                    <a:pt x="8669" y="12058"/>
                  </a:lnTo>
                  <a:lnTo>
                    <a:pt x="9106" y="12744"/>
                  </a:lnTo>
                  <a:lnTo>
                    <a:pt x="9272" y="13098"/>
                  </a:lnTo>
                  <a:lnTo>
                    <a:pt x="9314" y="13181"/>
                  </a:lnTo>
                  <a:lnTo>
                    <a:pt x="9355" y="13347"/>
                  </a:lnTo>
                  <a:lnTo>
                    <a:pt x="9355" y="13513"/>
                  </a:lnTo>
                  <a:lnTo>
                    <a:pt x="9314" y="13867"/>
                  </a:lnTo>
                  <a:lnTo>
                    <a:pt x="9272" y="14199"/>
                  </a:lnTo>
                  <a:lnTo>
                    <a:pt x="9189" y="14553"/>
                  </a:lnTo>
                  <a:lnTo>
                    <a:pt x="9085" y="14885"/>
                  </a:lnTo>
                  <a:lnTo>
                    <a:pt x="8836" y="15655"/>
                  </a:lnTo>
                  <a:lnTo>
                    <a:pt x="8545" y="16424"/>
                  </a:lnTo>
                  <a:lnTo>
                    <a:pt x="8212" y="17193"/>
                  </a:lnTo>
                  <a:lnTo>
                    <a:pt x="7879" y="17941"/>
                  </a:lnTo>
                  <a:lnTo>
                    <a:pt x="7505" y="18711"/>
                  </a:lnTo>
                  <a:lnTo>
                    <a:pt x="7110" y="19501"/>
                  </a:lnTo>
                  <a:lnTo>
                    <a:pt x="6320" y="21039"/>
                  </a:lnTo>
                  <a:lnTo>
                    <a:pt x="5468" y="22577"/>
                  </a:lnTo>
                  <a:lnTo>
                    <a:pt x="4616" y="24095"/>
                  </a:lnTo>
                  <a:lnTo>
                    <a:pt x="6133" y="25197"/>
                  </a:lnTo>
                  <a:lnTo>
                    <a:pt x="6715" y="24490"/>
                  </a:lnTo>
                  <a:lnTo>
                    <a:pt x="7297" y="23783"/>
                  </a:lnTo>
                  <a:lnTo>
                    <a:pt x="7859" y="23076"/>
                  </a:lnTo>
                  <a:lnTo>
                    <a:pt x="8399" y="22349"/>
                  </a:lnTo>
                  <a:lnTo>
                    <a:pt x="8919" y="21600"/>
                  </a:lnTo>
                  <a:lnTo>
                    <a:pt x="9439" y="20852"/>
                  </a:lnTo>
                  <a:lnTo>
                    <a:pt x="9938" y="20103"/>
                  </a:lnTo>
                  <a:lnTo>
                    <a:pt x="10416" y="19334"/>
                  </a:lnTo>
                  <a:lnTo>
                    <a:pt x="10915" y="18503"/>
                  </a:lnTo>
                  <a:lnTo>
                    <a:pt x="11351" y="17671"/>
                  </a:lnTo>
                  <a:lnTo>
                    <a:pt x="11767" y="16819"/>
                  </a:lnTo>
                  <a:lnTo>
                    <a:pt x="12141" y="15946"/>
                  </a:lnTo>
                  <a:lnTo>
                    <a:pt x="12328" y="15426"/>
                  </a:lnTo>
                  <a:lnTo>
                    <a:pt x="12495" y="14906"/>
                  </a:lnTo>
                  <a:lnTo>
                    <a:pt x="12619" y="14387"/>
                  </a:lnTo>
                  <a:lnTo>
                    <a:pt x="12702" y="13846"/>
                  </a:lnTo>
                  <a:lnTo>
                    <a:pt x="12744" y="13493"/>
                  </a:lnTo>
                  <a:lnTo>
                    <a:pt x="12744" y="13139"/>
                  </a:lnTo>
                  <a:lnTo>
                    <a:pt x="12702" y="12765"/>
                  </a:lnTo>
                  <a:lnTo>
                    <a:pt x="12661" y="12412"/>
                  </a:lnTo>
                  <a:lnTo>
                    <a:pt x="12599" y="12183"/>
                  </a:lnTo>
                  <a:lnTo>
                    <a:pt x="12515" y="11975"/>
                  </a:lnTo>
                  <a:lnTo>
                    <a:pt x="12453" y="11746"/>
                  </a:lnTo>
                  <a:lnTo>
                    <a:pt x="12391" y="11642"/>
                  </a:lnTo>
                  <a:lnTo>
                    <a:pt x="12183" y="11185"/>
                  </a:lnTo>
                  <a:lnTo>
                    <a:pt x="11746" y="10333"/>
                  </a:lnTo>
                  <a:lnTo>
                    <a:pt x="11247" y="9501"/>
                  </a:lnTo>
                  <a:lnTo>
                    <a:pt x="10728" y="8690"/>
                  </a:lnTo>
                  <a:lnTo>
                    <a:pt x="10166" y="7900"/>
                  </a:lnTo>
                  <a:lnTo>
                    <a:pt x="9605" y="7152"/>
                  </a:lnTo>
                  <a:lnTo>
                    <a:pt x="9023" y="6424"/>
                  </a:lnTo>
                  <a:lnTo>
                    <a:pt x="8420" y="5697"/>
                  </a:lnTo>
                  <a:lnTo>
                    <a:pt x="7776" y="5011"/>
                  </a:lnTo>
                  <a:lnTo>
                    <a:pt x="7152" y="4325"/>
                  </a:lnTo>
                  <a:lnTo>
                    <a:pt x="6507" y="3680"/>
                  </a:lnTo>
                  <a:lnTo>
                    <a:pt x="5842" y="3036"/>
                  </a:lnTo>
                  <a:lnTo>
                    <a:pt x="5177" y="2391"/>
                  </a:lnTo>
                  <a:lnTo>
                    <a:pt x="4491" y="1789"/>
                  </a:lnTo>
                  <a:lnTo>
                    <a:pt x="3784" y="1186"/>
                  </a:lnTo>
                  <a:lnTo>
                    <a:pt x="3077" y="604"/>
                  </a:lnTo>
                  <a:lnTo>
                    <a:pt x="2308"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2"/>
            <p:cNvSpPr/>
            <p:nvPr/>
          </p:nvSpPr>
          <p:spPr>
            <a:xfrm>
              <a:off x="6142475" y="1728150"/>
              <a:ext cx="372150" cy="561300"/>
            </a:xfrm>
            <a:custGeom>
              <a:rect b="b" l="l" r="r" t="t"/>
              <a:pathLst>
                <a:path extrusionOk="0" h="22452" w="14886">
                  <a:moveTo>
                    <a:pt x="10104" y="14719"/>
                  </a:moveTo>
                  <a:lnTo>
                    <a:pt x="10125" y="14906"/>
                  </a:lnTo>
                  <a:lnTo>
                    <a:pt x="10123" y="14918"/>
                  </a:lnTo>
                  <a:lnTo>
                    <a:pt x="10104" y="14802"/>
                  </a:lnTo>
                  <a:lnTo>
                    <a:pt x="10104" y="14719"/>
                  </a:lnTo>
                  <a:close/>
                  <a:moveTo>
                    <a:pt x="3576" y="0"/>
                  </a:moveTo>
                  <a:lnTo>
                    <a:pt x="1" y="4594"/>
                  </a:lnTo>
                  <a:lnTo>
                    <a:pt x="541" y="5010"/>
                  </a:lnTo>
                  <a:lnTo>
                    <a:pt x="1123" y="5447"/>
                  </a:lnTo>
                  <a:lnTo>
                    <a:pt x="2225" y="6341"/>
                  </a:lnTo>
                  <a:lnTo>
                    <a:pt x="3327" y="7255"/>
                  </a:lnTo>
                  <a:lnTo>
                    <a:pt x="4408" y="8212"/>
                  </a:lnTo>
                  <a:lnTo>
                    <a:pt x="4927" y="8690"/>
                  </a:lnTo>
                  <a:lnTo>
                    <a:pt x="5447" y="9168"/>
                  </a:lnTo>
                  <a:lnTo>
                    <a:pt x="5946" y="9667"/>
                  </a:lnTo>
                  <a:lnTo>
                    <a:pt x="6424" y="10166"/>
                  </a:lnTo>
                  <a:lnTo>
                    <a:pt x="6923" y="10686"/>
                  </a:lnTo>
                  <a:lnTo>
                    <a:pt x="7381" y="11205"/>
                  </a:lnTo>
                  <a:lnTo>
                    <a:pt x="7859" y="11746"/>
                  </a:lnTo>
                  <a:lnTo>
                    <a:pt x="8295" y="12266"/>
                  </a:lnTo>
                  <a:lnTo>
                    <a:pt x="8711" y="12785"/>
                  </a:lnTo>
                  <a:lnTo>
                    <a:pt x="9106" y="13326"/>
                  </a:lnTo>
                  <a:lnTo>
                    <a:pt x="9480" y="13866"/>
                  </a:lnTo>
                  <a:lnTo>
                    <a:pt x="9834" y="14428"/>
                  </a:lnTo>
                  <a:lnTo>
                    <a:pt x="9979" y="14698"/>
                  </a:lnTo>
                  <a:lnTo>
                    <a:pt x="10119" y="14957"/>
                  </a:lnTo>
                  <a:lnTo>
                    <a:pt x="10104" y="15093"/>
                  </a:lnTo>
                  <a:lnTo>
                    <a:pt x="10083" y="15280"/>
                  </a:lnTo>
                  <a:lnTo>
                    <a:pt x="10041" y="15467"/>
                  </a:lnTo>
                  <a:lnTo>
                    <a:pt x="9854" y="16111"/>
                  </a:lnTo>
                  <a:lnTo>
                    <a:pt x="9667" y="16756"/>
                  </a:lnTo>
                  <a:lnTo>
                    <a:pt x="9439" y="17400"/>
                  </a:lnTo>
                  <a:lnTo>
                    <a:pt x="9189" y="18024"/>
                  </a:lnTo>
                  <a:lnTo>
                    <a:pt x="8649" y="19396"/>
                  </a:lnTo>
                  <a:lnTo>
                    <a:pt x="8067" y="20789"/>
                  </a:lnTo>
                  <a:lnTo>
                    <a:pt x="11517" y="22452"/>
                  </a:lnTo>
                  <a:lnTo>
                    <a:pt x="12245" y="21163"/>
                  </a:lnTo>
                  <a:lnTo>
                    <a:pt x="13014" y="19812"/>
                  </a:lnTo>
                  <a:lnTo>
                    <a:pt x="13409" y="19084"/>
                  </a:lnTo>
                  <a:lnTo>
                    <a:pt x="13783" y="18336"/>
                  </a:lnTo>
                  <a:lnTo>
                    <a:pt x="14116" y="17567"/>
                  </a:lnTo>
                  <a:lnTo>
                    <a:pt x="14449" y="16797"/>
                  </a:lnTo>
                  <a:lnTo>
                    <a:pt x="14615" y="16257"/>
                  </a:lnTo>
                  <a:lnTo>
                    <a:pt x="14761" y="15716"/>
                  </a:lnTo>
                  <a:lnTo>
                    <a:pt x="14844" y="15155"/>
                  </a:lnTo>
                  <a:lnTo>
                    <a:pt x="14885" y="14594"/>
                  </a:lnTo>
                  <a:lnTo>
                    <a:pt x="14864" y="14178"/>
                  </a:lnTo>
                  <a:lnTo>
                    <a:pt x="14802" y="13762"/>
                  </a:lnTo>
                  <a:lnTo>
                    <a:pt x="14740" y="13513"/>
                  </a:lnTo>
                  <a:lnTo>
                    <a:pt x="14677" y="13284"/>
                  </a:lnTo>
                  <a:lnTo>
                    <a:pt x="14573" y="13014"/>
                  </a:lnTo>
                  <a:lnTo>
                    <a:pt x="14511" y="12910"/>
                  </a:lnTo>
                  <a:lnTo>
                    <a:pt x="14324" y="12494"/>
                  </a:lnTo>
                  <a:lnTo>
                    <a:pt x="14137" y="12099"/>
                  </a:lnTo>
                  <a:lnTo>
                    <a:pt x="13742" y="11351"/>
                  </a:lnTo>
                  <a:lnTo>
                    <a:pt x="13305" y="10623"/>
                  </a:lnTo>
                  <a:lnTo>
                    <a:pt x="12848" y="9916"/>
                  </a:lnTo>
                  <a:lnTo>
                    <a:pt x="12370" y="9210"/>
                  </a:lnTo>
                  <a:lnTo>
                    <a:pt x="11892" y="8565"/>
                  </a:lnTo>
                  <a:lnTo>
                    <a:pt x="11393" y="7941"/>
                  </a:lnTo>
                  <a:lnTo>
                    <a:pt x="10894" y="7297"/>
                  </a:lnTo>
                  <a:lnTo>
                    <a:pt x="10395" y="6694"/>
                  </a:lnTo>
                  <a:lnTo>
                    <a:pt x="9854" y="6091"/>
                  </a:lnTo>
                  <a:lnTo>
                    <a:pt x="9335" y="5488"/>
                  </a:lnTo>
                  <a:lnTo>
                    <a:pt x="8773" y="4906"/>
                  </a:lnTo>
                  <a:lnTo>
                    <a:pt x="8212" y="4324"/>
                  </a:lnTo>
                  <a:lnTo>
                    <a:pt x="7110" y="3202"/>
                  </a:lnTo>
                  <a:lnTo>
                    <a:pt x="5967" y="2121"/>
                  </a:lnTo>
                  <a:lnTo>
                    <a:pt x="5385" y="1580"/>
                  </a:lnTo>
                  <a:lnTo>
                    <a:pt x="4803" y="1060"/>
                  </a:lnTo>
                  <a:lnTo>
                    <a:pt x="4200" y="541"/>
                  </a:lnTo>
                  <a:lnTo>
                    <a:pt x="3576"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2"/>
            <p:cNvSpPr/>
            <p:nvPr/>
          </p:nvSpPr>
          <p:spPr>
            <a:xfrm>
              <a:off x="6190300" y="2355450"/>
              <a:ext cx="155925" cy="147625"/>
            </a:xfrm>
            <a:custGeom>
              <a:rect b="b" l="l" r="r" t="t"/>
              <a:pathLst>
                <a:path extrusionOk="0" h="5905" w="6237">
                  <a:moveTo>
                    <a:pt x="4553" y="0"/>
                  </a:moveTo>
                  <a:lnTo>
                    <a:pt x="1435" y="1684"/>
                  </a:lnTo>
                  <a:lnTo>
                    <a:pt x="1268" y="1788"/>
                  </a:lnTo>
                  <a:lnTo>
                    <a:pt x="1102" y="1892"/>
                  </a:lnTo>
                  <a:lnTo>
                    <a:pt x="956" y="2017"/>
                  </a:lnTo>
                  <a:lnTo>
                    <a:pt x="832" y="2162"/>
                  </a:lnTo>
                  <a:lnTo>
                    <a:pt x="707" y="2308"/>
                  </a:lnTo>
                  <a:lnTo>
                    <a:pt x="603" y="2474"/>
                  </a:lnTo>
                  <a:lnTo>
                    <a:pt x="499" y="2640"/>
                  </a:lnTo>
                  <a:lnTo>
                    <a:pt x="437" y="2807"/>
                  </a:lnTo>
                  <a:lnTo>
                    <a:pt x="42" y="3804"/>
                  </a:lnTo>
                  <a:lnTo>
                    <a:pt x="21" y="3950"/>
                  </a:lnTo>
                  <a:lnTo>
                    <a:pt x="0" y="4075"/>
                  </a:lnTo>
                  <a:lnTo>
                    <a:pt x="21" y="4199"/>
                  </a:lnTo>
                  <a:lnTo>
                    <a:pt x="42" y="4345"/>
                  </a:lnTo>
                  <a:lnTo>
                    <a:pt x="104" y="4449"/>
                  </a:lnTo>
                  <a:lnTo>
                    <a:pt x="166" y="4553"/>
                  </a:lnTo>
                  <a:lnTo>
                    <a:pt x="270" y="4657"/>
                  </a:lnTo>
                  <a:lnTo>
                    <a:pt x="374" y="4740"/>
                  </a:lnTo>
                  <a:lnTo>
                    <a:pt x="2204" y="5800"/>
                  </a:lnTo>
                  <a:lnTo>
                    <a:pt x="2349" y="5863"/>
                  </a:lnTo>
                  <a:lnTo>
                    <a:pt x="2474" y="5904"/>
                  </a:lnTo>
                  <a:lnTo>
                    <a:pt x="2619" y="5904"/>
                  </a:lnTo>
                  <a:lnTo>
                    <a:pt x="2744" y="5883"/>
                  </a:lnTo>
                  <a:lnTo>
                    <a:pt x="2890" y="5842"/>
                  </a:lnTo>
                  <a:lnTo>
                    <a:pt x="2994" y="5779"/>
                  </a:lnTo>
                  <a:lnTo>
                    <a:pt x="3118" y="5696"/>
                  </a:lnTo>
                  <a:lnTo>
                    <a:pt x="3202" y="5592"/>
                  </a:lnTo>
                  <a:lnTo>
                    <a:pt x="4532" y="3576"/>
                  </a:lnTo>
                  <a:lnTo>
                    <a:pt x="4615" y="3513"/>
                  </a:lnTo>
                  <a:lnTo>
                    <a:pt x="4844" y="3285"/>
                  </a:lnTo>
                  <a:lnTo>
                    <a:pt x="5156" y="2973"/>
                  </a:lnTo>
                  <a:lnTo>
                    <a:pt x="5322" y="2765"/>
                  </a:lnTo>
                  <a:lnTo>
                    <a:pt x="5509" y="2536"/>
                  </a:lnTo>
                  <a:lnTo>
                    <a:pt x="5675" y="2287"/>
                  </a:lnTo>
                  <a:lnTo>
                    <a:pt x="5842" y="2037"/>
                  </a:lnTo>
                  <a:lnTo>
                    <a:pt x="5966" y="1767"/>
                  </a:lnTo>
                  <a:lnTo>
                    <a:pt x="6091" y="1476"/>
                  </a:lnTo>
                  <a:lnTo>
                    <a:pt x="6174" y="1185"/>
                  </a:lnTo>
                  <a:lnTo>
                    <a:pt x="6237" y="873"/>
                  </a:lnTo>
                  <a:lnTo>
                    <a:pt x="6237" y="582"/>
                  </a:lnTo>
                  <a:lnTo>
                    <a:pt x="6237" y="416"/>
                  </a:lnTo>
                  <a:lnTo>
                    <a:pt x="6216" y="270"/>
                  </a:lnTo>
                  <a:lnTo>
                    <a:pt x="4553"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2"/>
            <p:cNvSpPr/>
            <p:nvPr/>
          </p:nvSpPr>
          <p:spPr>
            <a:xfrm>
              <a:off x="5807775" y="1168925"/>
              <a:ext cx="302500" cy="312375"/>
            </a:xfrm>
            <a:custGeom>
              <a:rect b="b" l="l" r="r" t="t"/>
              <a:pathLst>
                <a:path extrusionOk="0" h="12495" w="12100">
                  <a:moveTo>
                    <a:pt x="7485" y="1"/>
                  </a:moveTo>
                  <a:lnTo>
                    <a:pt x="7069" y="21"/>
                  </a:lnTo>
                  <a:lnTo>
                    <a:pt x="6653" y="42"/>
                  </a:lnTo>
                  <a:lnTo>
                    <a:pt x="6237" y="104"/>
                  </a:lnTo>
                  <a:lnTo>
                    <a:pt x="5801" y="167"/>
                  </a:lnTo>
                  <a:lnTo>
                    <a:pt x="5385" y="229"/>
                  </a:lnTo>
                  <a:lnTo>
                    <a:pt x="4969" y="333"/>
                  </a:lnTo>
                  <a:lnTo>
                    <a:pt x="4574" y="437"/>
                  </a:lnTo>
                  <a:lnTo>
                    <a:pt x="4179" y="562"/>
                  </a:lnTo>
                  <a:lnTo>
                    <a:pt x="3784" y="707"/>
                  </a:lnTo>
                  <a:lnTo>
                    <a:pt x="3410" y="853"/>
                  </a:lnTo>
                  <a:lnTo>
                    <a:pt x="3057" y="1019"/>
                  </a:lnTo>
                  <a:lnTo>
                    <a:pt x="2724" y="1206"/>
                  </a:lnTo>
                  <a:lnTo>
                    <a:pt x="2412" y="1414"/>
                  </a:lnTo>
                  <a:lnTo>
                    <a:pt x="2100" y="1622"/>
                  </a:lnTo>
                  <a:lnTo>
                    <a:pt x="1830" y="1851"/>
                  </a:lnTo>
                  <a:lnTo>
                    <a:pt x="1581" y="2079"/>
                  </a:lnTo>
                  <a:lnTo>
                    <a:pt x="1373" y="2329"/>
                  </a:lnTo>
                  <a:lnTo>
                    <a:pt x="1186" y="2599"/>
                  </a:lnTo>
                  <a:lnTo>
                    <a:pt x="1040" y="2869"/>
                  </a:lnTo>
                  <a:lnTo>
                    <a:pt x="770" y="3472"/>
                  </a:lnTo>
                  <a:lnTo>
                    <a:pt x="541" y="4096"/>
                  </a:lnTo>
                  <a:lnTo>
                    <a:pt x="375" y="4720"/>
                  </a:lnTo>
                  <a:lnTo>
                    <a:pt x="229" y="5385"/>
                  </a:lnTo>
                  <a:lnTo>
                    <a:pt x="125" y="6050"/>
                  </a:lnTo>
                  <a:lnTo>
                    <a:pt x="42" y="6715"/>
                  </a:lnTo>
                  <a:lnTo>
                    <a:pt x="1" y="7381"/>
                  </a:lnTo>
                  <a:lnTo>
                    <a:pt x="1" y="8046"/>
                  </a:lnTo>
                  <a:lnTo>
                    <a:pt x="42" y="8711"/>
                  </a:lnTo>
                  <a:lnTo>
                    <a:pt x="84" y="9335"/>
                  </a:lnTo>
                  <a:lnTo>
                    <a:pt x="188" y="9958"/>
                  </a:lnTo>
                  <a:lnTo>
                    <a:pt x="292" y="10540"/>
                  </a:lnTo>
                  <a:lnTo>
                    <a:pt x="437" y="11081"/>
                  </a:lnTo>
                  <a:lnTo>
                    <a:pt x="624" y="11601"/>
                  </a:lnTo>
                  <a:lnTo>
                    <a:pt x="811" y="12079"/>
                  </a:lnTo>
                  <a:lnTo>
                    <a:pt x="1040" y="12495"/>
                  </a:lnTo>
                  <a:lnTo>
                    <a:pt x="1040" y="11684"/>
                  </a:lnTo>
                  <a:lnTo>
                    <a:pt x="1102" y="10935"/>
                  </a:lnTo>
                  <a:lnTo>
                    <a:pt x="1165" y="10249"/>
                  </a:lnTo>
                  <a:lnTo>
                    <a:pt x="1269" y="9605"/>
                  </a:lnTo>
                  <a:lnTo>
                    <a:pt x="1394" y="9023"/>
                  </a:lnTo>
                  <a:lnTo>
                    <a:pt x="1539" y="8482"/>
                  </a:lnTo>
                  <a:lnTo>
                    <a:pt x="1705" y="7983"/>
                  </a:lnTo>
                  <a:lnTo>
                    <a:pt x="1892" y="7547"/>
                  </a:lnTo>
                  <a:lnTo>
                    <a:pt x="2100" y="7152"/>
                  </a:lnTo>
                  <a:lnTo>
                    <a:pt x="2308" y="6798"/>
                  </a:lnTo>
                  <a:lnTo>
                    <a:pt x="2558" y="6466"/>
                  </a:lnTo>
                  <a:lnTo>
                    <a:pt x="2807" y="6175"/>
                  </a:lnTo>
                  <a:lnTo>
                    <a:pt x="3077" y="5925"/>
                  </a:lnTo>
                  <a:lnTo>
                    <a:pt x="3368" y="5717"/>
                  </a:lnTo>
                  <a:lnTo>
                    <a:pt x="3659" y="5530"/>
                  </a:lnTo>
                  <a:lnTo>
                    <a:pt x="3971" y="5364"/>
                  </a:lnTo>
                  <a:lnTo>
                    <a:pt x="4283" y="5219"/>
                  </a:lnTo>
                  <a:lnTo>
                    <a:pt x="4616" y="5094"/>
                  </a:lnTo>
                  <a:lnTo>
                    <a:pt x="4948" y="4990"/>
                  </a:lnTo>
                  <a:lnTo>
                    <a:pt x="5281" y="4907"/>
                  </a:lnTo>
                  <a:lnTo>
                    <a:pt x="5634" y="4824"/>
                  </a:lnTo>
                  <a:lnTo>
                    <a:pt x="5988" y="4761"/>
                  </a:lnTo>
                  <a:lnTo>
                    <a:pt x="6695" y="4678"/>
                  </a:lnTo>
                  <a:lnTo>
                    <a:pt x="8087" y="4491"/>
                  </a:lnTo>
                  <a:lnTo>
                    <a:pt x="8753" y="4387"/>
                  </a:lnTo>
                  <a:lnTo>
                    <a:pt x="9085" y="4325"/>
                  </a:lnTo>
                  <a:lnTo>
                    <a:pt x="9397" y="4241"/>
                  </a:lnTo>
                  <a:lnTo>
                    <a:pt x="9563" y="4221"/>
                  </a:lnTo>
                  <a:lnTo>
                    <a:pt x="10000" y="4158"/>
                  </a:lnTo>
                  <a:lnTo>
                    <a:pt x="10270" y="4096"/>
                  </a:lnTo>
                  <a:lnTo>
                    <a:pt x="10582" y="4013"/>
                  </a:lnTo>
                  <a:lnTo>
                    <a:pt x="10894" y="3909"/>
                  </a:lnTo>
                  <a:lnTo>
                    <a:pt x="11185" y="3784"/>
                  </a:lnTo>
                  <a:lnTo>
                    <a:pt x="11476" y="3618"/>
                  </a:lnTo>
                  <a:lnTo>
                    <a:pt x="11601" y="3535"/>
                  </a:lnTo>
                  <a:lnTo>
                    <a:pt x="11725" y="3431"/>
                  </a:lnTo>
                  <a:lnTo>
                    <a:pt x="11829" y="3327"/>
                  </a:lnTo>
                  <a:lnTo>
                    <a:pt x="11913" y="3202"/>
                  </a:lnTo>
                  <a:lnTo>
                    <a:pt x="11996" y="3077"/>
                  </a:lnTo>
                  <a:lnTo>
                    <a:pt x="12037" y="2953"/>
                  </a:lnTo>
                  <a:lnTo>
                    <a:pt x="12079" y="2807"/>
                  </a:lnTo>
                  <a:lnTo>
                    <a:pt x="12100" y="2641"/>
                  </a:lnTo>
                  <a:lnTo>
                    <a:pt x="12100" y="2474"/>
                  </a:lnTo>
                  <a:lnTo>
                    <a:pt x="12058" y="2287"/>
                  </a:lnTo>
                  <a:lnTo>
                    <a:pt x="12017" y="2100"/>
                  </a:lnTo>
                  <a:lnTo>
                    <a:pt x="11913" y="1892"/>
                  </a:lnTo>
                  <a:lnTo>
                    <a:pt x="11809" y="1684"/>
                  </a:lnTo>
                  <a:lnTo>
                    <a:pt x="11663" y="1456"/>
                  </a:lnTo>
                  <a:lnTo>
                    <a:pt x="11476" y="1227"/>
                  </a:lnTo>
                  <a:lnTo>
                    <a:pt x="11268" y="1019"/>
                  </a:lnTo>
                  <a:lnTo>
                    <a:pt x="11019" y="853"/>
                  </a:lnTo>
                  <a:lnTo>
                    <a:pt x="10748" y="687"/>
                  </a:lnTo>
                  <a:lnTo>
                    <a:pt x="10457" y="520"/>
                  </a:lnTo>
                  <a:lnTo>
                    <a:pt x="10146" y="396"/>
                  </a:lnTo>
                  <a:lnTo>
                    <a:pt x="9813" y="292"/>
                  </a:lnTo>
                  <a:lnTo>
                    <a:pt x="9460" y="208"/>
                  </a:lnTo>
                  <a:lnTo>
                    <a:pt x="9085" y="125"/>
                  </a:lnTo>
                  <a:lnTo>
                    <a:pt x="8711" y="63"/>
                  </a:lnTo>
                  <a:lnTo>
                    <a:pt x="8316" y="21"/>
                  </a:lnTo>
                  <a:lnTo>
                    <a:pt x="790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2" name="Shape 892"/>
        <p:cNvGrpSpPr/>
        <p:nvPr/>
      </p:nvGrpSpPr>
      <p:grpSpPr>
        <a:xfrm>
          <a:off x="0" y="0"/>
          <a:ext cx="0" cy="0"/>
          <a:chOff x="0" y="0"/>
          <a:chExt cx="0" cy="0"/>
        </a:xfrm>
      </p:grpSpPr>
      <p:sp>
        <p:nvSpPr>
          <p:cNvPr id="893" name="Google Shape;893;p53"/>
          <p:cNvSpPr txBox="1"/>
          <p:nvPr>
            <p:ph type="title"/>
          </p:nvPr>
        </p:nvSpPr>
        <p:spPr>
          <a:xfrm>
            <a:off x="713225"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Have Four Columns</a:t>
            </a:r>
            <a:endParaRPr/>
          </a:p>
        </p:txBody>
      </p:sp>
      <p:sp>
        <p:nvSpPr>
          <p:cNvPr id="894" name="Google Shape;894;p53"/>
          <p:cNvSpPr txBox="1"/>
          <p:nvPr>
            <p:ph idx="1" type="subTitle"/>
          </p:nvPr>
        </p:nvSpPr>
        <p:spPr>
          <a:xfrm>
            <a:off x="604788" y="2227862"/>
            <a:ext cx="1647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a:t>
            </a:r>
            <a:endParaRPr/>
          </a:p>
        </p:txBody>
      </p:sp>
      <p:sp>
        <p:nvSpPr>
          <p:cNvPr id="895" name="Google Shape;895;p53"/>
          <p:cNvSpPr txBox="1"/>
          <p:nvPr>
            <p:ph idx="2" type="subTitle"/>
          </p:nvPr>
        </p:nvSpPr>
        <p:spPr>
          <a:xfrm>
            <a:off x="2623738" y="2227862"/>
            <a:ext cx="1647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Mars</a:t>
            </a:r>
            <a:endParaRPr/>
          </a:p>
        </p:txBody>
      </p:sp>
      <p:sp>
        <p:nvSpPr>
          <p:cNvPr id="896" name="Google Shape;896;p53"/>
          <p:cNvSpPr txBox="1"/>
          <p:nvPr>
            <p:ph idx="3" type="subTitle"/>
          </p:nvPr>
        </p:nvSpPr>
        <p:spPr>
          <a:xfrm>
            <a:off x="4651125" y="2227862"/>
            <a:ext cx="1647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a:t>
            </a:r>
            <a:endParaRPr/>
          </a:p>
        </p:txBody>
      </p:sp>
      <p:sp>
        <p:nvSpPr>
          <p:cNvPr id="897" name="Google Shape;897;p53"/>
          <p:cNvSpPr txBox="1"/>
          <p:nvPr>
            <p:ph idx="4" type="subTitle"/>
          </p:nvPr>
        </p:nvSpPr>
        <p:spPr>
          <a:xfrm>
            <a:off x="6674475" y="2227862"/>
            <a:ext cx="1647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a:t>
            </a:r>
            <a:endParaRPr/>
          </a:p>
        </p:txBody>
      </p:sp>
      <p:sp>
        <p:nvSpPr>
          <p:cNvPr id="898" name="Google Shape;898;p53"/>
          <p:cNvSpPr txBox="1"/>
          <p:nvPr>
            <p:ph idx="5" type="subTitle"/>
          </p:nvPr>
        </p:nvSpPr>
        <p:spPr>
          <a:xfrm>
            <a:off x="604788" y="2641725"/>
            <a:ext cx="1856700" cy="947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a:t>
            </a:r>
            <a:endParaRPr/>
          </a:p>
        </p:txBody>
      </p:sp>
      <p:sp>
        <p:nvSpPr>
          <p:cNvPr id="899" name="Google Shape;899;p53"/>
          <p:cNvSpPr txBox="1"/>
          <p:nvPr>
            <p:ph idx="6" type="subTitle"/>
          </p:nvPr>
        </p:nvSpPr>
        <p:spPr>
          <a:xfrm>
            <a:off x="2623738" y="2641725"/>
            <a:ext cx="1856700" cy="947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very cold place</a:t>
            </a:r>
            <a:endParaRPr/>
          </a:p>
        </p:txBody>
      </p:sp>
      <p:sp>
        <p:nvSpPr>
          <p:cNvPr id="900" name="Google Shape;900;p53"/>
          <p:cNvSpPr txBox="1"/>
          <p:nvPr>
            <p:ph idx="7" type="subTitle"/>
          </p:nvPr>
        </p:nvSpPr>
        <p:spPr>
          <a:xfrm>
            <a:off x="4651125" y="2641725"/>
            <a:ext cx="1856700" cy="94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made of hydrogen and helium</a:t>
            </a:r>
            <a:endParaRPr/>
          </a:p>
        </p:txBody>
      </p:sp>
      <p:sp>
        <p:nvSpPr>
          <p:cNvPr id="901" name="Google Shape;901;p53"/>
          <p:cNvSpPr txBox="1"/>
          <p:nvPr>
            <p:ph idx="8" type="subTitle"/>
          </p:nvPr>
        </p:nvSpPr>
        <p:spPr>
          <a:xfrm>
            <a:off x="6674475" y="2641725"/>
            <a:ext cx="1856700" cy="947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 is a gas giant and the biggest planet of them all</a:t>
            </a:r>
            <a:endParaRPr/>
          </a:p>
        </p:txBody>
      </p:sp>
      <p:sp>
        <p:nvSpPr>
          <p:cNvPr id="902" name="Google Shape;902;p53"/>
          <p:cNvSpPr txBox="1"/>
          <p:nvPr>
            <p:ph idx="9" type="title"/>
          </p:nvPr>
        </p:nvSpPr>
        <p:spPr>
          <a:xfrm>
            <a:off x="604788" y="1891335"/>
            <a:ext cx="530400" cy="33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903" name="Google Shape;903;p53"/>
          <p:cNvSpPr txBox="1"/>
          <p:nvPr>
            <p:ph idx="13" type="title"/>
          </p:nvPr>
        </p:nvSpPr>
        <p:spPr>
          <a:xfrm>
            <a:off x="4651125" y="1890375"/>
            <a:ext cx="530400" cy="33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a:t>
            </a:r>
            <a:endParaRPr/>
          </a:p>
        </p:txBody>
      </p:sp>
      <p:sp>
        <p:nvSpPr>
          <p:cNvPr id="904" name="Google Shape;904;p53"/>
          <p:cNvSpPr txBox="1"/>
          <p:nvPr>
            <p:ph idx="14" type="title"/>
          </p:nvPr>
        </p:nvSpPr>
        <p:spPr>
          <a:xfrm>
            <a:off x="2623738" y="1891335"/>
            <a:ext cx="530400" cy="33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a:t>
            </a:r>
            <a:endParaRPr/>
          </a:p>
        </p:txBody>
      </p:sp>
      <p:sp>
        <p:nvSpPr>
          <p:cNvPr id="905" name="Google Shape;905;p53"/>
          <p:cNvSpPr txBox="1"/>
          <p:nvPr>
            <p:ph idx="15" type="title"/>
          </p:nvPr>
        </p:nvSpPr>
        <p:spPr>
          <a:xfrm>
            <a:off x="6674475" y="1890375"/>
            <a:ext cx="530400" cy="33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4</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9" name="Shape 909"/>
        <p:cNvGrpSpPr/>
        <p:nvPr/>
      </p:nvGrpSpPr>
      <p:grpSpPr>
        <a:xfrm>
          <a:off x="0" y="0"/>
          <a:ext cx="0" cy="0"/>
          <a:chOff x="0" y="0"/>
          <a:chExt cx="0" cy="0"/>
        </a:xfrm>
      </p:grpSpPr>
      <p:sp>
        <p:nvSpPr>
          <p:cNvPr id="910" name="Google Shape;910;p54"/>
          <p:cNvSpPr txBox="1"/>
          <p:nvPr>
            <p:ph type="title"/>
          </p:nvPr>
        </p:nvSpPr>
        <p:spPr>
          <a:xfrm>
            <a:off x="713225" y="1866150"/>
            <a:ext cx="3094800" cy="1032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Second Section</a:t>
            </a:r>
            <a:endParaRPr/>
          </a:p>
        </p:txBody>
      </p:sp>
      <p:sp>
        <p:nvSpPr>
          <p:cNvPr id="911" name="Google Shape;911;p54"/>
          <p:cNvSpPr txBox="1"/>
          <p:nvPr>
            <p:ph idx="1" type="subTitle"/>
          </p:nvPr>
        </p:nvSpPr>
        <p:spPr>
          <a:xfrm>
            <a:off x="713225" y="2953425"/>
            <a:ext cx="2510400" cy="759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You could enter a subtitle here if you need it</a:t>
            </a:r>
            <a:endParaRPr/>
          </a:p>
        </p:txBody>
      </p:sp>
      <p:sp>
        <p:nvSpPr>
          <p:cNvPr id="912" name="Google Shape;912;p54"/>
          <p:cNvSpPr txBox="1"/>
          <p:nvPr>
            <p:ph idx="2" type="title"/>
          </p:nvPr>
        </p:nvSpPr>
        <p:spPr>
          <a:xfrm>
            <a:off x="713225" y="1359300"/>
            <a:ext cx="1272600" cy="33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a:t>
            </a:r>
            <a:endParaRPr/>
          </a:p>
        </p:txBody>
      </p:sp>
      <p:grpSp>
        <p:nvGrpSpPr>
          <p:cNvPr id="913" name="Google Shape;913;p54"/>
          <p:cNvGrpSpPr/>
          <p:nvPr/>
        </p:nvGrpSpPr>
        <p:grpSpPr>
          <a:xfrm>
            <a:off x="4953000" y="809267"/>
            <a:ext cx="4032788" cy="3677359"/>
            <a:chOff x="4953000" y="809267"/>
            <a:chExt cx="4032788" cy="3677359"/>
          </a:xfrm>
        </p:grpSpPr>
        <p:sp>
          <p:nvSpPr>
            <p:cNvPr id="914" name="Google Shape;914;p54"/>
            <p:cNvSpPr/>
            <p:nvPr/>
          </p:nvSpPr>
          <p:spPr>
            <a:xfrm>
              <a:off x="4953000" y="4249975"/>
              <a:ext cx="3273163" cy="236651"/>
            </a:xfrm>
            <a:custGeom>
              <a:rect b="b" l="l" r="r" t="t"/>
              <a:pathLst>
                <a:path extrusionOk="0" h="9980" w="170967">
                  <a:moveTo>
                    <a:pt x="81077" y="1"/>
                  </a:moveTo>
                  <a:lnTo>
                    <a:pt x="76732" y="21"/>
                  </a:lnTo>
                  <a:lnTo>
                    <a:pt x="72470" y="63"/>
                  </a:lnTo>
                  <a:lnTo>
                    <a:pt x="68250" y="104"/>
                  </a:lnTo>
                  <a:lnTo>
                    <a:pt x="64113" y="167"/>
                  </a:lnTo>
                  <a:lnTo>
                    <a:pt x="60059" y="229"/>
                  </a:lnTo>
                  <a:lnTo>
                    <a:pt x="56089" y="312"/>
                  </a:lnTo>
                  <a:lnTo>
                    <a:pt x="52201" y="396"/>
                  </a:lnTo>
                  <a:lnTo>
                    <a:pt x="48418" y="499"/>
                  </a:lnTo>
                  <a:lnTo>
                    <a:pt x="44738" y="603"/>
                  </a:lnTo>
                  <a:lnTo>
                    <a:pt x="41162" y="728"/>
                  </a:lnTo>
                  <a:lnTo>
                    <a:pt x="37691" y="853"/>
                  </a:lnTo>
                  <a:lnTo>
                    <a:pt x="34344" y="998"/>
                  </a:lnTo>
                  <a:lnTo>
                    <a:pt x="31101" y="1144"/>
                  </a:lnTo>
                  <a:lnTo>
                    <a:pt x="28003" y="1289"/>
                  </a:lnTo>
                  <a:lnTo>
                    <a:pt x="25030" y="1456"/>
                  </a:lnTo>
                  <a:lnTo>
                    <a:pt x="22203" y="1643"/>
                  </a:lnTo>
                  <a:lnTo>
                    <a:pt x="19521" y="1809"/>
                  </a:lnTo>
                  <a:lnTo>
                    <a:pt x="16985" y="1996"/>
                  </a:lnTo>
                  <a:lnTo>
                    <a:pt x="14595" y="2204"/>
                  </a:lnTo>
                  <a:lnTo>
                    <a:pt x="12370" y="2412"/>
                  </a:lnTo>
                  <a:lnTo>
                    <a:pt x="10312" y="2620"/>
                  </a:lnTo>
                  <a:lnTo>
                    <a:pt x="8420" y="2828"/>
                  </a:lnTo>
                  <a:lnTo>
                    <a:pt x="6716" y="3056"/>
                  </a:lnTo>
                  <a:lnTo>
                    <a:pt x="5177" y="3285"/>
                  </a:lnTo>
                  <a:lnTo>
                    <a:pt x="3847" y="3514"/>
                  </a:lnTo>
                  <a:lnTo>
                    <a:pt x="2683" y="3742"/>
                  </a:lnTo>
                  <a:lnTo>
                    <a:pt x="2184" y="3867"/>
                  </a:lnTo>
                  <a:lnTo>
                    <a:pt x="1726" y="3992"/>
                  </a:lnTo>
                  <a:lnTo>
                    <a:pt x="1331" y="4117"/>
                  </a:lnTo>
                  <a:lnTo>
                    <a:pt x="978" y="4241"/>
                  </a:lnTo>
                  <a:lnTo>
                    <a:pt x="687" y="4366"/>
                  </a:lnTo>
                  <a:lnTo>
                    <a:pt x="437" y="4491"/>
                  </a:lnTo>
                  <a:lnTo>
                    <a:pt x="250" y="4616"/>
                  </a:lnTo>
                  <a:lnTo>
                    <a:pt x="105" y="4740"/>
                  </a:lnTo>
                  <a:lnTo>
                    <a:pt x="22" y="4865"/>
                  </a:lnTo>
                  <a:lnTo>
                    <a:pt x="1" y="4927"/>
                  </a:lnTo>
                  <a:lnTo>
                    <a:pt x="1" y="4990"/>
                  </a:lnTo>
                  <a:lnTo>
                    <a:pt x="1" y="5052"/>
                  </a:lnTo>
                  <a:lnTo>
                    <a:pt x="22" y="5115"/>
                  </a:lnTo>
                  <a:lnTo>
                    <a:pt x="105" y="5239"/>
                  </a:lnTo>
                  <a:lnTo>
                    <a:pt x="250" y="5385"/>
                  </a:lnTo>
                  <a:lnTo>
                    <a:pt x="437" y="5510"/>
                  </a:lnTo>
                  <a:lnTo>
                    <a:pt x="687" y="5634"/>
                  </a:lnTo>
                  <a:lnTo>
                    <a:pt x="978" y="5759"/>
                  </a:lnTo>
                  <a:lnTo>
                    <a:pt x="1331" y="5884"/>
                  </a:lnTo>
                  <a:lnTo>
                    <a:pt x="1726" y="6008"/>
                  </a:lnTo>
                  <a:lnTo>
                    <a:pt x="2184" y="6112"/>
                  </a:lnTo>
                  <a:lnTo>
                    <a:pt x="2683" y="6237"/>
                  </a:lnTo>
                  <a:lnTo>
                    <a:pt x="3847" y="6487"/>
                  </a:lnTo>
                  <a:lnTo>
                    <a:pt x="5177" y="6715"/>
                  </a:lnTo>
                  <a:lnTo>
                    <a:pt x="6716" y="6944"/>
                  </a:lnTo>
                  <a:lnTo>
                    <a:pt x="8420" y="7152"/>
                  </a:lnTo>
                  <a:lnTo>
                    <a:pt x="10312" y="7381"/>
                  </a:lnTo>
                  <a:lnTo>
                    <a:pt x="12370" y="7588"/>
                  </a:lnTo>
                  <a:lnTo>
                    <a:pt x="14595" y="7776"/>
                  </a:lnTo>
                  <a:lnTo>
                    <a:pt x="16985" y="7983"/>
                  </a:lnTo>
                  <a:lnTo>
                    <a:pt x="19521" y="8170"/>
                  </a:lnTo>
                  <a:lnTo>
                    <a:pt x="22203" y="8358"/>
                  </a:lnTo>
                  <a:lnTo>
                    <a:pt x="25030" y="8524"/>
                  </a:lnTo>
                  <a:lnTo>
                    <a:pt x="28003" y="8690"/>
                  </a:lnTo>
                  <a:lnTo>
                    <a:pt x="31101" y="8836"/>
                  </a:lnTo>
                  <a:lnTo>
                    <a:pt x="34344" y="9002"/>
                  </a:lnTo>
                  <a:lnTo>
                    <a:pt x="37691" y="9127"/>
                  </a:lnTo>
                  <a:lnTo>
                    <a:pt x="41162" y="9251"/>
                  </a:lnTo>
                  <a:lnTo>
                    <a:pt x="44738" y="9376"/>
                  </a:lnTo>
                  <a:lnTo>
                    <a:pt x="48418" y="9501"/>
                  </a:lnTo>
                  <a:lnTo>
                    <a:pt x="52201" y="9584"/>
                  </a:lnTo>
                  <a:lnTo>
                    <a:pt x="56089" y="9688"/>
                  </a:lnTo>
                  <a:lnTo>
                    <a:pt x="60059" y="9750"/>
                  </a:lnTo>
                  <a:lnTo>
                    <a:pt x="64113" y="9834"/>
                  </a:lnTo>
                  <a:lnTo>
                    <a:pt x="68250" y="9875"/>
                  </a:lnTo>
                  <a:lnTo>
                    <a:pt x="72470" y="9917"/>
                  </a:lnTo>
                  <a:lnTo>
                    <a:pt x="76732" y="9958"/>
                  </a:lnTo>
                  <a:lnTo>
                    <a:pt x="81077" y="9979"/>
                  </a:lnTo>
                  <a:lnTo>
                    <a:pt x="89891" y="9979"/>
                  </a:lnTo>
                  <a:lnTo>
                    <a:pt x="94215" y="9958"/>
                  </a:lnTo>
                  <a:lnTo>
                    <a:pt x="98498" y="9917"/>
                  </a:lnTo>
                  <a:lnTo>
                    <a:pt x="102718" y="9875"/>
                  </a:lnTo>
                  <a:lnTo>
                    <a:pt x="106855" y="9834"/>
                  </a:lnTo>
                  <a:lnTo>
                    <a:pt x="110909" y="9750"/>
                  </a:lnTo>
                  <a:lnTo>
                    <a:pt x="114879" y="9688"/>
                  </a:lnTo>
                  <a:lnTo>
                    <a:pt x="118767" y="9584"/>
                  </a:lnTo>
                  <a:lnTo>
                    <a:pt x="122550" y="9501"/>
                  </a:lnTo>
                  <a:lnTo>
                    <a:pt x="126230" y="9376"/>
                  </a:lnTo>
                  <a:lnTo>
                    <a:pt x="129805" y="9251"/>
                  </a:lnTo>
                  <a:lnTo>
                    <a:pt x="133277" y="9127"/>
                  </a:lnTo>
                  <a:lnTo>
                    <a:pt x="136624" y="9002"/>
                  </a:lnTo>
                  <a:lnTo>
                    <a:pt x="139867" y="8836"/>
                  </a:lnTo>
                  <a:lnTo>
                    <a:pt x="142965" y="8690"/>
                  </a:lnTo>
                  <a:lnTo>
                    <a:pt x="145937" y="8524"/>
                  </a:lnTo>
                  <a:lnTo>
                    <a:pt x="148765" y="8358"/>
                  </a:lnTo>
                  <a:lnTo>
                    <a:pt x="151446" y="8170"/>
                  </a:lnTo>
                  <a:lnTo>
                    <a:pt x="153983" y="7983"/>
                  </a:lnTo>
                  <a:lnTo>
                    <a:pt x="156373" y="7776"/>
                  </a:lnTo>
                  <a:lnTo>
                    <a:pt x="158598" y="7588"/>
                  </a:lnTo>
                  <a:lnTo>
                    <a:pt x="160656" y="7381"/>
                  </a:lnTo>
                  <a:lnTo>
                    <a:pt x="162548" y="7152"/>
                  </a:lnTo>
                  <a:lnTo>
                    <a:pt x="164252" y="6944"/>
                  </a:lnTo>
                  <a:lnTo>
                    <a:pt x="165791" y="6715"/>
                  </a:lnTo>
                  <a:lnTo>
                    <a:pt x="167121" y="6487"/>
                  </a:lnTo>
                  <a:lnTo>
                    <a:pt x="168285" y="6237"/>
                  </a:lnTo>
                  <a:lnTo>
                    <a:pt x="168784" y="6112"/>
                  </a:lnTo>
                  <a:lnTo>
                    <a:pt x="169242" y="6008"/>
                  </a:lnTo>
                  <a:lnTo>
                    <a:pt x="169637" y="5884"/>
                  </a:lnTo>
                  <a:lnTo>
                    <a:pt x="169990" y="5759"/>
                  </a:lnTo>
                  <a:lnTo>
                    <a:pt x="170281" y="5634"/>
                  </a:lnTo>
                  <a:lnTo>
                    <a:pt x="170530" y="5510"/>
                  </a:lnTo>
                  <a:lnTo>
                    <a:pt x="170718" y="5385"/>
                  </a:lnTo>
                  <a:lnTo>
                    <a:pt x="170863" y="5239"/>
                  </a:lnTo>
                  <a:lnTo>
                    <a:pt x="170946" y="5115"/>
                  </a:lnTo>
                  <a:lnTo>
                    <a:pt x="170967" y="5052"/>
                  </a:lnTo>
                  <a:lnTo>
                    <a:pt x="170967" y="4990"/>
                  </a:lnTo>
                  <a:lnTo>
                    <a:pt x="170967" y="4927"/>
                  </a:lnTo>
                  <a:lnTo>
                    <a:pt x="170946" y="4865"/>
                  </a:lnTo>
                  <a:lnTo>
                    <a:pt x="170863" y="4740"/>
                  </a:lnTo>
                  <a:lnTo>
                    <a:pt x="170718" y="4616"/>
                  </a:lnTo>
                  <a:lnTo>
                    <a:pt x="170530" y="4491"/>
                  </a:lnTo>
                  <a:lnTo>
                    <a:pt x="170281" y="4366"/>
                  </a:lnTo>
                  <a:lnTo>
                    <a:pt x="169990" y="4241"/>
                  </a:lnTo>
                  <a:lnTo>
                    <a:pt x="169637" y="4117"/>
                  </a:lnTo>
                  <a:lnTo>
                    <a:pt x="169242" y="3992"/>
                  </a:lnTo>
                  <a:lnTo>
                    <a:pt x="168784" y="3867"/>
                  </a:lnTo>
                  <a:lnTo>
                    <a:pt x="168285" y="3742"/>
                  </a:lnTo>
                  <a:lnTo>
                    <a:pt x="167121" y="3514"/>
                  </a:lnTo>
                  <a:lnTo>
                    <a:pt x="165791" y="3285"/>
                  </a:lnTo>
                  <a:lnTo>
                    <a:pt x="164252" y="3056"/>
                  </a:lnTo>
                  <a:lnTo>
                    <a:pt x="162548" y="2828"/>
                  </a:lnTo>
                  <a:lnTo>
                    <a:pt x="160656" y="2620"/>
                  </a:lnTo>
                  <a:lnTo>
                    <a:pt x="158598" y="2412"/>
                  </a:lnTo>
                  <a:lnTo>
                    <a:pt x="156373" y="2204"/>
                  </a:lnTo>
                  <a:lnTo>
                    <a:pt x="153983" y="1996"/>
                  </a:lnTo>
                  <a:lnTo>
                    <a:pt x="151446" y="1809"/>
                  </a:lnTo>
                  <a:lnTo>
                    <a:pt x="148765" y="1643"/>
                  </a:lnTo>
                  <a:lnTo>
                    <a:pt x="145937" y="1456"/>
                  </a:lnTo>
                  <a:lnTo>
                    <a:pt x="142965" y="1289"/>
                  </a:lnTo>
                  <a:lnTo>
                    <a:pt x="139867" y="1144"/>
                  </a:lnTo>
                  <a:lnTo>
                    <a:pt x="136624" y="998"/>
                  </a:lnTo>
                  <a:lnTo>
                    <a:pt x="133277" y="853"/>
                  </a:lnTo>
                  <a:lnTo>
                    <a:pt x="129805" y="728"/>
                  </a:lnTo>
                  <a:lnTo>
                    <a:pt x="126230" y="603"/>
                  </a:lnTo>
                  <a:lnTo>
                    <a:pt x="122550" y="499"/>
                  </a:lnTo>
                  <a:lnTo>
                    <a:pt x="118767" y="396"/>
                  </a:lnTo>
                  <a:lnTo>
                    <a:pt x="114879" y="312"/>
                  </a:lnTo>
                  <a:lnTo>
                    <a:pt x="110909" y="229"/>
                  </a:lnTo>
                  <a:lnTo>
                    <a:pt x="106855" y="167"/>
                  </a:lnTo>
                  <a:lnTo>
                    <a:pt x="102718" y="104"/>
                  </a:lnTo>
                  <a:lnTo>
                    <a:pt x="98498" y="63"/>
                  </a:lnTo>
                  <a:lnTo>
                    <a:pt x="94215" y="21"/>
                  </a:lnTo>
                  <a:lnTo>
                    <a:pt x="89891" y="1"/>
                  </a:lnTo>
                  <a:close/>
                </a:path>
              </a:pathLst>
            </a:custGeom>
            <a:solidFill>
              <a:srgbClr val="222222">
                <a:alpha val="30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4"/>
            <p:cNvSpPr/>
            <p:nvPr/>
          </p:nvSpPr>
          <p:spPr>
            <a:xfrm>
              <a:off x="5406016" y="1368749"/>
              <a:ext cx="1734237" cy="2967098"/>
            </a:xfrm>
            <a:custGeom>
              <a:rect b="b" l="l" r="r" t="t"/>
              <a:pathLst>
                <a:path extrusionOk="0" h="125128" w="73136">
                  <a:moveTo>
                    <a:pt x="5759" y="1"/>
                  </a:moveTo>
                  <a:lnTo>
                    <a:pt x="5447" y="21"/>
                  </a:lnTo>
                  <a:lnTo>
                    <a:pt x="5156" y="63"/>
                  </a:lnTo>
                  <a:lnTo>
                    <a:pt x="4865" y="105"/>
                  </a:lnTo>
                  <a:lnTo>
                    <a:pt x="4574" y="167"/>
                  </a:lnTo>
                  <a:lnTo>
                    <a:pt x="4283" y="250"/>
                  </a:lnTo>
                  <a:lnTo>
                    <a:pt x="3992" y="354"/>
                  </a:lnTo>
                  <a:lnTo>
                    <a:pt x="3722" y="458"/>
                  </a:lnTo>
                  <a:lnTo>
                    <a:pt x="3452" y="562"/>
                  </a:lnTo>
                  <a:lnTo>
                    <a:pt x="3202" y="707"/>
                  </a:lnTo>
                  <a:lnTo>
                    <a:pt x="2953" y="832"/>
                  </a:lnTo>
                  <a:lnTo>
                    <a:pt x="2703" y="998"/>
                  </a:lnTo>
                  <a:lnTo>
                    <a:pt x="2475" y="1165"/>
                  </a:lnTo>
                  <a:lnTo>
                    <a:pt x="2246" y="1331"/>
                  </a:lnTo>
                  <a:lnTo>
                    <a:pt x="2017" y="1518"/>
                  </a:lnTo>
                  <a:lnTo>
                    <a:pt x="1809" y="1726"/>
                  </a:lnTo>
                  <a:lnTo>
                    <a:pt x="1601" y="1934"/>
                  </a:lnTo>
                  <a:lnTo>
                    <a:pt x="1414" y="2142"/>
                  </a:lnTo>
                  <a:lnTo>
                    <a:pt x="1227" y="2371"/>
                  </a:lnTo>
                  <a:lnTo>
                    <a:pt x="1061" y="2599"/>
                  </a:lnTo>
                  <a:lnTo>
                    <a:pt x="895" y="2849"/>
                  </a:lnTo>
                  <a:lnTo>
                    <a:pt x="749" y="3098"/>
                  </a:lnTo>
                  <a:lnTo>
                    <a:pt x="624" y="3348"/>
                  </a:lnTo>
                  <a:lnTo>
                    <a:pt x="500" y="3618"/>
                  </a:lnTo>
                  <a:lnTo>
                    <a:pt x="396" y="3888"/>
                  </a:lnTo>
                  <a:lnTo>
                    <a:pt x="292" y="4158"/>
                  </a:lnTo>
                  <a:lnTo>
                    <a:pt x="209" y="4449"/>
                  </a:lnTo>
                  <a:lnTo>
                    <a:pt x="146" y="4740"/>
                  </a:lnTo>
                  <a:lnTo>
                    <a:pt x="84" y="5031"/>
                  </a:lnTo>
                  <a:lnTo>
                    <a:pt x="42" y="5323"/>
                  </a:lnTo>
                  <a:lnTo>
                    <a:pt x="21" y="5634"/>
                  </a:lnTo>
                  <a:lnTo>
                    <a:pt x="1" y="5946"/>
                  </a:lnTo>
                  <a:lnTo>
                    <a:pt x="21" y="6466"/>
                  </a:lnTo>
                  <a:lnTo>
                    <a:pt x="7568" y="118642"/>
                  </a:lnTo>
                  <a:lnTo>
                    <a:pt x="7589" y="118974"/>
                  </a:lnTo>
                  <a:lnTo>
                    <a:pt x="7651" y="119307"/>
                  </a:lnTo>
                  <a:lnTo>
                    <a:pt x="7713" y="119640"/>
                  </a:lnTo>
                  <a:lnTo>
                    <a:pt x="7796" y="119951"/>
                  </a:lnTo>
                  <a:lnTo>
                    <a:pt x="7880" y="120263"/>
                  </a:lnTo>
                  <a:lnTo>
                    <a:pt x="8004" y="120575"/>
                  </a:lnTo>
                  <a:lnTo>
                    <a:pt x="8129" y="120866"/>
                  </a:lnTo>
                  <a:lnTo>
                    <a:pt x="8254" y="121178"/>
                  </a:lnTo>
                  <a:lnTo>
                    <a:pt x="8399" y="121448"/>
                  </a:lnTo>
                  <a:lnTo>
                    <a:pt x="8566" y="121739"/>
                  </a:lnTo>
                  <a:lnTo>
                    <a:pt x="8732" y="122009"/>
                  </a:lnTo>
                  <a:lnTo>
                    <a:pt x="8919" y="122259"/>
                  </a:lnTo>
                  <a:lnTo>
                    <a:pt x="9127" y="122508"/>
                  </a:lnTo>
                  <a:lnTo>
                    <a:pt x="9335" y="122758"/>
                  </a:lnTo>
                  <a:lnTo>
                    <a:pt x="9543" y="122987"/>
                  </a:lnTo>
                  <a:lnTo>
                    <a:pt x="9771" y="123215"/>
                  </a:lnTo>
                  <a:lnTo>
                    <a:pt x="10000" y="123423"/>
                  </a:lnTo>
                  <a:lnTo>
                    <a:pt x="10250" y="123631"/>
                  </a:lnTo>
                  <a:lnTo>
                    <a:pt x="10520" y="123818"/>
                  </a:lnTo>
                  <a:lnTo>
                    <a:pt x="10769" y="124005"/>
                  </a:lnTo>
                  <a:lnTo>
                    <a:pt x="11039" y="124171"/>
                  </a:lnTo>
                  <a:lnTo>
                    <a:pt x="11331" y="124317"/>
                  </a:lnTo>
                  <a:lnTo>
                    <a:pt x="11622" y="124463"/>
                  </a:lnTo>
                  <a:lnTo>
                    <a:pt x="11913" y="124587"/>
                  </a:lnTo>
                  <a:lnTo>
                    <a:pt x="12204" y="124712"/>
                  </a:lnTo>
                  <a:lnTo>
                    <a:pt x="12515" y="124816"/>
                  </a:lnTo>
                  <a:lnTo>
                    <a:pt x="12827" y="124899"/>
                  </a:lnTo>
                  <a:lnTo>
                    <a:pt x="13160" y="124982"/>
                  </a:lnTo>
                  <a:lnTo>
                    <a:pt x="13472" y="125024"/>
                  </a:lnTo>
                  <a:lnTo>
                    <a:pt x="13804" y="125086"/>
                  </a:lnTo>
                  <a:lnTo>
                    <a:pt x="14137" y="125107"/>
                  </a:lnTo>
                  <a:lnTo>
                    <a:pt x="14490" y="125128"/>
                  </a:lnTo>
                  <a:lnTo>
                    <a:pt x="67086" y="125128"/>
                  </a:lnTo>
                  <a:lnTo>
                    <a:pt x="67377" y="125107"/>
                  </a:lnTo>
                  <a:lnTo>
                    <a:pt x="67689" y="125086"/>
                  </a:lnTo>
                  <a:lnTo>
                    <a:pt x="68000" y="125065"/>
                  </a:lnTo>
                  <a:lnTo>
                    <a:pt x="68292" y="125003"/>
                  </a:lnTo>
                  <a:lnTo>
                    <a:pt x="68583" y="124941"/>
                  </a:lnTo>
                  <a:lnTo>
                    <a:pt x="68874" y="124878"/>
                  </a:lnTo>
                  <a:lnTo>
                    <a:pt x="69144" y="124774"/>
                  </a:lnTo>
                  <a:lnTo>
                    <a:pt x="69414" y="124670"/>
                  </a:lnTo>
                  <a:lnTo>
                    <a:pt x="69684" y="124566"/>
                  </a:lnTo>
                  <a:lnTo>
                    <a:pt x="69955" y="124421"/>
                  </a:lnTo>
                  <a:lnTo>
                    <a:pt x="70204" y="124275"/>
                  </a:lnTo>
                  <a:lnTo>
                    <a:pt x="70433" y="124130"/>
                  </a:lnTo>
                  <a:lnTo>
                    <a:pt x="70682" y="123964"/>
                  </a:lnTo>
                  <a:lnTo>
                    <a:pt x="70911" y="123797"/>
                  </a:lnTo>
                  <a:lnTo>
                    <a:pt x="71119" y="123610"/>
                  </a:lnTo>
                  <a:lnTo>
                    <a:pt x="71347" y="123402"/>
                  </a:lnTo>
                  <a:lnTo>
                    <a:pt x="71535" y="123194"/>
                  </a:lnTo>
                  <a:lnTo>
                    <a:pt x="71722" y="122987"/>
                  </a:lnTo>
                  <a:lnTo>
                    <a:pt x="71909" y="122758"/>
                  </a:lnTo>
                  <a:lnTo>
                    <a:pt x="72075" y="122529"/>
                  </a:lnTo>
                  <a:lnTo>
                    <a:pt x="72241" y="122280"/>
                  </a:lnTo>
                  <a:lnTo>
                    <a:pt x="72387" y="122030"/>
                  </a:lnTo>
                  <a:lnTo>
                    <a:pt x="72512" y="121781"/>
                  </a:lnTo>
                  <a:lnTo>
                    <a:pt x="72636" y="121511"/>
                  </a:lnTo>
                  <a:lnTo>
                    <a:pt x="72761" y="121240"/>
                  </a:lnTo>
                  <a:lnTo>
                    <a:pt x="72844" y="120970"/>
                  </a:lnTo>
                  <a:lnTo>
                    <a:pt x="72927" y="120679"/>
                  </a:lnTo>
                  <a:lnTo>
                    <a:pt x="73011" y="120388"/>
                  </a:lnTo>
                  <a:lnTo>
                    <a:pt x="73073" y="120097"/>
                  </a:lnTo>
                  <a:lnTo>
                    <a:pt x="73114" y="119806"/>
                  </a:lnTo>
                  <a:lnTo>
                    <a:pt x="73135" y="119494"/>
                  </a:lnTo>
                  <a:lnTo>
                    <a:pt x="73135" y="119182"/>
                  </a:lnTo>
                  <a:lnTo>
                    <a:pt x="73135" y="118912"/>
                  </a:lnTo>
                  <a:lnTo>
                    <a:pt x="73114" y="118642"/>
                  </a:lnTo>
                  <a:lnTo>
                    <a:pt x="65589" y="6466"/>
                  </a:lnTo>
                  <a:lnTo>
                    <a:pt x="65547" y="6133"/>
                  </a:lnTo>
                  <a:lnTo>
                    <a:pt x="65506" y="5801"/>
                  </a:lnTo>
                  <a:lnTo>
                    <a:pt x="65423" y="5468"/>
                  </a:lnTo>
                  <a:lnTo>
                    <a:pt x="65340" y="5156"/>
                  </a:lnTo>
                  <a:lnTo>
                    <a:pt x="65256" y="4844"/>
                  </a:lnTo>
                  <a:lnTo>
                    <a:pt x="65152" y="4533"/>
                  </a:lnTo>
                  <a:lnTo>
                    <a:pt x="65028" y="4242"/>
                  </a:lnTo>
                  <a:lnTo>
                    <a:pt x="64882" y="3950"/>
                  </a:lnTo>
                  <a:lnTo>
                    <a:pt x="64737" y="3659"/>
                  </a:lnTo>
                  <a:lnTo>
                    <a:pt x="64570" y="3389"/>
                  </a:lnTo>
                  <a:lnTo>
                    <a:pt x="64404" y="3119"/>
                  </a:lnTo>
                  <a:lnTo>
                    <a:pt x="64217" y="2849"/>
                  </a:lnTo>
                  <a:lnTo>
                    <a:pt x="64030" y="2599"/>
                  </a:lnTo>
                  <a:lnTo>
                    <a:pt x="63822" y="2350"/>
                  </a:lnTo>
                  <a:lnTo>
                    <a:pt x="63593" y="2121"/>
                  </a:lnTo>
                  <a:lnTo>
                    <a:pt x="63365" y="1892"/>
                  </a:lnTo>
                  <a:lnTo>
                    <a:pt x="63136" y="1685"/>
                  </a:lnTo>
                  <a:lnTo>
                    <a:pt x="62886" y="1497"/>
                  </a:lnTo>
                  <a:lnTo>
                    <a:pt x="62637" y="1290"/>
                  </a:lnTo>
                  <a:lnTo>
                    <a:pt x="62367" y="1123"/>
                  </a:lnTo>
                  <a:lnTo>
                    <a:pt x="62096" y="957"/>
                  </a:lnTo>
                  <a:lnTo>
                    <a:pt x="61826" y="791"/>
                  </a:lnTo>
                  <a:lnTo>
                    <a:pt x="61535" y="666"/>
                  </a:lnTo>
                  <a:lnTo>
                    <a:pt x="61244" y="520"/>
                  </a:lnTo>
                  <a:lnTo>
                    <a:pt x="60932" y="416"/>
                  </a:lnTo>
                  <a:lnTo>
                    <a:pt x="60620" y="312"/>
                  </a:lnTo>
                  <a:lnTo>
                    <a:pt x="60309" y="229"/>
                  </a:lnTo>
                  <a:lnTo>
                    <a:pt x="59997" y="146"/>
                  </a:lnTo>
                  <a:lnTo>
                    <a:pt x="59664" y="84"/>
                  </a:lnTo>
                  <a:lnTo>
                    <a:pt x="59332" y="42"/>
                  </a:lnTo>
                  <a:lnTo>
                    <a:pt x="58999" y="21"/>
                  </a:lnTo>
                  <a:lnTo>
                    <a:pt x="58666"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4"/>
            <p:cNvSpPr/>
            <p:nvPr/>
          </p:nvSpPr>
          <p:spPr>
            <a:xfrm>
              <a:off x="5406016" y="1368749"/>
              <a:ext cx="1734237" cy="2967098"/>
            </a:xfrm>
            <a:custGeom>
              <a:rect b="b" l="l" r="r" t="t"/>
              <a:pathLst>
                <a:path extrusionOk="0" fill="none" h="125128" w="73136">
                  <a:moveTo>
                    <a:pt x="58666" y="1"/>
                  </a:moveTo>
                  <a:lnTo>
                    <a:pt x="6071" y="1"/>
                  </a:lnTo>
                  <a:lnTo>
                    <a:pt x="6071" y="1"/>
                  </a:lnTo>
                  <a:lnTo>
                    <a:pt x="5759" y="1"/>
                  </a:lnTo>
                  <a:lnTo>
                    <a:pt x="5447" y="21"/>
                  </a:lnTo>
                  <a:lnTo>
                    <a:pt x="5156" y="63"/>
                  </a:lnTo>
                  <a:lnTo>
                    <a:pt x="4865" y="105"/>
                  </a:lnTo>
                  <a:lnTo>
                    <a:pt x="4574" y="167"/>
                  </a:lnTo>
                  <a:lnTo>
                    <a:pt x="4283" y="250"/>
                  </a:lnTo>
                  <a:lnTo>
                    <a:pt x="3992" y="354"/>
                  </a:lnTo>
                  <a:lnTo>
                    <a:pt x="3722" y="458"/>
                  </a:lnTo>
                  <a:lnTo>
                    <a:pt x="3452" y="562"/>
                  </a:lnTo>
                  <a:lnTo>
                    <a:pt x="3202" y="707"/>
                  </a:lnTo>
                  <a:lnTo>
                    <a:pt x="2953" y="832"/>
                  </a:lnTo>
                  <a:lnTo>
                    <a:pt x="2703" y="998"/>
                  </a:lnTo>
                  <a:lnTo>
                    <a:pt x="2475" y="1165"/>
                  </a:lnTo>
                  <a:lnTo>
                    <a:pt x="2246" y="1331"/>
                  </a:lnTo>
                  <a:lnTo>
                    <a:pt x="2017" y="1518"/>
                  </a:lnTo>
                  <a:lnTo>
                    <a:pt x="1809" y="1726"/>
                  </a:lnTo>
                  <a:lnTo>
                    <a:pt x="1601" y="1934"/>
                  </a:lnTo>
                  <a:lnTo>
                    <a:pt x="1414" y="2142"/>
                  </a:lnTo>
                  <a:lnTo>
                    <a:pt x="1227" y="2371"/>
                  </a:lnTo>
                  <a:lnTo>
                    <a:pt x="1061" y="2599"/>
                  </a:lnTo>
                  <a:lnTo>
                    <a:pt x="895" y="2849"/>
                  </a:lnTo>
                  <a:lnTo>
                    <a:pt x="749" y="3098"/>
                  </a:lnTo>
                  <a:lnTo>
                    <a:pt x="624" y="3348"/>
                  </a:lnTo>
                  <a:lnTo>
                    <a:pt x="500" y="3618"/>
                  </a:lnTo>
                  <a:lnTo>
                    <a:pt x="396" y="3888"/>
                  </a:lnTo>
                  <a:lnTo>
                    <a:pt x="292" y="4158"/>
                  </a:lnTo>
                  <a:lnTo>
                    <a:pt x="209" y="4449"/>
                  </a:lnTo>
                  <a:lnTo>
                    <a:pt x="146" y="4740"/>
                  </a:lnTo>
                  <a:lnTo>
                    <a:pt x="84" y="5031"/>
                  </a:lnTo>
                  <a:lnTo>
                    <a:pt x="42" y="5323"/>
                  </a:lnTo>
                  <a:lnTo>
                    <a:pt x="21" y="5634"/>
                  </a:lnTo>
                  <a:lnTo>
                    <a:pt x="1" y="5946"/>
                  </a:lnTo>
                  <a:lnTo>
                    <a:pt x="1" y="5946"/>
                  </a:lnTo>
                  <a:lnTo>
                    <a:pt x="21" y="6466"/>
                  </a:lnTo>
                  <a:lnTo>
                    <a:pt x="7568" y="118642"/>
                  </a:lnTo>
                  <a:lnTo>
                    <a:pt x="7568" y="118642"/>
                  </a:lnTo>
                  <a:lnTo>
                    <a:pt x="7589" y="118974"/>
                  </a:lnTo>
                  <a:lnTo>
                    <a:pt x="7651" y="119307"/>
                  </a:lnTo>
                  <a:lnTo>
                    <a:pt x="7713" y="119640"/>
                  </a:lnTo>
                  <a:lnTo>
                    <a:pt x="7796" y="119951"/>
                  </a:lnTo>
                  <a:lnTo>
                    <a:pt x="7880" y="120263"/>
                  </a:lnTo>
                  <a:lnTo>
                    <a:pt x="8004" y="120575"/>
                  </a:lnTo>
                  <a:lnTo>
                    <a:pt x="8129" y="120866"/>
                  </a:lnTo>
                  <a:lnTo>
                    <a:pt x="8254" y="121178"/>
                  </a:lnTo>
                  <a:lnTo>
                    <a:pt x="8399" y="121448"/>
                  </a:lnTo>
                  <a:lnTo>
                    <a:pt x="8566" y="121739"/>
                  </a:lnTo>
                  <a:lnTo>
                    <a:pt x="8732" y="122009"/>
                  </a:lnTo>
                  <a:lnTo>
                    <a:pt x="8919" y="122259"/>
                  </a:lnTo>
                  <a:lnTo>
                    <a:pt x="9127" y="122508"/>
                  </a:lnTo>
                  <a:lnTo>
                    <a:pt x="9335" y="122758"/>
                  </a:lnTo>
                  <a:lnTo>
                    <a:pt x="9543" y="122987"/>
                  </a:lnTo>
                  <a:lnTo>
                    <a:pt x="9771" y="123215"/>
                  </a:lnTo>
                  <a:lnTo>
                    <a:pt x="10000" y="123423"/>
                  </a:lnTo>
                  <a:lnTo>
                    <a:pt x="10250" y="123631"/>
                  </a:lnTo>
                  <a:lnTo>
                    <a:pt x="10520" y="123818"/>
                  </a:lnTo>
                  <a:lnTo>
                    <a:pt x="10769" y="124005"/>
                  </a:lnTo>
                  <a:lnTo>
                    <a:pt x="11039" y="124171"/>
                  </a:lnTo>
                  <a:lnTo>
                    <a:pt x="11331" y="124317"/>
                  </a:lnTo>
                  <a:lnTo>
                    <a:pt x="11622" y="124463"/>
                  </a:lnTo>
                  <a:lnTo>
                    <a:pt x="11913" y="124587"/>
                  </a:lnTo>
                  <a:lnTo>
                    <a:pt x="12204" y="124712"/>
                  </a:lnTo>
                  <a:lnTo>
                    <a:pt x="12515" y="124816"/>
                  </a:lnTo>
                  <a:lnTo>
                    <a:pt x="12827" y="124899"/>
                  </a:lnTo>
                  <a:lnTo>
                    <a:pt x="13160" y="124982"/>
                  </a:lnTo>
                  <a:lnTo>
                    <a:pt x="13472" y="125024"/>
                  </a:lnTo>
                  <a:lnTo>
                    <a:pt x="13804" y="125086"/>
                  </a:lnTo>
                  <a:lnTo>
                    <a:pt x="14137" y="125107"/>
                  </a:lnTo>
                  <a:lnTo>
                    <a:pt x="14490" y="125128"/>
                  </a:lnTo>
                  <a:lnTo>
                    <a:pt x="67086" y="125128"/>
                  </a:lnTo>
                  <a:lnTo>
                    <a:pt x="67086" y="125128"/>
                  </a:lnTo>
                  <a:lnTo>
                    <a:pt x="67377" y="125107"/>
                  </a:lnTo>
                  <a:lnTo>
                    <a:pt x="67689" y="125086"/>
                  </a:lnTo>
                  <a:lnTo>
                    <a:pt x="68000" y="125065"/>
                  </a:lnTo>
                  <a:lnTo>
                    <a:pt x="68292" y="125003"/>
                  </a:lnTo>
                  <a:lnTo>
                    <a:pt x="68583" y="124941"/>
                  </a:lnTo>
                  <a:lnTo>
                    <a:pt x="68874" y="124878"/>
                  </a:lnTo>
                  <a:lnTo>
                    <a:pt x="69144" y="124774"/>
                  </a:lnTo>
                  <a:lnTo>
                    <a:pt x="69414" y="124670"/>
                  </a:lnTo>
                  <a:lnTo>
                    <a:pt x="69684" y="124566"/>
                  </a:lnTo>
                  <a:lnTo>
                    <a:pt x="69955" y="124421"/>
                  </a:lnTo>
                  <a:lnTo>
                    <a:pt x="70204" y="124275"/>
                  </a:lnTo>
                  <a:lnTo>
                    <a:pt x="70433" y="124130"/>
                  </a:lnTo>
                  <a:lnTo>
                    <a:pt x="70682" y="123964"/>
                  </a:lnTo>
                  <a:lnTo>
                    <a:pt x="70911" y="123797"/>
                  </a:lnTo>
                  <a:lnTo>
                    <a:pt x="71119" y="123610"/>
                  </a:lnTo>
                  <a:lnTo>
                    <a:pt x="71347" y="123402"/>
                  </a:lnTo>
                  <a:lnTo>
                    <a:pt x="71535" y="123194"/>
                  </a:lnTo>
                  <a:lnTo>
                    <a:pt x="71722" y="122987"/>
                  </a:lnTo>
                  <a:lnTo>
                    <a:pt x="71909" y="122758"/>
                  </a:lnTo>
                  <a:lnTo>
                    <a:pt x="72075" y="122529"/>
                  </a:lnTo>
                  <a:lnTo>
                    <a:pt x="72241" y="122280"/>
                  </a:lnTo>
                  <a:lnTo>
                    <a:pt x="72387" y="122030"/>
                  </a:lnTo>
                  <a:lnTo>
                    <a:pt x="72512" y="121781"/>
                  </a:lnTo>
                  <a:lnTo>
                    <a:pt x="72636" y="121511"/>
                  </a:lnTo>
                  <a:lnTo>
                    <a:pt x="72761" y="121240"/>
                  </a:lnTo>
                  <a:lnTo>
                    <a:pt x="72844" y="120970"/>
                  </a:lnTo>
                  <a:lnTo>
                    <a:pt x="72927" y="120679"/>
                  </a:lnTo>
                  <a:lnTo>
                    <a:pt x="73011" y="120388"/>
                  </a:lnTo>
                  <a:lnTo>
                    <a:pt x="73073" y="120097"/>
                  </a:lnTo>
                  <a:lnTo>
                    <a:pt x="73114" y="119806"/>
                  </a:lnTo>
                  <a:lnTo>
                    <a:pt x="73135" y="119494"/>
                  </a:lnTo>
                  <a:lnTo>
                    <a:pt x="73135" y="119182"/>
                  </a:lnTo>
                  <a:lnTo>
                    <a:pt x="73135" y="119182"/>
                  </a:lnTo>
                  <a:lnTo>
                    <a:pt x="73135" y="118912"/>
                  </a:lnTo>
                  <a:lnTo>
                    <a:pt x="73114" y="118642"/>
                  </a:lnTo>
                  <a:lnTo>
                    <a:pt x="65589" y="6466"/>
                  </a:lnTo>
                  <a:lnTo>
                    <a:pt x="65589" y="6466"/>
                  </a:lnTo>
                  <a:lnTo>
                    <a:pt x="65547" y="6133"/>
                  </a:lnTo>
                  <a:lnTo>
                    <a:pt x="65506" y="5801"/>
                  </a:lnTo>
                  <a:lnTo>
                    <a:pt x="65423" y="5468"/>
                  </a:lnTo>
                  <a:lnTo>
                    <a:pt x="65340" y="5156"/>
                  </a:lnTo>
                  <a:lnTo>
                    <a:pt x="65256" y="4844"/>
                  </a:lnTo>
                  <a:lnTo>
                    <a:pt x="65152" y="4533"/>
                  </a:lnTo>
                  <a:lnTo>
                    <a:pt x="65028" y="4242"/>
                  </a:lnTo>
                  <a:lnTo>
                    <a:pt x="64882" y="3950"/>
                  </a:lnTo>
                  <a:lnTo>
                    <a:pt x="64737" y="3659"/>
                  </a:lnTo>
                  <a:lnTo>
                    <a:pt x="64570" y="3389"/>
                  </a:lnTo>
                  <a:lnTo>
                    <a:pt x="64404" y="3119"/>
                  </a:lnTo>
                  <a:lnTo>
                    <a:pt x="64217" y="2849"/>
                  </a:lnTo>
                  <a:lnTo>
                    <a:pt x="64030" y="2599"/>
                  </a:lnTo>
                  <a:lnTo>
                    <a:pt x="63822" y="2350"/>
                  </a:lnTo>
                  <a:lnTo>
                    <a:pt x="63593" y="2121"/>
                  </a:lnTo>
                  <a:lnTo>
                    <a:pt x="63365" y="1892"/>
                  </a:lnTo>
                  <a:lnTo>
                    <a:pt x="63136" y="1685"/>
                  </a:lnTo>
                  <a:lnTo>
                    <a:pt x="62886" y="1497"/>
                  </a:lnTo>
                  <a:lnTo>
                    <a:pt x="62637" y="1290"/>
                  </a:lnTo>
                  <a:lnTo>
                    <a:pt x="62367" y="1123"/>
                  </a:lnTo>
                  <a:lnTo>
                    <a:pt x="62096" y="957"/>
                  </a:lnTo>
                  <a:lnTo>
                    <a:pt x="61826" y="791"/>
                  </a:lnTo>
                  <a:lnTo>
                    <a:pt x="61535" y="666"/>
                  </a:lnTo>
                  <a:lnTo>
                    <a:pt x="61244" y="520"/>
                  </a:lnTo>
                  <a:lnTo>
                    <a:pt x="60932" y="416"/>
                  </a:lnTo>
                  <a:lnTo>
                    <a:pt x="60620" y="312"/>
                  </a:lnTo>
                  <a:lnTo>
                    <a:pt x="60309" y="229"/>
                  </a:lnTo>
                  <a:lnTo>
                    <a:pt x="59997" y="146"/>
                  </a:lnTo>
                  <a:lnTo>
                    <a:pt x="59664" y="84"/>
                  </a:lnTo>
                  <a:lnTo>
                    <a:pt x="59332" y="42"/>
                  </a:lnTo>
                  <a:lnTo>
                    <a:pt x="58999" y="21"/>
                  </a:lnTo>
                  <a:lnTo>
                    <a:pt x="586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4"/>
            <p:cNvSpPr/>
            <p:nvPr/>
          </p:nvSpPr>
          <p:spPr>
            <a:xfrm>
              <a:off x="5406016" y="1368749"/>
              <a:ext cx="1734237" cy="2967098"/>
            </a:xfrm>
            <a:custGeom>
              <a:rect b="b" l="l" r="r" t="t"/>
              <a:pathLst>
                <a:path extrusionOk="0" h="125128" w="73136">
                  <a:moveTo>
                    <a:pt x="65215" y="13201"/>
                  </a:moveTo>
                  <a:lnTo>
                    <a:pt x="64591" y="13804"/>
                  </a:lnTo>
                  <a:lnTo>
                    <a:pt x="63988" y="14449"/>
                  </a:lnTo>
                  <a:lnTo>
                    <a:pt x="64196" y="17609"/>
                  </a:lnTo>
                  <a:lnTo>
                    <a:pt x="64716" y="15488"/>
                  </a:lnTo>
                  <a:lnTo>
                    <a:pt x="65215" y="13201"/>
                  </a:lnTo>
                  <a:close/>
                  <a:moveTo>
                    <a:pt x="63552" y="14906"/>
                  </a:moveTo>
                  <a:lnTo>
                    <a:pt x="62512" y="16050"/>
                  </a:lnTo>
                  <a:lnTo>
                    <a:pt x="61535" y="17214"/>
                  </a:lnTo>
                  <a:lnTo>
                    <a:pt x="61182" y="17671"/>
                  </a:lnTo>
                  <a:lnTo>
                    <a:pt x="61223" y="17775"/>
                  </a:lnTo>
                  <a:lnTo>
                    <a:pt x="61369" y="18087"/>
                  </a:lnTo>
                  <a:lnTo>
                    <a:pt x="61535" y="18378"/>
                  </a:lnTo>
                  <a:lnTo>
                    <a:pt x="61701" y="18669"/>
                  </a:lnTo>
                  <a:lnTo>
                    <a:pt x="61889" y="18960"/>
                  </a:lnTo>
                  <a:lnTo>
                    <a:pt x="62367" y="19604"/>
                  </a:lnTo>
                  <a:lnTo>
                    <a:pt x="62866" y="20249"/>
                  </a:lnTo>
                  <a:lnTo>
                    <a:pt x="63302" y="20769"/>
                  </a:lnTo>
                  <a:lnTo>
                    <a:pt x="63323" y="20727"/>
                  </a:lnTo>
                  <a:lnTo>
                    <a:pt x="63572" y="19958"/>
                  </a:lnTo>
                  <a:lnTo>
                    <a:pt x="63822" y="19043"/>
                  </a:lnTo>
                  <a:lnTo>
                    <a:pt x="63552" y="14906"/>
                  </a:lnTo>
                  <a:close/>
                  <a:moveTo>
                    <a:pt x="57876" y="22120"/>
                  </a:moveTo>
                  <a:lnTo>
                    <a:pt x="57648" y="22182"/>
                  </a:lnTo>
                  <a:lnTo>
                    <a:pt x="57398" y="22245"/>
                  </a:lnTo>
                  <a:lnTo>
                    <a:pt x="57149" y="22265"/>
                  </a:lnTo>
                  <a:lnTo>
                    <a:pt x="56879" y="22286"/>
                  </a:lnTo>
                  <a:lnTo>
                    <a:pt x="50829" y="22286"/>
                  </a:lnTo>
                  <a:lnTo>
                    <a:pt x="51661" y="22951"/>
                  </a:lnTo>
                  <a:lnTo>
                    <a:pt x="52451" y="23679"/>
                  </a:lnTo>
                  <a:lnTo>
                    <a:pt x="53137" y="24344"/>
                  </a:lnTo>
                  <a:lnTo>
                    <a:pt x="53781" y="25051"/>
                  </a:lnTo>
                  <a:lnTo>
                    <a:pt x="54405" y="25758"/>
                  </a:lnTo>
                  <a:lnTo>
                    <a:pt x="54987" y="26485"/>
                  </a:lnTo>
                  <a:lnTo>
                    <a:pt x="55548" y="27234"/>
                  </a:lnTo>
                  <a:lnTo>
                    <a:pt x="56068" y="27982"/>
                  </a:lnTo>
                  <a:lnTo>
                    <a:pt x="56567" y="28751"/>
                  </a:lnTo>
                  <a:lnTo>
                    <a:pt x="57003" y="29541"/>
                  </a:lnTo>
                  <a:lnTo>
                    <a:pt x="57440" y="30331"/>
                  </a:lnTo>
                  <a:lnTo>
                    <a:pt x="57814" y="31142"/>
                  </a:lnTo>
                  <a:lnTo>
                    <a:pt x="58167" y="31953"/>
                  </a:lnTo>
                  <a:lnTo>
                    <a:pt x="58500" y="32784"/>
                  </a:lnTo>
                  <a:lnTo>
                    <a:pt x="58791" y="33616"/>
                  </a:lnTo>
                  <a:lnTo>
                    <a:pt x="59041" y="34447"/>
                  </a:lnTo>
                  <a:lnTo>
                    <a:pt x="59248" y="35279"/>
                  </a:lnTo>
                  <a:lnTo>
                    <a:pt x="59436" y="36131"/>
                  </a:lnTo>
                  <a:lnTo>
                    <a:pt x="60454" y="32888"/>
                  </a:lnTo>
                  <a:lnTo>
                    <a:pt x="58791" y="32119"/>
                  </a:lnTo>
                  <a:lnTo>
                    <a:pt x="59643" y="30103"/>
                  </a:lnTo>
                  <a:lnTo>
                    <a:pt x="60496" y="28024"/>
                  </a:lnTo>
                  <a:lnTo>
                    <a:pt x="61494" y="25592"/>
                  </a:lnTo>
                  <a:lnTo>
                    <a:pt x="60912" y="25113"/>
                  </a:lnTo>
                  <a:lnTo>
                    <a:pt x="60350" y="24614"/>
                  </a:lnTo>
                  <a:lnTo>
                    <a:pt x="59789" y="24116"/>
                  </a:lnTo>
                  <a:lnTo>
                    <a:pt x="59248" y="23596"/>
                  </a:lnTo>
                  <a:lnTo>
                    <a:pt x="58562" y="22889"/>
                  </a:lnTo>
                  <a:lnTo>
                    <a:pt x="58209" y="22515"/>
                  </a:lnTo>
                  <a:lnTo>
                    <a:pt x="57876" y="22120"/>
                  </a:lnTo>
                  <a:close/>
                  <a:moveTo>
                    <a:pt x="65402" y="54592"/>
                  </a:moveTo>
                  <a:lnTo>
                    <a:pt x="63905" y="58625"/>
                  </a:lnTo>
                  <a:lnTo>
                    <a:pt x="62471" y="62429"/>
                  </a:lnTo>
                  <a:lnTo>
                    <a:pt x="61140" y="65838"/>
                  </a:lnTo>
                  <a:lnTo>
                    <a:pt x="60537" y="67335"/>
                  </a:lnTo>
                  <a:lnTo>
                    <a:pt x="59976" y="68686"/>
                  </a:lnTo>
                  <a:lnTo>
                    <a:pt x="59810" y="69081"/>
                  </a:lnTo>
                  <a:lnTo>
                    <a:pt x="59602" y="69497"/>
                  </a:lnTo>
                  <a:lnTo>
                    <a:pt x="59394" y="69913"/>
                  </a:lnTo>
                  <a:lnTo>
                    <a:pt x="59144" y="70329"/>
                  </a:lnTo>
                  <a:lnTo>
                    <a:pt x="58895" y="70745"/>
                  </a:lnTo>
                  <a:lnTo>
                    <a:pt x="58604" y="71181"/>
                  </a:lnTo>
                  <a:lnTo>
                    <a:pt x="58001" y="72075"/>
                  </a:lnTo>
                  <a:lnTo>
                    <a:pt x="57336" y="72990"/>
                  </a:lnTo>
                  <a:lnTo>
                    <a:pt x="56587" y="73904"/>
                  </a:lnTo>
                  <a:lnTo>
                    <a:pt x="55798" y="74840"/>
                  </a:lnTo>
                  <a:lnTo>
                    <a:pt x="54966" y="75796"/>
                  </a:lnTo>
                  <a:lnTo>
                    <a:pt x="54072" y="76773"/>
                  </a:lnTo>
                  <a:lnTo>
                    <a:pt x="53137" y="77730"/>
                  </a:lnTo>
                  <a:lnTo>
                    <a:pt x="52159" y="78707"/>
                  </a:lnTo>
                  <a:lnTo>
                    <a:pt x="51162" y="79684"/>
                  </a:lnTo>
                  <a:lnTo>
                    <a:pt x="50122" y="80661"/>
                  </a:lnTo>
                  <a:lnTo>
                    <a:pt x="49083" y="81638"/>
                  </a:lnTo>
                  <a:lnTo>
                    <a:pt x="48002" y="82615"/>
                  </a:lnTo>
                  <a:lnTo>
                    <a:pt x="46921" y="83571"/>
                  </a:lnTo>
                  <a:lnTo>
                    <a:pt x="62616" y="83571"/>
                  </a:lnTo>
                  <a:lnTo>
                    <a:pt x="63053" y="80993"/>
                  </a:lnTo>
                  <a:lnTo>
                    <a:pt x="63510" y="78623"/>
                  </a:lnTo>
                  <a:lnTo>
                    <a:pt x="63739" y="77542"/>
                  </a:lnTo>
                  <a:lnTo>
                    <a:pt x="63967" y="76524"/>
                  </a:lnTo>
                  <a:lnTo>
                    <a:pt x="64196" y="75588"/>
                  </a:lnTo>
                  <a:lnTo>
                    <a:pt x="64425" y="74736"/>
                  </a:lnTo>
                  <a:lnTo>
                    <a:pt x="64425" y="73551"/>
                  </a:lnTo>
                  <a:lnTo>
                    <a:pt x="64446" y="72221"/>
                  </a:lnTo>
                  <a:lnTo>
                    <a:pt x="64550" y="69227"/>
                  </a:lnTo>
                  <a:lnTo>
                    <a:pt x="64716" y="65880"/>
                  </a:lnTo>
                  <a:lnTo>
                    <a:pt x="64903" y="62284"/>
                  </a:lnTo>
                  <a:lnTo>
                    <a:pt x="65152" y="58479"/>
                  </a:lnTo>
                  <a:lnTo>
                    <a:pt x="65402" y="54592"/>
                  </a:lnTo>
                  <a:close/>
                  <a:moveTo>
                    <a:pt x="58666" y="2578"/>
                  </a:moveTo>
                  <a:lnTo>
                    <a:pt x="9792" y="2599"/>
                  </a:lnTo>
                  <a:lnTo>
                    <a:pt x="9730" y="2599"/>
                  </a:lnTo>
                  <a:lnTo>
                    <a:pt x="9397" y="2620"/>
                  </a:lnTo>
                  <a:lnTo>
                    <a:pt x="9065" y="2662"/>
                  </a:lnTo>
                  <a:lnTo>
                    <a:pt x="8732" y="2745"/>
                  </a:lnTo>
                  <a:lnTo>
                    <a:pt x="8420" y="2869"/>
                  </a:lnTo>
                  <a:lnTo>
                    <a:pt x="8129" y="2994"/>
                  </a:lnTo>
                  <a:lnTo>
                    <a:pt x="7859" y="3161"/>
                  </a:lnTo>
                  <a:lnTo>
                    <a:pt x="7589" y="3368"/>
                  </a:lnTo>
                  <a:lnTo>
                    <a:pt x="7360" y="3576"/>
                  </a:lnTo>
                  <a:lnTo>
                    <a:pt x="7131" y="3805"/>
                  </a:lnTo>
                  <a:lnTo>
                    <a:pt x="6944" y="4075"/>
                  </a:lnTo>
                  <a:lnTo>
                    <a:pt x="6757" y="4345"/>
                  </a:lnTo>
                  <a:lnTo>
                    <a:pt x="6611" y="4637"/>
                  </a:lnTo>
                  <a:lnTo>
                    <a:pt x="6508" y="4948"/>
                  </a:lnTo>
                  <a:lnTo>
                    <a:pt x="6404" y="5260"/>
                  </a:lnTo>
                  <a:lnTo>
                    <a:pt x="6362" y="5593"/>
                  </a:lnTo>
                  <a:lnTo>
                    <a:pt x="6320" y="5946"/>
                  </a:lnTo>
                  <a:lnTo>
                    <a:pt x="6341" y="6320"/>
                  </a:lnTo>
                  <a:lnTo>
                    <a:pt x="13888" y="118455"/>
                  </a:lnTo>
                  <a:lnTo>
                    <a:pt x="13950" y="118870"/>
                  </a:lnTo>
                  <a:lnTo>
                    <a:pt x="14033" y="119286"/>
                  </a:lnTo>
                  <a:lnTo>
                    <a:pt x="14158" y="119660"/>
                  </a:lnTo>
                  <a:lnTo>
                    <a:pt x="14324" y="120035"/>
                  </a:lnTo>
                  <a:lnTo>
                    <a:pt x="14511" y="120388"/>
                  </a:lnTo>
                  <a:lnTo>
                    <a:pt x="14740" y="120721"/>
                  </a:lnTo>
                  <a:lnTo>
                    <a:pt x="14989" y="121032"/>
                  </a:lnTo>
                  <a:lnTo>
                    <a:pt x="15280" y="121323"/>
                  </a:lnTo>
                  <a:lnTo>
                    <a:pt x="15571" y="121573"/>
                  </a:lnTo>
                  <a:lnTo>
                    <a:pt x="15904" y="121802"/>
                  </a:lnTo>
                  <a:lnTo>
                    <a:pt x="16237" y="122009"/>
                  </a:lnTo>
                  <a:lnTo>
                    <a:pt x="16611" y="122176"/>
                  </a:lnTo>
                  <a:lnTo>
                    <a:pt x="16985" y="122321"/>
                  </a:lnTo>
                  <a:lnTo>
                    <a:pt x="17380" y="122425"/>
                  </a:lnTo>
                  <a:lnTo>
                    <a:pt x="17796" y="122488"/>
                  </a:lnTo>
                  <a:lnTo>
                    <a:pt x="18212" y="122529"/>
                  </a:lnTo>
                  <a:lnTo>
                    <a:pt x="58521" y="122529"/>
                  </a:lnTo>
                  <a:lnTo>
                    <a:pt x="59082" y="119016"/>
                  </a:lnTo>
                  <a:lnTo>
                    <a:pt x="59269" y="117914"/>
                  </a:lnTo>
                  <a:lnTo>
                    <a:pt x="58043" y="117831"/>
                  </a:lnTo>
                  <a:lnTo>
                    <a:pt x="58458" y="114151"/>
                  </a:lnTo>
                  <a:lnTo>
                    <a:pt x="58937" y="110077"/>
                  </a:lnTo>
                  <a:lnTo>
                    <a:pt x="59560" y="104984"/>
                  </a:lnTo>
                  <a:lnTo>
                    <a:pt x="43116" y="104984"/>
                  </a:lnTo>
                  <a:lnTo>
                    <a:pt x="38481" y="109973"/>
                  </a:lnTo>
                  <a:lnTo>
                    <a:pt x="38127" y="104984"/>
                  </a:lnTo>
                  <a:lnTo>
                    <a:pt x="33907" y="104984"/>
                  </a:lnTo>
                  <a:lnTo>
                    <a:pt x="33720" y="104963"/>
                  </a:lnTo>
                  <a:lnTo>
                    <a:pt x="33554" y="104921"/>
                  </a:lnTo>
                  <a:lnTo>
                    <a:pt x="33408" y="104859"/>
                  </a:lnTo>
                  <a:lnTo>
                    <a:pt x="33242" y="104776"/>
                  </a:lnTo>
                  <a:lnTo>
                    <a:pt x="33096" y="104692"/>
                  </a:lnTo>
                  <a:lnTo>
                    <a:pt x="32972" y="104609"/>
                  </a:lnTo>
                  <a:lnTo>
                    <a:pt x="32847" y="104485"/>
                  </a:lnTo>
                  <a:lnTo>
                    <a:pt x="32722" y="104381"/>
                  </a:lnTo>
                  <a:lnTo>
                    <a:pt x="32618" y="104235"/>
                  </a:lnTo>
                  <a:lnTo>
                    <a:pt x="32535" y="104110"/>
                  </a:lnTo>
                  <a:lnTo>
                    <a:pt x="32452" y="103965"/>
                  </a:lnTo>
                  <a:lnTo>
                    <a:pt x="32369" y="103799"/>
                  </a:lnTo>
                  <a:lnTo>
                    <a:pt x="32327" y="103632"/>
                  </a:lnTo>
                  <a:lnTo>
                    <a:pt x="32286" y="103466"/>
                  </a:lnTo>
                  <a:lnTo>
                    <a:pt x="32265" y="103300"/>
                  </a:lnTo>
                  <a:lnTo>
                    <a:pt x="31745" y="95629"/>
                  </a:lnTo>
                  <a:lnTo>
                    <a:pt x="30165" y="96772"/>
                  </a:lnTo>
                  <a:lnTo>
                    <a:pt x="29250" y="95649"/>
                  </a:lnTo>
                  <a:lnTo>
                    <a:pt x="25238" y="98539"/>
                  </a:lnTo>
                  <a:lnTo>
                    <a:pt x="23035" y="95816"/>
                  </a:lnTo>
                  <a:lnTo>
                    <a:pt x="26215" y="93529"/>
                  </a:lnTo>
                  <a:lnTo>
                    <a:pt x="27047" y="92926"/>
                  </a:lnTo>
                  <a:lnTo>
                    <a:pt x="26132" y="91803"/>
                  </a:lnTo>
                  <a:lnTo>
                    <a:pt x="27525" y="90390"/>
                  </a:lnTo>
                  <a:lnTo>
                    <a:pt x="31142" y="86689"/>
                  </a:lnTo>
                  <a:lnTo>
                    <a:pt x="31038" y="85255"/>
                  </a:lnTo>
                  <a:lnTo>
                    <a:pt x="31038" y="85110"/>
                  </a:lnTo>
                  <a:lnTo>
                    <a:pt x="31038" y="84964"/>
                  </a:lnTo>
                  <a:lnTo>
                    <a:pt x="31059" y="84798"/>
                  </a:lnTo>
                  <a:lnTo>
                    <a:pt x="31101" y="84652"/>
                  </a:lnTo>
                  <a:lnTo>
                    <a:pt x="31163" y="84507"/>
                  </a:lnTo>
                  <a:lnTo>
                    <a:pt x="31225" y="84382"/>
                  </a:lnTo>
                  <a:lnTo>
                    <a:pt x="31308" y="84257"/>
                  </a:lnTo>
                  <a:lnTo>
                    <a:pt x="31392" y="84132"/>
                  </a:lnTo>
                  <a:lnTo>
                    <a:pt x="31496" y="84029"/>
                  </a:lnTo>
                  <a:lnTo>
                    <a:pt x="31620" y="83925"/>
                  </a:lnTo>
                  <a:lnTo>
                    <a:pt x="31724" y="83841"/>
                  </a:lnTo>
                  <a:lnTo>
                    <a:pt x="31870" y="83758"/>
                  </a:lnTo>
                  <a:lnTo>
                    <a:pt x="31994" y="83696"/>
                  </a:lnTo>
                  <a:lnTo>
                    <a:pt x="32140" y="83634"/>
                  </a:lnTo>
                  <a:lnTo>
                    <a:pt x="32286" y="83592"/>
                  </a:lnTo>
                  <a:lnTo>
                    <a:pt x="32452" y="83571"/>
                  </a:lnTo>
                  <a:lnTo>
                    <a:pt x="34156" y="83571"/>
                  </a:lnTo>
                  <a:lnTo>
                    <a:pt x="36256" y="81388"/>
                  </a:lnTo>
                  <a:lnTo>
                    <a:pt x="38418" y="79102"/>
                  </a:lnTo>
                  <a:lnTo>
                    <a:pt x="40601" y="76773"/>
                  </a:lnTo>
                  <a:lnTo>
                    <a:pt x="42763" y="74424"/>
                  </a:lnTo>
                  <a:lnTo>
                    <a:pt x="44821" y="72158"/>
                  </a:lnTo>
                  <a:lnTo>
                    <a:pt x="46734" y="69975"/>
                  </a:lnTo>
                  <a:lnTo>
                    <a:pt x="47628" y="68936"/>
                  </a:lnTo>
                  <a:lnTo>
                    <a:pt x="48459" y="67959"/>
                  </a:lnTo>
                  <a:lnTo>
                    <a:pt x="49228" y="67023"/>
                  </a:lnTo>
                  <a:lnTo>
                    <a:pt x="49935" y="66129"/>
                  </a:lnTo>
                  <a:lnTo>
                    <a:pt x="53719" y="54176"/>
                  </a:lnTo>
                  <a:lnTo>
                    <a:pt x="53074" y="54716"/>
                  </a:lnTo>
                  <a:lnTo>
                    <a:pt x="52388" y="55236"/>
                  </a:lnTo>
                  <a:lnTo>
                    <a:pt x="51681" y="55714"/>
                  </a:lnTo>
                  <a:lnTo>
                    <a:pt x="50975" y="56151"/>
                  </a:lnTo>
                  <a:lnTo>
                    <a:pt x="50226" y="56567"/>
                  </a:lnTo>
                  <a:lnTo>
                    <a:pt x="49478" y="56941"/>
                  </a:lnTo>
                  <a:lnTo>
                    <a:pt x="48709" y="57273"/>
                  </a:lnTo>
                  <a:lnTo>
                    <a:pt x="47919" y="57585"/>
                  </a:lnTo>
                  <a:lnTo>
                    <a:pt x="47129" y="57835"/>
                  </a:lnTo>
                  <a:lnTo>
                    <a:pt x="46318" y="58084"/>
                  </a:lnTo>
                  <a:lnTo>
                    <a:pt x="45507" y="58271"/>
                  </a:lnTo>
                  <a:lnTo>
                    <a:pt x="44676" y="58438"/>
                  </a:lnTo>
                  <a:lnTo>
                    <a:pt x="43823" y="58562"/>
                  </a:lnTo>
                  <a:lnTo>
                    <a:pt x="42992" y="58646"/>
                  </a:lnTo>
                  <a:lnTo>
                    <a:pt x="42139" y="58687"/>
                  </a:lnTo>
                  <a:lnTo>
                    <a:pt x="41266" y="58708"/>
                  </a:lnTo>
                  <a:lnTo>
                    <a:pt x="40767" y="58708"/>
                  </a:lnTo>
                  <a:lnTo>
                    <a:pt x="40248" y="58687"/>
                  </a:lnTo>
                  <a:lnTo>
                    <a:pt x="39728" y="58646"/>
                  </a:lnTo>
                  <a:lnTo>
                    <a:pt x="39208" y="58604"/>
                  </a:lnTo>
                  <a:lnTo>
                    <a:pt x="38688" y="58562"/>
                  </a:lnTo>
                  <a:lnTo>
                    <a:pt x="38169" y="58479"/>
                  </a:lnTo>
                  <a:lnTo>
                    <a:pt x="37649" y="58396"/>
                  </a:lnTo>
                  <a:lnTo>
                    <a:pt x="37129" y="58313"/>
                  </a:lnTo>
                  <a:lnTo>
                    <a:pt x="36610" y="58188"/>
                  </a:lnTo>
                  <a:lnTo>
                    <a:pt x="36090" y="58084"/>
                  </a:lnTo>
                  <a:lnTo>
                    <a:pt x="35570" y="57939"/>
                  </a:lnTo>
                  <a:lnTo>
                    <a:pt x="35050" y="57793"/>
                  </a:lnTo>
                  <a:lnTo>
                    <a:pt x="34551" y="57627"/>
                  </a:lnTo>
                  <a:lnTo>
                    <a:pt x="34032" y="57461"/>
                  </a:lnTo>
                  <a:lnTo>
                    <a:pt x="33533" y="57273"/>
                  </a:lnTo>
                  <a:lnTo>
                    <a:pt x="33013" y="57086"/>
                  </a:lnTo>
                  <a:lnTo>
                    <a:pt x="32514" y="56878"/>
                  </a:lnTo>
                  <a:lnTo>
                    <a:pt x="32015" y="56650"/>
                  </a:lnTo>
                  <a:lnTo>
                    <a:pt x="31516" y="56421"/>
                  </a:lnTo>
                  <a:lnTo>
                    <a:pt x="31017" y="56172"/>
                  </a:lnTo>
                  <a:lnTo>
                    <a:pt x="30539" y="55901"/>
                  </a:lnTo>
                  <a:lnTo>
                    <a:pt x="30040" y="55631"/>
                  </a:lnTo>
                  <a:lnTo>
                    <a:pt x="29562" y="55361"/>
                  </a:lnTo>
                  <a:lnTo>
                    <a:pt x="29084" y="55049"/>
                  </a:lnTo>
                  <a:lnTo>
                    <a:pt x="28606" y="54737"/>
                  </a:lnTo>
                  <a:lnTo>
                    <a:pt x="28149" y="54425"/>
                  </a:lnTo>
                  <a:lnTo>
                    <a:pt x="27691" y="54093"/>
                  </a:lnTo>
                  <a:lnTo>
                    <a:pt x="27234" y="53739"/>
                  </a:lnTo>
                  <a:lnTo>
                    <a:pt x="26777" y="53365"/>
                  </a:lnTo>
                  <a:lnTo>
                    <a:pt x="26340" y="53012"/>
                  </a:lnTo>
                  <a:lnTo>
                    <a:pt x="25903" y="52617"/>
                  </a:lnTo>
                  <a:lnTo>
                    <a:pt x="25467" y="52222"/>
                  </a:lnTo>
                  <a:lnTo>
                    <a:pt x="25051" y="51827"/>
                  </a:lnTo>
                  <a:lnTo>
                    <a:pt x="24656" y="51432"/>
                  </a:lnTo>
                  <a:lnTo>
                    <a:pt x="24282" y="51016"/>
                  </a:lnTo>
                  <a:lnTo>
                    <a:pt x="23908" y="50600"/>
                  </a:lnTo>
                  <a:lnTo>
                    <a:pt x="23533" y="50185"/>
                  </a:lnTo>
                  <a:lnTo>
                    <a:pt x="23201" y="49748"/>
                  </a:lnTo>
                  <a:lnTo>
                    <a:pt x="22515" y="48896"/>
                  </a:lnTo>
                  <a:lnTo>
                    <a:pt x="21912" y="48002"/>
                  </a:lnTo>
                  <a:lnTo>
                    <a:pt x="21330" y="47087"/>
                  </a:lnTo>
                  <a:lnTo>
                    <a:pt x="20789" y="46172"/>
                  </a:lnTo>
                  <a:lnTo>
                    <a:pt x="20311" y="45216"/>
                  </a:lnTo>
                  <a:lnTo>
                    <a:pt x="19875" y="44281"/>
                  </a:lnTo>
                  <a:lnTo>
                    <a:pt x="19500" y="43303"/>
                  </a:lnTo>
                  <a:lnTo>
                    <a:pt x="19147" y="42326"/>
                  </a:lnTo>
                  <a:lnTo>
                    <a:pt x="18856" y="41349"/>
                  </a:lnTo>
                  <a:lnTo>
                    <a:pt x="18607" y="40351"/>
                  </a:lnTo>
                  <a:lnTo>
                    <a:pt x="18399" y="39374"/>
                  </a:lnTo>
                  <a:lnTo>
                    <a:pt x="18253" y="38377"/>
                  </a:lnTo>
                  <a:lnTo>
                    <a:pt x="18128" y="37379"/>
                  </a:lnTo>
                  <a:lnTo>
                    <a:pt x="18087" y="36381"/>
                  </a:lnTo>
                  <a:lnTo>
                    <a:pt x="18066" y="35383"/>
                  </a:lnTo>
                  <a:lnTo>
                    <a:pt x="18108" y="34406"/>
                  </a:lnTo>
                  <a:lnTo>
                    <a:pt x="18191" y="33429"/>
                  </a:lnTo>
                  <a:lnTo>
                    <a:pt x="18316" y="32452"/>
                  </a:lnTo>
                  <a:lnTo>
                    <a:pt x="18503" y="31495"/>
                  </a:lnTo>
                  <a:lnTo>
                    <a:pt x="18607" y="31017"/>
                  </a:lnTo>
                  <a:lnTo>
                    <a:pt x="18731" y="30539"/>
                  </a:lnTo>
                  <a:lnTo>
                    <a:pt x="18856" y="30061"/>
                  </a:lnTo>
                  <a:lnTo>
                    <a:pt x="19002" y="29604"/>
                  </a:lnTo>
                  <a:lnTo>
                    <a:pt x="19168" y="29146"/>
                  </a:lnTo>
                  <a:lnTo>
                    <a:pt x="19334" y="28689"/>
                  </a:lnTo>
                  <a:lnTo>
                    <a:pt x="19521" y="28232"/>
                  </a:lnTo>
                  <a:lnTo>
                    <a:pt x="19708" y="27795"/>
                  </a:lnTo>
                  <a:lnTo>
                    <a:pt x="19916" y="27338"/>
                  </a:lnTo>
                  <a:lnTo>
                    <a:pt x="20145" y="26901"/>
                  </a:lnTo>
                  <a:lnTo>
                    <a:pt x="20374" y="26465"/>
                  </a:lnTo>
                  <a:lnTo>
                    <a:pt x="20602" y="26049"/>
                  </a:lnTo>
                  <a:lnTo>
                    <a:pt x="20873" y="25633"/>
                  </a:lnTo>
                  <a:lnTo>
                    <a:pt x="21143" y="25217"/>
                  </a:lnTo>
                  <a:lnTo>
                    <a:pt x="21413" y="24802"/>
                  </a:lnTo>
                  <a:lnTo>
                    <a:pt x="21704" y="24407"/>
                  </a:lnTo>
                  <a:lnTo>
                    <a:pt x="22016" y="24012"/>
                  </a:lnTo>
                  <a:lnTo>
                    <a:pt x="22328" y="23617"/>
                  </a:lnTo>
                  <a:lnTo>
                    <a:pt x="22660" y="23242"/>
                  </a:lnTo>
                  <a:lnTo>
                    <a:pt x="23014" y="22868"/>
                  </a:lnTo>
                  <a:lnTo>
                    <a:pt x="23658" y="22203"/>
                  </a:lnTo>
                  <a:lnTo>
                    <a:pt x="24365" y="21579"/>
                  </a:lnTo>
                  <a:lnTo>
                    <a:pt x="25072" y="20997"/>
                  </a:lnTo>
                  <a:lnTo>
                    <a:pt x="25799" y="20457"/>
                  </a:lnTo>
                  <a:lnTo>
                    <a:pt x="26569" y="19958"/>
                  </a:lnTo>
                  <a:lnTo>
                    <a:pt x="27359" y="19500"/>
                  </a:lnTo>
                  <a:lnTo>
                    <a:pt x="28149" y="19085"/>
                  </a:lnTo>
                  <a:lnTo>
                    <a:pt x="28980" y="18710"/>
                  </a:lnTo>
                  <a:lnTo>
                    <a:pt x="29812" y="18378"/>
                  </a:lnTo>
                  <a:lnTo>
                    <a:pt x="30664" y="18087"/>
                  </a:lnTo>
                  <a:lnTo>
                    <a:pt x="31537" y="17837"/>
                  </a:lnTo>
                  <a:lnTo>
                    <a:pt x="32410" y="17629"/>
                  </a:lnTo>
                  <a:lnTo>
                    <a:pt x="33304" y="17463"/>
                  </a:lnTo>
                  <a:lnTo>
                    <a:pt x="34198" y="17338"/>
                  </a:lnTo>
                  <a:lnTo>
                    <a:pt x="35113" y="17234"/>
                  </a:lnTo>
                  <a:lnTo>
                    <a:pt x="36027" y="17193"/>
                  </a:lnTo>
                  <a:lnTo>
                    <a:pt x="36090" y="16860"/>
                  </a:lnTo>
                  <a:lnTo>
                    <a:pt x="36194" y="16548"/>
                  </a:lnTo>
                  <a:lnTo>
                    <a:pt x="36298" y="16257"/>
                  </a:lnTo>
                  <a:lnTo>
                    <a:pt x="36443" y="15966"/>
                  </a:lnTo>
                  <a:lnTo>
                    <a:pt x="36610" y="15675"/>
                  </a:lnTo>
                  <a:lnTo>
                    <a:pt x="36797" y="15405"/>
                  </a:lnTo>
                  <a:lnTo>
                    <a:pt x="37005" y="15176"/>
                  </a:lnTo>
                  <a:lnTo>
                    <a:pt x="37233" y="14948"/>
                  </a:lnTo>
                  <a:lnTo>
                    <a:pt x="37483" y="14740"/>
                  </a:lnTo>
                  <a:lnTo>
                    <a:pt x="37732" y="14553"/>
                  </a:lnTo>
                  <a:lnTo>
                    <a:pt x="38023" y="14386"/>
                  </a:lnTo>
                  <a:lnTo>
                    <a:pt x="38314" y="14241"/>
                  </a:lnTo>
                  <a:lnTo>
                    <a:pt x="38626" y="14116"/>
                  </a:lnTo>
                  <a:lnTo>
                    <a:pt x="38938" y="14033"/>
                  </a:lnTo>
                  <a:lnTo>
                    <a:pt x="39271" y="13971"/>
                  </a:lnTo>
                  <a:lnTo>
                    <a:pt x="39624" y="13929"/>
                  </a:lnTo>
                  <a:lnTo>
                    <a:pt x="39624" y="13680"/>
                  </a:lnTo>
                  <a:lnTo>
                    <a:pt x="39645" y="13430"/>
                  </a:lnTo>
                  <a:lnTo>
                    <a:pt x="39728" y="12952"/>
                  </a:lnTo>
                  <a:lnTo>
                    <a:pt x="39853" y="12474"/>
                  </a:lnTo>
                  <a:lnTo>
                    <a:pt x="40019" y="12037"/>
                  </a:lnTo>
                  <a:lnTo>
                    <a:pt x="40227" y="11601"/>
                  </a:lnTo>
                  <a:lnTo>
                    <a:pt x="40476" y="11206"/>
                  </a:lnTo>
                  <a:lnTo>
                    <a:pt x="40767" y="10832"/>
                  </a:lnTo>
                  <a:lnTo>
                    <a:pt x="41079" y="10499"/>
                  </a:lnTo>
                  <a:lnTo>
                    <a:pt x="41433" y="10187"/>
                  </a:lnTo>
                  <a:lnTo>
                    <a:pt x="41807" y="9896"/>
                  </a:lnTo>
                  <a:lnTo>
                    <a:pt x="42222" y="9667"/>
                  </a:lnTo>
                  <a:lnTo>
                    <a:pt x="42638" y="9459"/>
                  </a:lnTo>
                  <a:lnTo>
                    <a:pt x="43096" y="9293"/>
                  </a:lnTo>
                  <a:lnTo>
                    <a:pt x="43553" y="9168"/>
                  </a:lnTo>
                  <a:lnTo>
                    <a:pt x="44052" y="9106"/>
                  </a:lnTo>
                  <a:lnTo>
                    <a:pt x="44301" y="9085"/>
                  </a:lnTo>
                  <a:lnTo>
                    <a:pt x="45008" y="9085"/>
                  </a:lnTo>
                  <a:lnTo>
                    <a:pt x="45382" y="9148"/>
                  </a:lnTo>
                  <a:lnTo>
                    <a:pt x="45777" y="9210"/>
                  </a:lnTo>
                  <a:lnTo>
                    <a:pt x="46152" y="9293"/>
                  </a:lnTo>
                  <a:lnTo>
                    <a:pt x="46505" y="9418"/>
                  </a:lnTo>
                  <a:lnTo>
                    <a:pt x="46858" y="9563"/>
                  </a:lnTo>
                  <a:lnTo>
                    <a:pt x="47212" y="9730"/>
                  </a:lnTo>
                  <a:lnTo>
                    <a:pt x="47544" y="9917"/>
                  </a:lnTo>
                  <a:lnTo>
                    <a:pt x="47856" y="10104"/>
                  </a:lnTo>
                  <a:lnTo>
                    <a:pt x="48168" y="10333"/>
                  </a:lnTo>
                  <a:lnTo>
                    <a:pt x="48459" y="10582"/>
                  </a:lnTo>
                  <a:lnTo>
                    <a:pt x="48729" y="10852"/>
                  </a:lnTo>
                  <a:lnTo>
                    <a:pt x="48979" y="11143"/>
                  </a:lnTo>
                  <a:lnTo>
                    <a:pt x="49228" y="11434"/>
                  </a:lnTo>
                  <a:lnTo>
                    <a:pt x="49436" y="11767"/>
                  </a:lnTo>
                  <a:lnTo>
                    <a:pt x="49644" y="12100"/>
                  </a:lnTo>
                  <a:lnTo>
                    <a:pt x="50018" y="11996"/>
                  </a:lnTo>
                  <a:lnTo>
                    <a:pt x="50413" y="11913"/>
                  </a:lnTo>
                  <a:lnTo>
                    <a:pt x="50787" y="11871"/>
                  </a:lnTo>
                  <a:lnTo>
                    <a:pt x="51577" y="11871"/>
                  </a:lnTo>
                  <a:lnTo>
                    <a:pt x="51972" y="11933"/>
                  </a:lnTo>
                  <a:lnTo>
                    <a:pt x="52347" y="11996"/>
                  </a:lnTo>
                  <a:lnTo>
                    <a:pt x="52721" y="12100"/>
                  </a:lnTo>
                  <a:lnTo>
                    <a:pt x="53074" y="12204"/>
                  </a:lnTo>
                  <a:lnTo>
                    <a:pt x="53428" y="12349"/>
                  </a:lnTo>
                  <a:lnTo>
                    <a:pt x="53760" y="12515"/>
                  </a:lnTo>
                  <a:lnTo>
                    <a:pt x="54093" y="12703"/>
                  </a:lnTo>
                  <a:lnTo>
                    <a:pt x="54405" y="12910"/>
                  </a:lnTo>
                  <a:lnTo>
                    <a:pt x="54716" y="13139"/>
                  </a:lnTo>
                  <a:lnTo>
                    <a:pt x="55008" y="13389"/>
                  </a:lnTo>
                  <a:lnTo>
                    <a:pt x="55257" y="13659"/>
                  </a:lnTo>
                  <a:lnTo>
                    <a:pt x="55527" y="13950"/>
                  </a:lnTo>
                  <a:lnTo>
                    <a:pt x="55756" y="14262"/>
                  </a:lnTo>
                  <a:lnTo>
                    <a:pt x="55964" y="14574"/>
                  </a:lnTo>
                  <a:lnTo>
                    <a:pt x="56151" y="14927"/>
                  </a:lnTo>
                  <a:lnTo>
                    <a:pt x="56421" y="14927"/>
                  </a:lnTo>
                  <a:lnTo>
                    <a:pt x="56442" y="14885"/>
                  </a:lnTo>
                  <a:lnTo>
                    <a:pt x="56504" y="14781"/>
                  </a:lnTo>
                  <a:lnTo>
                    <a:pt x="57086" y="13929"/>
                  </a:lnTo>
                  <a:lnTo>
                    <a:pt x="57668" y="13139"/>
                  </a:lnTo>
                  <a:lnTo>
                    <a:pt x="58271" y="12349"/>
                  </a:lnTo>
                  <a:lnTo>
                    <a:pt x="58874" y="11580"/>
                  </a:lnTo>
                  <a:lnTo>
                    <a:pt x="59498" y="10832"/>
                  </a:lnTo>
                  <a:lnTo>
                    <a:pt x="60142" y="10083"/>
                  </a:lnTo>
                  <a:lnTo>
                    <a:pt x="60808" y="9356"/>
                  </a:lnTo>
                  <a:lnTo>
                    <a:pt x="61473" y="8628"/>
                  </a:lnTo>
                  <a:lnTo>
                    <a:pt x="62159" y="7942"/>
                  </a:lnTo>
                  <a:lnTo>
                    <a:pt x="63032" y="7069"/>
                  </a:lnTo>
                  <a:lnTo>
                    <a:pt x="62990" y="6653"/>
                  </a:lnTo>
                  <a:lnTo>
                    <a:pt x="62949" y="6237"/>
                  </a:lnTo>
                  <a:lnTo>
                    <a:pt x="62845" y="5821"/>
                  </a:lnTo>
                  <a:lnTo>
                    <a:pt x="62720" y="5447"/>
                  </a:lnTo>
                  <a:lnTo>
                    <a:pt x="62554" y="5073"/>
                  </a:lnTo>
                  <a:lnTo>
                    <a:pt x="62367" y="4720"/>
                  </a:lnTo>
                  <a:lnTo>
                    <a:pt x="62138" y="4387"/>
                  </a:lnTo>
                  <a:lnTo>
                    <a:pt x="61889" y="4075"/>
                  </a:lnTo>
                  <a:lnTo>
                    <a:pt x="61598" y="3784"/>
                  </a:lnTo>
                  <a:lnTo>
                    <a:pt x="61307" y="3535"/>
                  </a:lnTo>
                  <a:lnTo>
                    <a:pt x="60974" y="3306"/>
                  </a:lnTo>
                  <a:lnTo>
                    <a:pt x="60641" y="3098"/>
                  </a:lnTo>
                  <a:lnTo>
                    <a:pt x="60267" y="2932"/>
                  </a:lnTo>
                  <a:lnTo>
                    <a:pt x="59893" y="2786"/>
                  </a:lnTo>
                  <a:lnTo>
                    <a:pt x="59498" y="2682"/>
                  </a:lnTo>
                  <a:lnTo>
                    <a:pt x="59082" y="2620"/>
                  </a:lnTo>
                  <a:lnTo>
                    <a:pt x="58666" y="2578"/>
                  </a:lnTo>
                  <a:close/>
                  <a:moveTo>
                    <a:pt x="69102" y="97541"/>
                  </a:moveTo>
                  <a:lnTo>
                    <a:pt x="65880" y="111927"/>
                  </a:lnTo>
                  <a:lnTo>
                    <a:pt x="64446" y="118309"/>
                  </a:lnTo>
                  <a:lnTo>
                    <a:pt x="62720" y="118184"/>
                  </a:lnTo>
                  <a:lnTo>
                    <a:pt x="62013" y="122529"/>
                  </a:lnTo>
                  <a:lnTo>
                    <a:pt x="67148" y="122529"/>
                  </a:lnTo>
                  <a:lnTo>
                    <a:pt x="67481" y="122508"/>
                  </a:lnTo>
                  <a:lnTo>
                    <a:pt x="67813" y="122467"/>
                  </a:lnTo>
                  <a:lnTo>
                    <a:pt x="68146" y="122384"/>
                  </a:lnTo>
                  <a:lnTo>
                    <a:pt x="68458" y="122259"/>
                  </a:lnTo>
                  <a:lnTo>
                    <a:pt x="68749" y="122134"/>
                  </a:lnTo>
                  <a:lnTo>
                    <a:pt x="69019" y="121968"/>
                  </a:lnTo>
                  <a:lnTo>
                    <a:pt x="69289" y="121760"/>
                  </a:lnTo>
                  <a:lnTo>
                    <a:pt x="69518" y="121552"/>
                  </a:lnTo>
                  <a:lnTo>
                    <a:pt x="69747" y="121323"/>
                  </a:lnTo>
                  <a:lnTo>
                    <a:pt x="69955" y="121053"/>
                  </a:lnTo>
                  <a:lnTo>
                    <a:pt x="70121" y="120783"/>
                  </a:lnTo>
                  <a:lnTo>
                    <a:pt x="70266" y="120492"/>
                  </a:lnTo>
                  <a:lnTo>
                    <a:pt x="70370" y="120180"/>
                  </a:lnTo>
                  <a:lnTo>
                    <a:pt x="70474" y="119868"/>
                  </a:lnTo>
                  <a:lnTo>
                    <a:pt x="70516" y="119515"/>
                  </a:lnTo>
                  <a:lnTo>
                    <a:pt x="70557" y="119182"/>
                  </a:lnTo>
                  <a:lnTo>
                    <a:pt x="70537" y="118808"/>
                  </a:lnTo>
                  <a:lnTo>
                    <a:pt x="69102" y="97541"/>
                  </a:lnTo>
                  <a:close/>
                  <a:moveTo>
                    <a:pt x="5697" y="1"/>
                  </a:moveTo>
                  <a:lnTo>
                    <a:pt x="5406" y="42"/>
                  </a:lnTo>
                  <a:lnTo>
                    <a:pt x="5094" y="63"/>
                  </a:lnTo>
                  <a:lnTo>
                    <a:pt x="4803" y="125"/>
                  </a:lnTo>
                  <a:lnTo>
                    <a:pt x="4512" y="188"/>
                  </a:lnTo>
                  <a:lnTo>
                    <a:pt x="4242" y="271"/>
                  </a:lnTo>
                  <a:lnTo>
                    <a:pt x="3951" y="354"/>
                  </a:lnTo>
                  <a:lnTo>
                    <a:pt x="3680" y="458"/>
                  </a:lnTo>
                  <a:lnTo>
                    <a:pt x="3431" y="583"/>
                  </a:lnTo>
                  <a:lnTo>
                    <a:pt x="3161" y="707"/>
                  </a:lnTo>
                  <a:lnTo>
                    <a:pt x="2911" y="853"/>
                  </a:lnTo>
                  <a:lnTo>
                    <a:pt x="2662" y="1019"/>
                  </a:lnTo>
                  <a:lnTo>
                    <a:pt x="2433" y="1186"/>
                  </a:lnTo>
                  <a:lnTo>
                    <a:pt x="2204" y="1352"/>
                  </a:lnTo>
                  <a:lnTo>
                    <a:pt x="1996" y="1539"/>
                  </a:lnTo>
                  <a:lnTo>
                    <a:pt x="1789" y="1747"/>
                  </a:lnTo>
                  <a:lnTo>
                    <a:pt x="1581" y="1934"/>
                  </a:lnTo>
                  <a:lnTo>
                    <a:pt x="1394" y="2163"/>
                  </a:lnTo>
                  <a:lnTo>
                    <a:pt x="1227" y="2391"/>
                  </a:lnTo>
                  <a:lnTo>
                    <a:pt x="1061" y="2620"/>
                  </a:lnTo>
                  <a:lnTo>
                    <a:pt x="895" y="2849"/>
                  </a:lnTo>
                  <a:lnTo>
                    <a:pt x="749" y="3098"/>
                  </a:lnTo>
                  <a:lnTo>
                    <a:pt x="624" y="3368"/>
                  </a:lnTo>
                  <a:lnTo>
                    <a:pt x="500" y="3618"/>
                  </a:lnTo>
                  <a:lnTo>
                    <a:pt x="375" y="3888"/>
                  </a:lnTo>
                  <a:lnTo>
                    <a:pt x="292" y="4179"/>
                  </a:lnTo>
                  <a:lnTo>
                    <a:pt x="209" y="4449"/>
                  </a:lnTo>
                  <a:lnTo>
                    <a:pt x="146" y="4740"/>
                  </a:lnTo>
                  <a:lnTo>
                    <a:pt x="84" y="5031"/>
                  </a:lnTo>
                  <a:lnTo>
                    <a:pt x="42" y="5343"/>
                  </a:lnTo>
                  <a:lnTo>
                    <a:pt x="21" y="5634"/>
                  </a:lnTo>
                  <a:lnTo>
                    <a:pt x="1" y="5946"/>
                  </a:lnTo>
                  <a:lnTo>
                    <a:pt x="1" y="6009"/>
                  </a:lnTo>
                  <a:lnTo>
                    <a:pt x="21" y="6466"/>
                  </a:lnTo>
                  <a:lnTo>
                    <a:pt x="7568" y="118642"/>
                  </a:lnTo>
                  <a:lnTo>
                    <a:pt x="7589" y="118974"/>
                  </a:lnTo>
                  <a:lnTo>
                    <a:pt x="7651" y="119307"/>
                  </a:lnTo>
                  <a:lnTo>
                    <a:pt x="7713" y="119640"/>
                  </a:lnTo>
                  <a:lnTo>
                    <a:pt x="7796" y="119951"/>
                  </a:lnTo>
                  <a:lnTo>
                    <a:pt x="7880" y="120263"/>
                  </a:lnTo>
                  <a:lnTo>
                    <a:pt x="8004" y="120575"/>
                  </a:lnTo>
                  <a:lnTo>
                    <a:pt x="8129" y="120866"/>
                  </a:lnTo>
                  <a:lnTo>
                    <a:pt x="8254" y="121178"/>
                  </a:lnTo>
                  <a:lnTo>
                    <a:pt x="8399" y="121448"/>
                  </a:lnTo>
                  <a:lnTo>
                    <a:pt x="8566" y="121739"/>
                  </a:lnTo>
                  <a:lnTo>
                    <a:pt x="8732" y="122009"/>
                  </a:lnTo>
                  <a:lnTo>
                    <a:pt x="8919" y="122259"/>
                  </a:lnTo>
                  <a:lnTo>
                    <a:pt x="9127" y="122508"/>
                  </a:lnTo>
                  <a:lnTo>
                    <a:pt x="9335" y="122758"/>
                  </a:lnTo>
                  <a:lnTo>
                    <a:pt x="9543" y="122987"/>
                  </a:lnTo>
                  <a:lnTo>
                    <a:pt x="9771" y="123215"/>
                  </a:lnTo>
                  <a:lnTo>
                    <a:pt x="10000" y="123423"/>
                  </a:lnTo>
                  <a:lnTo>
                    <a:pt x="10250" y="123631"/>
                  </a:lnTo>
                  <a:lnTo>
                    <a:pt x="10520" y="123818"/>
                  </a:lnTo>
                  <a:lnTo>
                    <a:pt x="10769" y="124005"/>
                  </a:lnTo>
                  <a:lnTo>
                    <a:pt x="11039" y="124171"/>
                  </a:lnTo>
                  <a:lnTo>
                    <a:pt x="11331" y="124317"/>
                  </a:lnTo>
                  <a:lnTo>
                    <a:pt x="11622" y="124463"/>
                  </a:lnTo>
                  <a:lnTo>
                    <a:pt x="11913" y="124587"/>
                  </a:lnTo>
                  <a:lnTo>
                    <a:pt x="12204" y="124712"/>
                  </a:lnTo>
                  <a:lnTo>
                    <a:pt x="12515" y="124816"/>
                  </a:lnTo>
                  <a:lnTo>
                    <a:pt x="12827" y="124899"/>
                  </a:lnTo>
                  <a:lnTo>
                    <a:pt x="13160" y="124982"/>
                  </a:lnTo>
                  <a:lnTo>
                    <a:pt x="13472" y="125024"/>
                  </a:lnTo>
                  <a:lnTo>
                    <a:pt x="13804" y="125086"/>
                  </a:lnTo>
                  <a:lnTo>
                    <a:pt x="14137" y="125107"/>
                  </a:lnTo>
                  <a:lnTo>
                    <a:pt x="14490" y="125128"/>
                  </a:lnTo>
                  <a:lnTo>
                    <a:pt x="67148" y="125128"/>
                  </a:lnTo>
                  <a:lnTo>
                    <a:pt x="67460" y="125107"/>
                  </a:lnTo>
                  <a:lnTo>
                    <a:pt x="67751" y="125086"/>
                  </a:lnTo>
                  <a:lnTo>
                    <a:pt x="68063" y="125045"/>
                  </a:lnTo>
                  <a:lnTo>
                    <a:pt x="68354" y="125003"/>
                  </a:lnTo>
                  <a:lnTo>
                    <a:pt x="68624" y="124941"/>
                  </a:lnTo>
                  <a:lnTo>
                    <a:pt x="68915" y="124858"/>
                  </a:lnTo>
                  <a:lnTo>
                    <a:pt x="69185" y="124754"/>
                  </a:lnTo>
                  <a:lnTo>
                    <a:pt x="69456" y="124650"/>
                  </a:lnTo>
                  <a:lnTo>
                    <a:pt x="69726" y="124546"/>
                  </a:lnTo>
                  <a:lnTo>
                    <a:pt x="69975" y="124400"/>
                  </a:lnTo>
                  <a:lnTo>
                    <a:pt x="70225" y="124255"/>
                  </a:lnTo>
                  <a:lnTo>
                    <a:pt x="70474" y="124109"/>
                  </a:lnTo>
                  <a:lnTo>
                    <a:pt x="70703" y="123943"/>
                  </a:lnTo>
                  <a:lnTo>
                    <a:pt x="70932" y="123776"/>
                  </a:lnTo>
                  <a:lnTo>
                    <a:pt x="71160" y="123589"/>
                  </a:lnTo>
                  <a:lnTo>
                    <a:pt x="71368" y="123382"/>
                  </a:lnTo>
                  <a:lnTo>
                    <a:pt x="71555" y="123174"/>
                  </a:lnTo>
                  <a:lnTo>
                    <a:pt x="71742" y="122966"/>
                  </a:lnTo>
                  <a:lnTo>
                    <a:pt x="71930" y="122737"/>
                  </a:lnTo>
                  <a:lnTo>
                    <a:pt x="72096" y="122508"/>
                  </a:lnTo>
                  <a:lnTo>
                    <a:pt x="72241" y="122280"/>
                  </a:lnTo>
                  <a:lnTo>
                    <a:pt x="72387" y="122030"/>
                  </a:lnTo>
                  <a:lnTo>
                    <a:pt x="72532" y="121760"/>
                  </a:lnTo>
                  <a:lnTo>
                    <a:pt x="72657" y="121511"/>
                  </a:lnTo>
                  <a:lnTo>
                    <a:pt x="72761" y="121240"/>
                  </a:lnTo>
                  <a:lnTo>
                    <a:pt x="72865" y="120949"/>
                  </a:lnTo>
                  <a:lnTo>
                    <a:pt x="72948" y="120679"/>
                  </a:lnTo>
                  <a:lnTo>
                    <a:pt x="73011" y="120388"/>
                  </a:lnTo>
                  <a:lnTo>
                    <a:pt x="73073" y="120097"/>
                  </a:lnTo>
                  <a:lnTo>
                    <a:pt x="73114" y="119806"/>
                  </a:lnTo>
                  <a:lnTo>
                    <a:pt x="73135" y="119494"/>
                  </a:lnTo>
                  <a:lnTo>
                    <a:pt x="73135" y="119182"/>
                  </a:lnTo>
                  <a:lnTo>
                    <a:pt x="73135" y="119120"/>
                  </a:lnTo>
                  <a:lnTo>
                    <a:pt x="73114" y="118642"/>
                  </a:lnTo>
                  <a:lnTo>
                    <a:pt x="71098" y="88519"/>
                  </a:lnTo>
                  <a:lnTo>
                    <a:pt x="69476" y="95899"/>
                  </a:lnTo>
                  <a:lnTo>
                    <a:pt x="71015" y="118787"/>
                  </a:lnTo>
                  <a:lnTo>
                    <a:pt x="71015" y="119203"/>
                  </a:lnTo>
                  <a:lnTo>
                    <a:pt x="70994" y="119577"/>
                  </a:lnTo>
                  <a:lnTo>
                    <a:pt x="70932" y="119951"/>
                  </a:lnTo>
                  <a:lnTo>
                    <a:pt x="70828" y="120326"/>
                  </a:lnTo>
                  <a:lnTo>
                    <a:pt x="70703" y="120679"/>
                  </a:lnTo>
                  <a:lnTo>
                    <a:pt x="70537" y="121012"/>
                  </a:lnTo>
                  <a:lnTo>
                    <a:pt x="70329" y="121344"/>
                  </a:lnTo>
                  <a:lnTo>
                    <a:pt x="70121" y="121635"/>
                  </a:lnTo>
                  <a:lnTo>
                    <a:pt x="69851" y="121906"/>
                  </a:lnTo>
                  <a:lnTo>
                    <a:pt x="69580" y="122155"/>
                  </a:lnTo>
                  <a:lnTo>
                    <a:pt x="69269" y="122384"/>
                  </a:lnTo>
                  <a:lnTo>
                    <a:pt x="68957" y="122571"/>
                  </a:lnTo>
                  <a:lnTo>
                    <a:pt x="68603" y="122737"/>
                  </a:lnTo>
                  <a:lnTo>
                    <a:pt x="68250" y="122862"/>
                  </a:lnTo>
                  <a:lnTo>
                    <a:pt x="67876" y="122945"/>
                  </a:lnTo>
                  <a:lnTo>
                    <a:pt x="67481" y="123007"/>
                  </a:lnTo>
                  <a:lnTo>
                    <a:pt x="61951" y="123007"/>
                  </a:lnTo>
                  <a:lnTo>
                    <a:pt x="61951" y="123028"/>
                  </a:lnTo>
                  <a:lnTo>
                    <a:pt x="61639" y="123007"/>
                  </a:lnTo>
                  <a:lnTo>
                    <a:pt x="18212" y="123007"/>
                  </a:lnTo>
                  <a:lnTo>
                    <a:pt x="17754" y="122987"/>
                  </a:lnTo>
                  <a:lnTo>
                    <a:pt x="17297" y="122903"/>
                  </a:lnTo>
                  <a:lnTo>
                    <a:pt x="16860" y="122779"/>
                  </a:lnTo>
                  <a:lnTo>
                    <a:pt x="16445" y="122633"/>
                  </a:lnTo>
                  <a:lnTo>
                    <a:pt x="16029" y="122446"/>
                  </a:lnTo>
                  <a:lnTo>
                    <a:pt x="15655" y="122217"/>
                  </a:lnTo>
                  <a:lnTo>
                    <a:pt x="15280" y="121968"/>
                  </a:lnTo>
                  <a:lnTo>
                    <a:pt x="14948" y="121677"/>
                  </a:lnTo>
                  <a:lnTo>
                    <a:pt x="14657" y="121365"/>
                  </a:lnTo>
                  <a:lnTo>
                    <a:pt x="14366" y="121012"/>
                  </a:lnTo>
                  <a:lnTo>
                    <a:pt x="14116" y="120658"/>
                  </a:lnTo>
                  <a:lnTo>
                    <a:pt x="13908" y="120263"/>
                  </a:lnTo>
                  <a:lnTo>
                    <a:pt x="13721" y="119847"/>
                  </a:lnTo>
                  <a:lnTo>
                    <a:pt x="13576" y="119411"/>
                  </a:lnTo>
                  <a:lnTo>
                    <a:pt x="13472" y="118974"/>
                  </a:lnTo>
                  <a:lnTo>
                    <a:pt x="13409" y="118517"/>
                  </a:lnTo>
                  <a:lnTo>
                    <a:pt x="5863" y="6341"/>
                  </a:lnTo>
                  <a:lnTo>
                    <a:pt x="5863" y="5946"/>
                  </a:lnTo>
                  <a:lnTo>
                    <a:pt x="5884" y="5572"/>
                  </a:lnTo>
                  <a:lnTo>
                    <a:pt x="5946" y="5177"/>
                  </a:lnTo>
                  <a:lnTo>
                    <a:pt x="6050" y="4824"/>
                  </a:lnTo>
                  <a:lnTo>
                    <a:pt x="6175" y="4470"/>
                  </a:lnTo>
                  <a:lnTo>
                    <a:pt x="6341" y="4138"/>
                  </a:lnTo>
                  <a:lnTo>
                    <a:pt x="6528" y="3805"/>
                  </a:lnTo>
                  <a:lnTo>
                    <a:pt x="6757" y="3514"/>
                  </a:lnTo>
                  <a:lnTo>
                    <a:pt x="7006" y="3244"/>
                  </a:lnTo>
                  <a:lnTo>
                    <a:pt x="7298" y="2994"/>
                  </a:lnTo>
                  <a:lnTo>
                    <a:pt x="7589" y="2766"/>
                  </a:lnTo>
                  <a:lnTo>
                    <a:pt x="7921" y="2578"/>
                  </a:lnTo>
                  <a:lnTo>
                    <a:pt x="8254" y="2412"/>
                  </a:lnTo>
                  <a:lnTo>
                    <a:pt x="8607" y="2287"/>
                  </a:lnTo>
                  <a:lnTo>
                    <a:pt x="9002" y="2204"/>
                  </a:lnTo>
                  <a:lnTo>
                    <a:pt x="9397" y="2142"/>
                  </a:lnTo>
                  <a:lnTo>
                    <a:pt x="9730" y="2121"/>
                  </a:lnTo>
                  <a:lnTo>
                    <a:pt x="58666" y="2121"/>
                  </a:lnTo>
                  <a:lnTo>
                    <a:pt x="59124" y="2163"/>
                  </a:lnTo>
                  <a:lnTo>
                    <a:pt x="59581" y="2246"/>
                  </a:lnTo>
                  <a:lnTo>
                    <a:pt x="60018" y="2350"/>
                  </a:lnTo>
                  <a:lnTo>
                    <a:pt x="60433" y="2516"/>
                  </a:lnTo>
                  <a:lnTo>
                    <a:pt x="60849" y="2703"/>
                  </a:lnTo>
                  <a:lnTo>
                    <a:pt x="61223" y="2932"/>
                  </a:lnTo>
                  <a:lnTo>
                    <a:pt x="61577" y="3181"/>
                  </a:lnTo>
                  <a:lnTo>
                    <a:pt x="61930" y="3472"/>
                  </a:lnTo>
                  <a:lnTo>
                    <a:pt x="62221" y="3784"/>
                  </a:lnTo>
                  <a:lnTo>
                    <a:pt x="62512" y="4117"/>
                  </a:lnTo>
                  <a:lnTo>
                    <a:pt x="62762" y="4491"/>
                  </a:lnTo>
                  <a:lnTo>
                    <a:pt x="62970" y="4886"/>
                  </a:lnTo>
                  <a:lnTo>
                    <a:pt x="63157" y="5281"/>
                  </a:lnTo>
                  <a:lnTo>
                    <a:pt x="63302" y="5718"/>
                  </a:lnTo>
                  <a:lnTo>
                    <a:pt x="63406" y="6175"/>
                  </a:lnTo>
                  <a:lnTo>
                    <a:pt x="63469" y="6632"/>
                  </a:lnTo>
                  <a:lnTo>
                    <a:pt x="64196" y="5946"/>
                  </a:lnTo>
                  <a:lnTo>
                    <a:pt x="64924" y="5260"/>
                  </a:lnTo>
                  <a:lnTo>
                    <a:pt x="65277" y="4928"/>
                  </a:lnTo>
                  <a:lnTo>
                    <a:pt x="65090" y="4408"/>
                  </a:lnTo>
                  <a:lnTo>
                    <a:pt x="64861" y="3909"/>
                  </a:lnTo>
                  <a:lnTo>
                    <a:pt x="64591" y="3410"/>
                  </a:lnTo>
                  <a:lnTo>
                    <a:pt x="64300" y="2973"/>
                  </a:lnTo>
                  <a:lnTo>
                    <a:pt x="63967" y="2537"/>
                  </a:lnTo>
                  <a:lnTo>
                    <a:pt x="63614" y="2142"/>
                  </a:lnTo>
                  <a:lnTo>
                    <a:pt x="63219" y="1768"/>
                  </a:lnTo>
                  <a:lnTo>
                    <a:pt x="62803" y="1414"/>
                  </a:lnTo>
                  <a:lnTo>
                    <a:pt x="62346" y="1102"/>
                  </a:lnTo>
                  <a:lnTo>
                    <a:pt x="61889" y="832"/>
                  </a:lnTo>
                  <a:lnTo>
                    <a:pt x="61390" y="604"/>
                  </a:lnTo>
                  <a:lnTo>
                    <a:pt x="60870" y="396"/>
                  </a:lnTo>
                  <a:lnTo>
                    <a:pt x="60350" y="229"/>
                  </a:lnTo>
                  <a:lnTo>
                    <a:pt x="59810" y="105"/>
                  </a:lnTo>
                  <a:lnTo>
                    <a:pt x="59248" y="42"/>
                  </a:lnTo>
                  <a:lnTo>
                    <a:pt x="58666" y="1"/>
                  </a:lnTo>
                  <a:close/>
                </a:path>
              </a:pathLst>
            </a:custGeom>
            <a:solidFill>
              <a:srgbClr val="9494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4"/>
            <p:cNvSpPr/>
            <p:nvPr/>
          </p:nvSpPr>
          <p:spPr>
            <a:xfrm>
              <a:off x="6876461" y="3681630"/>
              <a:ext cx="202623" cy="592552"/>
            </a:xfrm>
            <a:custGeom>
              <a:rect b="b" l="l" r="r" t="t"/>
              <a:pathLst>
                <a:path extrusionOk="0" fill="none" h="24989" w="8545">
                  <a:moveTo>
                    <a:pt x="7089" y="0"/>
                  </a:moveTo>
                  <a:lnTo>
                    <a:pt x="7089" y="0"/>
                  </a:lnTo>
                  <a:lnTo>
                    <a:pt x="3867" y="14386"/>
                  </a:lnTo>
                  <a:lnTo>
                    <a:pt x="2433" y="20768"/>
                  </a:lnTo>
                  <a:lnTo>
                    <a:pt x="707" y="20643"/>
                  </a:lnTo>
                  <a:lnTo>
                    <a:pt x="0" y="24988"/>
                  </a:lnTo>
                  <a:lnTo>
                    <a:pt x="5073" y="24988"/>
                  </a:lnTo>
                  <a:lnTo>
                    <a:pt x="5073" y="24988"/>
                  </a:lnTo>
                  <a:lnTo>
                    <a:pt x="5135" y="24988"/>
                  </a:lnTo>
                  <a:lnTo>
                    <a:pt x="5135" y="24988"/>
                  </a:lnTo>
                  <a:lnTo>
                    <a:pt x="5468" y="24967"/>
                  </a:lnTo>
                  <a:lnTo>
                    <a:pt x="5800" y="24926"/>
                  </a:lnTo>
                  <a:lnTo>
                    <a:pt x="6133" y="24843"/>
                  </a:lnTo>
                  <a:lnTo>
                    <a:pt x="6445" y="24718"/>
                  </a:lnTo>
                  <a:lnTo>
                    <a:pt x="6736" y="24593"/>
                  </a:lnTo>
                  <a:lnTo>
                    <a:pt x="7006" y="24427"/>
                  </a:lnTo>
                  <a:lnTo>
                    <a:pt x="7276" y="24219"/>
                  </a:lnTo>
                  <a:lnTo>
                    <a:pt x="7505" y="24011"/>
                  </a:lnTo>
                  <a:lnTo>
                    <a:pt x="7734" y="23782"/>
                  </a:lnTo>
                  <a:lnTo>
                    <a:pt x="7942" y="23512"/>
                  </a:lnTo>
                  <a:lnTo>
                    <a:pt x="8108" y="23242"/>
                  </a:lnTo>
                  <a:lnTo>
                    <a:pt x="8253" y="22951"/>
                  </a:lnTo>
                  <a:lnTo>
                    <a:pt x="8357" y="22639"/>
                  </a:lnTo>
                  <a:lnTo>
                    <a:pt x="8461" y="22327"/>
                  </a:lnTo>
                  <a:lnTo>
                    <a:pt x="8503" y="21974"/>
                  </a:lnTo>
                  <a:lnTo>
                    <a:pt x="8544" y="21641"/>
                  </a:lnTo>
                  <a:lnTo>
                    <a:pt x="8544" y="21641"/>
                  </a:lnTo>
                  <a:lnTo>
                    <a:pt x="8524" y="21267"/>
                  </a:lnTo>
                  <a:lnTo>
                    <a:pt x="708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4"/>
            <p:cNvSpPr/>
            <p:nvPr/>
          </p:nvSpPr>
          <p:spPr>
            <a:xfrm>
              <a:off x="6518577" y="2663204"/>
              <a:ext cx="438254" cy="687212"/>
            </a:xfrm>
            <a:custGeom>
              <a:rect b="b" l="l" r="r" t="t"/>
              <a:pathLst>
                <a:path extrusionOk="0" fill="none" h="28981" w="18482">
                  <a:moveTo>
                    <a:pt x="18482" y="1"/>
                  </a:moveTo>
                  <a:lnTo>
                    <a:pt x="18482" y="1"/>
                  </a:lnTo>
                  <a:lnTo>
                    <a:pt x="16985" y="4034"/>
                  </a:lnTo>
                  <a:lnTo>
                    <a:pt x="15551" y="7838"/>
                  </a:lnTo>
                  <a:lnTo>
                    <a:pt x="14220" y="11247"/>
                  </a:lnTo>
                  <a:lnTo>
                    <a:pt x="13617" y="12744"/>
                  </a:lnTo>
                  <a:lnTo>
                    <a:pt x="13056" y="14095"/>
                  </a:lnTo>
                  <a:lnTo>
                    <a:pt x="13056" y="14095"/>
                  </a:lnTo>
                  <a:lnTo>
                    <a:pt x="12890" y="14490"/>
                  </a:lnTo>
                  <a:lnTo>
                    <a:pt x="12682" y="14906"/>
                  </a:lnTo>
                  <a:lnTo>
                    <a:pt x="12474" y="15322"/>
                  </a:lnTo>
                  <a:lnTo>
                    <a:pt x="12224" y="15738"/>
                  </a:lnTo>
                  <a:lnTo>
                    <a:pt x="11975" y="16154"/>
                  </a:lnTo>
                  <a:lnTo>
                    <a:pt x="11684" y="16590"/>
                  </a:lnTo>
                  <a:lnTo>
                    <a:pt x="11081" y="17484"/>
                  </a:lnTo>
                  <a:lnTo>
                    <a:pt x="10416" y="18399"/>
                  </a:lnTo>
                  <a:lnTo>
                    <a:pt x="9667" y="19313"/>
                  </a:lnTo>
                  <a:lnTo>
                    <a:pt x="8878" y="20249"/>
                  </a:lnTo>
                  <a:lnTo>
                    <a:pt x="8046" y="21205"/>
                  </a:lnTo>
                  <a:lnTo>
                    <a:pt x="7152" y="22182"/>
                  </a:lnTo>
                  <a:lnTo>
                    <a:pt x="6217" y="23139"/>
                  </a:lnTo>
                  <a:lnTo>
                    <a:pt x="5239" y="24116"/>
                  </a:lnTo>
                  <a:lnTo>
                    <a:pt x="4242" y="25093"/>
                  </a:lnTo>
                  <a:lnTo>
                    <a:pt x="3202" y="26070"/>
                  </a:lnTo>
                  <a:lnTo>
                    <a:pt x="2163" y="27047"/>
                  </a:lnTo>
                  <a:lnTo>
                    <a:pt x="1082" y="28024"/>
                  </a:lnTo>
                  <a:lnTo>
                    <a:pt x="1" y="28980"/>
                  </a:lnTo>
                  <a:lnTo>
                    <a:pt x="15696" y="28980"/>
                  </a:lnTo>
                  <a:lnTo>
                    <a:pt x="15696" y="28980"/>
                  </a:lnTo>
                  <a:lnTo>
                    <a:pt x="16133" y="26402"/>
                  </a:lnTo>
                  <a:lnTo>
                    <a:pt x="16590" y="24032"/>
                  </a:lnTo>
                  <a:lnTo>
                    <a:pt x="16819" y="22951"/>
                  </a:lnTo>
                  <a:lnTo>
                    <a:pt x="17047" y="21933"/>
                  </a:lnTo>
                  <a:lnTo>
                    <a:pt x="17276" y="20997"/>
                  </a:lnTo>
                  <a:lnTo>
                    <a:pt x="17505" y="20145"/>
                  </a:lnTo>
                  <a:lnTo>
                    <a:pt x="17505" y="20145"/>
                  </a:lnTo>
                  <a:lnTo>
                    <a:pt x="17505" y="18960"/>
                  </a:lnTo>
                  <a:lnTo>
                    <a:pt x="17526" y="17630"/>
                  </a:lnTo>
                  <a:lnTo>
                    <a:pt x="17630" y="14636"/>
                  </a:lnTo>
                  <a:lnTo>
                    <a:pt x="17796" y="11289"/>
                  </a:lnTo>
                  <a:lnTo>
                    <a:pt x="17983" y="7693"/>
                  </a:lnTo>
                  <a:lnTo>
                    <a:pt x="17983" y="7693"/>
                  </a:lnTo>
                  <a:lnTo>
                    <a:pt x="17983" y="7693"/>
                  </a:lnTo>
                  <a:lnTo>
                    <a:pt x="17983" y="7693"/>
                  </a:lnTo>
                  <a:lnTo>
                    <a:pt x="18232" y="3888"/>
                  </a:lnTo>
                  <a:lnTo>
                    <a:pt x="1848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4"/>
            <p:cNvSpPr/>
            <p:nvPr/>
          </p:nvSpPr>
          <p:spPr>
            <a:xfrm>
              <a:off x="6611267" y="1893232"/>
              <a:ext cx="252894" cy="332283"/>
            </a:xfrm>
            <a:custGeom>
              <a:rect b="b" l="l" r="r" t="t"/>
              <a:pathLst>
                <a:path extrusionOk="0" fill="none" h="14013" w="10665">
                  <a:moveTo>
                    <a:pt x="7047" y="1"/>
                  </a:moveTo>
                  <a:lnTo>
                    <a:pt x="7047" y="1"/>
                  </a:lnTo>
                  <a:lnTo>
                    <a:pt x="6819" y="63"/>
                  </a:lnTo>
                  <a:lnTo>
                    <a:pt x="6569" y="126"/>
                  </a:lnTo>
                  <a:lnTo>
                    <a:pt x="6320" y="146"/>
                  </a:lnTo>
                  <a:lnTo>
                    <a:pt x="6050" y="167"/>
                  </a:lnTo>
                  <a:lnTo>
                    <a:pt x="6050" y="167"/>
                  </a:lnTo>
                  <a:lnTo>
                    <a:pt x="6008" y="167"/>
                  </a:lnTo>
                  <a:lnTo>
                    <a:pt x="0" y="167"/>
                  </a:lnTo>
                  <a:lnTo>
                    <a:pt x="0" y="167"/>
                  </a:lnTo>
                  <a:lnTo>
                    <a:pt x="832" y="832"/>
                  </a:lnTo>
                  <a:lnTo>
                    <a:pt x="1622" y="1560"/>
                  </a:lnTo>
                  <a:lnTo>
                    <a:pt x="1622" y="1560"/>
                  </a:lnTo>
                  <a:lnTo>
                    <a:pt x="2308" y="2225"/>
                  </a:lnTo>
                  <a:lnTo>
                    <a:pt x="2952" y="2932"/>
                  </a:lnTo>
                  <a:lnTo>
                    <a:pt x="3576" y="3639"/>
                  </a:lnTo>
                  <a:lnTo>
                    <a:pt x="4158" y="4366"/>
                  </a:lnTo>
                  <a:lnTo>
                    <a:pt x="4719" y="5115"/>
                  </a:lnTo>
                  <a:lnTo>
                    <a:pt x="5239" y="5863"/>
                  </a:lnTo>
                  <a:lnTo>
                    <a:pt x="5738" y="6632"/>
                  </a:lnTo>
                  <a:lnTo>
                    <a:pt x="6174" y="7422"/>
                  </a:lnTo>
                  <a:lnTo>
                    <a:pt x="6611" y="8212"/>
                  </a:lnTo>
                  <a:lnTo>
                    <a:pt x="6985" y="9023"/>
                  </a:lnTo>
                  <a:lnTo>
                    <a:pt x="7338" y="9834"/>
                  </a:lnTo>
                  <a:lnTo>
                    <a:pt x="7671" y="10665"/>
                  </a:lnTo>
                  <a:lnTo>
                    <a:pt x="7962" y="11497"/>
                  </a:lnTo>
                  <a:lnTo>
                    <a:pt x="8212" y="12328"/>
                  </a:lnTo>
                  <a:lnTo>
                    <a:pt x="8419" y="13160"/>
                  </a:lnTo>
                  <a:lnTo>
                    <a:pt x="8607" y="14012"/>
                  </a:lnTo>
                  <a:lnTo>
                    <a:pt x="8607" y="14012"/>
                  </a:lnTo>
                  <a:lnTo>
                    <a:pt x="9625" y="10769"/>
                  </a:lnTo>
                  <a:lnTo>
                    <a:pt x="7962" y="10000"/>
                  </a:lnTo>
                  <a:lnTo>
                    <a:pt x="7962" y="10000"/>
                  </a:lnTo>
                  <a:lnTo>
                    <a:pt x="7962" y="10000"/>
                  </a:lnTo>
                  <a:lnTo>
                    <a:pt x="8814" y="7984"/>
                  </a:lnTo>
                  <a:lnTo>
                    <a:pt x="9667" y="5905"/>
                  </a:lnTo>
                  <a:lnTo>
                    <a:pt x="10665" y="3473"/>
                  </a:lnTo>
                  <a:lnTo>
                    <a:pt x="10665" y="3473"/>
                  </a:lnTo>
                  <a:lnTo>
                    <a:pt x="10083" y="2994"/>
                  </a:lnTo>
                  <a:lnTo>
                    <a:pt x="9521" y="2495"/>
                  </a:lnTo>
                  <a:lnTo>
                    <a:pt x="8960" y="1997"/>
                  </a:lnTo>
                  <a:lnTo>
                    <a:pt x="8419" y="1477"/>
                  </a:lnTo>
                  <a:lnTo>
                    <a:pt x="8419" y="1477"/>
                  </a:lnTo>
                  <a:lnTo>
                    <a:pt x="7733" y="770"/>
                  </a:lnTo>
                  <a:lnTo>
                    <a:pt x="7380" y="396"/>
                  </a:lnTo>
                  <a:lnTo>
                    <a:pt x="704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4"/>
            <p:cNvSpPr/>
            <p:nvPr/>
          </p:nvSpPr>
          <p:spPr>
            <a:xfrm>
              <a:off x="6854764" y="1779865"/>
              <a:ext cx="522" cy="996"/>
            </a:xfrm>
            <a:custGeom>
              <a:rect b="b" l="l" r="r" t="t"/>
              <a:pathLst>
                <a:path extrusionOk="0" fill="none" h="42" w="22">
                  <a:moveTo>
                    <a:pt x="1" y="0"/>
                  </a:moveTo>
                  <a:lnTo>
                    <a:pt x="1" y="0"/>
                  </a:lnTo>
                  <a:lnTo>
                    <a:pt x="1" y="0"/>
                  </a:lnTo>
                  <a:lnTo>
                    <a:pt x="1" y="0"/>
                  </a:lnTo>
                  <a:lnTo>
                    <a:pt x="21" y="42"/>
                  </a:lnTo>
                  <a:lnTo>
                    <a:pt x="21" y="42"/>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4"/>
            <p:cNvSpPr/>
            <p:nvPr/>
          </p:nvSpPr>
          <p:spPr>
            <a:xfrm>
              <a:off x="6856732" y="1722198"/>
              <a:ext cx="62625" cy="139026"/>
            </a:xfrm>
            <a:custGeom>
              <a:rect b="b" l="l" r="r" t="t"/>
              <a:pathLst>
                <a:path extrusionOk="0" fill="none" h="5863" w="2641">
                  <a:moveTo>
                    <a:pt x="2371" y="0"/>
                  </a:moveTo>
                  <a:lnTo>
                    <a:pt x="2371" y="0"/>
                  </a:lnTo>
                  <a:lnTo>
                    <a:pt x="1331" y="1144"/>
                  </a:lnTo>
                  <a:lnTo>
                    <a:pt x="354" y="2308"/>
                  </a:lnTo>
                  <a:lnTo>
                    <a:pt x="1" y="2765"/>
                  </a:lnTo>
                  <a:lnTo>
                    <a:pt x="1" y="2765"/>
                  </a:lnTo>
                  <a:lnTo>
                    <a:pt x="42" y="2869"/>
                  </a:lnTo>
                  <a:lnTo>
                    <a:pt x="42" y="2869"/>
                  </a:lnTo>
                  <a:lnTo>
                    <a:pt x="188" y="3181"/>
                  </a:lnTo>
                  <a:lnTo>
                    <a:pt x="354" y="3472"/>
                  </a:lnTo>
                  <a:lnTo>
                    <a:pt x="520" y="3763"/>
                  </a:lnTo>
                  <a:lnTo>
                    <a:pt x="708" y="4054"/>
                  </a:lnTo>
                  <a:lnTo>
                    <a:pt x="708" y="4054"/>
                  </a:lnTo>
                  <a:lnTo>
                    <a:pt x="1186" y="4698"/>
                  </a:lnTo>
                  <a:lnTo>
                    <a:pt x="1685" y="5343"/>
                  </a:lnTo>
                  <a:lnTo>
                    <a:pt x="1685" y="5343"/>
                  </a:lnTo>
                  <a:lnTo>
                    <a:pt x="2121" y="5863"/>
                  </a:lnTo>
                  <a:lnTo>
                    <a:pt x="2121" y="5863"/>
                  </a:lnTo>
                  <a:lnTo>
                    <a:pt x="2142" y="5821"/>
                  </a:lnTo>
                  <a:lnTo>
                    <a:pt x="2142" y="5821"/>
                  </a:lnTo>
                  <a:lnTo>
                    <a:pt x="2391" y="5052"/>
                  </a:lnTo>
                  <a:lnTo>
                    <a:pt x="2641" y="4137"/>
                  </a:lnTo>
                  <a:lnTo>
                    <a:pt x="237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4"/>
            <p:cNvSpPr/>
            <p:nvPr/>
          </p:nvSpPr>
          <p:spPr>
            <a:xfrm>
              <a:off x="6923292" y="1681769"/>
              <a:ext cx="29095" cy="104525"/>
            </a:xfrm>
            <a:custGeom>
              <a:rect b="b" l="l" r="r" t="t"/>
              <a:pathLst>
                <a:path extrusionOk="0" fill="none" h="4408" w="1227">
                  <a:moveTo>
                    <a:pt x="1227" y="0"/>
                  </a:moveTo>
                  <a:lnTo>
                    <a:pt x="1227" y="0"/>
                  </a:lnTo>
                  <a:lnTo>
                    <a:pt x="603" y="603"/>
                  </a:lnTo>
                  <a:lnTo>
                    <a:pt x="0" y="1248"/>
                  </a:lnTo>
                  <a:lnTo>
                    <a:pt x="208" y="4408"/>
                  </a:lnTo>
                  <a:lnTo>
                    <a:pt x="208" y="4408"/>
                  </a:lnTo>
                  <a:lnTo>
                    <a:pt x="728" y="2287"/>
                  </a:lnTo>
                  <a:lnTo>
                    <a:pt x="122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4"/>
            <p:cNvSpPr/>
            <p:nvPr/>
          </p:nvSpPr>
          <p:spPr>
            <a:xfrm>
              <a:off x="5555875" y="1429878"/>
              <a:ext cx="1344783" cy="2844362"/>
            </a:xfrm>
            <a:custGeom>
              <a:rect b="b" l="l" r="r" t="t"/>
              <a:pathLst>
                <a:path extrusionOk="0" fill="none" h="119952" w="56712">
                  <a:moveTo>
                    <a:pt x="52346" y="0"/>
                  </a:moveTo>
                  <a:lnTo>
                    <a:pt x="3472" y="21"/>
                  </a:lnTo>
                  <a:lnTo>
                    <a:pt x="3472" y="21"/>
                  </a:lnTo>
                  <a:lnTo>
                    <a:pt x="3410" y="21"/>
                  </a:lnTo>
                  <a:lnTo>
                    <a:pt x="3410" y="21"/>
                  </a:lnTo>
                  <a:lnTo>
                    <a:pt x="3077" y="42"/>
                  </a:lnTo>
                  <a:lnTo>
                    <a:pt x="2745" y="84"/>
                  </a:lnTo>
                  <a:lnTo>
                    <a:pt x="2412" y="167"/>
                  </a:lnTo>
                  <a:lnTo>
                    <a:pt x="2100" y="291"/>
                  </a:lnTo>
                  <a:lnTo>
                    <a:pt x="1809" y="416"/>
                  </a:lnTo>
                  <a:lnTo>
                    <a:pt x="1539" y="583"/>
                  </a:lnTo>
                  <a:lnTo>
                    <a:pt x="1269" y="790"/>
                  </a:lnTo>
                  <a:lnTo>
                    <a:pt x="1040" y="998"/>
                  </a:lnTo>
                  <a:lnTo>
                    <a:pt x="811" y="1227"/>
                  </a:lnTo>
                  <a:lnTo>
                    <a:pt x="624" y="1497"/>
                  </a:lnTo>
                  <a:lnTo>
                    <a:pt x="437" y="1767"/>
                  </a:lnTo>
                  <a:lnTo>
                    <a:pt x="291" y="2059"/>
                  </a:lnTo>
                  <a:lnTo>
                    <a:pt x="188" y="2370"/>
                  </a:lnTo>
                  <a:lnTo>
                    <a:pt x="84" y="2682"/>
                  </a:lnTo>
                  <a:lnTo>
                    <a:pt x="42" y="3015"/>
                  </a:lnTo>
                  <a:lnTo>
                    <a:pt x="0" y="3368"/>
                  </a:lnTo>
                  <a:lnTo>
                    <a:pt x="0" y="3368"/>
                  </a:lnTo>
                  <a:lnTo>
                    <a:pt x="21" y="3742"/>
                  </a:lnTo>
                  <a:lnTo>
                    <a:pt x="7568" y="115877"/>
                  </a:lnTo>
                  <a:lnTo>
                    <a:pt x="7568" y="115877"/>
                  </a:lnTo>
                  <a:lnTo>
                    <a:pt x="7630" y="116292"/>
                  </a:lnTo>
                  <a:lnTo>
                    <a:pt x="7713" y="116708"/>
                  </a:lnTo>
                  <a:lnTo>
                    <a:pt x="7838" y="117082"/>
                  </a:lnTo>
                  <a:lnTo>
                    <a:pt x="8004" y="117457"/>
                  </a:lnTo>
                  <a:lnTo>
                    <a:pt x="8191" y="117810"/>
                  </a:lnTo>
                  <a:lnTo>
                    <a:pt x="8420" y="118143"/>
                  </a:lnTo>
                  <a:lnTo>
                    <a:pt x="8669" y="118454"/>
                  </a:lnTo>
                  <a:lnTo>
                    <a:pt x="8960" y="118745"/>
                  </a:lnTo>
                  <a:lnTo>
                    <a:pt x="9251" y="118995"/>
                  </a:lnTo>
                  <a:lnTo>
                    <a:pt x="9584" y="119224"/>
                  </a:lnTo>
                  <a:lnTo>
                    <a:pt x="9917" y="119431"/>
                  </a:lnTo>
                  <a:lnTo>
                    <a:pt x="10291" y="119598"/>
                  </a:lnTo>
                  <a:lnTo>
                    <a:pt x="10665" y="119743"/>
                  </a:lnTo>
                  <a:lnTo>
                    <a:pt x="11060" y="119847"/>
                  </a:lnTo>
                  <a:lnTo>
                    <a:pt x="11476" y="119910"/>
                  </a:lnTo>
                  <a:lnTo>
                    <a:pt x="11892" y="119951"/>
                  </a:lnTo>
                  <a:lnTo>
                    <a:pt x="52201" y="119951"/>
                  </a:lnTo>
                  <a:lnTo>
                    <a:pt x="52762" y="116438"/>
                  </a:lnTo>
                  <a:lnTo>
                    <a:pt x="52762" y="116438"/>
                  </a:lnTo>
                  <a:lnTo>
                    <a:pt x="52949" y="115336"/>
                  </a:lnTo>
                  <a:lnTo>
                    <a:pt x="51723" y="115253"/>
                  </a:lnTo>
                  <a:lnTo>
                    <a:pt x="51723" y="115253"/>
                  </a:lnTo>
                  <a:lnTo>
                    <a:pt x="52138" y="111573"/>
                  </a:lnTo>
                  <a:lnTo>
                    <a:pt x="52617" y="107499"/>
                  </a:lnTo>
                  <a:lnTo>
                    <a:pt x="53240" y="102406"/>
                  </a:lnTo>
                  <a:lnTo>
                    <a:pt x="36796" y="102406"/>
                  </a:lnTo>
                  <a:lnTo>
                    <a:pt x="32161" y="107395"/>
                  </a:lnTo>
                  <a:lnTo>
                    <a:pt x="31807" y="102406"/>
                  </a:lnTo>
                  <a:lnTo>
                    <a:pt x="27753" y="102406"/>
                  </a:lnTo>
                  <a:lnTo>
                    <a:pt x="27753" y="102406"/>
                  </a:lnTo>
                  <a:lnTo>
                    <a:pt x="27587" y="102406"/>
                  </a:lnTo>
                  <a:lnTo>
                    <a:pt x="27400" y="102385"/>
                  </a:lnTo>
                  <a:lnTo>
                    <a:pt x="27234" y="102343"/>
                  </a:lnTo>
                  <a:lnTo>
                    <a:pt x="27088" y="102281"/>
                  </a:lnTo>
                  <a:lnTo>
                    <a:pt x="26922" y="102198"/>
                  </a:lnTo>
                  <a:lnTo>
                    <a:pt x="26776" y="102114"/>
                  </a:lnTo>
                  <a:lnTo>
                    <a:pt x="26652" y="102031"/>
                  </a:lnTo>
                  <a:lnTo>
                    <a:pt x="26527" y="101907"/>
                  </a:lnTo>
                  <a:lnTo>
                    <a:pt x="26402" y="101803"/>
                  </a:lnTo>
                  <a:lnTo>
                    <a:pt x="26298" y="101657"/>
                  </a:lnTo>
                  <a:lnTo>
                    <a:pt x="26215" y="101532"/>
                  </a:lnTo>
                  <a:lnTo>
                    <a:pt x="26132" y="101387"/>
                  </a:lnTo>
                  <a:lnTo>
                    <a:pt x="26049" y="101221"/>
                  </a:lnTo>
                  <a:lnTo>
                    <a:pt x="26007" y="101054"/>
                  </a:lnTo>
                  <a:lnTo>
                    <a:pt x="25966" y="100888"/>
                  </a:lnTo>
                  <a:lnTo>
                    <a:pt x="25945" y="100722"/>
                  </a:lnTo>
                  <a:lnTo>
                    <a:pt x="25425" y="93051"/>
                  </a:lnTo>
                  <a:lnTo>
                    <a:pt x="25425" y="93051"/>
                  </a:lnTo>
                  <a:lnTo>
                    <a:pt x="23845" y="94194"/>
                  </a:lnTo>
                  <a:lnTo>
                    <a:pt x="22930" y="93071"/>
                  </a:lnTo>
                  <a:lnTo>
                    <a:pt x="18918" y="95961"/>
                  </a:lnTo>
                  <a:lnTo>
                    <a:pt x="16715" y="93238"/>
                  </a:lnTo>
                  <a:lnTo>
                    <a:pt x="19895" y="90951"/>
                  </a:lnTo>
                  <a:lnTo>
                    <a:pt x="19895" y="90951"/>
                  </a:lnTo>
                  <a:lnTo>
                    <a:pt x="20727" y="90348"/>
                  </a:lnTo>
                  <a:lnTo>
                    <a:pt x="19812" y="89225"/>
                  </a:lnTo>
                  <a:lnTo>
                    <a:pt x="19812" y="89225"/>
                  </a:lnTo>
                  <a:lnTo>
                    <a:pt x="21205" y="87812"/>
                  </a:lnTo>
                  <a:lnTo>
                    <a:pt x="24822" y="84111"/>
                  </a:lnTo>
                  <a:lnTo>
                    <a:pt x="24718" y="82677"/>
                  </a:lnTo>
                  <a:lnTo>
                    <a:pt x="24718" y="82677"/>
                  </a:lnTo>
                  <a:lnTo>
                    <a:pt x="24718" y="82532"/>
                  </a:lnTo>
                  <a:lnTo>
                    <a:pt x="24718" y="82532"/>
                  </a:lnTo>
                  <a:lnTo>
                    <a:pt x="24718" y="82386"/>
                  </a:lnTo>
                  <a:lnTo>
                    <a:pt x="24739" y="82220"/>
                  </a:lnTo>
                  <a:lnTo>
                    <a:pt x="24781" y="82074"/>
                  </a:lnTo>
                  <a:lnTo>
                    <a:pt x="24843" y="81929"/>
                  </a:lnTo>
                  <a:lnTo>
                    <a:pt x="24905" y="81804"/>
                  </a:lnTo>
                  <a:lnTo>
                    <a:pt x="24988" y="81679"/>
                  </a:lnTo>
                  <a:lnTo>
                    <a:pt x="25072" y="81554"/>
                  </a:lnTo>
                  <a:lnTo>
                    <a:pt x="25176" y="81451"/>
                  </a:lnTo>
                  <a:lnTo>
                    <a:pt x="25300" y="81347"/>
                  </a:lnTo>
                  <a:lnTo>
                    <a:pt x="25404" y="81263"/>
                  </a:lnTo>
                  <a:lnTo>
                    <a:pt x="25550" y="81180"/>
                  </a:lnTo>
                  <a:lnTo>
                    <a:pt x="25674" y="81118"/>
                  </a:lnTo>
                  <a:lnTo>
                    <a:pt x="25820" y="81056"/>
                  </a:lnTo>
                  <a:lnTo>
                    <a:pt x="25966" y="81014"/>
                  </a:lnTo>
                  <a:lnTo>
                    <a:pt x="26132" y="80993"/>
                  </a:lnTo>
                  <a:lnTo>
                    <a:pt x="26277" y="80993"/>
                  </a:lnTo>
                  <a:lnTo>
                    <a:pt x="26277" y="80993"/>
                  </a:lnTo>
                  <a:lnTo>
                    <a:pt x="26298" y="80993"/>
                  </a:lnTo>
                  <a:lnTo>
                    <a:pt x="27836" y="80993"/>
                  </a:lnTo>
                  <a:lnTo>
                    <a:pt x="27836" y="80993"/>
                  </a:lnTo>
                  <a:lnTo>
                    <a:pt x="29936" y="78810"/>
                  </a:lnTo>
                  <a:lnTo>
                    <a:pt x="32098" y="76524"/>
                  </a:lnTo>
                  <a:lnTo>
                    <a:pt x="34281" y="74195"/>
                  </a:lnTo>
                  <a:lnTo>
                    <a:pt x="36443" y="71846"/>
                  </a:lnTo>
                  <a:lnTo>
                    <a:pt x="38501" y="69580"/>
                  </a:lnTo>
                  <a:lnTo>
                    <a:pt x="40414" y="67397"/>
                  </a:lnTo>
                  <a:lnTo>
                    <a:pt x="41308" y="66358"/>
                  </a:lnTo>
                  <a:lnTo>
                    <a:pt x="42139" y="65381"/>
                  </a:lnTo>
                  <a:lnTo>
                    <a:pt x="42908" y="64445"/>
                  </a:lnTo>
                  <a:lnTo>
                    <a:pt x="43615" y="63551"/>
                  </a:lnTo>
                  <a:lnTo>
                    <a:pt x="43615" y="63551"/>
                  </a:lnTo>
                  <a:lnTo>
                    <a:pt x="47399" y="51598"/>
                  </a:lnTo>
                  <a:lnTo>
                    <a:pt x="47399" y="51598"/>
                  </a:lnTo>
                  <a:lnTo>
                    <a:pt x="46754" y="52138"/>
                  </a:lnTo>
                  <a:lnTo>
                    <a:pt x="46068" y="52658"/>
                  </a:lnTo>
                  <a:lnTo>
                    <a:pt x="45361" y="53136"/>
                  </a:lnTo>
                  <a:lnTo>
                    <a:pt x="44655" y="53573"/>
                  </a:lnTo>
                  <a:lnTo>
                    <a:pt x="43906" y="53989"/>
                  </a:lnTo>
                  <a:lnTo>
                    <a:pt x="43158" y="54363"/>
                  </a:lnTo>
                  <a:lnTo>
                    <a:pt x="42389" y="54695"/>
                  </a:lnTo>
                  <a:lnTo>
                    <a:pt x="41599" y="55007"/>
                  </a:lnTo>
                  <a:lnTo>
                    <a:pt x="40809" y="55257"/>
                  </a:lnTo>
                  <a:lnTo>
                    <a:pt x="39998" y="55506"/>
                  </a:lnTo>
                  <a:lnTo>
                    <a:pt x="39187" y="55693"/>
                  </a:lnTo>
                  <a:lnTo>
                    <a:pt x="38356" y="55860"/>
                  </a:lnTo>
                  <a:lnTo>
                    <a:pt x="37503" y="55984"/>
                  </a:lnTo>
                  <a:lnTo>
                    <a:pt x="36672" y="56068"/>
                  </a:lnTo>
                  <a:lnTo>
                    <a:pt x="35819" y="56109"/>
                  </a:lnTo>
                  <a:lnTo>
                    <a:pt x="34946" y="56130"/>
                  </a:lnTo>
                  <a:lnTo>
                    <a:pt x="34946" y="56130"/>
                  </a:lnTo>
                  <a:lnTo>
                    <a:pt x="34447" y="56130"/>
                  </a:lnTo>
                  <a:lnTo>
                    <a:pt x="33928" y="56109"/>
                  </a:lnTo>
                  <a:lnTo>
                    <a:pt x="33408" y="56068"/>
                  </a:lnTo>
                  <a:lnTo>
                    <a:pt x="32888" y="56026"/>
                  </a:lnTo>
                  <a:lnTo>
                    <a:pt x="32368" y="55984"/>
                  </a:lnTo>
                  <a:lnTo>
                    <a:pt x="31849" y="55901"/>
                  </a:lnTo>
                  <a:lnTo>
                    <a:pt x="31329" y="55818"/>
                  </a:lnTo>
                  <a:lnTo>
                    <a:pt x="30809" y="55735"/>
                  </a:lnTo>
                  <a:lnTo>
                    <a:pt x="30290" y="55610"/>
                  </a:lnTo>
                  <a:lnTo>
                    <a:pt x="29770" y="55506"/>
                  </a:lnTo>
                  <a:lnTo>
                    <a:pt x="29250" y="55361"/>
                  </a:lnTo>
                  <a:lnTo>
                    <a:pt x="28730" y="55215"/>
                  </a:lnTo>
                  <a:lnTo>
                    <a:pt x="28231" y="55049"/>
                  </a:lnTo>
                  <a:lnTo>
                    <a:pt x="27712" y="54883"/>
                  </a:lnTo>
                  <a:lnTo>
                    <a:pt x="27213" y="54695"/>
                  </a:lnTo>
                  <a:lnTo>
                    <a:pt x="26693" y="54508"/>
                  </a:lnTo>
                  <a:lnTo>
                    <a:pt x="26194" y="54300"/>
                  </a:lnTo>
                  <a:lnTo>
                    <a:pt x="25695" y="54072"/>
                  </a:lnTo>
                  <a:lnTo>
                    <a:pt x="25196" y="53843"/>
                  </a:lnTo>
                  <a:lnTo>
                    <a:pt x="24697" y="53594"/>
                  </a:lnTo>
                  <a:lnTo>
                    <a:pt x="24219" y="53323"/>
                  </a:lnTo>
                  <a:lnTo>
                    <a:pt x="23720" y="53053"/>
                  </a:lnTo>
                  <a:lnTo>
                    <a:pt x="23242" y="52783"/>
                  </a:lnTo>
                  <a:lnTo>
                    <a:pt x="22764" y="52471"/>
                  </a:lnTo>
                  <a:lnTo>
                    <a:pt x="22286" y="52159"/>
                  </a:lnTo>
                  <a:lnTo>
                    <a:pt x="21829" y="51847"/>
                  </a:lnTo>
                  <a:lnTo>
                    <a:pt x="21371" y="51515"/>
                  </a:lnTo>
                  <a:lnTo>
                    <a:pt x="20914" y="51161"/>
                  </a:lnTo>
                  <a:lnTo>
                    <a:pt x="20457" y="50787"/>
                  </a:lnTo>
                  <a:lnTo>
                    <a:pt x="20020" y="50434"/>
                  </a:lnTo>
                  <a:lnTo>
                    <a:pt x="19583" y="50039"/>
                  </a:lnTo>
                  <a:lnTo>
                    <a:pt x="19147" y="49644"/>
                  </a:lnTo>
                  <a:lnTo>
                    <a:pt x="19147" y="49644"/>
                  </a:lnTo>
                  <a:lnTo>
                    <a:pt x="18731" y="49249"/>
                  </a:lnTo>
                  <a:lnTo>
                    <a:pt x="18336" y="48854"/>
                  </a:lnTo>
                  <a:lnTo>
                    <a:pt x="17962" y="48438"/>
                  </a:lnTo>
                  <a:lnTo>
                    <a:pt x="17588" y="48022"/>
                  </a:lnTo>
                  <a:lnTo>
                    <a:pt x="17213" y="47607"/>
                  </a:lnTo>
                  <a:lnTo>
                    <a:pt x="16881" y="47170"/>
                  </a:lnTo>
                  <a:lnTo>
                    <a:pt x="16195" y="46318"/>
                  </a:lnTo>
                  <a:lnTo>
                    <a:pt x="15592" y="45424"/>
                  </a:lnTo>
                  <a:lnTo>
                    <a:pt x="15010" y="44509"/>
                  </a:lnTo>
                  <a:lnTo>
                    <a:pt x="14469" y="43594"/>
                  </a:lnTo>
                  <a:lnTo>
                    <a:pt x="13991" y="42638"/>
                  </a:lnTo>
                  <a:lnTo>
                    <a:pt x="13555" y="41703"/>
                  </a:lnTo>
                  <a:lnTo>
                    <a:pt x="13180" y="40725"/>
                  </a:lnTo>
                  <a:lnTo>
                    <a:pt x="12827" y="39748"/>
                  </a:lnTo>
                  <a:lnTo>
                    <a:pt x="12536" y="38771"/>
                  </a:lnTo>
                  <a:lnTo>
                    <a:pt x="12287" y="37773"/>
                  </a:lnTo>
                  <a:lnTo>
                    <a:pt x="12079" y="36796"/>
                  </a:lnTo>
                  <a:lnTo>
                    <a:pt x="11933" y="35799"/>
                  </a:lnTo>
                  <a:lnTo>
                    <a:pt x="11808" y="34801"/>
                  </a:lnTo>
                  <a:lnTo>
                    <a:pt x="11767" y="33803"/>
                  </a:lnTo>
                  <a:lnTo>
                    <a:pt x="11746" y="32805"/>
                  </a:lnTo>
                  <a:lnTo>
                    <a:pt x="11788" y="31828"/>
                  </a:lnTo>
                  <a:lnTo>
                    <a:pt x="11871" y="30851"/>
                  </a:lnTo>
                  <a:lnTo>
                    <a:pt x="11996" y="29874"/>
                  </a:lnTo>
                  <a:lnTo>
                    <a:pt x="12183" y="28917"/>
                  </a:lnTo>
                  <a:lnTo>
                    <a:pt x="12287" y="28439"/>
                  </a:lnTo>
                  <a:lnTo>
                    <a:pt x="12411" y="27961"/>
                  </a:lnTo>
                  <a:lnTo>
                    <a:pt x="12536" y="27483"/>
                  </a:lnTo>
                  <a:lnTo>
                    <a:pt x="12682" y="27026"/>
                  </a:lnTo>
                  <a:lnTo>
                    <a:pt x="12848" y="26568"/>
                  </a:lnTo>
                  <a:lnTo>
                    <a:pt x="13014" y="26111"/>
                  </a:lnTo>
                  <a:lnTo>
                    <a:pt x="13201" y="25654"/>
                  </a:lnTo>
                  <a:lnTo>
                    <a:pt x="13388" y="25217"/>
                  </a:lnTo>
                  <a:lnTo>
                    <a:pt x="13596" y="24760"/>
                  </a:lnTo>
                  <a:lnTo>
                    <a:pt x="13825" y="24323"/>
                  </a:lnTo>
                  <a:lnTo>
                    <a:pt x="14054" y="23887"/>
                  </a:lnTo>
                  <a:lnTo>
                    <a:pt x="14282" y="23471"/>
                  </a:lnTo>
                  <a:lnTo>
                    <a:pt x="14553" y="23055"/>
                  </a:lnTo>
                  <a:lnTo>
                    <a:pt x="14823" y="22639"/>
                  </a:lnTo>
                  <a:lnTo>
                    <a:pt x="15093" y="22224"/>
                  </a:lnTo>
                  <a:lnTo>
                    <a:pt x="15384" y="21829"/>
                  </a:lnTo>
                  <a:lnTo>
                    <a:pt x="15696" y="21434"/>
                  </a:lnTo>
                  <a:lnTo>
                    <a:pt x="16008" y="21039"/>
                  </a:lnTo>
                  <a:lnTo>
                    <a:pt x="16340" y="20664"/>
                  </a:lnTo>
                  <a:lnTo>
                    <a:pt x="16694" y="20290"/>
                  </a:lnTo>
                  <a:lnTo>
                    <a:pt x="16694" y="20290"/>
                  </a:lnTo>
                  <a:lnTo>
                    <a:pt x="17338" y="19625"/>
                  </a:lnTo>
                  <a:lnTo>
                    <a:pt x="18045" y="19001"/>
                  </a:lnTo>
                  <a:lnTo>
                    <a:pt x="18752" y="18419"/>
                  </a:lnTo>
                  <a:lnTo>
                    <a:pt x="19479" y="17879"/>
                  </a:lnTo>
                  <a:lnTo>
                    <a:pt x="20249" y="17380"/>
                  </a:lnTo>
                  <a:lnTo>
                    <a:pt x="21039" y="16922"/>
                  </a:lnTo>
                  <a:lnTo>
                    <a:pt x="21829" y="16507"/>
                  </a:lnTo>
                  <a:lnTo>
                    <a:pt x="22660" y="16132"/>
                  </a:lnTo>
                  <a:lnTo>
                    <a:pt x="23492" y="15800"/>
                  </a:lnTo>
                  <a:lnTo>
                    <a:pt x="24344" y="15509"/>
                  </a:lnTo>
                  <a:lnTo>
                    <a:pt x="25217" y="15259"/>
                  </a:lnTo>
                  <a:lnTo>
                    <a:pt x="26090" y="15051"/>
                  </a:lnTo>
                  <a:lnTo>
                    <a:pt x="26984" y="14885"/>
                  </a:lnTo>
                  <a:lnTo>
                    <a:pt x="27878" y="14760"/>
                  </a:lnTo>
                  <a:lnTo>
                    <a:pt x="28793" y="14656"/>
                  </a:lnTo>
                  <a:lnTo>
                    <a:pt x="29707" y="14615"/>
                  </a:lnTo>
                  <a:lnTo>
                    <a:pt x="29707" y="14615"/>
                  </a:lnTo>
                  <a:lnTo>
                    <a:pt x="29770" y="14282"/>
                  </a:lnTo>
                  <a:lnTo>
                    <a:pt x="29874" y="13970"/>
                  </a:lnTo>
                  <a:lnTo>
                    <a:pt x="29978" y="13679"/>
                  </a:lnTo>
                  <a:lnTo>
                    <a:pt x="30123" y="13388"/>
                  </a:lnTo>
                  <a:lnTo>
                    <a:pt x="30290" y="13097"/>
                  </a:lnTo>
                  <a:lnTo>
                    <a:pt x="30477" y="12827"/>
                  </a:lnTo>
                  <a:lnTo>
                    <a:pt x="30685" y="12598"/>
                  </a:lnTo>
                  <a:lnTo>
                    <a:pt x="30913" y="12370"/>
                  </a:lnTo>
                  <a:lnTo>
                    <a:pt x="31163" y="12162"/>
                  </a:lnTo>
                  <a:lnTo>
                    <a:pt x="31412" y="11975"/>
                  </a:lnTo>
                  <a:lnTo>
                    <a:pt x="31703" y="11808"/>
                  </a:lnTo>
                  <a:lnTo>
                    <a:pt x="31994" y="11663"/>
                  </a:lnTo>
                  <a:lnTo>
                    <a:pt x="32306" y="11538"/>
                  </a:lnTo>
                  <a:lnTo>
                    <a:pt x="32618" y="11455"/>
                  </a:lnTo>
                  <a:lnTo>
                    <a:pt x="32951" y="11393"/>
                  </a:lnTo>
                  <a:lnTo>
                    <a:pt x="33304" y="11351"/>
                  </a:lnTo>
                  <a:lnTo>
                    <a:pt x="33304" y="11351"/>
                  </a:lnTo>
                  <a:lnTo>
                    <a:pt x="33304" y="11102"/>
                  </a:lnTo>
                  <a:lnTo>
                    <a:pt x="33325" y="10852"/>
                  </a:lnTo>
                  <a:lnTo>
                    <a:pt x="33408" y="10374"/>
                  </a:lnTo>
                  <a:lnTo>
                    <a:pt x="33533" y="9896"/>
                  </a:lnTo>
                  <a:lnTo>
                    <a:pt x="33699" y="9459"/>
                  </a:lnTo>
                  <a:lnTo>
                    <a:pt x="33907" y="9023"/>
                  </a:lnTo>
                  <a:lnTo>
                    <a:pt x="34156" y="8628"/>
                  </a:lnTo>
                  <a:lnTo>
                    <a:pt x="34447" y="8254"/>
                  </a:lnTo>
                  <a:lnTo>
                    <a:pt x="34759" y="7921"/>
                  </a:lnTo>
                  <a:lnTo>
                    <a:pt x="35113" y="7609"/>
                  </a:lnTo>
                  <a:lnTo>
                    <a:pt x="35487" y="7318"/>
                  </a:lnTo>
                  <a:lnTo>
                    <a:pt x="35902" y="7089"/>
                  </a:lnTo>
                  <a:lnTo>
                    <a:pt x="36318" y="6881"/>
                  </a:lnTo>
                  <a:lnTo>
                    <a:pt x="36776" y="6715"/>
                  </a:lnTo>
                  <a:lnTo>
                    <a:pt x="37233" y="6590"/>
                  </a:lnTo>
                  <a:lnTo>
                    <a:pt x="37732" y="6528"/>
                  </a:lnTo>
                  <a:lnTo>
                    <a:pt x="37981" y="6507"/>
                  </a:lnTo>
                  <a:lnTo>
                    <a:pt x="38231" y="6507"/>
                  </a:lnTo>
                  <a:lnTo>
                    <a:pt x="38231" y="6507"/>
                  </a:lnTo>
                  <a:lnTo>
                    <a:pt x="38293" y="6507"/>
                  </a:lnTo>
                  <a:lnTo>
                    <a:pt x="38293" y="6507"/>
                  </a:lnTo>
                  <a:lnTo>
                    <a:pt x="38688" y="6507"/>
                  </a:lnTo>
                  <a:lnTo>
                    <a:pt x="39062" y="6570"/>
                  </a:lnTo>
                  <a:lnTo>
                    <a:pt x="39457" y="6632"/>
                  </a:lnTo>
                  <a:lnTo>
                    <a:pt x="39832" y="6715"/>
                  </a:lnTo>
                  <a:lnTo>
                    <a:pt x="40185" y="6840"/>
                  </a:lnTo>
                  <a:lnTo>
                    <a:pt x="40538" y="6985"/>
                  </a:lnTo>
                  <a:lnTo>
                    <a:pt x="40892" y="7152"/>
                  </a:lnTo>
                  <a:lnTo>
                    <a:pt x="41224" y="7339"/>
                  </a:lnTo>
                  <a:lnTo>
                    <a:pt x="41536" y="7526"/>
                  </a:lnTo>
                  <a:lnTo>
                    <a:pt x="41848" y="7755"/>
                  </a:lnTo>
                  <a:lnTo>
                    <a:pt x="42139" y="8004"/>
                  </a:lnTo>
                  <a:lnTo>
                    <a:pt x="42409" y="8274"/>
                  </a:lnTo>
                  <a:lnTo>
                    <a:pt x="42659" y="8565"/>
                  </a:lnTo>
                  <a:lnTo>
                    <a:pt x="42908" y="8856"/>
                  </a:lnTo>
                  <a:lnTo>
                    <a:pt x="43116" y="9189"/>
                  </a:lnTo>
                  <a:lnTo>
                    <a:pt x="43324" y="9522"/>
                  </a:lnTo>
                  <a:lnTo>
                    <a:pt x="43324" y="9522"/>
                  </a:lnTo>
                  <a:lnTo>
                    <a:pt x="43698" y="9418"/>
                  </a:lnTo>
                  <a:lnTo>
                    <a:pt x="44093" y="9335"/>
                  </a:lnTo>
                  <a:lnTo>
                    <a:pt x="44467" y="9293"/>
                  </a:lnTo>
                  <a:lnTo>
                    <a:pt x="44862" y="9293"/>
                  </a:lnTo>
                  <a:lnTo>
                    <a:pt x="44862" y="9293"/>
                  </a:lnTo>
                  <a:lnTo>
                    <a:pt x="44883" y="9293"/>
                  </a:lnTo>
                  <a:lnTo>
                    <a:pt x="44883" y="9293"/>
                  </a:lnTo>
                  <a:lnTo>
                    <a:pt x="45257" y="9293"/>
                  </a:lnTo>
                  <a:lnTo>
                    <a:pt x="45652" y="9355"/>
                  </a:lnTo>
                  <a:lnTo>
                    <a:pt x="46027" y="9418"/>
                  </a:lnTo>
                  <a:lnTo>
                    <a:pt x="46401" y="9522"/>
                  </a:lnTo>
                  <a:lnTo>
                    <a:pt x="46754" y="9626"/>
                  </a:lnTo>
                  <a:lnTo>
                    <a:pt x="47108" y="9771"/>
                  </a:lnTo>
                  <a:lnTo>
                    <a:pt x="47440" y="9937"/>
                  </a:lnTo>
                  <a:lnTo>
                    <a:pt x="47773" y="10125"/>
                  </a:lnTo>
                  <a:lnTo>
                    <a:pt x="48085" y="10332"/>
                  </a:lnTo>
                  <a:lnTo>
                    <a:pt x="48396" y="10561"/>
                  </a:lnTo>
                  <a:lnTo>
                    <a:pt x="48688" y="10811"/>
                  </a:lnTo>
                  <a:lnTo>
                    <a:pt x="48937" y="11081"/>
                  </a:lnTo>
                  <a:lnTo>
                    <a:pt x="49207" y="11372"/>
                  </a:lnTo>
                  <a:lnTo>
                    <a:pt x="49436" y="11684"/>
                  </a:lnTo>
                  <a:lnTo>
                    <a:pt x="49644" y="11996"/>
                  </a:lnTo>
                  <a:lnTo>
                    <a:pt x="49831" y="12349"/>
                  </a:lnTo>
                  <a:lnTo>
                    <a:pt x="50018" y="12349"/>
                  </a:lnTo>
                  <a:lnTo>
                    <a:pt x="50018" y="12349"/>
                  </a:lnTo>
                  <a:lnTo>
                    <a:pt x="50101" y="12349"/>
                  </a:lnTo>
                  <a:lnTo>
                    <a:pt x="50122" y="12307"/>
                  </a:lnTo>
                  <a:lnTo>
                    <a:pt x="50184" y="12203"/>
                  </a:lnTo>
                  <a:lnTo>
                    <a:pt x="50766" y="11351"/>
                  </a:lnTo>
                  <a:lnTo>
                    <a:pt x="50766" y="11351"/>
                  </a:lnTo>
                  <a:lnTo>
                    <a:pt x="51348" y="10561"/>
                  </a:lnTo>
                  <a:lnTo>
                    <a:pt x="51951" y="9771"/>
                  </a:lnTo>
                  <a:lnTo>
                    <a:pt x="52554" y="9002"/>
                  </a:lnTo>
                  <a:lnTo>
                    <a:pt x="53178" y="8254"/>
                  </a:lnTo>
                  <a:lnTo>
                    <a:pt x="53822" y="7505"/>
                  </a:lnTo>
                  <a:lnTo>
                    <a:pt x="54488" y="6778"/>
                  </a:lnTo>
                  <a:lnTo>
                    <a:pt x="55153" y="6050"/>
                  </a:lnTo>
                  <a:lnTo>
                    <a:pt x="55839" y="5364"/>
                  </a:lnTo>
                  <a:lnTo>
                    <a:pt x="55839" y="5364"/>
                  </a:lnTo>
                  <a:lnTo>
                    <a:pt x="56712" y="4491"/>
                  </a:lnTo>
                  <a:lnTo>
                    <a:pt x="56670" y="4075"/>
                  </a:lnTo>
                  <a:lnTo>
                    <a:pt x="56670" y="4075"/>
                  </a:lnTo>
                  <a:lnTo>
                    <a:pt x="56629" y="3659"/>
                  </a:lnTo>
                  <a:lnTo>
                    <a:pt x="56525" y="3243"/>
                  </a:lnTo>
                  <a:lnTo>
                    <a:pt x="56400" y="2869"/>
                  </a:lnTo>
                  <a:lnTo>
                    <a:pt x="56234" y="2495"/>
                  </a:lnTo>
                  <a:lnTo>
                    <a:pt x="56047" y="2142"/>
                  </a:lnTo>
                  <a:lnTo>
                    <a:pt x="55818" y="1809"/>
                  </a:lnTo>
                  <a:lnTo>
                    <a:pt x="55569" y="1497"/>
                  </a:lnTo>
                  <a:lnTo>
                    <a:pt x="55278" y="1206"/>
                  </a:lnTo>
                  <a:lnTo>
                    <a:pt x="54987" y="957"/>
                  </a:lnTo>
                  <a:lnTo>
                    <a:pt x="54654" y="728"/>
                  </a:lnTo>
                  <a:lnTo>
                    <a:pt x="54321" y="520"/>
                  </a:lnTo>
                  <a:lnTo>
                    <a:pt x="53947" y="354"/>
                  </a:lnTo>
                  <a:lnTo>
                    <a:pt x="53573" y="208"/>
                  </a:lnTo>
                  <a:lnTo>
                    <a:pt x="53178" y="104"/>
                  </a:lnTo>
                  <a:lnTo>
                    <a:pt x="52762" y="42"/>
                  </a:lnTo>
                  <a:lnTo>
                    <a:pt x="5234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4"/>
            <p:cNvSpPr/>
            <p:nvPr/>
          </p:nvSpPr>
          <p:spPr>
            <a:xfrm>
              <a:off x="5406016" y="1368749"/>
              <a:ext cx="1734237" cy="2967098"/>
            </a:xfrm>
            <a:custGeom>
              <a:rect b="b" l="l" r="r" t="t"/>
              <a:pathLst>
                <a:path extrusionOk="0" fill="none" h="125128" w="73136">
                  <a:moveTo>
                    <a:pt x="6009" y="1"/>
                  </a:moveTo>
                  <a:lnTo>
                    <a:pt x="6009" y="1"/>
                  </a:lnTo>
                  <a:lnTo>
                    <a:pt x="5697" y="1"/>
                  </a:lnTo>
                  <a:lnTo>
                    <a:pt x="5406" y="42"/>
                  </a:lnTo>
                  <a:lnTo>
                    <a:pt x="5094" y="63"/>
                  </a:lnTo>
                  <a:lnTo>
                    <a:pt x="4803" y="125"/>
                  </a:lnTo>
                  <a:lnTo>
                    <a:pt x="4512" y="188"/>
                  </a:lnTo>
                  <a:lnTo>
                    <a:pt x="4242" y="271"/>
                  </a:lnTo>
                  <a:lnTo>
                    <a:pt x="3951" y="354"/>
                  </a:lnTo>
                  <a:lnTo>
                    <a:pt x="3680" y="458"/>
                  </a:lnTo>
                  <a:lnTo>
                    <a:pt x="3431" y="583"/>
                  </a:lnTo>
                  <a:lnTo>
                    <a:pt x="3161" y="707"/>
                  </a:lnTo>
                  <a:lnTo>
                    <a:pt x="2911" y="853"/>
                  </a:lnTo>
                  <a:lnTo>
                    <a:pt x="2662" y="1019"/>
                  </a:lnTo>
                  <a:lnTo>
                    <a:pt x="2433" y="1186"/>
                  </a:lnTo>
                  <a:lnTo>
                    <a:pt x="2204" y="1352"/>
                  </a:lnTo>
                  <a:lnTo>
                    <a:pt x="1996" y="1539"/>
                  </a:lnTo>
                  <a:lnTo>
                    <a:pt x="1789" y="1747"/>
                  </a:lnTo>
                  <a:lnTo>
                    <a:pt x="1581" y="1934"/>
                  </a:lnTo>
                  <a:lnTo>
                    <a:pt x="1394" y="2163"/>
                  </a:lnTo>
                  <a:lnTo>
                    <a:pt x="1227" y="2391"/>
                  </a:lnTo>
                  <a:lnTo>
                    <a:pt x="1061" y="2620"/>
                  </a:lnTo>
                  <a:lnTo>
                    <a:pt x="895" y="2849"/>
                  </a:lnTo>
                  <a:lnTo>
                    <a:pt x="749" y="3098"/>
                  </a:lnTo>
                  <a:lnTo>
                    <a:pt x="624" y="3368"/>
                  </a:lnTo>
                  <a:lnTo>
                    <a:pt x="500" y="3618"/>
                  </a:lnTo>
                  <a:lnTo>
                    <a:pt x="375" y="3888"/>
                  </a:lnTo>
                  <a:lnTo>
                    <a:pt x="292" y="4179"/>
                  </a:lnTo>
                  <a:lnTo>
                    <a:pt x="209" y="4449"/>
                  </a:lnTo>
                  <a:lnTo>
                    <a:pt x="146" y="4740"/>
                  </a:lnTo>
                  <a:lnTo>
                    <a:pt x="84" y="5031"/>
                  </a:lnTo>
                  <a:lnTo>
                    <a:pt x="42" y="5343"/>
                  </a:lnTo>
                  <a:lnTo>
                    <a:pt x="21" y="5634"/>
                  </a:lnTo>
                  <a:lnTo>
                    <a:pt x="1" y="5946"/>
                  </a:lnTo>
                  <a:lnTo>
                    <a:pt x="1" y="5946"/>
                  </a:lnTo>
                  <a:lnTo>
                    <a:pt x="1" y="6009"/>
                  </a:lnTo>
                  <a:lnTo>
                    <a:pt x="1" y="6009"/>
                  </a:lnTo>
                  <a:lnTo>
                    <a:pt x="21" y="6466"/>
                  </a:lnTo>
                  <a:lnTo>
                    <a:pt x="7568" y="118642"/>
                  </a:lnTo>
                  <a:lnTo>
                    <a:pt x="7568" y="118642"/>
                  </a:lnTo>
                  <a:lnTo>
                    <a:pt x="7589" y="118974"/>
                  </a:lnTo>
                  <a:lnTo>
                    <a:pt x="7651" y="119307"/>
                  </a:lnTo>
                  <a:lnTo>
                    <a:pt x="7713" y="119640"/>
                  </a:lnTo>
                  <a:lnTo>
                    <a:pt x="7796" y="119951"/>
                  </a:lnTo>
                  <a:lnTo>
                    <a:pt x="7880" y="120263"/>
                  </a:lnTo>
                  <a:lnTo>
                    <a:pt x="8004" y="120575"/>
                  </a:lnTo>
                  <a:lnTo>
                    <a:pt x="8129" y="120866"/>
                  </a:lnTo>
                  <a:lnTo>
                    <a:pt x="8254" y="121178"/>
                  </a:lnTo>
                  <a:lnTo>
                    <a:pt x="8399" y="121448"/>
                  </a:lnTo>
                  <a:lnTo>
                    <a:pt x="8566" y="121739"/>
                  </a:lnTo>
                  <a:lnTo>
                    <a:pt x="8732" y="122009"/>
                  </a:lnTo>
                  <a:lnTo>
                    <a:pt x="8919" y="122259"/>
                  </a:lnTo>
                  <a:lnTo>
                    <a:pt x="9127" y="122508"/>
                  </a:lnTo>
                  <a:lnTo>
                    <a:pt x="9335" y="122758"/>
                  </a:lnTo>
                  <a:lnTo>
                    <a:pt x="9543" y="122987"/>
                  </a:lnTo>
                  <a:lnTo>
                    <a:pt x="9771" y="123215"/>
                  </a:lnTo>
                  <a:lnTo>
                    <a:pt x="10000" y="123423"/>
                  </a:lnTo>
                  <a:lnTo>
                    <a:pt x="10250" y="123631"/>
                  </a:lnTo>
                  <a:lnTo>
                    <a:pt x="10520" y="123818"/>
                  </a:lnTo>
                  <a:lnTo>
                    <a:pt x="10769" y="124005"/>
                  </a:lnTo>
                  <a:lnTo>
                    <a:pt x="11039" y="124171"/>
                  </a:lnTo>
                  <a:lnTo>
                    <a:pt x="11331" y="124317"/>
                  </a:lnTo>
                  <a:lnTo>
                    <a:pt x="11622" y="124463"/>
                  </a:lnTo>
                  <a:lnTo>
                    <a:pt x="11913" y="124587"/>
                  </a:lnTo>
                  <a:lnTo>
                    <a:pt x="12204" y="124712"/>
                  </a:lnTo>
                  <a:lnTo>
                    <a:pt x="12515" y="124816"/>
                  </a:lnTo>
                  <a:lnTo>
                    <a:pt x="12827" y="124899"/>
                  </a:lnTo>
                  <a:lnTo>
                    <a:pt x="13160" y="124982"/>
                  </a:lnTo>
                  <a:lnTo>
                    <a:pt x="13472" y="125024"/>
                  </a:lnTo>
                  <a:lnTo>
                    <a:pt x="13804" y="125086"/>
                  </a:lnTo>
                  <a:lnTo>
                    <a:pt x="14137" y="125107"/>
                  </a:lnTo>
                  <a:lnTo>
                    <a:pt x="14490" y="125128"/>
                  </a:lnTo>
                  <a:lnTo>
                    <a:pt x="67086" y="125128"/>
                  </a:lnTo>
                  <a:lnTo>
                    <a:pt x="67086" y="125128"/>
                  </a:lnTo>
                  <a:lnTo>
                    <a:pt x="67148" y="125128"/>
                  </a:lnTo>
                  <a:lnTo>
                    <a:pt x="67148" y="125128"/>
                  </a:lnTo>
                  <a:lnTo>
                    <a:pt x="67460" y="125107"/>
                  </a:lnTo>
                  <a:lnTo>
                    <a:pt x="67751" y="125086"/>
                  </a:lnTo>
                  <a:lnTo>
                    <a:pt x="68063" y="125045"/>
                  </a:lnTo>
                  <a:lnTo>
                    <a:pt x="68354" y="125003"/>
                  </a:lnTo>
                  <a:lnTo>
                    <a:pt x="68624" y="124941"/>
                  </a:lnTo>
                  <a:lnTo>
                    <a:pt x="68915" y="124858"/>
                  </a:lnTo>
                  <a:lnTo>
                    <a:pt x="69185" y="124754"/>
                  </a:lnTo>
                  <a:lnTo>
                    <a:pt x="69456" y="124650"/>
                  </a:lnTo>
                  <a:lnTo>
                    <a:pt x="69726" y="124546"/>
                  </a:lnTo>
                  <a:lnTo>
                    <a:pt x="69975" y="124400"/>
                  </a:lnTo>
                  <a:lnTo>
                    <a:pt x="70225" y="124255"/>
                  </a:lnTo>
                  <a:lnTo>
                    <a:pt x="70474" y="124109"/>
                  </a:lnTo>
                  <a:lnTo>
                    <a:pt x="70703" y="123943"/>
                  </a:lnTo>
                  <a:lnTo>
                    <a:pt x="70932" y="123776"/>
                  </a:lnTo>
                  <a:lnTo>
                    <a:pt x="71160" y="123589"/>
                  </a:lnTo>
                  <a:lnTo>
                    <a:pt x="71368" y="123382"/>
                  </a:lnTo>
                  <a:lnTo>
                    <a:pt x="71555" y="123174"/>
                  </a:lnTo>
                  <a:lnTo>
                    <a:pt x="71742" y="122966"/>
                  </a:lnTo>
                  <a:lnTo>
                    <a:pt x="71930" y="122737"/>
                  </a:lnTo>
                  <a:lnTo>
                    <a:pt x="72096" y="122508"/>
                  </a:lnTo>
                  <a:lnTo>
                    <a:pt x="72241" y="122280"/>
                  </a:lnTo>
                  <a:lnTo>
                    <a:pt x="72387" y="122030"/>
                  </a:lnTo>
                  <a:lnTo>
                    <a:pt x="72532" y="121760"/>
                  </a:lnTo>
                  <a:lnTo>
                    <a:pt x="72657" y="121511"/>
                  </a:lnTo>
                  <a:lnTo>
                    <a:pt x="72761" y="121240"/>
                  </a:lnTo>
                  <a:lnTo>
                    <a:pt x="72865" y="120949"/>
                  </a:lnTo>
                  <a:lnTo>
                    <a:pt x="72948" y="120679"/>
                  </a:lnTo>
                  <a:lnTo>
                    <a:pt x="73011" y="120388"/>
                  </a:lnTo>
                  <a:lnTo>
                    <a:pt x="73073" y="120097"/>
                  </a:lnTo>
                  <a:lnTo>
                    <a:pt x="73114" y="119806"/>
                  </a:lnTo>
                  <a:lnTo>
                    <a:pt x="73135" y="119494"/>
                  </a:lnTo>
                  <a:lnTo>
                    <a:pt x="73135" y="119182"/>
                  </a:lnTo>
                  <a:lnTo>
                    <a:pt x="73135" y="119182"/>
                  </a:lnTo>
                  <a:lnTo>
                    <a:pt x="73135" y="119120"/>
                  </a:lnTo>
                  <a:lnTo>
                    <a:pt x="73135" y="119120"/>
                  </a:lnTo>
                  <a:lnTo>
                    <a:pt x="73114" y="118642"/>
                  </a:lnTo>
                  <a:lnTo>
                    <a:pt x="71098" y="88519"/>
                  </a:lnTo>
                  <a:lnTo>
                    <a:pt x="71098" y="88519"/>
                  </a:lnTo>
                  <a:lnTo>
                    <a:pt x="69476" y="95899"/>
                  </a:lnTo>
                  <a:lnTo>
                    <a:pt x="71015" y="118787"/>
                  </a:lnTo>
                  <a:lnTo>
                    <a:pt x="71015" y="118787"/>
                  </a:lnTo>
                  <a:lnTo>
                    <a:pt x="71015" y="119203"/>
                  </a:lnTo>
                  <a:lnTo>
                    <a:pt x="70994" y="119577"/>
                  </a:lnTo>
                  <a:lnTo>
                    <a:pt x="70932" y="119951"/>
                  </a:lnTo>
                  <a:lnTo>
                    <a:pt x="70828" y="120326"/>
                  </a:lnTo>
                  <a:lnTo>
                    <a:pt x="70703" y="120679"/>
                  </a:lnTo>
                  <a:lnTo>
                    <a:pt x="70537" y="121012"/>
                  </a:lnTo>
                  <a:lnTo>
                    <a:pt x="70329" y="121344"/>
                  </a:lnTo>
                  <a:lnTo>
                    <a:pt x="70121" y="121635"/>
                  </a:lnTo>
                  <a:lnTo>
                    <a:pt x="69851" y="121906"/>
                  </a:lnTo>
                  <a:lnTo>
                    <a:pt x="69580" y="122155"/>
                  </a:lnTo>
                  <a:lnTo>
                    <a:pt x="69269" y="122384"/>
                  </a:lnTo>
                  <a:lnTo>
                    <a:pt x="68957" y="122571"/>
                  </a:lnTo>
                  <a:lnTo>
                    <a:pt x="68603" y="122737"/>
                  </a:lnTo>
                  <a:lnTo>
                    <a:pt x="68250" y="122862"/>
                  </a:lnTo>
                  <a:lnTo>
                    <a:pt x="67876" y="122945"/>
                  </a:lnTo>
                  <a:lnTo>
                    <a:pt x="67481" y="123007"/>
                  </a:lnTo>
                  <a:lnTo>
                    <a:pt x="67481" y="123007"/>
                  </a:lnTo>
                  <a:lnTo>
                    <a:pt x="67127" y="123007"/>
                  </a:lnTo>
                  <a:lnTo>
                    <a:pt x="67127" y="123007"/>
                  </a:lnTo>
                  <a:lnTo>
                    <a:pt x="67086" y="123007"/>
                  </a:lnTo>
                  <a:lnTo>
                    <a:pt x="61951" y="123007"/>
                  </a:lnTo>
                  <a:lnTo>
                    <a:pt x="61951" y="123028"/>
                  </a:lnTo>
                  <a:lnTo>
                    <a:pt x="61639" y="123007"/>
                  </a:lnTo>
                  <a:lnTo>
                    <a:pt x="18212" y="123007"/>
                  </a:lnTo>
                  <a:lnTo>
                    <a:pt x="18212" y="123007"/>
                  </a:lnTo>
                  <a:lnTo>
                    <a:pt x="17754" y="122987"/>
                  </a:lnTo>
                  <a:lnTo>
                    <a:pt x="17297" y="122903"/>
                  </a:lnTo>
                  <a:lnTo>
                    <a:pt x="16860" y="122779"/>
                  </a:lnTo>
                  <a:lnTo>
                    <a:pt x="16445" y="122633"/>
                  </a:lnTo>
                  <a:lnTo>
                    <a:pt x="16029" y="122446"/>
                  </a:lnTo>
                  <a:lnTo>
                    <a:pt x="15655" y="122217"/>
                  </a:lnTo>
                  <a:lnTo>
                    <a:pt x="15280" y="121968"/>
                  </a:lnTo>
                  <a:lnTo>
                    <a:pt x="14948" y="121677"/>
                  </a:lnTo>
                  <a:lnTo>
                    <a:pt x="14657" y="121365"/>
                  </a:lnTo>
                  <a:lnTo>
                    <a:pt x="14366" y="121012"/>
                  </a:lnTo>
                  <a:lnTo>
                    <a:pt x="14116" y="120658"/>
                  </a:lnTo>
                  <a:lnTo>
                    <a:pt x="13908" y="120263"/>
                  </a:lnTo>
                  <a:lnTo>
                    <a:pt x="13721" y="119847"/>
                  </a:lnTo>
                  <a:lnTo>
                    <a:pt x="13576" y="119411"/>
                  </a:lnTo>
                  <a:lnTo>
                    <a:pt x="13472" y="118974"/>
                  </a:lnTo>
                  <a:lnTo>
                    <a:pt x="13409" y="118517"/>
                  </a:lnTo>
                  <a:lnTo>
                    <a:pt x="5863" y="6341"/>
                  </a:lnTo>
                  <a:lnTo>
                    <a:pt x="5863" y="6341"/>
                  </a:lnTo>
                  <a:lnTo>
                    <a:pt x="5863" y="5946"/>
                  </a:lnTo>
                  <a:lnTo>
                    <a:pt x="5884" y="5572"/>
                  </a:lnTo>
                  <a:lnTo>
                    <a:pt x="5946" y="5177"/>
                  </a:lnTo>
                  <a:lnTo>
                    <a:pt x="6050" y="4824"/>
                  </a:lnTo>
                  <a:lnTo>
                    <a:pt x="6175" y="4470"/>
                  </a:lnTo>
                  <a:lnTo>
                    <a:pt x="6341" y="4138"/>
                  </a:lnTo>
                  <a:lnTo>
                    <a:pt x="6528" y="3805"/>
                  </a:lnTo>
                  <a:lnTo>
                    <a:pt x="6757" y="3514"/>
                  </a:lnTo>
                  <a:lnTo>
                    <a:pt x="7006" y="3244"/>
                  </a:lnTo>
                  <a:lnTo>
                    <a:pt x="7298" y="2994"/>
                  </a:lnTo>
                  <a:lnTo>
                    <a:pt x="7589" y="2766"/>
                  </a:lnTo>
                  <a:lnTo>
                    <a:pt x="7921" y="2578"/>
                  </a:lnTo>
                  <a:lnTo>
                    <a:pt x="8254" y="2412"/>
                  </a:lnTo>
                  <a:lnTo>
                    <a:pt x="8607" y="2287"/>
                  </a:lnTo>
                  <a:lnTo>
                    <a:pt x="9002" y="2204"/>
                  </a:lnTo>
                  <a:lnTo>
                    <a:pt x="9397" y="2142"/>
                  </a:lnTo>
                  <a:lnTo>
                    <a:pt x="9397" y="2142"/>
                  </a:lnTo>
                  <a:lnTo>
                    <a:pt x="9730" y="2121"/>
                  </a:lnTo>
                  <a:lnTo>
                    <a:pt x="9730" y="2121"/>
                  </a:lnTo>
                  <a:lnTo>
                    <a:pt x="9792" y="2121"/>
                  </a:lnTo>
                  <a:lnTo>
                    <a:pt x="58666" y="2121"/>
                  </a:lnTo>
                  <a:lnTo>
                    <a:pt x="58666" y="2121"/>
                  </a:lnTo>
                  <a:lnTo>
                    <a:pt x="59124" y="2163"/>
                  </a:lnTo>
                  <a:lnTo>
                    <a:pt x="59581" y="2246"/>
                  </a:lnTo>
                  <a:lnTo>
                    <a:pt x="60018" y="2350"/>
                  </a:lnTo>
                  <a:lnTo>
                    <a:pt x="60433" y="2516"/>
                  </a:lnTo>
                  <a:lnTo>
                    <a:pt x="60849" y="2703"/>
                  </a:lnTo>
                  <a:lnTo>
                    <a:pt x="61223" y="2932"/>
                  </a:lnTo>
                  <a:lnTo>
                    <a:pt x="61577" y="3181"/>
                  </a:lnTo>
                  <a:lnTo>
                    <a:pt x="61930" y="3472"/>
                  </a:lnTo>
                  <a:lnTo>
                    <a:pt x="62221" y="3784"/>
                  </a:lnTo>
                  <a:lnTo>
                    <a:pt x="62512" y="4117"/>
                  </a:lnTo>
                  <a:lnTo>
                    <a:pt x="62762" y="4491"/>
                  </a:lnTo>
                  <a:lnTo>
                    <a:pt x="62970" y="4886"/>
                  </a:lnTo>
                  <a:lnTo>
                    <a:pt x="63157" y="5281"/>
                  </a:lnTo>
                  <a:lnTo>
                    <a:pt x="63302" y="5718"/>
                  </a:lnTo>
                  <a:lnTo>
                    <a:pt x="63406" y="6175"/>
                  </a:lnTo>
                  <a:lnTo>
                    <a:pt x="63469" y="6632"/>
                  </a:lnTo>
                  <a:lnTo>
                    <a:pt x="63469" y="6632"/>
                  </a:lnTo>
                  <a:lnTo>
                    <a:pt x="64196" y="5946"/>
                  </a:lnTo>
                  <a:lnTo>
                    <a:pt x="64924" y="5260"/>
                  </a:lnTo>
                  <a:lnTo>
                    <a:pt x="64924" y="5260"/>
                  </a:lnTo>
                  <a:lnTo>
                    <a:pt x="65277" y="4928"/>
                  </a:lnTo>
                  <a:lnTo>
                    <a:pt x="65277" y="4928"/>
                  </a:lnTo>
                  <a:lnTo>
                    <a:pt x="65090" y="4408"/>
                  </a:lnTo>
                  <a:lnTo>
                    <a:pt x="64861" y="3909"/>
                  </a:lnTo>
                  <a:lnTo>
                    <a:pt x="64591" y="3410"/>
                  </a:lnTo>
                  <a:lnTo>
                    <a:pt x="64300" y="2973"/>
                  </a:lnTo>
                  <a:lnTo>
                    <a:pt x="63967" y="2537"/>
                  </a:lnTo>
                  <a:lnTo>
                    <a:pt x="63614" y="2142"/>
                  </a:lnTo>
                  <a:lnTo>
                    <a:pt x="63219" y="1768"/>
                  </a:lnTo>
                  <a:lnTo>
                    <a:pt x="62803" y="1414"/>
                  </a:lnTo>
                  <a:lnTo>
                    <a:pt x="62346" y="1102"/>
                  </a:lnTo>
                  <a:lnTo>
                    <a:pt x="61889" y="832"/>
                  </a:lnTo>
                  <a:lnTo>
                    <a:pt x="61390" y="604"/>
                  </a:lnTo>
                  <a:lnTo>
                    <a:pt x="60870" y="396"/>
                  </a:lnTo>
                  <a:lnTo>
                    <a:pt x="60350" y="229"/>
                  </a:lnTo>
                  <a:lnTo>
                    <a:pt x="59810" y="105"/>
                  </a:lnTo>
                  <a:lnTo>
                    <a:pt x="59248" y="42"/>
                  </a:lnTo>
                  <a:lnTo>
                    <a:pt x="58666" y="1"/>
                  </a:lnTo>
                  <a:lnTo>
                    <a:pt x="6071" y="1"/>
                  </a:lnTo>
                  <a:lnTo>
                    <a:pt x="6071" y="1"/>
                  </a:lnTo>
                  <a:lnTo>
                    <a:pt x="600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4"/>
            <p:cNvSpPr/>
            <p:nvPr/>
          </p:nvSpPr>
          <p:spPr>
            <a:xfrm>
              <a:off x="5397645" y="1938593"/>
              <a:ext cx="27127" cy="251424"/>
            </a:xfrm>
            <a:custGeom>
              <a:rect b="b" l="l" r="r" t="t"/>
              <a:pathLst>
                <a:path extrusionOk="0" h="10603" w="1144">
                  <a:moveTo>
                    <a:pt x="437" y="0"/>
                  </a:moveTo>
                  <a:lnTo>
                    <a:pt x="0" y="42"/>
                  </a:lnTo>
                  <a:lnTo>
                    <a:pt x="707" y="10603"/>
                  </a:lnTo>
                  <a:lnTo>
                    <a:pt x="1144" y="10582"/>
                  </a:lnTo>
                  <a:lnTo>
                    <a:pt x="437"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4"/>
            <p:cNvSpPr/>
            <p:nvPr/>
          </p:nvSpPr>
          <p:spPr>
            <a:xfrm>
              <a:off x="5423776" y="2321611"/>
              <a:ext cx="17761" cy="112895"/>
            </a:xfrm>
            <a:custGeom>
              <a:rect b="b" l="l" r="r" t="t"/>
              <a:pathLst>
                <a:path extrusionOk="0" h="4761" w="749">
                  <a:moveTo>
                    <a:pt x="437" y="0"/>
                  </a:moveTo>
                  <a:lnTo>
                    <a:pt x="0" y="21"/>
                  </a:lnTo>
                  <a:lnTo>
                    <a:pt x="312" y="4761"/>
                  </a:lnTo>
                  <a:lnTo>
                    <a:pt x="748" y="4740"/>
                  </a:lnTo>
                  <a:lnTo>
                    <a:pt x="437"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4"/>
            <p:cNvSpPr/>
            <p:nvPr/>
          </p:nvSpPr>
          <p:spPr>
            <a:xfrm>
              <a:off x="5406016" y="1444176"/>
              <a:ext cx="270157" cy="2810334"/>
            </a:xfrm>
            <a:custGeom>
              <a:rect b="b" l="l" r="r" t="t"/>
              <a:pathLst>
                <a:path extrusionOk="0" h="118517" w="11393">
                  <a:moveTo>
                    <a:pt x="1913" y="0"/>
                  </a:moveTo>
                  <a:lnTo>
                    <a:pt x="1726" y="21"/>
                  </a:lnTo>
                  <a:lnTo>
                    <a:pt x="1560" y="42"/>
                  </a:lnTo>
                  <a:lnTo>
                    <a:pt x="1394" y="83"/>
                  </a:lnTo>
                  <a:lnTo>
                    <a:pt x="1227" y="146"/>
                  </a:lnTo>
                  <a:lnTo>
                    <a:pt x="1082" y="208"/>
                  </a:lnTo>
                  <a:lnTo>
                    <a:pt x="936" y="291"/>
                  </a:lnTo>
                  <a:lnTo>
                    <a:pt x="791" y="395"/>
                  </a:lnTo>
                  <a:lnTo>
                    <a:pt x="666" y="499"/>
                  </a:lnTo>
                  <a:lnTo>
                    <a:pt x="562" y="624"/>
                  </a:lnTo>
                  <a:lnTo>
                    <a:pt x="458" y="769"/>
                  </a:lnTo>
                  <a:lnTo>
                    <a:pt x="354" y="915"/>
                  </a:lnTo>
                  <a:lnTo>
                    <a:pt x="271" y="1061"/>
                  </a:lnTo>
                  <a:lnTo>
                    <a:pt x="209" y="1227"/>
                  </a:lnTo>
                  <a:lnTo>
                    <a:pt x="167" y="1414"/>
                  </a:lnTo>
                  <a:lnTo>
                    <a:pt x="84" y="1871"/>
                  </a:lnTo>
                  <a:lnTo>
                    <a:pt x="21" y="2349"/>
                  </a:lnTo>
                  <a:lnTo>
                    <a:pt x="1" y="2807"/>
                  </a:lnTo>
                  <a:lnTo>
                    <a:pt x="21" y="3285"/>
                  </a:lnTo>
                  <a:lnTo>
                    <a:pt x="7568" y="115481"/>
                  </a:lnTo>
                  <a:lnTo>
                    <a:pt x="7609" y="115960"/>
                  </a:lnTo>
                  <a:lnTo>
                    <a:pt x="7692" y="116417"/>
                  </a:lnTo>
                  <a:lnTo>
                    <a:pt x="7817" y="116874"/>
                  </a:lnTo>
                  <a:lnTo>
                    <a:pt x="7963" y="117332"/>
                  </a:lnTo>
                  <a:lnTo>
                    <a:pt x="8004" y="117477"/>
                  </a:lnTo>
                  <a:lnTo>
                    <a:pt x="8087" y="117602"/>
                  </a:lnTo>
                  <a:lnTo>
                    <a:pt x="8233" y="117851"/>
                  </a:lnTo>
                  <a:lnTo>
                    <a:pt x="8441" y="118059"/>
                  </a:lnTo>
                  <a:lnTo>
                    <a:pt x="8670" y="118226"/>
                  </a:lnTo>
                  <a:lnTo>
                    <a:pt x="8919" y="118371"/>
                  </a:lnTo>
                  <a:lnTo>
                    <a:pt x="9189" y="118454"/>
                  </a:lnTo>
                  <a:lnTo>
                    <a:pt x="9480" y="118517"/>
                  </a:lnTo>
                  <a:lnTo>
                    <a:pt x="9771" y="118517"/>
                  </a:lnTo>
                  <a:lnTo>
                    <a:pt x="9938" y="118475"/>
                  </a:lnTo>
                  <a:lnTo>
                    <a:pt x="10125" y="118433"/>
                  </a:lnTo>
                  <a:lnTo>
                    <a:pt x="10291" y="118392"/>
                  </a:lnTo>
                  <a:lnTo>
                    <a:pt x="10437" y="118309"/>
                  </a:lnTo>
                  <a:lnTo>
                    <a:pt x="10582" y="118226"/>
                  </a:lnTo>
                  <a:lnTo>
                    <a:pt x="10728" y="118122"/>
                  </a:lnTo>
                  <a:lnTo>
                    <a:pt x="10852" y="118018"/>
                  </a:lnTo>
                  <a:lnTo>
                    <a:pt x="10977" y="117893"/>
                  </a:lnTo>
                  <a:lnTo>
                    <a:pt x="11081" y="117747"/>
                  </a:lnTo>
                  <a:lnTo>
                    <a:pt x="11164" y="117602"/>
                  </a:lnTo>
                  <a:lnTo>
                    <a:pt x="11227" y="117456"/>
                  </a:lnTo>
                  <a:lnTo>
                    <a:pt x="11289" y="117290"/>
                  </a:lnTo>
                  <a:lnTo>
                    <a:pt x="11351" y="117124"/>
                  </a:lnTo>
                  <a:lnTo>
                    <a:pt x="11372" y="116957"/>
                  </a:lnTo>
                  <a:lnTo>
                    <a:pt x="11393" y="116791"/>
                  </a:lnTo>
                  <a:lnTo>
                    <a:pt x="11372" y="116604"/>
                  </a:lnTo>
                  <a:lnTo>
                    <a:pt x="3659" y="1684"/>
                  </a:lnTo>
                  <a:lnTo>
                    <a:pt x="3639" y="1539"/>
                  </a:lnTo>
                  <a:lnTo>
                    <a:pt x="3618" y="1393"/>
                  </a:lnTo>
                  <a:lnTo>
                    <a:pt x="3535" y="1123"/>
                  </a:lnTo>
                  <a:lnTo>
                    <a:pt x="3410" y="853"/>
                  </a:lnTo>
                  <a:lnTo>
                    <a:pt x="3244" y="624"/>
                  </a:lnTo>
                  <a:lnTo>
                    <a:pt x="3036" y="437"/>
                  </a:lnTo>
                  <a:lnTo>
                    <a:pt x="2807" y="250"/>
                  </a:lnTo>
                  <a:lnTo>
                    <a:pt x="2537" y="125"/>
                  </a:lnTo>
                  <a:lnTo>
                    <a:pt x="2412" y="83"/>
                  </a:lnTo>
                  <a:lnTo>
                    <a:pt x="2267" y="42"/>
                  </a:lnTo>
                  <a:lnTo>
                    <a:pt x="2080" y="21"/>
                  </a:lnTo>
                  <a:lnTo>
                    <a:pt x="1913"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4"/>
            <p:cNvSpPr/>
            <p:nvPr/>
          </p:nvSpPr>
          <p:spPr>
            <a:xfrm>
              <a:off x="5545038" y="1419041"/>
              <a:ext cx="1544917" cy="2866533"/>
            </a:xfrm>
            <a:custGeom>
              <a:rect b="b" l="l" r="r" t="t"/>
              <a:pathLst>
                <a:path extrusionOk="0" h="120887" w="65152">
                  <a:moveTo>
                    <a:pt x="52803" y="457"/>
                  </a:moveTo>
                  <a:lnTo>
                    <a:pt x="53219" y="499"/>
                  </a:lnTo>
                  <a:lnTo>
                    <a:pt x="53635" y="561"/>
                  </a:lnTo>
                  <a:lnTo>
                    <a:pt x="54030" y="665"/>
                  </a:lnTo>
                  <a:lnTo>
                    <a:pt x="54404" y="811"/>
                  </a:lnTo>
                  <a:lnTo>
                    <a:pt x="54778" y="977"/>
                  </a:lnTo>
                  <a:lnTo>
                    <a:pt x="55111" y="1185"/>
                  </a:lnTo>
                  <a:lnTo>
                    <a:pt x="55444" y="1414"/>
                  </a:lnTo>
                  <a:lnTo>
                    <a:pt x="55735" y="1663"/>
                  </a:lnTo>
                  <a:lnTo>
                    <a:pt x="56026" y="1954"/>
                  </a:lnTo>
                  <a:lnTo>
                    <a:pt x="56275" y="2266"/>
                  </a:lnTo>
                  <a:lnTo>
                    <a:pt x="56504" y="2599"/>
                  </a:lnTo>
                  <a:lnTo>
                    <a:pt x="56691" y="2952"/>
                  </a:lnTo>
                  <a:lnTo>
                    <a:pt x="56857" y="3326"/>
                  </a:lnTo>
                  <a:lnTo>
                    <a:pt x="56982" y="3700"/>
                  </a:lnTo>
                  <a:lnTo>
                    <a:pt x="57086" y="4116"/>
                  </a:lnTo>
                  <a:lnTo>
                    <a:pt x="57127" y="4532"/>
                  </a:lnTo>
                  <a:lnTo>
                    <a:pt x="64674" y="116687"/>
                  </a:lnTo>
                  <a:lnTo>
                    <a:pt x="64694" y="117061"/>
                  </a:lnTo>
                  <a:lnTo>
                    <a:pt x="64653" y="117415"/>
                  </a:lnTo>
                  <a:lnTo>
                    <a:pt x="64611" y="117747"/>
                  </a:lnTo>
                  <a:lnTo>
                    <a:pt x="64507" y="118080"/>
                  </a:lnTo>
                  <a:lnTo>
                    <a:pt x="64403" y="118371"/>
                  </a:lnTo>
                  <a:lnTo>
                    <a:pt x="64237" y="118683"/>
                  </a:lnTo>
                  <a:lnTo>
                    <a:pt x="64071" y="118953"/>
                  </a:lnTo>
                  <a:lnTo>
                    <a:pt x="63863" y="119223"/>
                  </a:lnTo>
                  <a:lnTo>
                    <a:pt x="63634" y="119452"/>
                  </a:lnTo>
                  <a:lnTo>
                    <a:pt x="63406" y="119660"/>
                  </a:lnTo>
                  <a:lnTo>
                    <a:pt x="63135" y="119868"/>
                  </a:lnTo>
                  <a:lnTo>
                    <a:pt x="62844" y="120013"/>
                  </a:lnTo>
                  <a:lnTo>
                    <a:pt x="62553" y="120159"/>
                  </a:lnTo>
                  <a:lnTo>
                    <a:pt x="62241" y="120263"/>
                  </a:lnTo>
                  <a:lnTo>
                    <a:pt x="61909" y="120346"/>
                  </a:lnTo>
                  <a:lnTo>
                    <a:pt x="61555" y="120387"/>
                  </a:lnTo>
                  <a:lnTo>
                    <a:pt x="61223" y="120408"/>
                  </a:lnTo>
                  <a:lnTo>
                    <a:pt x="12349" y="120408"/>
                  </a:lnTo>
                  <a:lnTo>
                    <a:pt x="11933" y="120367"/>
                  </a:lnTo>
                  <a:lnTo>
                    <a:pt x="11517" y="120304"/>
                  </a:lnTo>
                  <a:lnTo>
                    <a:pt x="11122" y="120200"/>
                  </a:lnTo>
                  <a:lnTo>
                    <a:pt x="10748" y="120055"/>
                  </a:lnTo>
                  <a:lnTo>
                    <a:pt x="10374" y="119888"/>
                  </a:lnTo>
                  <a:lnTo>
                    <a:pt x="10041" y="119681"/>
                  </a:lnTo>
                  <a:lnTo>
                    <a:pt x="9708" y="119452"/>
                  </a:lnTo>
                  <a:lnTo>
                    <a:pt x="9417" y="119202"/>
                  </a:lnTo>
                  <a:lnTo>
                    <a:pt x="9126" y="118911"/>
                  </a:lnTo>
                  <a:lnTo>
                    <a:pt x="8877" y="118600"/>
                  </a:lnTo>
                  <a:lnTo>
                    <a:pt x="8648" y="118267"/>
                  </a:lnTo>
                  <a:lnTo>
                    <a:pt x="8461" y="117914"/>
                  </a:lnTo>
                  <a:lnTo>
                    <a:pt x="8295" y="117539"/>
                  </a:lnTo>
                  <a:lnTo>
                    <a:pt x="8170" y="117165"/>
                  </a:lnTo>
                  <a:lnTo>
                    <a:pt x="8087" y="116749"/>
                  </a:lnTo>
                  <a:lnTo>
                    <a:pt x="8025" y="116334"/>
                  </a:lnTo>
                  <a:lnTo>
                    <a:pt x="478" y="4199"/>
                  </a:lnTo>
                  <a:lnTo>
                    <a:pt x="457" y="3825"/>
                  </a:lnTo>
                  <a:lnTo>
                    <a:pt x="499" y="3472"/>
                  </a:lnTo>
                  <a:lnTo>
                    <a:pt x="541" y="3139"/>
                  </a:lnTo>
                  <a:lnTo>
                    <a:pt x="645" y="2807"/>
                  </a:lnTo>
                  <a:lnTo>
                    <a:pt x="769" y="2495"/>
                  </a:lnTo>
                  <a:lnTo>
                    <a:pt x="915" y="2204"/>
                  </a:lnTo>
                  <a:lnTo>
                    <a:pt x="1081" y="1933"/>
                  </a:lnTo>
                  <a:lnTo>
                    <a:pt x="1289" y="1663"/>
                  </a:lnTo>
                  <a:lnTo>
                    <a:pt x="1518" y="1434"/>
                  </a:lnTo>
                  <a:lnTo>
                    <a:pt x="1746" y="1227"/>
                  </a:lnTo>
                  <a:lnTo>
                    <a:pt x="2017" y="1019"/>
                  </a:lnTo>
                  <a:lnTo>
                    <a:pt x="2308" y="852"/>
                  </a:lnTo>
                  <a:lnTo>
                    <a:pt x="2599" y="728"/>
                  </a:lnTo>
                  <a:lnTo>
                    <a:pt x="2931" y="603"/>
                  </a:lnTo>
                  <a:lnTo>
                    <a:pt x="3243" y="541"/>
                  </a:lnTo>
                  <a:lnTo>
                    <a:pt x="3597" y="499"/>
                  </a:lnTo>
                  <a:lnTo>
                    <a:pt x="3929" y="478"/>
                  </a:lnTo>
                  <a:lnTo>
                    <a:pt x="52803" y="457"/>
                  </a:lnTo>
                  <a:close/>
                  <a:moveTo>
                    <a:pt x="3929" y="0"/>
                  </a:moveTo>
                  <a:lnTo>
                    <a:pt x="3534" y="21"/>
                  </a:lnTo>
                  <a:lnTo>
                    <a:pt x="3139" y="83"/>
                  </a:lnTo>
                  <a:lnTo>
                    <a:pt x="2744" y="166"/>
                  </a:lnTo>
                  <a:lnTo>
                    <a:pt x="2391" y="291"/>
                  </a:lnTo>
                  <a:lnTo>
                    <a:pt x="2058" y="457"/>
                  </a:lnTo>
                  <a:lnTo>
                    <a:pt x="1726" y="645"/>
                  </a:lnTo>
                  <a:lnTo>
                    <a:pt x="1435" y="873"/>
                  </a:lnTo>
                  <a:lnTo>
                    <a:pt x="1143" y="1123"/>
                  </a:lnTo>
                  <a:lnTo>
                    <a:pt x="894" y="1393"/>
                  </a:lnTo>
                  <a:lnTo>
                    <a:pt x="665" y="1684"/>
                  </a:lnTo>
                  <a:lnTo>
                    <a:pt x="478" y="2017"/>
                  </a:lnTo>
                  <a:lnTo>
                    <a:pt x="312" y="2349"/>
                  </a:lnTo>
                  <a:lnTo>
                    <a:pt x="187" y="2703"/>
                  </a:lnTo>
                  <a:lnTo>
                    <a:pt x="83" y="3056"/>
                  </a:lnTo>
                  <a:lnTo>
                    <a:pt x="21" y="3451"/>
                  </a:lnTo>
                  <a:lnTo>
                    <a:pt x="0" y="3825"/>
                  </a:lnTo>
                  <a:lnTo>
                    <a:pt x="0" y="4220"/>
                  </a:lnTo>
                  <a:lnTo>
                    <a:pt x="7546" y="116396"/>
                  </a:lnTo>
                  <a:lnTo>
                    <a:pt x="7609" y="116853"/>
                  </a:lnTo>
                  <a:lnTo>
                    <a:pt x="7713" y="117290"/>
                  </a:lnTo>
                  <a:lnTo>
                    <a:pt x="7858" y="117726"/>
                  </a:lnTo>
                  <a:lnTo>
                    <a:pt x="8045" y="118142"/>
                  </a:lnTo>
                  <a:lnTo>
                    <a:pt x="8253" y="118537"/>
                  </a:lnTo>
                  <a:lnTo>
                    <a:pt x="8503" y="118891"/>
                  </a:lnTo>
                  <a:lnTo>
                    <a:pt x="8794" y="119244"/>
                  </a:lnTo>
                  <a:lnTo>
                    <a:pt x="9085" y="119556"/>
                  </a:lnTo>
                  <a:lnTo>
                    <a:pt x="9417" y="119847"/>
                  </a:lnTo>
                  <a:lnTo>
                    <a:pt x="9792" y="120096"/>
                  </a:lnTo>
                  <a:lnTo>
                    <a:pt x="10166" y="120325"/>
                  </a:lnTo>
                  <a:lnTo>
                    <a:pt x="10582" y="120512"/>
                  </a:lnTo>
                  <a:lnTo>
                    <a:pt x="10997" y="120658"/>
                  </a:lnTo>
                  <a:lnTo>
                    <a:pt x="11434" y="120782"/>
                  </a:lnTo>
                  <a:lnTo>
                    <a:pt x="11891" y="120866"/>
                  </a:lnTo>
                  <a:lnTo>
                    <a:pt x="12349" y="120886"/>
                  </a:lnTo>
                  <a:lnTo>
                    <a:pt x="61618" y="120886"/>
                  </a:lnTo>
                  <a:lnTo>
                    <a:pt x="62013" y="120824"/>
                  </a:lnTo>
                  <a:lnTo>
                    <a:pt x="62387" y="120741"/>
                  </a:lnTo>
                  <a:lnTo>
                    <a:pt x="62740" y="120616"/>
                  </a:lnTo>
                  <a:lnTo>
                    <a:pt x="63094" y="120450"/>
                  </a:lnTo>
                  <a:lnTo>
                    <a:pt x="63406" y="120263"/>
                  </a:lnTo>
                  <a:lnTo>
                    <a:pt x="63717" y="120034"/>
                  </a:lnTo>
                  <a:lnTo>
                    <a:pt x="63988" y="119785"/>
                  </a:lnTo>
                  <a:lnTo>
                    <a:pt x="64258" y="119514"/>
                  </a:lnTo>
                  <a:lnTo>
                    <a:pt x="64466" y="119223"/>
                  </a:lnTo>
                  <a:lnTo>
                    <a:pt x="64674" y="118891"/>
                  </a:lnTo>
                  <a:lnTo>
                    <a:pt x="64840" y="118558"/>
                  </a:lnTo>
                  <a:lnTo>
                    <a:pt x="64965" y="118205"/>
                  </a:lnTo>
                  <a:lnTo>
                    <a:pt x="65069" y="117830"/>
                  </a:lnTo>
                  <a:lnTo>
                    <a:pt x="65131" y="117456"/>
                  </a:lnTo>
                  <a:lnTo>
                    <a:pt x="65152" y="117082"/>
                  </a:lnTo>
                  <a:lnTo>
                    <a:pt x="65152" y="116666"/>
                  </a:lnTo>
                  <a:lnTo>
                    <a:pt x="57606" y="4511"/>
                  </a:lnTo>
                  <a:lnTo>
                    <a:pt x="57543" y="4054"/>
                  </a:lnTo>
                  <a:lnTo>
                    <a:pt x="57439" y="3597"/>
                  </a:lnTo>
                  <a:lnTo>
                    <a:pt x="57294" y="3160"/>
                  </a:lnTo>
                  <a:lnTo>
                    <a:pt x="57107" y="2765"/>
                  </a:lnTo>
                  <a:lnTo>
                    <a:pt x="56899" y="2370"/>
                  </a:lnTo>
                  <a:lnTo>
                    <a:pt x="56649" y="1996"/>
                  </a:lnTo>
                  <a:lnTo>
                    <a:pt x="56358" y="1663"/>
                  </a:lnTo>
                  <a:lnTo>
                    <a:pt x="56067" y="1351"/>
                  </a:lnTo>
                  <a:lnTo>
                    <a:pt x="55714" y="1060"/>
                  </a:lnTo>
                  <a:lnTo>
                    <a:pt x="55360" y="811"/>
                  </a:lnTo>
                  <a:lnTo>
                    <a:pt x="54986" y="582"/>
                  </a:lnTo>
                  <a:lnTo>
                    <a:pt x="54570" y="395"/>
                  </a:lnTo>
                  <a:lnTo>
                    <a:pt x="54155" y="229"/>
                  </a:lnTo>
                  <a:lnTo>
                    <a:pt x="53718" y="125"/>
                  </a:lnTo>
                  <a:lnTo>
                    <a:pt x="53261" y="42"/>
                  </a:lnTo>
                  <a:lnTo>
                    <a:pt x="5280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4"/>
            <p:cNvSpPr/>
            <p:nvPr/>
          </p:nvSpPr>
          <p:spPr>
            <a:xfrm>
              <a:off x="5545038" y="1419041"/>
              <a:ext cx="1544917" cy="2866533"/>
            </a:xfrm>
            <a:custGeom>
              <a:rect b="b" l="l" r="r" t="t"/>
              <a:pathLst>
                <a:path extrusionOk="0" fill="none" h="120887" w="65152">
                  <a:moveTo>
                    <a:pt x="61223" y="120886"/>
                  </a:moveTo>
                  <a:lnTo>
                    <a:pt x="12349" y="120886"/>
                  </a:lnTo>
                  <a:lnTo>
                    <a:pt x="12349" y="120886"/>
                  </a:lnTo>
                  <a:lnTo>
                    <a:pt x="11891" y="120866"/>
                  </a:lnTo>
                  <a:lnTo>
                    <a:pt x="11434" y="120782"/>
                  </a:lnTo>
                  <a:lnTo>
                    <a:pt x="10997" y="120658"/>
                  </a:lnTo>
                  <a:lnTo>
                    <a:pt x="10582" y="120512"/>
                  </a:lnTo>
                  <a:lnTo>
                    <a:pt x="10166" y="120325"/>
                  </a:lnTo>
                  <a:lnTo>
                    <a:pt x="9792" y="120096"/>
                  </a:lnTo>
                  <a:lnTo>
                    <a:pt x="9417" y="119847"/>
                  </a:lnTo>
                  <a:lnTo>
                    <a:pt x="9085" y="119556"/>
                  </a:lnTo>
                  <a:lnTo>
                    <a:pt x="8794" y="119244"/>
                  </a:lnTo>
                  <a:lnTo>
                    <a:pt x="8503" y="118891"/>
                  </a:lnTo>
                  <a:lnTo>
                    <a:pt x="8253" y="118537"/>
                  </a:lnTo>
                  <a:lnTo>
                    <a:pt x="8045" y="118142"/>
                  </a:lnTo>
                  <a:lnTo>
                    <a:pt x="7858" y="117726"/>
                  </a:lnTo>
                  <a:lnTo>
                    <a:pt x="7713" y="117290"/>
                  </a:lnTo>
                  <a:lnTo>
                    <a:pt x="7609" y="116853"/>
                  </a:lnTo>
                  <a:lnTo>
                    <a:pt x="7546" y="116396"/>
                  </a:lnTo>
                  <a:lnTo>
                    <a:pt x="0" y="4220"/>
                  </a:lnTo>
                  <a:lnTo>
                    <a:pt x="0" y="4220"/>
                  </a:lnTo>
                  <a:lnTo>
                    <a:pt x="0" y="3825"/>
                  </a:lnTo>
                  <a:lnTo>
                    <a:pt x="21" y="3451"/>
                  </a:lnTo>
                  <a:lnTo>
                    <a:pt x="83" y="3056"/>
                  </a:lnTo>
                  <a:lnTo>
                    <a:pt x="187" y="2703"/>
                  </a:lnTo>
                  <a:lnTo>
                    <a:pt x="312" y="2349"/>
                  </a:lnTo>
                  <a:lnTo>
                    <a:pt x="478" y="2017"/>
                  </a:lnTo>
                  <a:lnTo>
                    <a:pt x="665" y="1684"/>
                  </a:lnTo>
                  <a:lnTo>
                    <a:pt x="894" y="1393"/>
                  </a:lnTo>
                  <a:lnTo>
                    <a:pt x="1143" y="1123"/>
                  </a:lnTo>
                  <a:lnTo>
                    <a:pt x="1435" y="873"/>
                  </a:lnTo>
                  <a:lnTo>
                    <a:pt x="1726" y="645"/>
                  </a:lnTo>
                  <a:lnTo>
                    <a:pt x="2058" y="457"/>
                  </a:lnTo>
                  <a:lnTo>
                    <a:pt x="2391" y="291"/>
                  </a:lnTo>
                  <a:lnTo>
                    <a:pt x="2744" y="166"/>
                  </a:lnTo>
                  <a:lnTo>
                    <a:pt x="3139" y="83"/>
                  </a:lnTo>
                  <a:lnTo>
                    <a:pt x="3534" y="21"/>
                  </a:lnTo>
                  <a:lnTo>
                    <a:pt x="3534" y="21"/>
                  </a:lnTo>
                  <a:lnTo>
                    <a:pt x="3929" y="0"/>
                  </a:lnTo>
                  <a:lnTo>
                    <a:pt x="52803" y="0"/>
                  </a:lnTo>
                  <a:lnTo>
                    <a:pt x="52803" y="0"/>
                  </a:lnTo>
                  <a:lnTo>
                    <a:pt x="53261" y="42"/>
                  </a:lnTo>
                  <a:lnTo>
                    <a:pt x="53718" y="125"/>
                  </a:lnTo>
                  <a:lnTo>
                    <a:pt x="54155" y="229"/>
                  </a:lnTo>
                  <a:lnTo>
                    <a:pt x="54570" y="395"/>
                  </a:lnTo>
                  <a:lnTo>
                    <a:pt x="54986" y="582"/>
                  </a:lnTo>
                  <a:lnTo>
                    <a:pt x="55360" y="811"/>
                  </a:lnTo>
                  <a:lnTo>
                    <a:pt x="55714" y="1060"/>
                  </a:lnTo>
                  <a:lnTo>
                    <a:pt x="56067" y="1351"/>
                  </a:lnTo>
                  <a:lnTo>
                    <a:pt x="56358" y="1663"/>
                  </a:lnTo>
                  <a:lnTo>
                    <a:pt x="56649" y="1996"/>
                  </a:lnTo>
                  <a:lnTo>
                    <a:pt x="56899" y="2370"/>
                  </a:lnTo>
                  <a:lnTo>
                    <a:pt x="57107" y="2765"/>
                  </a:lnTo>
                  <a:lnTo>
                    <a:pt x="57294" y="3160"/>
                  </a:lnTo>
                  <a:lnTo>
                    <a:pt x="57439" y="3597"/>
                  </a:lnTo>
                  <a:lnTo>
                    <a:pt x="57543" y="4054"/>
                  </a:lnTo>
                  <a:lnTo>
                    <a:pt x="57606" y="4511"/>
                  </a:lnTo>
                  <a:lnTo>
                    <a:pt x="65152" y="116666"/>
                  </a:lnTo>
                  <a:lnTo>
                    <a:pt x="65152" y="116666"/>
                  </a:lnTo>
                  <a:lnTo>
                    <a:pt x="65152" y="117082"/>
                  </a:lnTo>
                  <a:lnTo>
                    <a:pt x="65131" y="117456"/>
                  </a:lnTo>
                  <a:lnTo>
                    <a:pt x="65069" y="117830"/>
                  </a:lnTo>
                  <a:lnTo>
                    <a:pt x="64965" y="118205"/>
                  </a:lnTo>
                  <a:lnTo>
                    <a:pt x="64840" y="118558"/>
                  </a:lnTo>
                  <a:lnTo>
                    <a:pt x="64674" y="118891"/>
                  </a:lnTo>
                  <a:lnTo>
                    <a:pt x="64466" y="119223"/>
                  </a:lnTo>
                  <a:lnTo>
                    <a:pt x="64258" y="119514"/>
                  </a:lnTo>
                  <a:lnTo>
                    <a:pt x="63988" y="119785"/>
                  </a:lnTo>
                  <a:lnTo>
                    <a:pt x="63717" y="120034"/>
                  </a:lnTo>
                  <a:lnTo>
                    <a:pt x="63406" y="120263"/>
                  </a:lnTo>
                  <a:lnTo>
                    <a:pt x="63094" y="120450"/>
                  </a:lnTo>
                  <a:lnTo>
                    <a:pt x="62740" y="120616"/>
                  </a:lnTo>
                  <a:lnTo>
                    <a:pt x="62387" y="120741"/>
                  </a:lnTo>
                  <a:lnTo>
                    <a:pt x="62013" y="120824"/>
                  </a:lnTo>
                  <a:lnTo>
                    <a:pt x="61618" y="120886"/>
                  </a:lnTo>
                  <a:lnTo>
                    <a:pt x="61618" y="120886"/>
                  </a:lnTo>
                  <a:lnTo>
                    <a:pt x="61223" y="1208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4"/>
            <p:cNvSpPr/>
            <p:nvPr/>
          </p:nvSpPr>
          <p:spPr>
            <a:xfrm>
              <a:off x="5555875" y="1429878"/>
              <a:ext cx="1523244" cy="2844362"/>
            </a:xfrm>
            <a:custGeom>
              <a:rect b="b" l="l" r="r" t="t"/>
              <a:pathLst>
                <a:path extrusionOk="0" fill="none" h="119952" w="64238">
                  <a:moveTo>
                    <a:pt x="3472" y="21"/>
                  </a:moveTo>
                  <a:lnTo>
                    <a:pt x="3472" y="21"/>
                  </a:lnTo>
                  <a:lnTo>
                    <a:pt x="3140" y="42"/>
                  </a:lnTo>
                  <a:lnTo>
                    <a:pt x="2786" y="84"/>
                  </a:lnTo>
                  <a:lnTo>
                    <a:pt x="2474" y="146"/>
                  </a:lnTo>
                  <a:lnTo>
                    <a:pt x="2142" y="271"/>
                  </a:lnTo>
                  <a:lnTo>
                    <a:pt x="1851" y="395"/>
                  </a:lnTo>
                  <a:lnTo>
                    <a:pt x="1560" y="562"/>
                  </a:lnTo>
                  <a:lnTo>
                    <a:pt x="1289" y="770"/>
                  </a:lnTo>
                  <a:lnTo>
                    <a:pt x="1061" y="977"/>
                  </a:lnTo>
                  <a:lnTo>
                    <a:pt x="832" y="1206"/>
                  </a:lnTo>
                  <a:lnTo>
                    <a:pt x="624" y="1476"/>
                  </a:lnTo>
                  <a:lnTo>
                    <a:pt x="458" y="1747"/>
                  </a:lnTo>
                  <a:lnTo>
                    <a:pt x="312" y="2038"/>
                  </a:lnTo>
                  <a:lnTo>
                    <a:pt x="188" y="2350"/>
                  </a:lnTo>
                  <a:lnTo>
                    <a:pt x="84" y="2682"/>
                  </a:lnTo>
                  <a:lnTo>
                    <a:pt x="42" y="3015"/>
                  </a:lnTo>
                  <a:lnTo>
                    <a:pt x="0" y="3368"/>
                  </a:lnTo>
                  <a:lnTo>
                    <a:pt x="0" y="3368"/>
                  </a:lnTo>
                  <a:lnTo>
                    <a:pt x="21" y="3742"/>
                  </a:lnTo>
                  <a:lnTo>
                    <a:pt x="7568" y="115877"/>
                  </a:lnTo>
                  <a:lnTo>
                    <a:pt x="7568" y="115877"/>
                  </a:lnTo>
                  <a:lnTo>
                    <a:pt x="7630" y="116292"/>
                  </a:lnTo>
                  <a:lnTo>
                    <a:pt x="7713" y="116708"/>
                  </a:lnTo>
                  <a:lnTo>
                    <a:pt x="7838" y="117082"/>
                  </a:lnTo>
                  <a:lnTo>
                    <a:pt x="8004" y="117457"/>
                  </a:lnTo>
                  <a:lnTo>
                    <a:pt x="8191" y="117810"/>
                  </a:lnTo>
                  <a:lnTo>
                    <a:pt x="8420" y="118143"/>
                  </a:lnTo>
                  <a:lnTo>
                    <a:pt x="8669" y="118454"/>
                  </a:lnTo>
                  <a:lnTo>
                    <a:pt x="8960" y="118745"/>
                  </a:lnTo>
                  <a:lnTo>
                    <a:pt x="9251" y="118995"/>
                  </a:lnTo>
                  <a:lnTo>
                    <a:pt x="9584" y="119224"/>
                  </a:lnTo>
                  <a:lnTo>
                    <a:pt x="9917" y="119431"/>
                  </a:lnTo>
                  <a:lnTo>
                    <a:pt x="10291" y="119598"/>
                  </a:lnTo>
                  <a:lnTo>
                    <a:pt x="10665" y="119743"/>
                  </a:lnTo>
                  <a:lnTo>
                    <a:pt x="11060" y="119847"/>
                  </a:lnTo>
                  <a:lnTo>
                    <a:pt x="11476" y="119910"/>
                  </a:lnTo>
                  <a:lnTo>
                    <a:pt x="11892" y="119951"/>
                  </a:lnTo>
                  <a:lnTo>
                    <a:pt x="60766" y="119951"/>
                  </a:lnTo>
                  <a:lnTo>
                    <a:pt x="60766" y="119951"/>
                  </a:lnTo>
                  <a:lnTo>
                    <a:pt x="61098" y="119930"/>
                  </a:lnTo>
                  <a:lnTo>
                    <a:pt x="61452" y="119889"/>
                  </a:lnTo>
                  <a:lnTo>
                    <a:pt x="61784" y="119806"/>
                  </a:lnTo>
                  <a:lnTo>
                    <a:pt x="62096" y="119702"/>
                  </a:lnTo>
                  <a:lnTo>
                    <a:pt x="62387" y="119556"/>
                  </a:lnTo>
                  <a:lnTo>
                    <a:pt x="62678" y="119411"/>
                  </a:lnTo>
                  <a:lnTo>
                    <a:pt x="62949" y="119203"/>
                  </a:lnTo>
                  <a:lnTo>
                    <a:pt x="63177" y="118995"/>
                  </a:lnTo>
                  <a:lnTo>
                    <a:pt x="63406" y="118766"/>
                  </a:lnTo>
                  <a:lnTo>
                    <a:pt x="63614" y="118496"/>
                  </a:lnTo>
                  <a:lnTo>
                    <a:pt x="63780" y="118226"/>
                  </a:lnTo>
                  <a:lnTo>
                    <a:pt x="63946" y="117914"/>
                  </a:lnTo>
                  <a:lnTo>
                    <a:pt x="64050" y="117623"/>
                  </a:lnTo>
                  <a:lnTo>
                    <a:pt x="64154" y="117290"/>
                  </a:lnTo>
                  <a:lnTo>
                    <a:pt x="64196" y="116958"/>
                  </a:lnTo>
                  <a:lnTo>
                    <a:pt x="64237" y="116604"/>
                  </a:lnTo>
                  <a:lnTo>
                    <a:pt x="64237" y="116604"/>
                  </a:lnTo>
                  <a:lnTo>
                    <a:pt x="64217" y="116230"/>
                  </a:lnTo>
                  <a:lnTo>
                    <a:pt x="56670" y="4075"/>
                  </a:lnTo>
                  <a:lnTo>
                    <a:pt x="56670" y="4075"/>
                  </a:lnTo>
                  <a:lnTo>
                    <a:pt x="56629" y="3659"/>
                  </a:lnTo>
                  <a:lnTo>
                    <a:pt x="56525" y="3243"/>
                  </a:lnTo>
                  <a:lnTo>
                    <a:pt x="56400" y="2869"/>
                  </a:lnTo>
                  <a:lnTo>
                    <a:pt x="56234" y="2495"/>
                  </a:lnTo>
                  <a:lnTo>
                    <a:pt x="56047" y="2142"/>
                  </a:lnTo>
                  <a:lnTo>
                    <a:pt x="55818" y="1809"/>
                  </a:lnTo>
                  <a:lnTo>
                    <a:pt x="55569" y="1497"/>
                  </a:lnTo>
                  <a:lnTo>
                    <a:pt x="55278" y="1206"/>
                  </a:lnTo>
                  <a:lnTo>
                    <a:pt x="54987" y="957"/>
                  </a:lnTo>
                  <a:lnTo>
                    <a:pt x="54654" y="728"/>
                  </a:lnTo>
                  <a:lnTo>
                    <a:pt x="54321" y="520"/>
                  </a:lnTo>
                  <a:lnTo>
                    <a:pt x="53947" y="354"/>
                  </a:lnTo>
                  <a:lnTo>
                    <a:pt x="53573" y="208"/>
                  </a:lnTo>
                  <a:lnTo>
                    <a:pt x="53178" y="104"/>
                  </a:lnTo>
                  <a:lnTo>
                    <a:pt x="52762" y="42"/>
                  </a:lnTo>
                  <a:lnTo>
                    <a:pt x="52346" y="0"/>
                  </a:lnTo>
                  <a:lnTo>
                    <a:pt x="3472" y="2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4"/>
            <p:cNvSpPr/>
            <p:nvPr/>
          </p:nvSpPr>
          <p:spPr>
            <a:xfrm>
              <a:off x="5834395" y="1776403"/>
              <a:ext cx="980986" cy="984448"/>
            </a:xfrm>
            <a:custGeom>
              <a:rect b="b" l="l" r="r" t="t"/>
              <a:pathLst>
                <a:path extrusionOk="0" h="41516" w="41370">
                  <a:moveTo>
                    <a:pt x="17961" y="1"/>
                  </a:moveTo>
                  <a:lnTo>
                    <a:pt x="17047" y="42"/>
                  </a:lnTo>
                  <a:lnTo>
                    <a:pt x="16132" y="146"/>
                  </a:lnTo>
                  <a:lnTo>
                    <a:pt x="15238" y="271"/>
                  </a:lnTo>
                  <a:lnTo>
                    <a:pt x="14344" y="437"/>
                  </a:lnTo>
                  <a:lnTo>
                    <a:pt x="13471" y="645"/>
                  </a:lnTo>
                  <a:lnTo>
                    <a:pt x="12598" y="895"/>
                  </a:lnTo>
                  <a:lnTo>
                    <a:pt x="11746" y="1186"/>
                  </a:lnTo>
                  <a:lnTo>
                    <a:pt x="10914" y="1518"/>
                  </a:lnTo>
                  <a:lnTo>
                    <a:pt x="10083" y="1893"/>
                  </a:lnTo>
                  <a:lnTo>
                    <a:pt x="9293" y="2308"/>
                  </a:lnTo>
                  <a:lnTo>
                    <a:pt x="8503" y="2766"/>
                  </a:lnTo>
                  <a:lnTo>
                    <a:pt x="7733" y="3265"/>
                  </a:lnTo>
                  <a:lnTo>
                    <a:pt x="7006" y="3805"/>
                  </a:lnTo>
                  <a:lnTo>
                    <a:pt x="6299" y="4387"/>
                  </a:lnTo>
                  <a:lnTo>
                    <a:pt x="5592" y="5011"/>
                  </a:lnTo>
                  <a:lnTo>
                    <a:pt x="4948" y="5676"/>
                  </a:lnTo>
                  <a:lnTo>
                    <a:pt x="4594" y="6050"/>
                  </a:lnTo>
                  <a:lnTo>
                    <a:pt x="4262" y="6425"/>
                  </a:lnTo>
                  <a:lnTo>
                    <a:pt x="3950" y="6820"/>
                  </a:lnTo>
                  <a:lnTo>
                    <a:pt x="3638" y="7215"/>
                  </a:lnTo>
                  <a:lnTo>
                    <a:pt x="3347" y="7610"/>
                  </a:lnTo>
                  <a:lnTo>
                    <a:pt x="3077" y="8025"/>
                  </a:lnTo>
                  <a:lnTo>
                    <a:pt x="2807" y="8441"/>
                  </a:lnTo>
                  <a:lnTo>
                    <a:pt x="2536" y="8857"/>
                  </a:lnTo>
                  <a:lnTo>
                    <a:pt x="2308" y="9273"/>
                  </a:lnTo>
                  <a:lnTo>
                    <a:pt x="2079" y="9709"/>
                  </a:lnTo>
                  <a:lnTo>
                    <a:pt x="1850" y="10146"/>
                  </a:lnTo>
                  <a:lnTo>
                    <a:pt x="1642" y="10603"/>
                  </a:lnTo>
                  <a:lnTo>
                    <a:pt x="1455" y="11040"/>
                  </a:lnTo>
                  <a:lnTo>
                    <a:pt x="1268" y="11497"/>
                  </a:lnTo>
                  <a:lnTo>
                    <a:pt x="1102" y="11954"/>
                  </a:lnTo>
                  <a:lnTo>
                    <a:pt x="936" y="12412"/>
                  </a:lnTo>
                  <a:lnTo>
                    <a:pt x="790" y="12869"/>
                  </a:lnTo>
                  <a:lnTo>
                    <a:pt x="665" y="13347"/>
                  </a:lnTo>
                  <a:lnTo>
                    <a:pt x="541" y="13825"/>
                  </a:lnTo>
                  <a:lnTo>
                    <a:pt x="437" y="14303"/>
                  </a:lnTo>
                  <a:lnTo>
                    <a:pt x="250" y="15260"/>
                  </a:lnTo>
                  <a:lnTo>
                    <a:pt x="125" y="16237"/>
                  </a:lnTo>
                  <a:lnTo>
                    <a:pt x="42" y="17214"/>
                  </a:lnTo>
                  <a:lnTo>
                    <a:pt x="0" y="18191"/>
                  </a:lnTo>
                  <a:lnTo>
                    <a:pt x="21" y="19189"/>
                  </a:lnTo>
                  <a:lnTo>
                    <a:pt x="62" y="20187"/>
                  </a:lnTo>
                  <a:lnTo>
                    <a:pt x="187" y="21185"/>
                  </a:lnTo>
                  <a:lnTo>
                    <a:pt x="333" y="22182"/>
                  </a:lnTo>
                  <a:lnTo>
                    <a:pt x="541" y="23159"/>
                  </a:lnTo>
                  <a:lnTo>
                    <a:pt x="790" y="24157"/>
                  </a:lnTo>
                  <a:lnTo>
                    <a:pt x="1081" y="25134"/>
                  </a:lnTo>
                  <a:lnTo>
                    <a:pt x="1434" y="26111"/>
                  </a:lnTo>
                  <a:lnTo>
                    <a:pt x="1809" y="27089"/>
                  </a:lnTo>
                  <a:lnTo>
                    <a:pt x="2245" y="28024"/>
                  </a:lnTo>
                  <a:lnTo>
                    <a:pt x="2723" y="28980"/>
                  </a:lnTo>
                  <a:lnTo>
                    <a:pt x="3264" y="29895"/>
                  </a:lnTo>
                  <a:lnTo>
                    <a:pt x="3846" y="30810"/>
                  </a:lnTo>
                  <a:lnTo>
                    <a:pt x="4449" y="31704"/>
                  </a:lnTo>
                  <a:lnTo>
                    <a:pt x="5135" y="32556"/>
                  </a:lnTo>
                  <a:lnTo>
                    <a:pt x="5467" y="32993"/>
                  </a:lnTo>
                  <a:lnTo>
                    <a:pt x="5842" y="33408"/>
                  </a:lnTo>
                  <a:lnTo>
                    <a:pt x="6216" y="33824"/>
                  </a:lnTo>
                  <a:lnTo>
                    <a:pt x="6590" y="34240"/>
                  </a:lnTo>
                  <a:lnTo>
                    <a:pt x="6985" y="34635"/>
                  </a:lnTo>
                  <a:lnTo>
                    <a:pt x="7401" y="35030"/>
                  </a:lnTo>
                  <a:lnTo>
                    <a:pt x="7837" y="35425"/>
                  </a:lnTo>
                  <a:lnTo>
                    <a:pt x="8274" y="35820"/>
                  </a:lnTo>
                  <a:lnTo>
                    <a:pt x="8711" y="36173"/>
                  </a:lnTo>
                  <a:lnTo>
                    <a:pt x="9168" y="36547"/>
                  </a:lnTo>
                  <a:lnTo>
                    <a:pt x="9625" y="36901"/>
                  </a:lnTo>
                  <a:lnTo>
                    <a:pt x="10083" y="37233"/>
                  </a:lnTo>
                  <a:lnTo>
                    <a:pt x="10540" y="37545"/>
                  </a:lnTo>
                  <a:lnTo>
                    <a:pt x="11018" y="37857"/>
                  </a:lnTo>
                  <a:lnTo>
                    <a:pt x="11496" y="38169"/>
                  </a:lnTo>
                  <a:lnTo>
                    <a:pt x="11974" y="38439"/>
                  </a:lnTo>
                  <a:lnTo>
                    <a:pt x="12473" y="38709"/>
                  </a:lnTo>
                  <a:lnTo>
                    <a:pt x="12951" y="38980"/>
                  </a:lnTo>
                  <a:lnTo>
                    <a:pt x="13450" y="39229"/>
                  </a:lnTo>
                  <a:lnTo>
                    <a:pt x="13949" y="39458"/>
                  </a:lnTo>
                  <a:lnTo>
                    <a:pt x="14448" y="39686"/>
                  </a:lnTo>
                  <a:lnTo>
                    <a:pt x="14947" y="39894"/>
                  </a:lnTo>
                  <a:lnTo>
                    <a:pt x="15467" y="40081"/>
                  </a:lnTo>
                  <a:lnTo>
                    <a:pt x="15966" y="40269"/>
                  </a:lnTo>
                  <a:lnTo>
                    <a:pt x="16485" y="40435"/>
                  </a:lnTo>
                  <a:lnTo>
                    <a:pt x="16984" y="40601"/>
                  </a:lnTo>
                  <a:lnTo>
                    <a:pt x="17504" y="40747"/>
                  </a:lnTo>
                  <a:lnTo>
                    <a:pt x="18024" y="40892"/>
                  </a:lnTo>
                  <a:lnTo>
                    <a:pt x="18544" y="40996"/>
                  </a:lnTo>
                  <a:lnTo>
                    <a:pt x="19063" y="41121"/>
                  </a:lnTo>
                  <a:lnTo>
                    <a:pt x="19583" y="41204"/>
                  </a:lnTo>
                  <a:lnTo>
                    <a:pt x="20103" y="41287"/>
                  </a:lnTo>
                  <a:lnTo>
                    <a:pt x="20622" y="41370"/>
                  </a:lnTo>
                  <a:lnTo>
                    <a:pt x="21142" y="41412"/>
                  </a:lnTo>
                  <a:lnTo>
                    <a:pt x="21662" y="41454"/>
                  </a:lnTo>
                  <a:lnTo>
                    <a:pt x="22182" y="41495"/>
                  </a:lnTo>
                  <a:lnTo>
                    <a:pt x="22701" y="41516"/>
                  </a:lnTo>
                  <a:lnTo>
                    <a:pt x="23200" y="41516"/>
                  </a:lnTo>
                  <a:lnTo>
                    <a:pt x="24073" y="41495"/>
                  </a:lnTo>
                  <a:lnTo>
                    <a:pt x="24926" y="41454"/>
                  </a:lnTo>
                  <a:lnTo>
                    <a:pt x="25757" y="41370"/>
                  </a:lnTo>
                  <a:lnTo>
                    <a:pt x="26610" y="41246"/>
                  </a:lnTo>
                  <a:lnTo>
                    <a:pt x="27441" y="41079"/>
                  </a:lnTo>
                  <a:lnTo>
                    <a:pt x="28252" y="40892"/>
                  </a:lnTo>
                  <a:lnTo>
                    <a:pt x="29063" y="40643"/>
                  </a:lnTo>
                  <a:lnTo>
                    <a:pt x="29853" y="40393"/>
                  </a:lnTo>
                  <a:lnTo>
                    <a:pt x="30643" y="40081"/>
                  </a:lnTo>
                  <a:lnTo>
                    <a:pt x="31412" y="39749"/>
                  </a:lnTo>
                  <a:lnTo>
                    <a:pt x="32160" y="39375"/>
                  </a:lnTo>
                  <a:lnTo>
                    <a:pt x="32909" y="38959"/>
                  </a:lnTo>
                  <a:lnTo>
                    <a:pt x="33615" y="38522"/>
                  </a:lnTo>
                  <a:lnTo>
                    <a:pt x="34322" y="38044"/>
                  </a:lnTo>
                  <a:lnTo>
                    <a:pt x="35008" y="37524"/>
                  </a:lnTo>
                  <a:lnTo>
                    <a:pt x="35653" y="36984"/>
                  </a:lnTo>
                  <a:lnTo>
                    <a:pt x="41370" y="18939"/>
                  </a:lnTo>
                  <a:lnTo>
                    <a:pt x="41182" y="18087"/>
                  </a:lnTo>
                  <a:lnTo>
                    <a:pt x="40975" y="17255"/>
                  </a:lnTo>
                  <a:lnTo>
                    <a:pt x="40725" y="16424"/>
                  </a:lnTo>
                  <a:lnTo>
                    <a:pt x="40434" y="15592"/>
                  </a:lnTo>
                  <a:lnTo>
                    <a:pt x="40101" y="14761"/>
                  </a:lnTo>
                  <a:lnTo>
                    <a:pt x="39748" y="13950"/>
                  </a:lnTo>
                  <a:lnTo>
                    <a:pt x="39374" y="13139"/>
                  </a:lnTo>
                  <a:lnTo>
                    <a:pt x="38937" y="12349"/>
                  </a:lnTo>
                  <a:lnTo>
                    <a:pt x="38501" y="11559"/>
                  </a:lnTo>
                  <a:lnTo>
                    <a:pt x="38002" y="10790"/>
                  </a:lnTo>
                  <a:lnTo>
                    <a:pt x="37482" y="10042"/>
                  </a:lnTo>
                  <a:lnTo>
                    <a:pt x="36921" y="9293"/>
                  </a:lnTo>
                  <a:lnTo>
                    <a:pt x="36339" y="8566"/>
                  </a:lnTo>
                  <a:lnTo>
                    <a:pt x="35715" y="7859"/>
                  </a:lnTo>
                  <a:lnTo>
                    <a:pt x="35071" y="7152"/>
                  </a:lnTo>
                  <a:lnTo>
                    <a:pt x="34385" y="6487"/>
                  </a:lnTo>
                  <a:lnTo>
                    <a:pt x="33595" y="5759"/>
                  </a:lnTo>
                  <a:lnTo>
                    <a:pt x="32763" y="5094"/>
                  </a:lnTo>
                  <a:lnTo>
                    <a:pt x="24635" y="5094"/>
                  </a:lnTo>
                  <a:lnTo>
                    <a:pt x="25113" y="5260"/>
                  </a:lnTo>
                  <a:lnTo>
                    <a:pt x="25591" y="5427"/>
                  </a:lnTo>
                  <a:lnTo>
                    <a:pt x="26048" y="5614"/>
                  </a:lnTo>
                  <a:lnTo>
                    <a:pt x="26506" y="5822"/>
                  </a:lnTo>
                  <a:lnTo>
                    <a:pt x="26963" y="6050"/>
                  </a:lnTo>
                  <a:lnTo>
                    <a:pt x="27420" y="6279"/>
                  </a:lnTo>
                  <a:lnTo>
                    <a:pt x="27878" y="6529"/>
                  </a:lnTo>
                  <a:lnTo>
                    <a:pt x="28314" y="6778"/>
                  </a:lnTo>
                  <a:lnTo>
                    <a:pt x="28751" y="7069"/>
                  </a:lnTo>
                  <a:lnTo>
                    <a:pt x="29187" y="7339"/>
                  </a:lnTo>
                  <a:lnTo>
                    <a:pt x="29624" y="7651"/>
                  </a:lnTo>
                  <a:lnTo>
                    <a:pt x="30060" y="7963"/>
                  </a:lnTo>
                  <a:lnTo>
                    <a:pt x="30476" y="8296"/>
                  </a:lnTo>
                  <a:lnTo>
                    <a:pt x="30871" y="8628"/>
                  </a:lnTo>
                  <a:lnTo>
                    <a:pt x="31287" y="8982"/>
                  </a:lnTo>
                  <a:lnTo>
                    <a:pt x="31682" y="9356"/>
                  </a:lnTo>
                  <a:lnTo>
                    <a:pt x="32326" y="9979"/>
                  </a:lnTo>
                  <a:lnTo>
                    <a:pt x="32929" y="10645"/>
                  </a:lnTo>
                  <a:lnTo>
                    <a:pt x="33511" y="11310"/>
                  </a:lnTo>
                  <a:lnTo>
                    <a:pt x="34031" y="12017"/>
                  </a:lnTo>
                  <a:lnTo>
                    <a:pt x="34530" y="12724"/>
                  </a:lnTo>
                  <a:lnTo>
                    <a:pt x="34987" y="13451"/>
                  </a:lnTo>
                  <a:lnTo>
                    <a:pt x="35424" y="14179"/>
                  </a:lnTo>
                  <a:lnTo>
                    <a:pt x="35798" y="14948"/>
                  </a:lnTo>
                  <a:lnTo>
                    <a:pt x="36152" y="15696"/>
                  </a:lnTo>
                  <a:lnTo>
                    <a:pt x="36463" y="16466"/>
                  </a:lnTo>
                  <a:lnTo>
                    <a:pt x="36734" y="17255"/>
                  </a:lnTo>
                  <a:lnTo>
                    <a:pt x="36983" y="18045"/>
                  </a:lnTo>
                  <a:lnTo>
                    <a:pt x="37170" y="18835"/>
                  </a:lnTo>
                  <a:lnTo>
                    <a:pt x="37337" y="19625"/>
                  </a:lnTo>
                  <a:lnTo>
                    <a:pt x="37461" y="20415"/>
                  </a:lnTo>
                  <a:lnTo>
                    <a:pt x="37544" y="21226"/>
                  </a:lnTo>
                  <a:lnTo>
                    <a:pt x="37586" y="22016"/>
                  </a:lnTo>
                  <a:lnTo>
                    <a:pt x="37607" y="22806"/>
                  </a:lnTo>
                  <a:lnTo>
                    <a:pt x="37565" y="23596"/>
                  </a:lnTo>
                  <a:lnTo>
                    <a:pt x="37503" y="24386"/>
                  </a:lnTo>
                  <a:lnTo>
                    <a:pt x="37399" y="25155"/>
                  </a:lnTo>
                  <a:lnTo>
                    <a:pt x="37253" y="25924"/>
                  </a:lnTo>
                  <a:lnTo>
                    <a:pt x="37066" y="26694"/>
                  </a:lnTo>
                  <a:lnTo>
                    <a:pt x="36858" y="27442"/>
                  </a:lnTo>
                  <a:lnTo>
                    <a:pt x="36588" y="28170"/>
                  </a:lnTo>
                  <a:lnTo>
                    <a:pt x="36297" y="28897"/>
                  </a:lnTo>
                  <a:lnTo>
                    <a:pt x="35944" y="29604"/>
                  </a:lnTo>
                  <a:lnTo>
                    <a:pt x="35569" y="30290"/>
                  </a:lnTo>
                  <a:lnTo>
                    <a:pt x="35154" y="30955"/>
                  </a:lnTo>
                  <a:lnTo>
                    <a:pt x="34696" y="31600"/>
                  </a:lnTo>
                  <a:lnTo>
                    <a:pt x="34197" y="32223"/>
                  </a:lnTo>
                  <a:lnTo>
                    <a:pt x="33657" y="32826"/>
                  </a:lnTo>
                  <a:lnTo>
                    <a:pt x="33096" y="33388"/>
                  </a:lnTo>
                  <a:lnTo>
                    <a:pt x="32534" y="33886"/>
                  </a:lnTo>
                  <a:lnTo>
                    <a:pt x="31931" y="34365"/>
                  </a:lnTo>
                  <a:lnTo>
                    <a:pt x="31308" y="34822"/>
                  </a:lnTo>
                  <a:lnTo>
                    <a:pt x="30684" y="35217"/>
                  </a:lnTo>
                  <a:lnTo>
                    <a:pt x="30019" y="35591"/>
                  </a:lnTo>
                  <a:lnTo>
                    <a:pt x="29354" y="35945"/>
                  </a:lnTo>
                  <a:lnTo>
                    <a:pt x="28668" y="36236"/>
                  </a:lnTo>
                  <a:lnTo>
                    <a:pt x="27961" y="36506"/>
                  </a:lnTo>
                  <a:lnTo>
                    <a:pt x="27233" y="36734"/>
                  </a:lnTo>
                  <a:lnTo>
                    <a:pt x="26506" y="36922"/>
                  </a:lnTo>
                  <a:lnTo>
                    <a:pt x="25778" y="37088"/>
                  </a:lnTo>
                  <a:lnTo>
                    <a:pt x="25030" y="37213"/>
                  </a:lnTo>
                  <a:lnTo>
                    <a:pt x="24281" y="37296"/>
                  </a:lnTo>
                  <a:lnTo>
                    <a:pt x="23512" y="37358"/>
                  </a:lnTo>
                  <a:lnTo>
                    <a:pt x="22743" y="37379"/>
                  </a:lnTo>
                  <a:lnTo>
                    <a:pt x="21911" y="37358"/>
                  </a:lnTo>
                  <a:lnTo>
                    <a:pt x="21080" y="37296"/>
                  </a:lnTo>
                  <a:lnTo>
                    <a:pt x="20248" y="37192"/>
                  </a:lnTo>
                  <a:lnTo>
                    <a:pt x="19417" y="37046"/>
                  </a:lnTo>
                  <a:lnTo>
                    <a:pt x="18606" y="36859"/>
                  </a:lnTo>
                  <a:lnTo>
                    <a:pt x="17774" y="36631"/>
                  </a:lnTo>
                  <a:lnTo>
                    <a:pt x="16943" y="36381"/>
                  </a:lnTo>
                  <a:lnTo>
                    <a:pt x="16132" y="36069"/>
                  </a:lnTo>
                  <a:lnTo>
                    <a:pt x="15342" y="35716"/>
                  </a:lnTo>
                  <a:lnTo>
                    <a:pt x="14552" y="35342"/>
                  </a:lnTo>
                  <a:lnTo>
                    <a:pt x="13762" y="34905"/>
                  </a:lnTo>
                  <a:lnTo>
                    <a:pt x="12993" y="34448"/>
                  </a:lnTo>
                  <a:lnTo>
                    <a:pt x="12245" y="33928"/>
                  </a:lnTo>
                  <a:lnTo>
                    <a:pt x="11517" y="33388"/>
                  </a:lnTo>
                  <a:lnTo>
                    <a:pt x="10789" y="32805"/>
                  </a:lnTo>
                  <a:lnTo>
                    <a:pt x="10103" y="32182"/>
                  </a:lnTo>
                  <a:lnTo>
                    <a:pt x="9459" y="31537"/>
                  </a:lnTo>
                  <a:lnTo>
                    <a:pt x="8856" y="30893"/>
                  </a:lnTo>
                  <a:lnTo>
                    <a:pt x="8274" y="30207"/>
                  </a:lnTo>
                  <a:lnTo>
                    <a:pt x="7754" y="29521"/>
                  </a:lnTo>
                  <a:lnTo>
                    <a:pt x="7255" y="28793"/>
                  </a:lnTo>
                  <a:lnTo>
                    <a:pt x="6798" y="28066"/>
                  </a:lnTo>
                  <a:lnTo>
                    <a:pt x="6361" y="27338"/>
                  </a:lnTo>
                  <a:lnTo>
                    <a:pt x="5987" y="26590"/>
                  </a:lnTo>
                  <a:lnTo>
                    <a:pt x="5634" y="25820"/>
                  </a:lnTo>
                  <a:lnTo>
                    <a:pt x="5322" y="25051"/>
                  </a:lnTo>
                  <a:lnTo>
                    <a:pt x="5052" y="24261"/>
                  </a:lnTo>
                  <a:lnTo>
                    <a:pt x="4802" y="23471"/>
                  </a:lnTo>
                  <a:lnTo>
                    <a:pt x="4615" y="22681"/>
                  </a:lnTo>
                  <a:lnTo>
                    <a:pt x="4449" y="21891"/>
                  </a:lnTo>
                  <a:lnTo>
                    <a:pt x="4324" y="21101"/>
                  </a:lnTo>
                  <a:lnTo>
                    <a:pt x="4241" y="20291"/>
                  </a:lnTo>
                  <a:lnTo>
                    <a:pt x="4199" y="19501"/>
                  </a:lnTo>
                  <a:lnTo>
                    <a:pt x="4179" y="18711"/>
                  </a:lnTo>
                  <a:lnTo>
                    <a:pt x="4199" y="17921"/>
                  </a:lnTo>
                  <a:lnTo>
                    <a:pt x="4283" y="17131"/>
                  </a:lnTo>
                  <a:lnTo>
                    <a:pt x="4386" y="16362"/>
                  </a:lnTo>
                  <a:lnTo>
                    <a:pt x="4532" y="15592"/>
                  </a:lnTo>
                  <a:lnTo>
                    <a:pt x="4719" y="14823"/>
                  </a:lnTo>
                  <a:lnTo>
                    <a:pt x="4927" y="14096"/>
                  </a:lnTo>
                  <a:lnTo>
                    <a:pt x="5197" y="13347"/>
                  </a:lnTo>
                  <a:lnTo>
                    <a:pt x="5488" y="12640"/>
                  </a:lnTo>
                  <a:lnTo>
                    <a:pt x="5842" y="11934"/>
                  </a:lnTo>
                  <a:lnTo>
                    <a:pt x="6216" y="11248"/>
                  </a:lnTo>
                  <a:lnTo>
                    <a:pt x="6632" y="10582"/>
                  </a:lnTo>
                  <a:lnTo>
                    <a:pt x="7089" y="9917"/>
                  </a:lnTo>
                  <a:lnTo>
                    <a:pt x="7588" y="9293"/>
                  </a:lnTo>
                  <a:lnTo>
                    <a:pt x="8128" y="8691"/>
                  </a:lnTo>
                  <a:lnTo>
                    <a:pt x="8690" y="8150"/>
                  </a:lnTo>
                  <a:lnTo>
                    <a:pt x="9251" y="7630"/>
                  </a:lnTo>
                  <a:lnTo>
                    <a:pt x="9854" y="7152"/>
                  </a:lnTo>
                  <a:lnTo>
                    <a:pt x="10478" y="6695"/>
                  </a:lnTo>
                  <a:lnTo>
                    <a:pt x="11101" y="6300"/>
                  </a:lnTo>
                  <a:lnTo>
                    <a:pt x="11766" y="5926"/>
                  </a:lnTo>
                  <a:lnTo>
                    <a:pt x="12432" y="5593"/>
                  </a:lnTo>
                  <a:lnTo>
                    <a:pt x="13118" y="5281"/>
                  </a:lnTo>
                  <a:lnTo>
                    <a:pt x="13825" y="5011"/>
                  </a:lnTo>
                  <a:lnTo>
                    <a:pt x="14552" y="4782"/>
                  </a:lnTo>
                  <a:lnTo>
                    <a:pt x="15280" y="4595"/>
                  </a:lnTo>
                  <a:lnTo>
                    <a:pt x="16007" y="4429"/>
                  </a:lnTo>
                  <a:lnTo>
                    <a:pt x="16756" y="4304"/>
                  </a:lnTo>
                  <a:lnTo>
                    <a:pt x="17504" y="4221"/>
                  </a:lnTo>
                  <a:lnTo>
                    <a:pt x="18273" y="4179"/>
                  </a:lnTo>
                  <a:lnTo>
                    <a:pt x="19042" y="4159"/>
                  </a:lnTo>
                  <a:lnTo>
                    <a:pt x="19729" y="4159"/>
                  </a:lnTo>
                  <a:lnTo>
                    <a:pt x="19354" y="3868"/>
                  </a:lnTo>
                  <a:lnTo>
                    <a:pt x="19042" y="3514"/>
                  </a:lnTo>
                  <a:lnTo>
                    <a:pt x="18751" y="3161"/>
                  </a:lnTo>
                  <a:lnTo>
                    <a:pt x="18502" y="2745"/>
                  </a:lnTo>
                  <a:lnTo>
                    <a:pt x="18377" y="2537"/>
                  </a:lnTo>
                  <a:lnTo>
                    <a:pt x="18294" y="2329"/>
                  </a:lnTo>
                  <a:lnTo>
                    <a:pt x="18190" y="2101"/>
                  </a:lnTo>
                  <a:lnTo>
                    <a:pt x="18128" y="1872"/>
                  </a:lnTo>
                  <a:lnTo>
                    <a:pt x="18065" y="1643"/>
                  </a:lnTo>
                  <a:lnTo>
                    <a:pt x="18003" y="1394"/>
                  </a:lnTo>
                  <a:lnTo>
                    <a:pt x="17961" y="1144"/>
                  </a:lnTo>
                  <a:lnTo>
                    <a:pt x="17941" y="895"/>
                  </a:lnTo>
                  <a:lnTo>
                    <a:pt x="17941" y="812"/>
                  </a:lnTo>
                  <a:lnTo>
                    <a:pt x="17920" y="396"/>
                  </a:lnTo>
                  <a:lnTo>
                    <a:pt x="17961" y="1"/>
                  </a:lnTo>
                  <a:close/>
                </a:path>
              </a:pathLst>
            </a:custGeom>
            <a:solidFill>
              <a:srgbClr val="7D7D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4"/>
            <p:cNvSpPr/>
            <p:nvPr/>
          </p:nvSpPr>
          <p:spPr>
            <a:xfrm>
              <a:off x="5834395" y="1776403"/>
              <a:ext cx="980986" cy="984448"/>
            </a:xfrm>
            <a:custGeom>
              <a:rect b="b" l="l" r="r" t="t"/>
              <a:pathLst>
                <a:path extrusionOk="0" fill="none" h="41516" w="41370">
                  <a:moveTo>
                    <a:pt x="17961" y="1"/>
                  </a:moveTo>
                  <a:lnTo>
                    <a:pt x="17961" y="1"/>
                  </a:lnTo>
                  <a:lnTo>
                    <a:pt x="17047" y="42"/>
                  </a:lnTo>
                  <a:lnTo>
                    <a:pt x="16132" y="146"/>
                  </a:lnTo>
                  <a:lnTo>
                    <a:pt x="15238" y="271"/>
                  </a:lnTo>
                  <a:lnTo>
                    <a:pt x="14344" y="437"/>
                  </a:lnTo>
                  <a:lnTo>
                    <a:pt x="13471" y="645"/>
                  </a:lnTo>
                  <a:lnTo>
                    <a:pt x="12598" y="895"/>
                  </a:lnTo>
                  <a:lnTo>
                    <a:pt x="11746" y="1186"/>
                  </a:lnTo>
                  <a:lnTo>
                    <a:pt x="10914" y="1518"/>
                  </a:lnTo>
                  <a:lnTo>
                    <a:pt x="10083" y="1893"/>
                  </a:lnTo>
                  <a:lnTo>
                    <a:pt x="9293" y="2308"/>
                  </a:lnTo>
                  <a:lnTo>
                    <a:pt x="8503" y="2766"/>
                  </a:lnTo>
                  <a:lnTo>
                    <a:pt x="7733" y="3265"/>
                  </a:lnTo>
                  <a:lnTo>
                    <a:pt x="7006" y="3805"/>
                  </a:lnTo>
                  <a:lnTo>
                    <a:pt x="6299" y="4387"/>
                  </a:lnTo>
                  <a:lnTo>
                    <a:pt x="5592" y="5011"/>
                  </a:lnTo>
                  <a:lnTo>
                    <a:pt x="4948" y="5676"/>
                  </a:lnTo>
                  <a:lnTo>
                    <a:pt x="4948" y="5676"/>
                  </a:lnTo>
                  <a:lnTo>
                    <a:pt x="4594" y="6050"/>
                  </a:lnTo>
                  <a:lnTo>
                    <a:pt x="4262" y="6425"/>
                  </a:lnTo>
                  <a:lnTo>
                    <a:pt x="3950" y="6820"/>
                  </a:lnTo>
                  <a:lnTo>
                    <a:pt x="3638" y="7215"/>
                  </a:lnTo>
                  <a:lnTo>
                    <a:pt x="3347" y="7610"/>
                  </a:lnTo>
                  <a:lnTo>
                    <a:pt x="3077" y="8025"/>
                  </a:lnTo>
                  <a:lnTo>
                    <a:pt x="2807" y="8441"/>
                  </a:lnTo>
                  <a:lnTo>
                    <a:pt x="2536" y="8857"/>
                  </a:lnTo>
                  <a:lnTo>
                    <a:pt x="2308" y="9273"/>
                  </a:lnTo>
                  <a:lnTo>
                    <a:pt x="2079" y="9709"/>
                  </a:lnTo>
                  <a:lnTo>
                    <a:pt x="1850" y="10146"/>
                  </a:lnTo>
                  <a:lnTo>
                    <a:pt x="1642" y="10603"/>
                  </a:lnTo>
                  <a:lnTo>
                    <a:pt x="1455" y="11040"/>
                  </a:lnTo>
                  <a:lnTo>
                    <a:pt x="1268" y="11497"/>
                  </a:lnTo>
                  <a:lnTo>
                    <a:pt x="1102" y="11954"/>
                  </a:lnTo>
                  <a:lnTo>
                    <a:pt x="936" y="12412"/>
                  </a:lnTo>
                  <a:lnTo>
                    <a:pt x="790" y="12869"/>
                  </a:lnTo>
                  <a:lnTo>
                    <a:pt x="665" y="13347"/>
                  </a:lnTo>
                  <a:lnTo>
                    <a:pt x="541" y="13825"/>
                  </a:lnTo>
                  <a:lnTo>
                    <a:pt x="437" y="14303"/>
                  </a:lnTo>
                  <a:lnTo>
                    <a:pt x="250" y="15260"/>
                  </a:lnTo>
                  <a:lnTo>
                    <a:pt x="125" y="16237"/>
                  </a:lnTo>
                  <a:lnTo>
                    <a:pt x="42" y="17214"/>
                  </a:lnTo>
                  <a:lnTo>
                    <a:pt x="0" y="18191"/>
                  </a:lnTo>
                  <a:lnTo>
                    <a:pt x="21" y="19189"/>
                  </a:lnTo>
                  <a:lnTo>
                    <a:pt x="62" y="20187"/>
                  </a:lnTo>
                  <a:lnTo>
                    <a:pt x="187" y="21185"/>
                  </a:lnTo>
                  <a:lnTo>
                    <a:pt x="333" y="22182"/>
                  </a:lnTo>
                  <a:lnTo>
                    <a:pt x="541" y="23159"/>
                  </a:lnTo>
                  <a:lnTo>
                    <a:pt x="790" y="24157"/>
                  </a:lnTo>
                  <a:lnTo>
                    <a:pt x="1081" y="25134"/>
                  </a:lnTo>
                  <a:lnTo>
                    <a:pt x="1434" y="26111"/>
                  </a:lnTo>
                  <a:lnTo>
                    <a:pt x="1809" y="27089"/>
                  </a:lnTo>
                  <a:lnTo>
                    <a:pt x="2245" y="28024"/>
                  </a:lnTo>
                  <a:lnTo>
                    <a:pt x="2723" y="28980"/>
                  </a:lnTo>
                  <a:lnTo>
                    <a:pt x="3264" y="29895"/>
                  </a:lnTo>
                  <a:lnTo>
                    <a:pt x="3846" y="30810"/>
                  </a:lnTo>
                  <a:lnTo>
                    <a:pt x="4449" y="31704"/>
                  </a:lnTo>
                  <a:lnTo>
                    <a:pt x="5135" y="32556"/>
                  </a:lnTo>
                  <a:lnTo>
                    <a:pt x="5467" y="32993"/>
                  </a:lnTo>
                  <a:lnTo>
                    <a:pt x="5842" y="33408"/>
                  </a:lnTo>
                  <a:lnTo>
                    <a:pt x="6216" y="33824"/>
                  </a:lnTo>
                  <a:lnTo>
                    <a:pt x="6590" y="34240"/>
                  </a:lnTo>
                  <a:lnTo>
                    <a:pt x="6985" y="34635"/>
                  </a:lnTo>
                  <a:lnTo>
                    <a:pt x="7401" y="35030"/>
                  </a:lnTo>
                  <a:lnTo>
                    <a:pt x="7401" y="35030"/>
                  </a:lnTo>
                  <a:lnTo>
                    <a:pt x="7837" y="35425"/>
                  </a:lnTo>
                  <a:lnTo>
                    <a:pt x="8274" y="35820"/>
                  </a:lnTo>
                  <a:lnTo>
                    <a:pt x="8711" y="36173"/>
                  </a:lnTo>
                  <a:lnTo>
                    <a:pt x="9168" y="36547"/>
                  </a:lnTo>
                  <a:lnTo>
                    <a:pt x="9625" y="36901"/>
                  </a:lnTo>
                  <a:lnTo>
                    <a:pt x="10083" y="37233"/>
                  </a:lnTo>
                  <a:lnTo>
                    <a:pt x="10540" y="37545"/>
                  </a:lnTo>
                  <a:lnTo>
                    <a:pt x="11018" y="37857"/>
                  </a:lnTo>
                  <a:lnTo>
                    <a:pt x="11496" y="38169"/>
                  </a:lnTo>
                  <a:lnTo>
                    <a:pt x="11974" y="38439"/>
                  </a:lnTo>
                  <a:lnTo>
                    <a:pt x="12473" y="38709"/>
                  </a:lnTo>
                  <a:lnTo>
                    <a:pt x="12951" y="38980"/>
                  </a:lnTo>
                  <a:lnTo>
                    <a:pt x="13450" y="39229"/>
                  </a:lnTo>
                  <a:lnTo>
                    <a:pt x="13949" y="39458"/>
                  </a:lnTo>
                  <a:lnTo>
                    <a:pt x="14448" y="39686"/>
                  </a:lnTo>
                  <a:lnTo>
                    <a:pt x="14947" y="39894"/>
                  </a:lnTo>
                  <a:lnTo>
                    <a:pt x="15467" y="40081"/>
                  </a:lnTo>
                  <a:lnTo>
                    <a:pt x="15966" y="40269"/>
                  </a:lnTo>
                  <a:lnTo>
                    <a:pt x="16485" y="40435"/>
                  </a:lnTo>
                  <a:lnTo>
                    <a:pt x="16984" y="40601"/>
                  </a:lnTo>
                  <a:lnTo>
                    <a:pt x="17504" y="40747"/>
                  </a:lnTo>
                  <a:lnTo>
                    <a:pt x="18024" y="40892"/>
                  </a:lnTo>
                  <a:lnTo>
                    <a:pt x="18544" y="40996"/>
                  </a:lnTo>
                  <a:lnTo>
                    <a:pt x="19063" y="41121"/>
                  </a:lnTo>
                  <a:lnTo>
                    <a:pt x="19583" y="41204"/>
                  </a:lnTo>
                  <a:lnTo>
                    <a:pt x="20103" y="41287"/>
                  </a:lnTo>
                  <a:lnTo>
                    <a:pt x="20622" y="41370"/>
                  </a:lnTo>
                  <a:lnTo>
                    <a:pt x="21142" y="41412"/>
                  </a:lnTo>
                  <a:lnTo>
                    <a:pt x="21662" y="41454"/>
                  </a:lnTo>
                  <a:lnTo>
                    <a:pt x="22182" y="41495"/>
                  </a:lnTo>
                  <a:lnTo>
                    <a:pt x="22701" y="41516"/>
                  </a:lnTo>
                  <a:lnTo>
                    <a:pt x="23200" y="41516"/>
                  </a:lnTo>
                  <a:lnTo>
                    <a:pt x="23200" y="41516"/>
                  </a:lnTo>
                  <a:lnTo>
                    <a:pt x="24073" y="41495"/>
                  </a:lnTo>
                  <a:lnTo>
                    <a:pt x="24926" y="41454"/>
                  </a:lnTo>
                  <a:lnTo>
                    <a:pt x="25757" y="41370"/>
                  </a:lnTo>
                  <a:lnTo>
                    <a:pt x="26610" y="41246"/>
                  </a:lnTo>
                  <a:lnTo>
                    <a:pt x="27441" y="41079"/>
                  </a:lnTo>
                  <a:lnTo>
                    <a:pt x="28252" y="40892"/>
                  </a:lnTo>
                  <a:lnTo>
                    <a:pt x="29063" y="40643"/>
                  </a:lnTo>
                  <a:lnTo>
                    <a:pt x="29853" y="40393"/>
                  </a:lnTo>
                  <a:lnTo>
                    <a:pt x="30643" y="40081"/>
                  </a:lnTo>
                  <a:lnTo>
                    <a:pt x="31412" y="39749"/>
                  </a:lnTo>
                  <a:lnTo>
                    <a:pt x="32160" y="39375"/>
                  </a:lnTo>
                  <a:lnTo>
                    <a:pt x="32909" y="38959"/>
                  </a:lnTo>
                  <a:lnTo>
                    <a:pt x="33615" y="38522"/>
                  </a:lnTo>
                  <a:lnTo>
                    <a:pt x="34322" y="38044"/>
                  </a:lnTo>
                  <a:lnTo>
                    <a:pt x="35008" y="37524"/>
                  </a:lnTo>
                  <a:lnTo>
                    <a:pt x="35653" y="36984"/>
                  </a:lnTo>
                  <a:lnTo>
                    <a:pt x="35653" y="36984"/>
                  </a:lnTo>
                  <a:lnTo>
                    <a:pt x="41370" y="18939"/>
                  </a:lnTo>
                  <a:lnTo>
                    <a:pt x="41370" y="18939"/>
                  </a:lnTo>
                  <a:lnTo>
                    <a:pt x="41182" y="18087"/>
                  </a:lnTo>
                  <a:lnTo>
                    <a:pt x="40975" y="17255"/>
                  </a:lnTo>
                  <a:lnTo>
                    <a:pt x="40725" y="16424"/>
                  </a:lnTo>
                  <a:lnTo>
                    <a:pt x="40434" y="15592"/>
                  </a:lnTo>
                  <a:lnTo>
                    <a:pt x="40101" y="14761"/>
                  </a:lnTo>
                  <a:lnTo>
                    <a:pt x="39748" y="13950"/>
                  </a:lnTo>
                  <a:lnTo>
                    <a:pt x="39374" y="13139"/>
                  </a:lnTo>
                  <a:lnTo>
                    <a:pt x="38937" y="12349"/>
                  </a:lnTo>
                  <a:lnTo>
                    <a:pt x="38501" y="11559"/>
                  </a:lnTo>
                  <a:lnTo>
                    <a:pt x="38002" y="10790"/>
                  </a:lnTo>
                  <a:lnTo>
                    <a:pt x="37482" y="10042"/>
                  </a:lnTo>
                  <a:lnTo>
                    <a:pt x="36921" y="9293"/>
                  </a:lnTo>
                  <a:lnTo>
                    <a:pt x="36339" y="8566"/>
                  </a:lnTo>
                  <a:lnTo>
                    <a:pt x="35715" y="7859"/>
                  </a:lnTo>
                  <a:lnTo>
                    <a:pt x="35071" y="7152"/>
                  </a:lnTo>
                  <a:lnTo>
                    <a:pt x="34385" y="6487"/>
                  </a:lnTo>
                  <a:lnTo>
                    <a:pt x="34385" y="6487"/>
                  </a:lnTo>
                  <a:lnTo>
                    <a:pt x="33595" y="5759"/>
                  </a:lnTo>
                  <a:lnTo>
                    <a:pt x="32763" y="5094"/>
                  </a:lnTo>
                  <a:lnTo>
                    <a:pt x="24635" y="5094"/>
                  </a:lnTo>
                  <a:lnTo>
                    <a:pt x="24635" y="5094"/>
                  </a:lnTo>
                  <a:lnTo>
                    <a:pt x="25113" y="5260"/>
                  </a:lnTo>
                  <a:lnTo>
                    <a:pt x="25591" y="5427"/>
                  </a:lnTo>
                  <a:lnTo>
                    <a:pt x="26048" y="5614"/>
                  </a:lnTo>
                  <a:lnTo>
                    <a:pt x="26506" y="5822"/>
                  </a:lnTo>
                  <a:lnTo>
                    <a:pt x="26963" y="6050"/>
                  </a:lnTo>
                  <a:lnTo>
                    <a:pt x="27420" y="6279"/>
                  </a:lnTo>
                  <a:lnTo>
                    <a:pt x="27878" y="6529"/>
                  </a:lnTo>
                  <a:lnTo>
                    <a:pt x="28314" y="6778"/>
                  </a:lnTo>
                  <a:lnTo>
                    <a:pt x="28751" y="7069"/>
                  </a:lnTo>
                  <a:lnTo>
                    <a:pt x="29187" y="7339"/>
                  </a:lnTo>
                  <a:lnTo>
                    <a:pt x="29624" y="7651"/>
                  </a:lnTo>
                  <a:lnTo>
                    <a:pt x="30060" y="7963"/>
                  </a:lnTo>
                  <a:lnTo>
                    <a:pt x="30476" y="8296"/>
                  </a:lnTo>
                  <a:lnTo>
                    <a:pt x="30871" y="8628"/>
                  </a:lnTo>
                  <a:lnTo>
                    <a:pt x="31287" y="8982"/>
                  </a:lnTo>
                  <a:lnTo>
                    <a:pt x="31682" y="9356"/>
                  </a:lnTo>
                  <a:lnTo>
                    <a:pt x="31682" y="9356"/>
                  </a:lnTo>
                  <a:lnTo>
                    <a:pt x="32326" y="9979"/>
                  </a:lnTo>
                  <a:lnTo>
                    <a:pt x="32929" y="10645"/>
                  </a:lnTo>
                  <a:lnTo>
                    <a:pt x="33511" y="11310"/>
                  </a:lnTo>
                  <a:lnTo>
                    <a:pt x="34031" y="12017"/>
                  </a:lnTo>
                  <a:lnTo>
                    <a:pt x="34530" y="12724"/>
                  </a:lnTo>
                  <a:lnTo>
                    <a:pt x="34987" y="13451"/>
                  </a:lnTo>
                  <a:lnTo>
                    <a:pt x="35424" y="14179"/>
                  </a:lnTo>
                  <a:lnTo>
                    <a:pt x="35798" y="14948"/>
                  </a:lnTo>
                  <a:lnTo>
                    <a:pt x="36152" y="15696"/>
                  </a:lnTo>
                  <a:lnTo>
                    <a:pt x="36463" y="16466"/>
                  </a:lnTo>
                  <a:lnTo>
                    <a:pt x="36734" y="17255"/>
                  </a:lnTo>
                  <a:lnTo>
                    <a:pt x="36983" y="18045"/>
                  </a:lnTo>
                  <a:lnTo>
                    <a:pt x="37170" y="18835"/>
                  </a:lnTo>
                  <a:lnTo>
                    <a:pt x="37337" y="19625"/>
                  </a:lnTo>
                  <a:lnTo>
                    <a:pt x="37461" y="20415"/>
                  </a:lnTo>
                  <a:lnTo>
                    <a:pt x="37544" y="21226"/>
                  </a:lnTo>
                  <a:lnTo>
                    <a:pt x="37586" y="22016"/>
                  </a:lnTo>
                  <a:lnTo>
                    <a:pt x="37607" y="22806"/>
                  </a:lnTo>
                  <a:lnTo>
                    <a:pt x="37565" y="23596"/>
                  </a:lnTo>
                  <a:lnTo>
                    <a:pt x="37503" y="24386"/>
                  </a:lnTo>
                  <a:lnTo>
                    <a:pt x="37399" y="25155"/>
                  </a:lnTo>
                  <a:lnTo>
                    <a:pt x="37253" y="25924"/>
                  </a:lnTo>
                  <a:lnTo>
                    <a:pt x="37066" y="26694"/>
                  </a:lnTo>
                  <a:lnTo>
                    <a:pt x="36858" y="27442"/>
                  </a:lnTo>
                  <a:lnTo>
                    <a:pt x="36588" y="28170"/>
                  </a:lnTo>
                  <a:lnTo>
                    <a:pt x="36297" y="28897"/>
                  </a:lnTo>
                  <a:lnTo>
                    <a:pt x="35944" y="29604"/>
                  </a:lnTo>
                  <a:lnTo>
                    <a:pt x="35569" y="30290"/>
                  </a:lnTo>
                  <a:lnTo>
                    <a:pt x="35154" y="30955"/>
                  </a:lnTo>
                  <a:lnTo>
                    <a:pt x="34696" y="31600"/>
                  </a:lnTo>
                  <a:lnTo>
                    <a:pt x="34197" y="32223"/>
                  </a:lnTo>
                  <a:lnTo>
                    <a:pt x="33657" y="32826"/>
                  </a:lnTo>
                  <a:lnTo>
                    <a:pt x="33657" y="32826"/>
                  </a:lnTo>
                  <a:lnTo>
                    <a:pt x="33096" y="33388"/>
                  </a:lnTo>
                  <a:lnTo>
                    <a:pt x="32534" y="33886"/>
                  </a:lnTo>
                  <a:lnTo>
                    <a:pt x="31931" y="34365"/>
                  </a:lnTo>
                  <a:lnTo>
                    <a:pt x="31308" y="34822"/>
                  </a:lnTo>
                  <a:lnTo>
                    <a:pt x="30684" y="35217"/>
                  </a:lnTo>
                  <a:lnTo>
                    <a:pt x="30019" y="35591"/>
                  </a:lnTo>
                  <a:lnTo>
                    <a:pt x="29354" y="35945"/>
                  </a:lnTo>
                  <a:lnTo>
                    <a:pt x="28668" y="36236"/>
                  </a:lnTo>
                  <a:lnTo>
                    <a:pt x="27961" y="36506"/>
                  </a:lnTo>
                  <a:lnTo>
                    <a:pt x="27233" y="36734"/>
                  </a:lnTo>
                  <a:lnTo>
                    <a:pt x="26506" y="36922"/>
                  </a:lnTo>
                  <a:lnTo>
                    <a:pt x="25778" y="37088"/>
                  </a:lnTo>
                  <a:lnTo>
                    <a:pt x="25030" y="37213"/>
                  </a:lnTo>
                  <a:lnTo>
                    <a:pt x="24281" y="37296"/>
                  </a:lnTo>
                  <a:lnTo>
                    <a:pt x="23512" y="37358"/>
                  </a:lnTo>
                  <a:lnTo>
                    <a:pt x="22743" y="37379"/>
                  </a:lnTo>
                  <a:lnTo>
                    <a:pt x="22743" y="37379"/>
                  </a:lnTo>
                  <a:lnTo>
                    <a:pt x="21911" y="37358"/>
                  </a:lnTo>
                  <a:lnTo>
                    <a:pt x="21080" y="37296"/>
                  </a:lnTo>
                  <a:lnTo>
                    <a:pt x="20248" y="37192"/>
                  </a:lnTo>
                  <a:lnTo>
                    <a:pt x="19417" y="37046"/>
                  </a:lnTo>
                  <a:lnTo>
                    <a:pt x="18606" y="36859"/>
                  </a:lnTo>
                  <a:lnTo>
                    <a:pt x="17774" y="36631"/>
                  </a:lnTo>
                  <a:lnTo>
                    <a:pt x="16943" y="36381"/>
                  </a:lnTo>
                  <a:lnTo>
                    <a:pt x="16132" y="36069"/>
                  </a:lnTo>
                  <a:lnTo>
                    <a:pt x="15342" y="35716"/>
                  </a:lnTo>
                  <a:lnTo>
                    <a:pt x="14552" y="35342"/>
                  </a:lnTo>
                  <a:lnTo>
                    <a:pt x="13762" y="34905"/>
                  </a:lnTo>
                  <a:lnTo>
                    <a:pt x="12993" y="34448"/>
                  </a:lnTo>
                  <a:lnTo>
                    <a:pt x="12245" y="33928"/>
                  </a:lnTo>
                  <a:lnTo>
                    <a:pt x="11517" y="33388"/>
                  </a:lnTo>
                  <a:lnTo>
                    <a:pt x="10789" y="32805"/>
                  </a:lnTo>
                  <a:lnTo>
                    <a:pt x="10103" y="32182"/>
                  </a:lnTo>
                  <a:lnTo>
                    <a:pt x="10103" y="32182"/>
                  </a:lnTo>
                  <a:lnTo>
                    <a:pt x="9459" y="31537"/>
                  </a:lnTo>
                  <a:lnTo>
                    <a:pt x="8856" y="30893"/>
                  </a:lnTo>
                  <a:lnTo>
                    <a:pt x="8274" y="30207"/>
                  </a:lnTo>
                  <a:lnTo>
                    <a:pt x="7754" y="29521"/>
                  </a:lnTo>
                  <a:lnTo>
                    <a:pt x="7255" y="28793"/>
                  </a:lnTo>
                  <a:lnTo>
                    <a:pt x="6798" y="28066"/>
                  </a:lnTo>
                  <a:lnTo>
                    <a:pt x="6361" y="27338"/>
                  </a:lnTo>
                  <a:lnTo>
                    <a:pt x="5987" y="26590"/>
                  </a:lnTo>
                  <a:lnTo>
                    <a:pt x="5634" y="25820"/>
                  </a:lnTo>
                  <a:lnTo>
                    <a:pt x="5322" y="25051"/>
                  </a:lnTo>
                  <a:lnTo>
                    <a:pt x="5052" y="24261"/>
                  </a:lnTo>
                  <a:lnTo>
                    <a:pt x="4802" y="23471"/>
                  </a:lnTo>
                  <a:lnTo>
                    <a:pt x="4615" y="22681"/>
                  </a:lnTo>
                  <a:lnTo>
                    <a:pt x="4449" y="21891"/>
                  </a:lnTo>
                  <a:lnTo>
                    <a:pt x="4324" y="21101"/>
                  </a:lnTo>
                  <a:lnTo>
                    <a:pt x="4241" y="20291"/>
                  </a:lnTo>
                  <a:lnTo>
                    <a:pt x="4199" y="19501"/>
                  </a:lnTo>
                  <a:lnTo>
                    <a:pt x="4179" y="18711"/>
                  </a:lnTo>
                  <a:lnTo>
                    <a:pt x="4199" y="17921"/>
                  </a:lnTo>
                  <a:lnTo>
                    <a:pt x="4283" y="17131"/>
                  </a:lnTo>
                  <a:lnTo>
                    <a:pt x="4386" y="16362"/>
                  </a:lnTo>
                  <a:lnTo>
                    <a:pt x="4532" y="15592"/>
                  </a:lnTo>
                  <a:lnTo>
                    <a:pt x="4719" y="14823"/>
                  </a:lnTo>
                  <a:lnTo>
                    <a:pt x="4927" y="14096"/>
                  </a:lnTo>
                  <a:lnTo>
                    <a:pt x="5197" y="13347"/>
                  </a:lnTo>
                  <a:lnTo>
                    <a:pt x="5488" y="12640"/>
                  </a:lnTo>
                  <a:lnTo>
                    <a:pt x="5842" y="11934"/>
                  </a:lnTo>
                  <a:lnTo>
                    <a:pt x="6216" y="11248"/>
                  </a:lnTo>
                  <a:lnTo>
                    <a:pt x="6632" y="10582"/>
                  </a:lnTo>
                  <a:lnTo>
                    <a:pt x="7089" y="9917"/>
                  </a:lnTo>
                  <a:lnTo>
                    <a:pt x="7588" y="9293"/>
                  </a:lnTo>
                  <a:lnTo>
                    <a:pt x="8128" y="8691"/>
                  </a:lnTo>
                  <a:lnTo>
                    <a:pt x="8128" y="8691"/>
                  </a:lnTo>
                  <a:lnTo>
                    <a:pt x="8690" y="8150"/>
                  </a:lnTo>
                  <a:lnTo>
                    <a:pt x="9251" y="7630"/>
                  </a:lnTo>
                  <a:lnTo>
                    <a:pt x="9854" y="7152"/>
                  </a:lnTo>
                  <a:lnTo>
                    <a:pt x="10478" y="6695"/>
                  </a:lnTo>
                  <a:lnTo>
                    <a:pt x="11101" y="6300"/>
                  </a:lnTo>
                  <a:lnTo>
                    <a:pt x="11766" y="5926"/>
                  </a:lnTo>
                  <a:lnTo>
                    <a:pt x="12432" y="5593"/>
                  </a:lnTo>
                  <a:lnTo>
                    <a:pt x="13118" y="5281"/>
                  </a:lnTo>
                  <a:lnTo>
                    <a:pt x="13825" y="5011"/>
                  </a:lnTo>
                  <a:lnTo>
                    <a:pt x="14552" y="4782"/>
                  </a:lnTo>
                  <a:lnTo>
                    <a:pt x="15280" y="4595"/>
                  </a:lnTo>
                  <a:lnTo>
                    <a:pt x="16007" y="4429"/>
                  </a:lnTo>
                  <a:lnTo>
                    <a:pt x="16756" y="4304"/>
                  </a:lnTo>
                  <a:lnTo>
                    <a:pt x="17504" y="4221"/>
                  </a:lnTo>
                  <a:lnTo>
                    <a:pt x="18273" y="4179"/>
                  </a:lnTo>
                  <a:lnTo>
                    <a:pt x="19042" y="4159"/>
                  </a:lnTo>
                  <a:lnTo>
                    <a:pt x="19042" y="4159"/>
                  </a:lnTo>
                  <a:lnTo>
                    <a:pt x="19729" y="4159"/>
                  </a:lnTo>
                  <a:lnTo>
                    <a:pt x="19729" y="4159"/>
                  </a:lnTo>
                  <a:lnTo>
                    <a:pt x="19354" y="3868"/>
                  </a:lnTo>
                  <a:lnTo>
                    <a:pt x="19042" y="3514"/>
                  </a:lnTo>
                  <a:lnTo>
                    <a:pt x="18751" y="3161"/>
                  </a:lnTo>
                  <a:lnTo>
                    <a:pt x="18502" y="2745"/>
                  </a:lnTo>
                  <a:lnTo>
                    <a:pt x="18377" y="2537"/>
                  </a:lnTo>
                  <a:lnTo>
                    <a:pt x="18294" y="2329"/>
                  </a:lnTo>
                  <a:lnTo>
                    <a:pt x="18190" y="2101"/>
                  </a:lnTo>
                  <a:lnTo>
                    <a:pt x="18128" y="1872"/>
                  </a:lnTo>
                  <a:lnTo>
                    <a:pt x="18065" y="1643"/>
                  </a:lnTo>
                  <a:lnTo>
                    <a:pt x="18003" y="1394"/>
                  </a:lnTo>
                  <a:lnTo>
                    <a:pt x="17961" y="1144"/>
                  </a:lnTo>
                  <a:lnTo>
                    <a:pt x="17941" y="895"/>
                  </a:lnTo>
                  <a:lnTo>
                    <a:pt x="17941" y="895"/>
                  </a:lnTo>
                  <a:lnTo>
                    <a:pt x="17941" y="812"/>
                  </a:lnTo>
                  <a:lnTo>
                    <a:pt x="17941" y="812"/>
                  </a:lnTo>
                  <a:lnTo>
                    <a:pt x="17920" y="396"/>
                  </a:lnTo>
                  <a:lnTo>
                    <a:pt x="1796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4"/>
            <p:cNvSpPr/>
            <p:nvPr/>
          </p:nvSpPr>
          <p:spPr>
            <a:xfrm>
              <a:off x="5933463" y="1874997"/>
              <a:ext cx="792685" cy="787753"/>
            </a:xfrm>
            <a:custGeom>
              <a:rect b="b" l="l" r="r" t="t"/>
              <a:pathLst>
                <a:path extrusionOk="0" h="33221" w="33429">
                  <a:moveTo>
                    <a:pt x="15322" y="4158"/>
                  </a:moveTo>
                  <a:lnTo>
                    <a:pt x="15945" y="4179"/>
                  </a:lnTo>
                  <a:lnTo>
                    <a:pt x="16569" y="4221"/>
                  </a:lnTo>
                  <a:lnTo>
                    <a:pt x="17193" y="4304"/>
                  </a:lnTo>
                  <a:lnTo>
                    <a:pt x="17816" y="4408"/>
                  </a:lnTo>
                  <a:lnTo>
                    <a:pt x="18440" y="4553"/>
                  </a:lnTo>
                  <a:lnTo>
                    <a:pt x="19064" y="4720"/>
                  </a:lnTo>
                  <a:lnTo>
                    <a:pt x="19667" y="4907"/>
                  </a:lnTo>
                  <a:lnTo>
                    <a:pt x="20270" y="5135"/>
                  </a:lnTo>
                  <a:lnTo>
                    <a:pt x="20872" y="5406"/>
                  </a:lnTo>
                  <a:lnTo>
                    <a:pt x="21475" y="5697"/>
                  </a:lnTo>
                  <a:lnTo>
                    <a:pt x="22057" y="6009"/>
                  </a:lnTo>
                  <a:lnTo>
                    <a:pt x="22639" y="6362"/>
                  </a:lnTo>
                  <a:lnTo>
                    <a:pt x="23201" y="6736"/>
                  </a:lnTo>
                  <a:lnTo>
                    <a:pt x="23741" y="7152"/>
                  </a:lnTo>
                  <a:lnTo>
                    <a:pt x="24282" y="7588"/>
                  </a:lnTo>
                  <a:lnTo>
                    <a:pt x="24801" y="8067"/>
                  </a:lnTo>
                  <a:lnTo>
                    <a:pt x="25300" y="8545"/>
                  </a:lnTo>
                  <a:lnTo>
                    <a:pt x="25737" y="9023"/>
                  </a:lnTo>
                  <a:lnTo>
                    <a:pt x="26174" y="9543"/>
                  </a:lnTo>
                  <a:lnTo>
                    <a:pt x="26569" y="10062"/>
                  </a:lnTo>
                  <a:lnTo>
                    <a:pt x="26943" y="10603"/>
                  </a:lnTo>
                  <a:lnTo>
                    <a:pt x="27296" y="11143"/>
                  </a:lnTo>
                  <a:lnTo>
                    <a:pt x="27608" y="11684"/>
                  </a:lnTo>
                  <a:lnTo>
                    <a:pt x="27899" y="12266"/>
                  </a:lnTo>
                  <a:lnTo>
                    <a:pt x="28148" y="12827"/>
                  </a:lnTo>
                  <a:lnTo>
                    <a:pt x="28398" y="13409"/>
                  </a:lnTo>
                  <a:lnTo>
                    <a:pt x="28606" y="13991"/>
                  </a:lnTo>
                  <a:lnTo>
                    <a:pt x="28772" y="14594"/>
                  </a:lnTo>
                  <a:lnTo>
                    <a:pt x="28918" y="15176"/>
                  </a:lnTo>
                  <a:lnTo>
                    <a:pt x="29042" y="15779"/>
                  </a:lnTo>
                  <a:lnTo>
                    <a:pt x="29146" y="16361"/>
                  </a:lnTo>
                  <a:lnTo>
                    <a:pt x="29209" y="16964"/>
                  </a:lnTo>
                  <a:lnTo>
                    <a:pt x="29229" y="17567"/>
                  </a:lnTo>
                  <a:lnTo>
                    <a:pt x="29250" y="18170"/>
                  </a:lnTo>
                  <a:lnTo>
                    <a:pt x="29229" y="18752"/>
                  </a:lnTo>
                  <a:lnTo>
                    <a:pt x="29167" y="19334"/>
                  </a:lnTo>
                  <a:lnTo>
                    <a:pt x="29084" y="19916"/>
                  </a:lnTo>
                  <a:lnTo>
                    <a:pt x="28980" y="20498"/>
                  </a:lnTo>
                  <a:lnTo>
                    <a:pt x="28855" y="21060"/>
                  </a:lnTo>
                  <a:lnTo>
                    <a:pt x="28689" y="21621"/>
                  </a:lnTo>
                  <a:lnTo>
                    <a:pt x="28481" y="22182"/>
                  </a:lnTo>
                  <a:lnTo>
                    <a:pt x="28252" y="22723"/>
                  </a:lnTo>
                  <a:lnTo>
                    <a:pt x="28003" y="23242"/>
                  </a:lnTo>
                  <a:lnTo>
                    <a:pt x="27712" y="23762"/>
                  </a:lnTo>
                  <a:lnTo>
                    <a:pt x="27400" y="24261"/>
                  </a:lnTo>
                  <a:lnTo>
                    <a:pt x="27067" y="24739"/>
                  </a:lnTo>
                  <a:lnTo>
                    <a:pt x="26693" y="25217"/>
                  </a:lnTo>
                  <a:lnTo>
                    <a:pt x="26277" y="25675"/>
                  </a:lnTo>
                  <a:lnTo>
                    <a:pt x="25862" y="26090"/>
                  </a:lnTo>
                  <a:lnTo>
                    <a:pt x="25446" y="26465"/>
                  </a:lnTo>
                  <a:lnTo>
                    <a:pt x="24989" y="26839"/>
                  </a:lnTo>
                  <a:lnTo>
                    <a:pt x="24531" y="27171"/>
                  </a:lnTo>
                  <a:lnTo>
                    <a:pt x="24053" y="27462"/>
                  </a:lnTo>
                  <a:lnTo>
                    <a:pt x="23554" y="27754"/>
                  </a:lnTo>
                  <a:lnTo>
                    <a:pt x="23055" y="28003"/>
                  </a:lnTo>
                  <a:lnTo>
                    <a:pt x="22536" y="28232"/>
                  </a:lnTo>
                  <a:lnTo>
                    <a:pt x="22016" y="28419"/>
                  </a:lnTo>
                  <a:lnTo>
                    <a:pt x="21475" y="28606"/>
                  </a:lnTo>
                  <a:lnTo>
                    <a:pt x="20935" y="28751"/>
                  </a:lnTo>
                  <a:lnTo>
                    <a:pt x="20373" y="28855"/>
                  </a:lnTo>
                  <a:lnTo>
                    <a:pt x="19812" y="28959"/>
                  </a:lnTo>
                  <a:lnTo>
                    <a:pt x="19251" y="29022"/>
                  </a:lnTo>
                  <a:lnTo>
                    <a:pt x="18669" y="29063"/>
                  </a:lnTo>
                  <a:lnTo>
                    <a:pt x="18108" y="29084"/>
                  </a:lnTo>
                  <a:lnTo>
                    <a:pt x="17484" y="29063"/>
                  </a:lnTo>
                  <a:lnTo>
                    <a:pt x="16860" y="29022"/>
                  </a:lnTo>
                  <a:lnTo>
                    <a:pt x="16237" y="28938"/>
                  </a:lnTo>
                  <a:lnTo>
                    <a:pt x="15613" y="28835"/>
                  </a:lnTo>
                  <a:lnTo>
                    <a:pt x="14989" y="28689"/>
                  </a:lnTo>
                  <a:lnTo>
                    <a:pt x="14366" y="28523"/>
                  </a:lnTo>
                  <a:lnTo>
                    <a:pt x="13763" y="28336"/>
                  </a:lnTo>
                  <a:lnTo>
                    <a:pt x="13139" y="28107"/>
                  </a:lnTo>
                  <a:lnTo>
                    <a:pt x="12536" y="27837"/>
                  </a:lnTo>
                  <a:lnTo>
                    <a:pt x="11954" y="27546"/>
                  </a:lnTo>
                  <a:lnTo>
                    <a:pt x="11372" y="27234"/>
                  </a:lnTo>
                  <a:lnTo>
                    <a:pt x="10790" y="26880"/>
                  </a:lnTo>
                  <a:lnTo>
                    <a:pt x="10229" y="26506"/>
                  </a:lnTo>
                  <a:lnTo>
                    <a:pt x="9667" y="26090"/>
                  </a:lnTo>
                  <a:lnTo>
                    <a:pt x="9148" y="25654"/>
                  </a:lnTo>
                  <a:lnTo>
                    <a:pt x="8607" y="25176"/>
                  </a:lnTo>
                  <a:lnTo>
                    <a:pt x="8129" y="24698"/>
                  </a:lnTo>
                  <a:lnTo>
                    <a:pt x="7672" y="24219"/>
                  </a:lnTo>
                  <a:lnTo>
                    <a:pt x="7256" y="23700"/>
                  </a:lnTo>
                  <a:lnTo>
                    <a:pt x="6861" y="23180"/>
                  </a:lnTo>
                  <a:lnTo>
                    <a:pt x="6487" y="22640"/>
                  </a:lnTo>
                  <a:lnTo>
                    <a:pt x="6133" y="22099"/>
                  </a:lnTo>
                  <a:lnTo>
                    <a:pt x="5821" y="21538"/>
                  </a:lnTo>
                  <a:lnTo>
                    <a:pt x="5530" y="20976"/>
                  </a:lnTo>
                  <a:lnTo>
                    <a:pt x="5260" y="20415"/>
                  </a:lnTo>
                  <a:lnTo>
                    <a:pt x="5031" y="19833"/>
                  </a:lnTo>
                  <a:lnTo>
                    <a:pt x="4824" y="19251"/>
                  </a:lnTo>
                  <a:lnTo>
                    <a:pt x="4657" y="18648"/>
                  </a:lnTo>
                  <a:lnTo>
                    <a:pt x="4491" y="18066"/>
                  </a:lnTo>
                  <a:lnTo>
                    <a:pt x="4387" y="17463"/>
                  </a:lnTo>
                  <a:lnTo>
                    <a:pt x="4283" y="16860"/>
                  </a:lnTo>
                  <a:lnTo>
                    <a:pt x="4221" y="16278"/>
                  </a:lnTo>
                  <a:lnTo>
                    <a:pt x="4179" y="15675"/>
                  </a:lnTo>
                  <a:lnTo>
                    <a:pt x="4179" y="15072"/>
                  </a:lnTo>
                  <a:lnTo>
                    <a:pt x="4200" y="14490"/>
                  </a:lnTo>
                  <a:lnTo>
                    <a:pt x="4262" y="13908"/>
                  </a:lnTo>
                  <a:lnTo>
                    <a:pt x="4325" y="13326"/>
                  </a:lnTo>
                  <a:lnTo>
                    <a:pt x="4449" y="12744"/>
                  </a:lnTo>
                  <a:lnTo>
                    <a:pt x="4574" y="12183"/>
                  </a:lnTo>
                  <a:lnTo>
                    <a:pt x="4740" y="11621"/>
                  </a:lnTo>
                  <a:lnTo>
                    <a:pt x="4948" y="11060"/>
                  </a:lnTo>
                  <a:lnTo>
                    <a:pt x="5177" y="10520"/>
                  </a:lnTo>
                  <a:lnTo>
                    <a:pt x="5426" y="10000"/>
                  </a:lnTo>
                  <a:lnTo>
                    <a:pt x="5717" y="9480"/>
                  </a:lnTo>
                  <a:lnTo>
                    <a:pt x="6029" y="8981"/>
                  </a:lnTo>
                  <a:lnTo>
                    <a:pt x="6362" y="8482"/>
                  </a:lnTo>
                  <a:lnTo>
                    <a:pt x="6736" y="8025"/>
                  </a:lnTo>
                  <a:lnTo>
                    <a:pt x="7152" y="7568"/>
                  </a:lnTo>
                  <a:lnTo>
                    <a:pt x="7568" y="7152"/>
                  </a:lnTo>
                  <a:lnTo>
                    <a:pt x="7983" y="6778"/>
                  </a:lnTo>
                  <a:lnTo>
                    <a:pt x="8441" y="6404"/>
                  </a:lnTo>
                  <a:lnTo>
                    <a:pt x="8898" y="6071"/>
                  </a:lnTo>
                  <a:lnTo>
                    <a:pt x="9376" y="5780"/>
                  </a:lnTo>
                  <a:lnTo>
                    <a:pt x="9875" y="5489"/>
                  </a:lnTo>
                  <a:lnTo>
                    <a:pt x="10374" y="5239"/>
                  </a:lnTo>
                  <a:lnTo>
                    <a:pt x="10894" y="5011"/>
                  </a:lnTo>
                  <a:lnTo>
                    <a:pt x="11414" y="4824"/>
                  </a:lnTo>
                  <a:lnTo>
                    <a:pt x="11954" y="4636"/>
                  </a:lnTo>
                  <a:lnTo>
                    <a:pt x="12495" y="4491"/>
                  </a:lnTo>
                  <a:lnTo>
                    <a:pt x="13056" y="4366"/>
                  </a:lnTo>
                  <a:lnTo>
                    <a:pt x="13617" y="4283"/>
                  </a:lnTo>
                  <a:lnTo>
                    <a:pt x="14178" y="4221"/>
                  </a:lnTo>
                  <a:lnTo>
                    <a:pt x="14740" y="4179"/>
                  </a:lnTo>
                  <a:lnTo>
                    <a:pt x="15322" y="4158"/>
                  </a:lnTo>
                  <a:close/>
                  <a:moveTo>
                    <a:pt x="14864" y="1"/>
                  </a:moveTo>
                  <a:lnTo>
                    <a:pt x="14095" y="21"/>
                  </a:lnTo>
                  <a:lnTo>
                    <a:pt x="13326" y="63"/>
                  </a:lnTo>
                  <a:lnTo>
                    <a:pt x="12578" y="146"/>
                  </a:lnTo>
                  <a:lnTo>
                    <a:pt x="11829" y="271"/>
                  </a:lnTo>
                  <a:lnTo>
                    <a:pt x="11102" y="437"/>
                  </a:lnTo>
                  <a:lnTo>
                    <a:pt x="10374" y="624"/>
                  </a:lnTo>
                  <a:lnTo>
                    <a:pt x="9647" y="853"/>
                  </a:lnTo>
                  <a:lnTo>
                    <a:pt x="8940" y="1123"/>
                  </a:lnTo>
                  <a:lnTo>
                    <a:pt x="8254" y="1435"/>
                  </a:lnTo>
                  <a:lnTo>
                    <a:pt x="7588" y="1768"/>
                  </a:lnTo>
                  <a:lnTo>
                    <a:pt x="6923" y="2142"/>
                  </a:lnTo>
                  <a:lnTo>
                    <a:pt x="6300" y="2537"/>
                  </a:lnTo>
                  <a:lnTo>
                    <a:pt x="5676" y="2994"/>
                  </a:lnTo>
                  <a:lnTo>
                    <a:pt x="5073" y="3472"/>
                  </a:lnTo>
                  <a:lnTo>
                    <a:pt x="4512" y="3992"/>
                  </a:lnTo>
                  <a:lnTo>
                    <a:pt x="3950" y="4533"/>
                  </a:lnTo>
                  <a:lnTo>
                    <a:pt x="3410" y="5135"/>
                  </a:lnTo>
                  <a:lnTo>
                    <a:pt x="2911" y="5759"/>
                  </a:lnTo>
                  <a:lnTo>
                    <a:pt x="2454" y="6424"/>
                  </a:lnTo>
                  <a:lnTo>
                    <a:pt x="2038" y="7090"/>
                  </a:lnTo>
                  <a:lnTo>
                    <a:pt x="1664" y="7776"/>
                  </a:lnTo>
                  <a:lnTo>
                    <a:pt x="1310" y="8482"/>
                  </a:lnTo>
                  <a:lnTo>
                    <a:pt x="1019" y="9189"/>
                  </a:lnTo>
                  <a:lnTo>
                    <a:pt x="749" y="9938"/>
                  </a:lnTo>
                  <a:lnTo>
                    <a:pt x="541" y="10665"/>
                  </a:lnTo>
                  <a:lnTo>
                    <a:pt x="354" y="11434"/>
                  </a:lnTo>
                  <a:lnTo>
                    <a:pt x="208" y="12204"/>
                  </a:lnTo>
                  <a:lnTo>
                    <a:pt x="105" y="12973"/>
                  </a:lnTo>
                  <a:lnTo>
                    <a:pt x="21" y="13763"/>
                  </a:lnTo>
                  <a:lnTo>
                    <a:pt x="1" y="14553"/>
                  </a:lnTo>
                  <a:lnTo>
                    <a:pt x="21" y="15343"/>
                  </a:lnTo>
                  <a:lnTo>
                    <a:pt x="63" y="16133"/>
                  </a:lnTo>
                  <a:lnTo>
                    <a:pt x="146" y="16943"/>
                  </a:lnTo>
                  <a:lnTo>
                    <a:pt x="271" y="17733"/>
                  </a:lnTo>
                  <a:lnTo>
                    <a:pt x="437" y="18523"/>
                  </a:lnTo>
                  <a:lnTo>
                    <a:pt x="624" y="19313"/>
                  </a:lnTo>
                  <a:lnTo>
                    <a:pt x="874" y="20103"/>
                  </a:lnTo>
                  <a:lnTo>
                    <a:pt x="1144" y="20893"/>
                  </a:lnTo>
                  <a:lnTo>
                    <a:pt x="1456" y="21662"/>
                  </a:lnTo>
                  <a:lnTo>
                    <a:pt x="1809" y="22432"/>
                  </a:lnTo>
                  <a:lnTo>
                    <a:pt x="2183" y="23180"/>
                  </a:lnTo>
                  <a:lnTo>
                    <a:pt x="2620" y="23908"/>
                  </a:lnTo>
                  <a:lnTo>
                    <a:pt x="3077" y="24635"/>
                  </a:lnTo>
                  <a:lnTo>
                    <a:pt x="3576" y="25363"/>
                  </a:lnTo>
                  <a:lnTo>
                    <a:pt x="4096" y="26049"/>
                  </a:lnTo>
                  <a:lnTo>
                    <a:pt x="4678" y="26735"/>
                  </a:lnTo>
                  <a:lnTo>
                    <a:pt x="5281" y="27379"/>
                  </a:lnTo>
                  <a:lnTo>
                    <a:pt x="5925" y="28024"/>
                  </a:lnTo>
                  <a:lnTo>
                    <a:pt x="6611" y="28647"/>
                  </a:lnTo>
                  <a:lnTo>
                    <a:pt x="7339" y="29230"/>
                  </a:lnTo>
                  <a:lnTo>
                    <a:pt x="8067" y="29770"/>
                  </a:lnTo>
                  <a:lnTo>
                    <a:pt x="8815" y="30290"/>
                  </a:lnTo>
                  <a:lnTo>
                    <a:pt x="9584" y="30747"/>
                  </a:lnTo>
                  <a:lnTo>
                    <a:pt x="10374" y="31184"/>
                  </a:lnTo>
                  <a:lnTo>
                    <a:pt x="11164" y="31558"/>
                  </a:lnTo>
                  <a:lnTo>
                    <a:pt x="11954" y="31911"/>
                  </a:lnTo>
                  <a:lnTo>
                    <a:pt x="12765" y="32223"/>
                  </a:lnTo>
                  <a:lnTo>
                    <a:pt x="13596" y="32473"/>
                  </a:lnTo>
                  <a:lnTo>
                    <a:pt x="14428" y="32701"/>
                  </a:lnTo>
                  <a:lnTo>
                    <a:pt x="15239" y="32888"/>
                  </a:lnTo>
                  <a:lnTo>
                    <a:pt x="16070" y="33034"/>
                  </a:lnTo>
                  <a:lnTo>
                    <a:pt x="16902" y="33138"/>
                  </a:lnTo>
                  <a:lnTo>
                    <a:pt x="17733" y="33200"/>
                  </a:lnTo>
                  <a:lnTo>
                    <a:pt x="18565" y="33221"/>
                  </a:lnTo>
                  <a:lnTo>
                    <a:pt x="19334" y="33200"/>
                  </a:lnTo>
                  <a:lnTo>
                    <a:pt x="20103" y="33138"/>
                  </a:lnTo>
                  <a:lnTo>
                    <a:pt x="20852" y="33055"/>
                  </a:lnTo>
                  <a:lnTo>
                    <a:pt x="21600" y="32930"/>
                  </a:lnTo>
                  <a:lnTo>
                    <a:pt x="22328" y="32764"/>
                  </a:lnTo>
                  <a:lnTo>
                    <a:pt x="23055" y="32576"/>
                  </a:lnTo>
                  <a:lnTo>
                    <a:pt x="23783" y="32348"/>
                  </a:lnTo>
                  <a:lnTo>
                    <a:pt x="24490" y="32078"/>
                  </a:lnTo>
                  <a:lnTo>
                    <a:pt x="25176" y="31787"/>
                  </a:lnTo>
                  <a:lnTo>
                    <a:pt x="25841" y="31433"/>
                  </a:lnTo>
                  <a:lnTo>
                    <a:pt x="26506" y="31059"/>
                  </a:lnTo>
                  <a:lnTo>
                    <a:pt x="27130" y="30664"/>
                  </a:lnTo>
                  <a:lnTo>
                    <a:pt x="27753" y="30207"/>
                  </a:lnTo>
                  <a:lnTo>
                    <a:pt x="28356" y="29728"/>
                  </a:lnTo>
                  <a:lnTo>
                    <a:pt x="28918" y="29230"/>
                  </a:lnTo>
                  <a:lnTo>
                    <a:pt x="29479" y="28668"/>
                  </a:lnTo>
                  <a:lnTo>
                    <a:pt x="30019" y="28065"/>
                  </a:lnTo>
                  <a:lnTo>
                    <a:pt x="30518" y="27442"/>
                  </a:lnTo>
                  <a:lnTo>
                    <a:pt x="30976" y="26797"/>
                  </a:lnTo>
                  <a:lnTo>
                    <a:pt x="31391" y="26132"/>
                  </a:lnTo>
                  <a:lnTo>
                    <a:pt x="31766" y="25446"/>
                  </a:lnTo>
                  <a:lnTo>
                    <a:pt x="32119" y="24739"/>
                  </a:lnTo>
                  <a:lnTo>
                    <a:pt x="32410" y="24012"/>
                  </a:lnTo>
                  <a:lnTo>
                    <a:pt x="32680" y="23284"/>
                  </a:lnTo>
                  <a:lnTo>
                    <a:pt x="32888" y="22536"/>
                  </a:lnTo>
                  <a:lnTo>
                    <a:pt x="33075" y="21766"/>
                  </a:lnTo>
                  <a:lnTo>
                    <a:pt x="33221" y="20997"/>
                  </a:lnTo>
                  <a:lnTo>
                    <a:pt x="33325" y="20228"/>
                  </a:lnTo>
                  <a:lnTo>
                    <a:pt x="33387" y="19438"/>
                  </a:lnTo>
                  <a:lnTo>
                    <a:pt x="33429" y="18648"/>
                  </a:lnTo>
                  <a:lnTo>
                    <a:pt x="33408" y="17858"/>
                  </a:lnTo>
                  <a:lnTo>
                    <a:pt x="33366" y="17068"/>
                  </a:lnTo>
                  <a:lnTo>
                    <a:pt x="33283" y="16257"/>
                  </a:lnTo>
                  <a:lnTo>
                    <a:pt x="33159" y="15467"/>
                  </a:lnTo>
                  <a:lnTo>
                    <a:pt x="32992" y="14677"/>
                  </a:lnTo>
                  <a:lnTo>
                    <a:pt x="32805" y="13887"/>
                  </a:lnTo>
                  <a:lnTo>
                    <a:pt x="32556" y="13097"/>
                  </a:lnTo>
                  <a:lnTo>
                    <a:pt x="32285" y="12308"/>
                  </a:lnTo>
                  <a:lnTo>
                    <a:pt x="31974" y="11538"/>
                  </a:lnTo>
                  <a:lnTo>
                    <a:pt x="31620" y="10790"/>
                  </a:lnTo>
                  <a:lnTo>
                    <a:pt x="31246" y="10021"/>
                  </a:lnTo>
                  <a:lnTo>
                    <a:pt x="30809" y="9293"/>
                  </a:lnTo>
                  <a:lnTo>
                    <a:pt x="30352" y="8566"/>
                  </a:lnTo>
                  <a:lnTo>
                    <a:pt x="29853" y="7859"/>
                  </a:lnTo>
                  <a:lnTo>
                    <a:pt x="29333" y="7152"/>
                  </a:lnTo>
                  <a:lnTo>
                    <a:pt x="28751" y="6487"/>
                  </a:lnTo>
                  <a:lnTo>
                    <a:pt x="28148" y="5821"/>
                  </a:lnTo>
                  <a:lnTo>
                    <a:pt x="27504" y="5198"/>
                  </a:lnTo>
                  <a:lnTo>
                    <a:pt x="27109" y="4824"/>
                  </a:lnTo>
                  <a:lnTo>
                    <a:pt x="26693" y="4470"/>
                  </a:lnTo>
                  <a:lnTo>
                    <a:pt x="26298" y="4138"/>
                  </a:lnTo>
                  <a:lnTo>
                    <a:pt x="25882" y="3805"/>
                  </a:lnTo>
                  <a:lnTo>
                    <a:pt x="25446" y="3493"/>
                  </a:lnTo>
                  <a:lnTo>
                    <a:pt x="25009" y="3181"/>
                  </a:lnTo>
                  <a:lnTo>
                    <a:pt x="24573" y="2911"/>
                  </a:lnTo>
                  <a:lnTo>
                    <a:pt x="24136" y="2620"/>
                  </a:lnTo>
                  <a:lnTo>
                    <a:pt x="23700" y="2371"/>
                  </a:lnTo>
                  <a:lnTo>
                    <a:pt x="23242" y="2121"/>
                  </a:lnTo>
                  <a:lnTo>
                    <a:pt x="22785" y="1892"/>
                  </a:lnTo>
                  <a:lnTo>
                    <a:pt x="22328" y="1664"/>
                  </a:lnTo>
                  <a:lnTo>
                    <a:pt x="21870" y="1456"/>
                  </a:lnTo>
                  <a:lnTo>
                    <a:pt x="21413" y="1269"/>
                  </a:lnTo>
                  <a:lnTo>
                    <a:pt x="20935" y="1102"/>
                  </a:lnTo>
                  <a:lnTo>
                    <a:pt x="20457" y="936"/>
                  </a:lnTo>
                  <a:lnTo>
                    <a:pt x="18232" y="936"/>
                  </a:lnTo>
                  <a:lnTo>
                    <a:pt x="17858" y="915"/>
                  </a:lnTo>
                  <a:lnTo>
                    <a:pt x="17484" y="853"/>
                  </a:lnTo>
                  <a:lnTo>
                    <a:pt x="17130" y="770"/>
                  </a:lnTo>
                  <a:lnTo>
                    <a:pt x="16798" y="666"/>
                  </a:lnTo>
                  <a:lnTo>
                    <a:pt x="16465" y="541"/>
                  </a:lnTo>
                  <a:lnTo>
                    <a:pt x="16133" y="396"/>
                  </a:lnTo>
                  <a:lnTo>
                    <a:pt x="15842" y="209"/>
                  </a:lnTo>
                  <a:lnTo>
                    <a:pt x="15551" y="1"/>
                  </a:lnTo>
                  <a:close/>
                </a:path>
              </a:pathLst>
            </a:custGeom>
            <a:solidFill>
              <a:srgbClr val="CAC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4"/>
            <p:cNvSpPr/>
            <p:nvPr/>
          </p:nvSpPr>
          <p:spPr>
            <a:xfrm>
              <a:off x="6032555" y="1973591"/>
              <a:ext cx="594520" cy="591058"/>
            </a:xfrm>
            <a:custGeom>
              <a:rect b="b" l="l" r="r" t="t"/>
              <a:pathLst>
                <a:path extrusionOk="0" fill="none" h="24926" w="25072">
                  <a:moveTo>
                    <a:pt x="13929" y="24926"/>
                  </a:moveTo>
                  <a:lnTo>
                    <a:pt x="13929" y="24926"/>
                  </a:lnTo>
                  <a:lnTo>
                    <a:pt x="13305" y="24905"/>
                  </a:lnTo>
                  <a:lnTo>
                    <a:pt x="12681" y="24864"/>
                  </a:lnTo>
                  <a:lnTo>
                    <a:pt x="12058" y="24780"/>
                  </a:lnTo>
                  <a:lnTo>
                    <a:pt x="11434" y="24677"/>
                  </a:lnTo>
                  <a:lnTo>
                    <a:pt x="10810" y="24531"/>
                  </a:lnTo>
                  <a:lnTo>
                    <a:pt x="10187" y="24365"/>
                  </a:lnTo>
                  <a:lnTo>
                    <a:pt x="9584" y="24178"/>
                  </a:lnTo>
                  <a:lnTo>
                    <a:pt x="8960" y="23949"/>
                  </a:lnTo>
                  <a:lnTo>
                    <a:pt x="8357" y="23679"/>
                  </a:lnTo>
                  <a:lnTo>
                    <a:pt x="7775" y="23388"/>
                  </a:lnTo>
                  <a:lnTo>
                    <a:pt x="7193" y="23076"/>
                  </a:lnTo>
                  <a:lnTo>
                    <a:pt x="6611" y="22722"/>
                  </a:lnTo>
                  <a:lnTo>
                    <a:pt x="6050" y="22348"/>
                  </a:lnTo>
                  <a:lnTo>
                    <a:pt x="5488" y="21932"/>
                  </a:lnTo>
                  <a:lnTo>
                    <a:pt x="4969" y="21496"/>
                  </a:lnTo>
                  <a:lnTo>
                    <a:pt x="4428" y="21018"/>
                  </a:lnTo>
                  <a:lnTo>
                    <a:pt x="4428" y="21018"/>
                  </a:lnTo>
                  <a:lnTo>
                    <a:pt x="3950" y="20540"/>
                  </a:lnTo>
                  <a:lnTo>
                    <a:pt x="3493" y="20061"/>
                  </a:lnTo>
                  <a:lnTo>
                    <a:pt x="3077" y="19542"/>
                  </a:lnTo>
                  <a:lnTo>
                    <a:pt x="2682" y="19022"/>
                  </a:lnTo>
                  <a:lnTo>
                    <a:pt x="2308" y="18482"/>
                  </a:lnTo>
                  <a:lnTo>
                    <a:pt x="1954" y="17941"/>
                  </a:lnTo>
                  <a:lnTo>
                    <a:pt x="1642" y="17380"/>
                  </a:lnTo>
                  <a:lnTo>
                    <a:pt x="1351" y="16818"/>
                  </a:lnTo>
                  <a:lnTo>
                    <a:pt x="1081" y="16257"/>
                  </a:lnTo>
                  <a:lnTo>
                    <a:pt x="852" y="15675"/>
                  </a:lnTo>
                  <a:lnTo>
                    <a:pt x="645" y="15093"/>
                  </a:lnTo>
                  <a:lnTo>
                    <a:pt x="478" y="14490"/>
                  </a:lnTo>
                  <a:lnTo>
                    <a:pt x="312" y="13908"/>
                  </a:lnTo>
                  <a:lnTo>
                    <a:pt x="208" y="13305"/>
                  </a:lnTo>
                  <a:lnTo>
                    <a:pt x="104" y="12702"/>
                  </a:lnTo>
                  <a:lnTo>
                    <a:pt x="42" y="12120"/>
                  </a:lnTo>
                  <a:lnTo>
                    <a:pt x="0" y="11517"/>
                  </a:lnTo>
                  <a:lnTo>
                    <a:pt x="0" y="10914"/>
                  </a:lnTo>
                  <a:lnTo>
                    <a:pt x="21" y="10332"/>
                  </a:lnTo>
                  <a:lnTo>
                    <a:pt x="83" y="9750"/>
                  </a:lnTo>
                  <a:lnTo>
                    <a:pt x="146" y="9168"/>
                  </a:lnTo>
                  <a:lnTo>
                    <a:pt x="270" y="8586"/>
                  </a:lnTo>
                  <a:lnTo>
                    <a:pt x="395" y="8025"/>
                  </a:lnTo>
                  <a:lnTo>
                    <a:pt x="561" y="7463"/>
                  </a:lnTo>
                  <a:lnTo>
                    <a:pt x="769" y="6902"/>
                  </a:lnTo>
                  <a:lnTo>
                    <a:pt x="998" y="6362"/>
                  </a:lnTo>
                  <a:lnTo>
                    <a:pt x="1247" y="5842"/>
                  </a:lnTo>
                  <a:lnTo>
                    <a:pt x="1538" y="5322"/>
                  </a:lnTo>
                  <a:lnTo>
                    <a:pt x="1850" y="4823"/>
                  </a:lnTo>
                  <a:lnTo>
                    <a:pt x="2183" y="4324"/>
                  </a:lnTo>
                  <a:lnTo>
                    <a:pt x="2557" y="3867"/>
                  </a:lnTo>
                  <a:lnTo>
                    <a:pt x="2973" y="3410"/>
                  </a:lnTo>
                  <a:lnTo>
                    <a:pt x="2973" y="3410"/>
                  </a:lnTo>
                  <a:lnTo>
                    <a:pt x="3389" y="2994"/>
                  </a:lnTo>
                  <a:lnTo>
                    <a:pt x="3804" y="2620"/>
                  </a:lnTo>
                  <a:lnTo>
                    <a:pt x="4262" y="2246"/>
                  </a:lnTo>
                  <a:lnTo>
                    <a:pt x="4719" y="1913"/>
                  </a:lnTo>
                  <a:lnTo>
                    <a:pt x="5197" y="1622"/>
                  </a:lnTo>
                  <a:lnTo>
                    <a:pt x="5696" y="1331"/>
                  </a:lnTo>
                  <a:lnTo>
                    <a:pt x="6195" y="1081"/>
                  </a:lnTo>
                  <a:lnTo>
                    <a:pt x="6715" y="853"/>
                  </a:lnTo>
                  <a:lnTo>
                    <a:pt x="7235" y="666"/>
                  </a:lnTo>
                  <a:lnTo>
                    <a:pt x="7775" y="478"/>
                  </a:lnTo>
                  <a:lnTo>
                    <a:pt x="8316" y="333"/>
                  </a:lnTo>
                  <a:lnTo>
                    <a:pt x="8877" y="208"/>
                  </a:lnTo>
                  <a:lnTo>
                    <a:pt x="9438" y="125"/>
                  </a:lnTo>
                  <a:lnTo>
                    <a:pt x="9999" y="63"/>
                  </a:lnTo>
                  <a:lnTo>
                    <a:pt x="10561" y="21"/>
                  </a:lnTo>
                  <a:lnTo>
                    <a:pt x="11143" y="0"/>
                  </a:lnTo>
                  <a:lnTo>
                    <a:pt x="11143" y="0"/>
                  </a:lnTo>
                  <a:lnTo>
                    <a:pt x="11766" y="21"/>
                  </a:lnTo>
                  <a:lnTo>
                    <a:pt x="12390" y="63"/>
                  </a:lnTo>
                  <a:lnTo>
                    <a:pt x="13014" y="146"/>
                  </a:lnTo>
                  <a:lnTo>
                    <a:pt x="13637" y="250"/>
                  </a:lnTo>
                  <a:lnTo>
                    <a:pt x="14261" y="395"/>
                  </a:lnTo>
                  <a:lnTo>
                    <a:pt x="14885" y="562"/>
                  </a:lnTo>
                  <a:lnTo>
                    <a:pt x="15488" y="749"/>
                  </a:lnTo>
                  <a:lnTo>
                    <a:pt x="16091" y="977"/>
                  </a:lnTo>
                  <a:lnTo>
                    <a:pt x="16693" y="1248"/>
                  </a:lnTo>
                  <a:lnTo>
                    <a:pt x="17296" y="1539"/>
                  </a:lnTo>
                  <a:lnTo>
                    <a:pt x="17878" y="1851"/>
                  </a:lnTo>
                  <a:lnTo>
                    <a:pt x="18460" y="2204"/>
                  </a:lnTo>
                  <a:lnTo>
                    <a:pt x="19022" y="2578"/>
                  </a:lnTo>
                  <a:lnTo>
                    <a:pt x="19562" y="2994"/>
                  </a:lnTo>
                  <a:lnTo>
                    <a:pt x="20103" y="3430"/>
                  </a:lnTo>
                  <a:lnTo>
                    <a:pt x="20622" y="3909"/>
                  </a:lnTo>
                  <a:lnTo>
                    <a:pt x="20622" y="3909"/>
                  </a:lnTo>
                  <a:lnTo>
                    <a:pt x="21121" y="4387"/>
                  </a:lnTo>
                  <a:lnTo>
                    <a:pt x="21558" y="4865"/>
                  </a:lnTo>
                  <a:lnTo>
                    <a:pt x="21995" y="5385"/>
                  </a:lnTo>
                  <a:lnTo>
                    <a:pt x="22390" y="5904"/>
                  </a:lnTo>
                  <a:lnTo>
                    <a:pt x="22764" y="6445"/>
                  </a:lnTo>
                  <a:lnTo>
                    <a:pt x="23117" y="6985"/>
                  </a:lnTo>
                  <a:lnTo>
                    <a:pt x="23429" y="7526"/>
                  </a:lnTo>
                  <a:lnTo>
                    <a:pt x="23720" y="8108"/>
                  </a:lnTo>
                  <a:lnTo>
                    <a:pt x="23969" y="8669"/>
                  </a:lnTo>
                  <a:lnTo>
                    <a:pt x="24219" y="9251"/>
                  </a:lnTo>
                  <a:lnTo>
                    <a:pt x="24427" y="9833"/>
                  </a:lnTo>
                  <a:lnTo>
                    <a:pt x="24593" y="10436"/>
                  </a:lnTo>
                  <a:lnTo>
                    <a:pt x="24739" y="11018"/>
                  </a:lnTo>
                  <a:lnTo>
                    <a:pt x="24863" y="11621"/>
                  </a:lnTo>
                  <a:lnTo>
                    <a:pt x="24967" y="12203"/>
                  </a:lnTo>
                  <a:lnTo>
                    <a:pt x="25030" y="12806"/>
                  </a:lnTo>
                  <a:lnTo>
                    <a:pt x="25050" y="13409"/>
                  </a:lnTo>
                  <a:lnTo>
                    <a:pt x="25071" y="14012"/>
                  </a:lnTo>
                  <a:lnTo>
                    <a:pt x="25050" y="14594"/>
                  </a:lnTo>
                  <a:lnTo>
                    <a:pt x="24988" y="15176"/>
                  </a:lnTo>
                  <a:lnTo>
                    <a:pt x="24905" y="15758"/>
                  </a:lnTo>
                  <a:lnTo>
                    <a:pt x="24801" y="16340"/>
                  </a:lnTo>
                  <a:lnTo>
                    <a:pt x="24676" y="16902"/>
                  </a:lnTo>
                  <a:lnTo>
                    <a:pt x="24510" y="17463"/>
                  </a:lnTo>
                  <a:lnTo>
                    <a:pt x="24302" y="18024"/>
                  </a:lnTo>
                  <a:lnTo>
                    <a:pt x="24073" y="18565"/>
                  </a:lnTo>
                  <a:lnTo>
                    <a:pt x="23824" y="19084"/>
                  </a:lnTo>
                  <a:lnTo>
                    <a:pt x="23533" y="19604"/>
                  </a:lnTo>
                  <a:lnTo>
                    <a:pt x="23221" y="20103"/>
                  </a:lnTo>
                  <a:lnTo>
                    <a:pt x="22888" y="20581"/>
                  </a:lnTo>
                  <a:lnTo>
                    <a:pt x="22514" y="21059"/>
                  </a:lnTo>
                  <a:lnTo>
                    <a:pt x="22098" y="21517"/>
                  </a:lnTo>
                  <a:lnTo>
                    <a:pt x="22098" y="21517"/>
                  </a:lnTo>
                  <a:lnTo>
                    <a:pt x="21683" y="21932"/>
                  </a:lnTo>
                  <a:lnTo>
                    <a:pt x="21267" y="22307"/>
                  </a:lnTo>
                  <a:lnTo>
                    <a:pt x="20810" y="22681"/>
                  </a:lnTo>
                  <a:lnTo>
                    <a:pt x="20352" y="23013"/>
                  </a:lnTo>
                  <a:lnTo>
                    <a:pt x="19874" y="23304"/>
                  </a:lnTo>
                  <a:lnTo>
                    <a:pt x="19375" y="23596"/>
                  </a:lnTo>
                  <a:lnTo>
                    <a:pt x="18876" y="23845"/>
                  </a:lnTo>
                  <a:lnTo>
                    <a:pt x="18357" y="24074"/>
                  </a:lnTo>
                  <a:lnTo>
                    <a:pt x="17837" y="24261"/>
                  </a:lnTo>
                  <a:lnTo>
                    <a:pt x="17296" y="24448"/>
                  </a:lnTo>
                  <a:lnTo>
                    <a:pt x="16756" y="24593"/>
                  </a:lnTo>
                  <a:lnTo>
                    <a:pt x="16194" y="24697"/>
                  </a:lnTo>
                  <a:lnTo>
                    <a:pt x="15633" y="24801"/>
                  </a:lnTo>
                  <a:lnTo>
                    <a:pt x="15072" y="24864"/>
                  </a:lnTo>
                  <a:lnTo>
                    <a:pt x="14490" y="24905"/>
                  </a:lnTo>
                  <a:lnTo>
                    <a:pt x="13929" y="2492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4"/>
            <p:cNvSpPr/>
            <p:nvPr/>
          </p:nvSpPr>
          <p:spPr>
            <a:xfrm>
              <a:off x="5933463" y="1874997"/>
              <a:ext cx="792685" cy="787753"/>
            </a:xfrm>
            <a:custGeom>
              <a:rect b="b" l="l" r="r" t="t"/>
              <a:pathLst>
                <a:path extrusionOk="0" fill="none" h="33221" w="33429">
                  <a:moveTo>
                    <a:pt x="14864" y="1"/>
                  </a:moveTo>
                  <a:lnTo>
                    <a:pt x="14864" y="1"/>
                  </a:lnTo>
                  <a:lnTo>
                    <a:pt x="14095" y="21"/>
                  </a:lnTo>
                  <a:lnTo>
                    <a:pt x="13326" y="63"/>
                  </a:lnTo>
                  <a:lnTo>
                    <a:pt x="12578" y="146"/>
                  </a:lnTo>
                  <a:lnTo>
                    <a:pt x="11829" y="271"/>
                  </a:lnTo>
                  <a:lnTo>
                    <a:pt x="11102" y="437"/>
                  </a:lnTo>
                  <a:lnTo>
                    <a:pt x="10374" y="624"/>
                  </a:lnTo>
                  <a:lnTo>
                    <a:pt x="9647" y="853"/>
                  </a:lnTo>
                  <a:lnTo>
                    <a:pt x="8940" y="1123"/>
                  </a:lnTo>
                  <a:lnTo>
                    <a:pt x="8254" y="1435"/>
                  </a:lnTo>
                  <a:lnTo>
                    <a:pt x="7588" y="1768"/>
                  </a:lnTo>
                  <a:lnTo>
                    <a:pt x="6923" y="2142"/>
                  </a:lnTo>
                  <a:lnTo>
                    <a:pt x="6300" y="2537"/>
                  </a:lnTo>
                  <a:lnTo>
                    <a:pt x="5676" y="2994"/>
                  </a:lnTo>
                  <a:lnTo>
                    <a:pt x="5073" y="3472"/>
                  </a:lnTo>
                  <a:lnTo>
                    <a:pt x="4512" y="3992"/>
                  </a:lnTo>
                  <a:lnTo>
                    <a:pt x="3950" y="4533"/>
                  </a:lnTo>
                  <a:lnTo>
                    <a:pt x="3950" y="4533"/>
                  </a:lnTo>
                  <a:lnTo>
                    <a:pt x="3410" y="5135"/>
                  </a:lnTo>
                  <a:lnTo>
                    <a:pt x="2911" y="5759"/>
                  </a:lnTo>
                  <a:lnTo>
                    <a:pt x="2454" y="6424"/>
                  </a:lnTo>
                  <a:lnTo>
                    <a:pt x="2038" y="7090"/>
                  </a:lnTo>
                  <a:lnTo>
                    <a:pt x="1664" y="7776"/>
                  </a:lnTo>
                  <a:lnTo>
                    <a:pt x="1310" y="8482"/>
                  </a:lnTo>
                  <a:lnTo>
                    <a:pt x="1019" y="9189"/>
                  </a:lnTo>
                  <a:lnTo>
                    <a:pt x="749" y="9938"/>
                  </a:lnTo>
                  <a:lnTo>
                    <a:pt x="541" y="10665"/>
                  </a:lnTo>
                  <a:lnTo>
                    <a:pt x="354" y="11434"/>
                  </a:lnTo>
                  <a:lnTo>
                    <a:pt x="208" y="12204"/>
                  </a:lnTo>
                  <a:lnTo>
                    <a:pt x="105" y="12973"/>
                  </a:lnTo>
                  <a:lnTo>
                    <a:pt x="21" y="13763"/>
                  </a:lnTo>
                  <a:lnTo>
                    <a:pt x="1" y="14553"/>
                  </a:lnTo>
                  <a:lnTo>
                    <a:pt x="21" y="15343"/>
                  </a:lnTo>
                  <a:lnTo>
                    <a:pt x="63" y="16133"/>
                  </a:lnTo>
                  <a:lnTo>
                    <a:pt x="146" y="16943"/>
                  </a:lnTo>
                  <a:lnTo>
                    <a:pt x="271" y="17733"/>
                  </a:lnTo>
                  <a:lnTo>
                    <a:pt x="437" y="18523"/>
                  </a:lnTo>
                  <a:lnTo>
                    <a:pt x="624" y="19313"/>
                  </a:lnTo>
                  <a:lnTo>
                    <a:pt x="874" y="20103"/>
                  </a:lnTo>
                  <a:lnTo>
                    <a:pt x="1144" y="20893"/>
                  </a:lnTo>
                  <a:lnTo>
                    <a:pt x="1456" y="21662"/>
                  </a:lnTo>
                  <a:lnTo>
                    <a:pt x="1809" y="22432"/>
                  </a:lnTo>
                  <a:lnTo>
                    <a:pt x="2183" y="23180"/>
                  </a:lnTo>
                  <a:lnTo>
                    <a:pt x="2620" y="23908"/>
                  </a:lnTo>
                  <a:lnTo>
                    <a:pt x="3077" y="24635"/>
                  </a:lnTo>
                  <a:lnTo>
                    <a:pt x="3576" y="25363"/>
                  </a:lnTo>
                  <a:lnTo>
                    <a:pt x="4096" y="26049"/>
                  </a:lnTo>
                  <a:lnTo>
                    <a:pt x="4678" y="26735"/>
                  </a:lnTo>
                  <a:lnTo>
                    <a:pt x="5281" y="27379"/>
                  </a:lnTo>
                  <a:lnTo>
                    <a:pt x="5925" y="28024"/>
                  </a:lnTo>
                  <a:lnTo>
                    <a:pt x="5925" y="28024"/>
                  </a:lnTo>
                  <a:lnTo>
                    <a:pt x="6611" y="28647"/>
                  </a:lnTo>
                  <a:lnTo>
                    <a:pt x="7339" y="29230"/>
                  </a:lnTo>
                  <a:lnTo>
                    <a:pt x="8067" y="29770"/>
                  </a:lnTo>
                  <a:lnTo>
                    <a:pt x="8815" y="30290"/>
                  </a:lnTo>
                  <a:lnTo>
                    <a:pt x="9584" y="30747"/>
                  </a:lnTo>
                  <a:lnTo>
                    <a:pt x="10374" y="31184"/>
                  </a:lnTo>
                  <a:lnTo>
                    <a:pt x="11164" y="31558"/>
                  </a:lnTo>
                  <a:lnTo>
                    <a:pt x="11954" y="31911"/>
                  </a:lnTo>
                  <a:lnTo>
                    <a:pt x="12765" y="32223"/>
                  </a:lnTo>
                  <a:lnTo>
                    <a:pt x="13596" y="32473"/>
                  </a:lnTo>
                  <a:lnTo>
                    <a:pt x="14428" y="32701"/>
                  </a:lnTo>
                  <a:lnTo>
                    <a:pt x="15239" y="32888"/>
                  </a:lnTo>
                  <a:lnTo>
                    <a:pt x="16070" y="33034"/>
                  </a:lnTo>
                  <a:lnTo>
                    <a:pt x="16902" y="33138"/>
                  </a:lnTo>
                  <a:lnTo>
                    <a:pt x="17733" y="33200"/>
                  </a:lnTo>
                  <a:lnTo>
                    <a:pt x="18565" y="33221"/>
                  </a:lnTo>
                  <a:lnTo>
                    <a:pt x="18565" y="33221"/>
                  </a:lnTo>
                  <a:lnTo>
                    <a:pt x="19334" y="33200"/>
                  </a:lnTo>
                  <a:lnTo>
                    <a:pt x="20103" y="33138"/>
                  </a:lnTo>
                  <a:lnTo>
                    <a:pt x="20852" y="33055"/>
                  </a:lnTo>
                  <a:lnTo>
                    <a:pt x="21600" y="32930"/>
                  </a:lnTo>
                  <a:lnTo>
                    <a:pt x="22328" y="32764"/>
                  </a:lnTo>
                  <a:lnTo>
                    <a:pt x="23055" y="32576"/>
                  </a:lnTo>
                  <a:lnTo>
                    <a:pt x="23783" y="32348"/>
                  </a:lnTo>
                  <a:lnTo>
                    <a:pt x="24490" y="32078"/>
                  </a:lnTo>
                  <a:lnTo>
                    <a:pt x="25176" y="31787"/>
                  </a:lnTo>
                  <a:lnTo>
                    <a:pt x="25841" y="31433"/>
                  </a:lnTo>
                  <a:lnTo>
                    <a:pt x="26506" y="31059"/>
                  </a:lnTo>
                  <a:lnTo>
                    <a:pt x="27130" y="30664"/>
                  </a:lnTo>
                  <a:lnTo>
                    <a:pt x="27753" y="30207"/>
                  </a:lnTo>
                  <a:lnTo>
                    <a:pt x="28356" y="29728"/>
                  </a:lnTo>
                  <a:lnTo>
                    <a:pt x="28918" y="29230"/>
                  </a:lnTo>
                  <a:lnTo>
                    <a:pt x="29479" y="28668"/>
                  </a:lnTo>
                  <a:lnTo>
                    <a:pt x="29479" y="28668"/>
                  </a:lnTo>
                  <a:lnTo>
                    <a:pt x="30019" y="28065"/>
                  </a:lnTo>
                  <a:lnTo>
                    <a:pt x="30518" y="27442"/>
                  </a:lnTo>
                  <a:lnTo>
                    <a:pt x="30976" y="26797"/>
                  </a:lnTo>
                  <a:lnTo>
                    <a:pt x="31391" y="26132"/>
                  </a:lnTo>
                  <a:lnTo>
                    <a:pt x="31766" y="25446"/>
                  </a:lnTo>
                  <a:lnTo>
                    <a:pt x="32119" y="24739"/>
                  </a:lnTo>
                  <a:lnTo>
                    <a:pt x="32410" y="24012"/>
                  </a:lnTo>
                  <a:lnTo>
                    <a:pt x="32680" y="23284"/>
                  </a:lnTo>
                  <a:lnTo>
                    <a:pt x="32888" y="22536"/>
                  </a:lnTo>
                  <a:lnTo>
                    <a:pt x="33075" y="21766"/>
                  </a:lnTo>
                  <a:lnTo>
                    <a:pt x="33221" y="20997"/>
                  </a:lnTo>
                  <a:lnTo>
                    <a:pt x="33325" y="20228"/>
                  </a:lnTo>
                  <a:lnTo>
                    <a:pt x="33387" y="19438"/>
                  </a:lnTo>
                  <a:lnTo>
                    <a:pt x="33429" y="18648"/>
                  </a:lnTo>
                  <a:lnTo>
                    <a:pt x="33408" y="17858"/>
                  </a:lnTo>
                  <a:lnTo>
                    <a:pt x="33366" y="17068"/>
                  </a:lnTo>
                  <a:lnTo>
                    <a:pt x="33283" y="16257"/>
                  </a:lnTo>
                  <a:lnTo>
                    <a:pt x="33159" y="15467"/>
                  </a:lnTo>
                  <a:lnTo>
                    <a:pt x="32992" y="14677"/>
                  </a:lnTo>
                  <a:lnTo>
                    <a:pt x="32805" y="13887"/>
                  </a:lnTo>
                  <a:lnTo>
                    <a:pt x="32556" y="13097"/>
                  </a:lnTo>
                  <a:lnTo>
                    <a:pt x="32285" y="12308"/>
                  </a:lnTo>
                  <a:lnTo>
                    <a:pt x="31974" y="11538"/>
                  </a:lnTo>
                  <a:lnTo>
                    <a:pt x="31620" y="10790"/>
                  </a:lnTo>
                  <a:lnTo>
                    <a:pt x="31246" y="10021"/>
                  </a:lnTo>
                  <a:lnTo>
                    <a:pt x="30809" y="9293"/>
                  </a:lnTo>
                  <a:lnTo>
                    <a:pt x="30352" y="8566"/>
                  </a:lnTo>
                  <a:lnTo>
                    <a:pt x="29853" y="7859"/>
                  </a:lnTo>
                  <a:lnTo>
                    <a:pt x="29333" y="7152"/>
                  </a:lnTo>
                  <a:lnTo>
                    <a:pt x="28751" y="6487"/>
                  </a:lnTo>
                  <a:lnTo>
                    <a:pt x="28148" y="5821"/>
                  </a:lnTo>
                  <a:lnTo>
                    <a:pt x="27504" y="5198"/>
                  </a:lnTo>
                  <a:lnTo>
                    <a:pt x="27504" y="5198"/>
                  </a:lnTo>
                  <a:lnTo>
                    <a:pt x="27109" y="4824"/>
                  </a:lnTo>
                  <a:lnTo>
                    <a:pt x="26693" y="4470"/>
                  </a:lnTo>
                  <a:lnTo>
                    <a:pt x="26298" y="4138"/>
                  </a:lnTo>
                  <a:lnTo>
                    <a:pt x="25882" y="3805"/>
                  </a:lnTo>
                  <a:lnTo>
                    <a:pt x="25446" y="3493"/>
                  </a:lnTo>
                  <a:lnTo>
                    <a:pt x="25009" y="3181"/>
                  </a:lnTo>
                  <a:lnTo>
                    <a:pt x="24573" y="2911"/>
                  </a:lnTo>
                  <a:lnTo>
                    <a:pt x="24136" y="2620"/>
                  </a:lnTo>
                  <a:lnTo>
                    <a:pt x="23700" y="2371"/>
                  </a:lnTo>
                  <a:lnTo>
                    <a:pt x="23242" y="2121"/>
                  </a:lnTo>
                  <a:lnTo>
                    <a:pt x="22785" y="1892"/>
                  </a:lnTo>
                  <a:lnTo>
                    <a:pt x="22328" y="1664"/>
                  </a:lnTo>
                  <a:lnTo>
                    <a:pt x="21870" y="1456"/>
                  </a:lnTo>
                  <a:lnTo>
                    <a:pt x="21413" y="1269"/>
                  </a:lnTo>
                  <a:lnTo>
                    <a:pt x="20935" y="1102"/>
                  </a:lnTo>
                  <a:lnTo>
                    <a:pt x="20457" y="936"/>
                  </a:lnTo>
                  <a:lnTo>
                    <a:pt x="18232" y="936"/>
                  </a:lnTo>
                  <a:lnTo>
                    <a:pt x="18232" y="936"/>
                  </a:lnTo>
                  <a:lnTo>
                    <a:pt x="17858" y="915"/>
                  </a:lnTo>
                  <a:lnTo>
                    <a:pt x="17484" y="853"/>
                  </a:lnTo>
                  <a:lnTo>
                    <a:pt x="17130" y="770"/>
                  </a:lnTo>
                  <a:lnTo>
                    <a:pt x="16798" y="666"/>
                  </a:lnTo>
                  <a:lnTo>
                    <a:pt x="16465" y="541"/>
                  </a:lnTo>
                  <a:lnTo>
                    <a:pt x="16133" y="396"/>
                  </a:lnTo>
                  <a:lnTo>
                    <a:pt x="15842" y="209"/>
                  </a:lnTo>
                  <a:lnTo>
                    <a:pt x="15551" y="1"/>
                  </a:lnTo>
                  <a:lnTo>
                    <a:pt x="15551" y="1"/>
                  </a:lnTo>
                  <a:lnTo>
                    <a:pt x="1486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4"/>
            <p:cNvSpPr/>
            <p:nvPr/>
          </p:nvSpPr>
          <p:spPr>
            <a:xfrm>
              <a:off x="6032555" y="1973591"/>
              <a:ext cx="594520" cy="591058"/>
            </a:xfrm>
            <a:custGeom>
              <a:rect b="b" l="l" r="r" t="t"/>
              <a:pathLst>
                <a:path extrusionOk="0" h="24926" w="25072">
                  <a:moveTo>
                    <a:pt x="11600" y="4137"/>
                  </a:moveTo>
                  <a:lnTo>
                    <a:pt x="12016" y="4158"/>
                  </a:lnTo>
                  <a:lnTo>
                    <a:pt x="12432" y="4179"/>
                  </a:lnTo>
                  <a:lnTo>
                    <a:pt x="12848" y="4220"/>
                  </a:lnTo>
                  <a:lnTo>
                    <a:pt x="13263" y="4304"/>
                  </a:lnTo>
                  <a:lnTo>
                    <a:pt x="13679" y="4387"/>
                  </a:lnTo>
                  <a:lnTo>
                    <a:pt x="14095" y="4512"/>
                  </a:lnTo>
                  <a:lnTo>
                    <a:pt x="14511" y="4636"/>
                  </a:lnTo>
                  <a:lnTo>
                    <a:pt x="14906" y="4782"/>
                  </a:lnTo>
                  <a:lnTo>
                    <a:pt x="15321" y="4969"/>
                  </a:lnTo>
                  <a:lnTo>
                    <a:pt x="15716" y="5156"/>
                  </a:lnTo>
                  <a:lnTo>
                    <a:pt x="16091" y="5364"/>
                  </a:lnTo>
                  <a:lnTo>
                    <a:pt x="16486" y="5593"/>
                  </a:lnTo>
                  <a:lnTo>
                    <a:pt x="16860" y="5863"/>
                  </a:lnTo>
                  <a:lnTo>
                    <a:pt x="17234" y="6133"/>
                  </a:lnTo>
                  <a:lnTo>
                    <a:pt x="17587" y="6424"/>
                  </a:lnTo>
                  <a:lnTo>
                    <a:pt x="17941" y="6736"/>
                  </a:lnTo>
                  <a:lnTo>
                    <a:pt x="18253" y="7048"/>
                  </a:lnTo>
                  <a:lnTo>
                    <a:pt x="18564" y="7380"/>
                  </a:lnTo>
                  <a:lnTo>
                    <a:pt x="18835" y="7713"/>
                  </a:lnTo>
                  <a:lnTo>
                    <a:pt x="19105" y="8066"/>
                  </a:lnTo>
                  <a:lnTo>
                    <a:pt x="19354" y="8420"/>
                  </a:lnTo>
                  <a:lnTo>
                    <a:pt x="19583" y="8794"/>
                  </a:lnTo>
                  <a:lnTo>
                    <a:pt x="19791" y="9147"/>
                  </a:lnTo>
                  <a:lnTo>
                    <a:pt x="19999" y="9542"/>
                  </a:lnTo>
                  <a:lnTo>
                    <a:pt x="20165" y="9917"/>
                  </a:lnTo>
                  <a:lnTo>
                    <a:pt x="20331" y="10312"/>
                  </a:lnTo>
                  <a:lnTo>
                    <a:pt x="20456" y="10686"/>
                  </a:lnTo>
                  <a:lnTo>
                    <a:pt x="20581" y="11081"/>
                  </a:lnTo>
                  <a:lnTo>
                    <a:pt x="20685" y="11476"/>
                  </a:lnTo>
                  <a:lnTo>
                    <a:pt x="20768" y="11871"/>
                  </a:lnTo>
                  <a:lnTo>
                    <a:pt x="20830" y="12286"/>
                  </a:lnTo>
                  <a:lnTo>
                    <a:pt x="20872" y="12681"/>
                  </a:lnTo>
                  <a:lnTo>
                    <a:pt x="20893" y="13076"/>
                  </a:lnTo>
                  <a:lnTo>
                    <a:pt x="20893" y="13471"/>
                  </a:lnTo>
                  <a:lnTo>
                    <a:pt x="20872" y="13866"/>
                  </a:lnTo>
                  <a:lnTo>
                    <a:pt x="20851" y="14261"/>
                  </a:lnTo>
                  <a:lnTo>
                    <a:pt x="20789" y="14636"/>
                  </a:lnTo>
                  <a:lnTo>
                    <a:pt x="20726" y="15031"/>
                  </a:lnTo>
                  <a:lnTo>
                    <a:pt x="20622" y="15405"/>
                  </a:lnTo>
                  <a:lnTo>
                    <a:pt x="20519" y="15779"/>
                  </a:lnTo>
                  <a:lnTo>
                    <a:pt x="20394" y="16153"/>
                  </a:lnTo>
                  <a:lnTo>
                    <a:pt x="20227" y="16507"/>
                  </a:lnTo>
                  <a:lnTo>
                    <a:pt x="20061" y="16860"/>
                  </a:lnTo>
                  <a:lnTo>
                    <a:pt x="19874" y="17213"/>
                  </a:lnTo>
                  <a:lnTo>
                    <a:pt x="19666" y="17546"/>
                  </a:lnTo>
                  <a:lnTo>
                    <a:pt x="19438" y="17858"/>
                  </a:lnTo>
                  <a:lnTo>
                    <a:pt x="19188" y="18170"/>
                  </a:lnTo>
                  <a:lnTo>
                    <a:pt x="18918" y="18482"/>
                  </a:lnTo>
                  <a:lnTo>
                    <a:pt x="18648" y="18752"/>
                  </a:lnTo>
                  <a:lnTo>
                    <a:pt x="18357" y="19022"/>
                  </a:lnTo>
                  <a:lnTo>
                    <a:pt x="18045" y="19251"/>
                  </a:lnTo>
                  <a:lnTo>
                    <a:pt x="17754" y="19479"/>
                  </a:lnTo>
                  <a:lnTo>
                    <a:pt x="17421" y="19687"/>
                  </a:lnTo>
                  <a:lnTo>
                    <a:pt x="17109" y="19874"/>
                  </a:lnTo>
                  <a:lnTo>
                    <a:pt x="16756" y="20041"/>
                  </a:lnTo>
                  <a:lnTo>
                    <a:pt x="16423" y="20186"/>
                  </a:lnTo>
                  <a:lnTo>
                    <a:pt x="16070" y="20311"/>
                  </a:lnTo>
                  <a:lnTo>
                    <a:pt x="15716" y="20436"/>
                  </a:lnTo>
                  <a:lnTo>
                    <a:pt x="15342" y="20540"/>
                  </a:lnTo>
                  <a:lnTo>
                    <a:pt x="14968" y="20602"/>
                  </a:lnTo>
                  <a:lnTo>
                    <a:pt x="14594" y="20664"/>
                  </a:lnTo>
                  <a:lnTo>
                    <a:pt x="14220" y="20727"/>
                  </a:lnTo>
                  <a:lnTo>
                    <a:pt x="13845" y="20747"/>
                  </a:lnTo>
                  <a:lnTo>
                    <a:pt x="13055" y="20747"/>
                  </a:lnTo>
                  <a:lnTo>
                    <a:pt x="12640" y="20706"/>
                  </a:lnTo>
                  <a:lnTo>
                    <a:pt x="12224" y="20664"/>
                  </a:lnTo>
                  <a:lnTo>
                    <a:pt x="11808" y="20581"/>
                  </a:lnTo>
                  <a:lnTo>
                    <a:pt x="11392" y="20498"/>
                  </a:lnTo>
                  <a:lnTo>
                    <a:pt x="10977" y="20394"/>
                  </a:lnTo>
                  <a:lnTo>
                    <a:pt x="10561" y="20249"/>
                  </a:lnTo>
                  <a:lnTo>
                    <a:pt x="10166" y="20103"/>
                  </a:lnTo>
                  <a:lnTo>
                    <a:pt x="9750" y="19937"/>
                  </a:lnTo>
                  <a:lnTo>
                    <a:pt x="9355" y="19729"/>
                  </a:lnTo>
                  <a:lnTo>
                    <a:pt x="8960" y="19521"/>
                  </a:lnTo>
                  <a:lnTo>
                    <a:pt x="8586" y="19292"/>
                  </a:lnTo>
                  <a:lnTo>
                    <a:pt x="8212" y="19043"/>
                  </a:lnTo>
                  <a:lnTo>
                    <a:pt x="7837" y="18752"/>
                  </a:lnTo>
                  <a:lnTo>
                    <a:pt x="7484" y="18461"/>
                  </a:lnTo>
                  <a:lnTo>
                    <a:pt x="7131" y="18149"/>
                  </a:lnTo>
                  <a:lnTo>
                    <a:pt x="6819" y="17837"/>
                  </a:lnTo>
                  <a:lnTo>
                    <a:pt x="6507" y="17504"/>
                  </a:lnTo>
                  <a:lnTo>
                    <a:pt x="6237" y="17172"/>
                  </a:lnTo>
                  <a:lnTo>
                    <a:pt x="5966" y="16818"/>
                  </a:lnTo>
                  <a:lnTo>
                    <a:pt x="5717" y="16465"/>
                  </a:lnTo>
                  <a:lnTo>
                    <a:pt x="5488" y="16112"/>
                  </a:lnTo>
                  <a:lnTo>
                    <a:pt x="5260" y="15737"/>
                  </a:lnTo>
                  <a:lnTo>
                    <a:pt x="5073" y="15363"/>
                  </a:lnTo>
                  <a:lnTo>
                    <a:pt x="4906" y="14968"/>
                  </a:lnTo>
                  <a:lnTo>
                    <a:pt x="4740" y="14594"/>
                  </a:lnTo>
                  <a:lnTo>
                    <a:pt x="4615" y="14199"/>
                  </a:lnTo>
                  <a:lnTo>
                    <a:pt x="4490" y="13804"/>
                  </a:lnTo>
                  <a:lnTo>
                    <a:pt x="4387" y="13409"/>
                  </a:lnTo>
                  <a:lnTo>
                    <a:pt x="4303" y="13014"/>
                  </a:lnTo>
                  <a:lnTo>
                    <a:pt x="4241" y="12619"/>
                  </a:lnTo>
                  <a:lnTo>
                    <a:pt x="4199" y="12224"/>
                  </a:lnTo>
                  <a:lnTo>
                    <a:pt x="4179" y="11808"/>
                  </a:lnTo>
                  <a:lnTo>
                    <a:pt x="4179" y="11413"/>
                  </a:lnTo>
                  <a:lnTo>
                    <a:pt x="4199" y="11018"/>
                  </a:lnTo>
                  <a:lnTo>
                    <a:pt x="4220" y="10623"/>
                  </a:lnTo>
                  <a:lnTo>
                    <a:pt x="4283" y="10249"/>
                  </a:lnTo>
                  <a:lnTo>
                    <a:pt x="4345" y="9854"/>
                  </a:lnTo>
                  <a:lnTo>
                    <a:pt x="4449" y="9480"/>
                  </a:lnTo>
                  <a:lnTo>
                    <a:pt x="4553" y="9106"/>
                  </a:lnTo>
                  <a:lnTo>
                    <a:pt x="4678" y="8732"/>
                  </a:lnTo>
                  <a:lnTo>
                    <a:pt x="4844" y="8378"/>
                  </a:lnTo>
                  <a:lnTo>
                    <a:pt x="5010" y="8025"/>
                  </a:lnTo>
                  <a:lnTo>
                    <a:pt x="5197" y="7692"/>
                  </a:lnTo>
                  <a:lnTo>
                    <a:pt x="5405" y="7360"/>
                  </a:lnTo>
                  <a:lnTo>
                    <a:pt x="5634" y="7027"/>
                  </a:lnTo>
                  <a:lnTo>
                    <a:pt x="5883" y="6715"/>
                  </a:lnTo>
                  <a:lnTo>
                    <a:pt x="6154" y="6403"/>
                  </a:lnTo>
                  <a:lnTo>
                    <a:pt x="6424" y="6133"/>
                  </a:lnTo>
                  <a:lnTo>
                    <a:pt x="6715" y="5884"/>
                  </a:lnTo>
                  <a:lnTo>
                    <a:pt x="7006" y="5634"/>
                  </a:lnTo>
                  <a:lnTo>
                    <a:pt x="7318" y="5405"/>
                  </a:lnTo>
                  <a:lnTo>
                    <a:pt x="7650" y="5218"/>
                  </a:lnTo>
                  <a:lnTo>
                    <a:pt x="7962" y="5031"/>
                  </a:lnTo>
                  <a:lnTo>
                    <a:pt x="8316" y="4865"/>
                  </a:lnTo>
                  <a:lnTo>
                    <a:pt x="8648" y="4699"/>
                  </a:lnTo>
                  <a:lnTo>
                    <a:pt x="9002" y="4574"/>
                  </a:lnTo>
                  <a:lnTo>
                    <a:pt x="9355" y="4449"/>
                  </a:lnTo>
                  <a:lnTo>
                    <a:pt x="9729" y="4366"/>
                  </a:lnTo>
                  <a:lnTo>
                    <a:pt x="10083" y="4283"/>
                  </a:lnTo>
                  <a:lnTo>
                    <a:pt x="10457" y="4220"/>
                  </a:lnTo>
                  <a:lnTo>
                    <a:pt x="10852" y="4179"/>
                  </a:lnTo>
                  <a:lnTo>
                    <a:pt x="11226" y="4137"/>
                  </a:lnTo>
                  <a:close/>
                  <a:moveTo>
                    <a:pt x="11143" y="0"/>
                  </a:moveTo>
                  <a:lnTo>
                    <a:pt x="10561" y="21"/>
                  </a:lnTo>
                  <a:lnTo>
                    <a:pt x="9999" y="63"/>
                  </a:lnTo>
                  <a:lnTo>
                    <a:pt x="9438" y="125"/>
                  </a:lnTo>
                  <a:lnTo>
                    <a:pt x="8877" y="208"/>
                  </a:lnTo>
                  <a:lnTo>
                    <a:pt x="8316" y="333"/>
                  </a:lnTo>
                  <a:lnTo>
                    <a:pt x="7775" y="478"/>
                  </a:lnTo>
                  <a:lnTo>
                    <a:pt x="7235" y="666"/>
                  </a:lnTo>
                  <a:lnTo>
                    <a:pt x="6715" y="853"/>
                  </a:lnTo>
                  <a:lnTo>
                    <a:pt x="6195" y="1081"/>
                  </a:lnTo>
                  <a:lnTo>
                    <a:pt x="5696" y="1331"/>
                  </a:lnTo>
                  <a:lnTo>
                    <a:pt x="5197" y="1622"/>
                  </a:lnTo>
                  <a:lnTo>
                    <a:pt x="4719" y="1913"/>
                  </a:lnTo>
                  <a:lnTo>
                    <a:pt x="4262" y="2246"/>
                  </a:lnTo>
                  <a:lnTo>
                    <a:pt x="3804" y="2620"/>
                  </a:lnTo>
                  <a:lnTo>
                    <a:pt x="3389" y="2994"/>
                  </a:lnTo>
                  <a:lnTo>
                    <a:pt x="2973" y="3410"/>
                  </a:lnTo>
                  <a:lnTo>
                    <a:pt x="2557" y="3867"/>
                  </a:lnTo>
                  <a:lnTo>
                    <a:pt x="2183" y="4324"/>
                  </a:lnTo>
                  <a:lnTo>
                    <a:pt x="1850" y="4823"/>
                  </a:lnTo>
                  <a:lnTo>
                    <a:pt x="1538" y="5322"/>
                  </a:lnTo>
                  <a:lnTo>
                    <a:pt x="1247" y="5842"/>
                  </a:lnTo>
                  <a:lnTo>
                    <a:pt x="998" y="6362"/>
                  </a:lnTo>
                  <a:lnTo>
                    <a:pt x="769" y="6902"/>
                  </a:lnTo>
                  <a:lnTo>
                    <a:pt x="561" y="7463"/>
                  </a:lnTo>
                  <a:lnTo>
                    <a:pt x="395" y="8025"/>
                  </a:lnTo>
                  <a:lnTo>
                    <a:pt x="270" y="8586"/>
                  </a:lnTo>
                  <a:lnTo>
                    <a:pt x="146" y="9168"/>
                  </a:lnTo>
                  <a:lnTo>
                    <a:pt x="83" y="9750"/>
                  </a:lnTo>
                  <a:lnTo>
                    <a:pt x="21" y="10332"/>
                  </a:lnTo>
                  <a:lnTo>
                    <a:pt x="0" y="10914"/>
                  </a:lnTo>
                  <a:lnTo>
                    <a:pt x="0" y="11517"/>
                  </a:lnTo>
                  <a:lnTo>
                    <a:pt x="42" y="12120"/>
                  </a:lnTo>
                  <a:lnTo>
                    <a:pt x="104" y="12702"/>
                  </a:lnTo>
                  <a:lnTo>
                    <a:pt x="208" y="13305"/>
                  </a:lnTo>
                  <a:lnTo>
                    <a:pt x="312" y="13908"/>
                  </a:lnTo>
                  <a:lnTo>
                    <a:pt x="478" y="14490"/>
                  </a:lnTo>
                  <a:lnTo>
                    <a:pt x="645" y="15093"/>
                  </a:lnTo>
                  <a:lnTo>
                    <a:pt x="852" y="15675"/>
                  </a:lnTo>
                  <a:lnTo>
                    <a:pt x="1081" y="16257"/>
                  </a:lnTo>
                  <a:lnTo>
                    <a:pt x="1351" y="16818"/>
                  </a:lnTo>
                  <a:lnTo>
                    <a:pt x="1642" y="17380"/>
                  </a:lnTo>
                  <a:lnTo>
                    <a:pt x="1954" y="17941"/>
                  </a:lnTo>
                  <a:lnTo>
                    <a:pt x="2308" y="18482"/>
                  </a:lnTo>
                  <a:lnTo>
                    <a:pt x="2682" y="19022"/>
                  </a:lnTo>
                  <a:lnTo>
                    <a:pt x="3077" y="19542"/>
                  </a:lnTo>
                  <a:lnTo>
                    <a:pt x="3493" y="20061"/>
                  </a:lnTo>
                  <a:lnTo>
                    <a:pt x="3950" y="20540"/>
                  </a:lnTo>
                  <a:lnTo>
                    <a:pt x="4428" y="21018"/>
                  </a:lnTo>
                  <a:lnTo>
                    <a:pt x="4969" y="21496"/>
                  </a:lnTo>
                  <a:lnTo>
                    <a:pt x="5488" y="21932"/>
                  </a:lnTo>
                  <a:lnTo>
                    <a:pt x="6050" y="22348"/>
                  </a:lnTo>
                  <a:lnTo>
                    <a:pt x="6611" y="22722"/>
                  </a:lnTo>
                  <a:lnTo>
                    <a:pt x="7193" y="23076"/>
                  </a:lnTo>
                  <a:lnTo>
                    <a:pt x="7775" y="23388"/>
                  </a:lnTo>
                  <a:lnTo>
                    <a:pt x="8357" y="23679"/>
                  </a:lnTo>
                  <a:lnTo>
                    <a:pt x="8960" y="23949"/>
                  </a:lnTo>
                  <a:lnTo>
                    <a:pt x="9584" y="24178"/>
                  </a:lnTo>
                  <a:lnTo>
                    <a:pt x="10187" y="24365"/>
                  </a:lnTo>
                  <a:lnTo>
                    <a:pt x="10810" y="24531"/>
                  </a:lnTo>
                  <a:lnTo>
                    <a:pt x="11434" y="24677"/>
                  </a:lnTo>
                  <a:lnTo>
                    <a:pt x="12058" y="24780"/>
                  </a:lnTo>
                  <a:lnTo>
                    <a:pt x="12681" y="24864"/>
                  </a:lnTo>
                  <a:lnTo>
                    <a:pt x="13305" y="24905"/>
                  </a:lnTo>
                  <a:lnTo>
                    <a:pt x="13929" y="24926"/>
                  </a:lnTo>
                  <a:lnTo>
                    <a:pt x="14490" y="24905"/>
                  </a:lnTo>
                  <a:lnTo>
                    <a:pt x="15072" y="24864"/>
                  </a:lnTo>
                  <a:lnTo>
                    <a:pt x="15633" y="24801"/>
                  </a:lnTo>
                  <a:lnTo>
                    <a:pt x="16194" y="24697"/>
                  </a:lnTo>
                  <a:lnTo>
                    <a:pt x="16756" y="24593"/>
                  </a:lnTo>
                  <a:lnTo>
                    <a:pt x="17296" y="24448"/>
                  </a:lnTo>
                  <a:lnTo>
                    <a:pt x="17837" y="24261"/>
                  </a:lnTo>
                  <a:lnTo>
                    <a:pt x="18357" y="24074"/>
                  </a:lnTo>
                  <a:lnTo>
                    <a:pt x="18876" y="23845"/>
                  </a:lnTo>
                  <a:lnTo>
                    <a:pt x="19375" y="23596"/>
                  </a:lnTo>
                  <a:lnTo>
                    <a:pt x="19874" y="23304"/>
                  </a:lnTo>
                  <a:lnTo>
                    <a:pt x="20352" y="23013"/>
                  </a:lnTo>
                  <a:lnTo>
                    <a:pt x="20810" y="22681"/>
                  </a:lnTo>
                  <a:lnTo>
                    <a:pt x="21267" y="22307"/>
                  </a:lnTo>
                  <a:lnTo>
                    <a:pt x="21683" y="21932"/>
                  </a:lnTo>
                  <a:lnTo>
                    <a:pt x="22098" y="21517"/>
                  </a:lnTo>
                  <a:lnTo>
                    <a:pt x="22514" y="21059"/>
                  </a:lnTo>
                  <a:lnTo>
                    <a:pt x="22888" y="20581"/>
                  </a:lnTo>
                  <a:lnTo>
                    <a:pt x="23221" y="20103"/>
                  </a:lnTo>
                  <a:lnTo>
                    <a:pt x="23533" y="19604"/>
                  </a:lnTo>
                  <a:lnTo>
                    <a:pt x="23824" y="19084"/>
                  </a:lnTo>
                  <a:lnTo>
                    <a:pt x="24073" y="18565"/>
                  </a:lnTo>
                  <a:lnTo>
                    <a:pt x="24302" y="18024"/>
                  </a:lnTo>
                  <a:lnTo>
                    <a:pt x="24510" y="17463"/>
                  </a:lnTo>
                  <a:lnTo>
                    <a:pt x="24676" y="16902"/>
                  </a:lnTo>
                  <a:lnTo>
                    <a:pt x="24801" y="16340"/>
                  </a:lnTo>
                  <a:lnTo>
                    <a:pt x="24905" y="15758"/>
                  </a:lnTo>
                  <a:lnTo>
                    <a:pt x="24988" y="15176"/>
                  </a:lnTo>
                  <a:lnTo>
                    <a:pt x="25050" y="14594"/>
                  </a:lnTo>
                  <a:lnTo>
                    <a:pt x="25071" y="14012"/>
                  </a:lnTo>
                  <a:lnTo>
                    <a:pt x="25050" y="13409"/>
                  </a:lnTo>
                  <a:lnTo>
                    <a:pt x="25030" y="12806"/>
                  </a:lnTo>
                  <a:lnTo>
                    <a:pt x="24967" y="12203"/>
                  </a:lnTo>
                  <a:lnTo>
                    <a:pt x="24863" y="11621"/>
                  </a:lnTo>
                  <a:lnTo>
                    <a:pt x="24739" y="11018"/>
                  </a:lnTo>
                  <a:lnTo>
                    <a:pt x="24593" y="10436"/>
                  </a:lnTo>
                  <a:lnTo>
                    <a:pt x="24427" y="9833"/>
                  </a:lnTo>
                  <a:lnTo>
                    <a:pt x="24219" y="9251"/>
                  </a:lnTo>
                  <a:lnTo>
                    <a:pt x="23969" y="8669"/>
                  </a:lnTo>
                  <a:lnTo>
                    <a:pt x="23720" y="8108"/>
                  </a:lnTo>
                  <a:lnTo>
                    <a:pt x="23429" y="7526"/>
                  </a:lnTo>
                  <a:lnTo>
                    <a:pt x="23117" y="6985"/>
                  </a:lnTo>
                  <a:lnTo>
                    <a:pt x="22764" y="6445"/>
                  </a:lnTo>
                  <a:lnTo>
                    <a:pt x="22390" y="5904"/>
                  </a:lnTo>
                  <a:lnTo>
                    <a:pt x="21995" y="5385"/>
                  </a:lnTo>
                  <a:lnTo>
                    <a:pt x="21558" y="4865"/>
                  </a:lnTo>
                  <a:lnTo>
                    <a:pt x="21121" y="4387"/>
                  </a:lnTo>
                  <a:lnTo>
                    <a:pt x="20622" y="3909"/>
                  </a:lnTo>
                  <a:lnTo>
                    <a:pt x="20103" y="3430"/>
                  </a:lnTo>
                  <a:lnTo>
                    <a:pt x="19562" y="2994"/>
                  </a:lnTo>
                  <a:lnTo>
                    <a:pt x="19022" y="2578"/>
                  </a:lnTo>
                  <a:lnTo>
                    <a:pt x="18460" y="2204"/>
                  </a:lnTo>
                  <a:lnTo>
                    <a:pt x="17878" y="1851"/>
                  </a:lnTo>
                  <a:lnTo>
                    <a:pt x="17296" y="1539"/>
                  </a:lnTo>
                  <a:lnTo>
                    <a:pt x="16693" y="1248"/>
                  </a:lnTo>
                  <a:lnTo>
                    <a:pt x="16091" y="977"/>
                  </a:lnTo>
                  <a:lnTo>
                    <a:pt x="15488" y="749"/>
                  </a:lnTo>
                  <a:lnTo>
                    <a:pt x="14885" y="562"/>
                  </a:lnTo>
                  <a:lnTo>
                    <a:pt x="14261" y="395"/>
                  </a:lnTo>
                  <a:lnTo>
                    <a:pt x="13637" y="250"/>
                  </a:lnTo>
                  <a:lnTo>
                    <a:pt x="13014" y="146"/>
                  </a:lnTo>
                  <a:lnTo>
                    <a:pt x="12390" y="63"/>
                  </a:lnTo>
                  <a:lnTo>
                    <a:pt x="11766" y="21"/>
                  </a:lnTo>
                  <a:lnTo>
                    <a:pt x="11143" y="0"/>
                  </a:lnTo>
                  <a:close/>
                </a:path>
              </a:pathLst>
            </a:custGeom>
            <a:solidFill>
              <a:srgbClr val="7D7D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4"/>
            <p:cNvSpPr/>
            <p:nvPr/>
          </p:nvSpPr>
          <p:spPr>
            <a:xfrm>
              <a:off x="6131623" y="2071687"/>
              <a:ext cx="396354" cy="393888"/>
            </a:xfrm>
            <a:custGeom>
              <a:rect b="b" l="l" r="r" t="t"/>
              <a:pathLst>
                <a:path extrusionOk="0" fill="none" h="16611" w="16715">
                  <a:moveTo>
                    <a:pt x="9293" y="16610"/>
                  </a:moveTo>
                  <a:lnTo>
                    <a:pt x="9293" y="16610"/>
                  </a:lnTo>
                  <a:lnTo>
                    <a:pt x="8877" y="16610"/>
                  </a:lnTo>
                  <a:lnTo>
                    <a:pt x="8462" y="16569"/>
                  </a:lnTo>
                  <a:lnTo>
                    <a:pt x="8046" y="16527"/>
                  </a:lnTo>
                  <a:lnTo>
                    <a:pt x="7630" y="16444"/>
                  </a:lnTo>
                  <a:lnTo>
                    <a:pt x="7214" y="16361"/>
                  </a:lnTo>
                  <a:lnTo>
                    <a:pt x="6799" y="16257"/>
                  </a:lnTo>
                  <a:lnTo>
                    <a:pt x="6383" y="16112"/>
                  </a:lnTo>
                  <a:lnTo>
                    <a:pt x="5988" y="15966"/>
                  </a:lnTo>
                  <a:lnTo>
                    <a:pt x="5572" y="15800"/>
                  </a:lnTo>
                  <a:lnTo>
                    <a:pt x="5177" y="15592"/>
                  </a:lnTo>
                  <a:lnTo>
                    <a:pt x="4782" y="15384"/>
                  </a:lnTo>
                  <a:lnTo>
                    <a:pt x="4408" y="15155"/>
                  </a:lnTo>
                  <a:lnTo>
                    <a:pt x="4034" y="14906"/>
                  </a:lnTo>
                  <a:lnTo>
                    <a:pt x="3659" y="14615"/>
                  </a:lnTo>
                  <a:lnTo>
                    <a:pt x="3306" y="14324"/>
                  </a:lnTo>
                  <a:lnTo>
                    <a:pt x="2953" y="14012"/>
                  </a:lnTo>
                  <a:lnTo>
                    <a:pt x="2953" y="14012"/>
                  </a:lnTo>
                  <a:lnTo>
                    <a:pt x="2641" y="13700"/>
                  </a:lnTo>
                  <a:lnTo>
                    <a:pt x="2329" y="13367"/>
                  </a:lnTo>
                  <a:lnTo>
                    <a:pt x="2059" y="13035"/>
                  </a:lnTo>
                  <a:lnTo>
                    <a:pt x="1788" y="12681"/>
                  </a:lnTo>
                  <a:lnTo>
                    <a:pt x="1539" y="12328"/>
                  </a:lnTo>
                  <a:lnTo>
                    <a:pt x="1310" y="11975"/>
                  </a:lnTo>
                  <a:lnTo>
                    <a:pt x="1082" y="11600"/>
                  </a:lnTo>
                  <a:lnTo>
                    <a:pt x="895" y="11226"/>
                  </a:lnTo>
                  <a:lnTo>
                    <a:pt x="728" y="10831"/>
                  </a:lnTo>
                  <a:lnTo>
                    <a:pt x="562" y="10457"/>
                  </a:lnTo>
                  <a:lnTo>
                    <a:pt x="437" y="10062"/>
                  </a:lnTo>
                  <a:lnTo>
                    <a:pt x="312" y="9667"/>
                  </a:lnTo>
                  <a:lnTo>
                    <a:pt x="209" y="9272"/>
                  </a:lnTo>
                  <a:lnTo>
                    <a:pt x="125" y="8877"/>
                  </a:lnTo>
                  <a:lnTo>
                    <a:pt x="63" y="8482"/>
                  </a:lnTo>
                  <a:lnTo>
                    <a:pt x="21" y="8087"/>
                  </a:lnTo>
                  <a:lnTo>
                    <a:pt x="1" y="7671"/>
                  </a:lnTo>
                  <a:lnTo>
                    <a:pt x="1" y="7276"/>
                  </a:lnTo>
                  <a:lnTo>
                    <a:pt x="21" y="6881"/>
                  </a:lnTo>
                  <a:lnTo>
                    <a:pt x="42" y="6486"/>
                  </a:lnTo>
                  <a:lnTo>
                    <a:pt x="105" y="6112"/>
                  </a:lnTo>
                  <a:lnTo>
                    <a:pt x="167" y="5717"/>
                  </a:lnTo>
                  <a:lnTo>
                    <a:pt x="271" y="5343"/>
                  </a:lnTo>
                  <a:lnTo>
                    <a:pt x="375" y="4969"/>
                  </a:lnTo>
                  <a:lnTo>
                    <a:pt x="500" y="4595"/>
                  </a:lnTo>
                  <a:lnTo>
                    <a:pt x="666" y="4241"/>
                  </a:lnTo>
                  <a:lnTo>
                    <a:pt x="832" y="3888"/>
                  </a:lnTo>
                  <a:lnTo>
                    <a:pt x="1019" y="3555"/>
                  </a:lnTo>
                  <a:lnTo>
                    <a:pt x="1227" y="3223"/>
                  </a:lnTo>
                  <a:lnTo>
                    <a:pt x="1456" y="2890"/>
                  </a:lnTo>
                  <a:lnTo>
                    <a:pt x="1705" y="2578"/>
                  </a:lnTo>
                  <a:lnTo>
                    <a:pt x="1976" y="2266"/>
                  </a:lnTo>
                  <a:lnTo>
                    <a:pt x="1976" y="2266"/>
                  </a:lnTo>
                  <a:lnTo>
                    <a:pt x="2246" y="1996"/>
                  </a:lnTo>
                  <a:lnTo>
                    <a:pt x="2537" y="1747"/>
                  </a:lnTo>
                  <a:lnTo>
                    <a:pt x="2828" y="1497"/>
                  </a:lnTo>
                  <a:lnTo>
                    <a:pt x="3140" y="1268"/>
                  </a:lnTo>
                  <a:lnTo>
                    <a:pt x="3472" y="1081"/>
                  </a:lnTo>
                  <a:lnTo>
                    <a:pt x="3784" y="894"/>
                  </a:lnTo>
                  <a:lnTo>
                    <a:pt x="4138" y="728"/>
                  </a:lnTo>
                  <a:lnTo>
                    <a:pt x="4470" y="562"/>
                  </a:lnTo>
                  <a:lnTo>
                    <a:pt x="4824" y="437"/>
                  </a:lnTo>
                  <a:lnTo>
                    <a:pt x="5177" y="312"/>
                  </a:lnTo>
                  <a:lnTo>
                    <a:pt x="5551" y="229"/>
                  </a:lnTo>
                  <a:lnTo>
                    <a:pt x="5905" y="146"/>
                  </a:lnTo>
                  <a:lnTo>
                    <a:pt x="6279" y="83"/>
                  </a:lnTo>
                  <a:lnTo>
                    <a:pt x="6674" y="42"/>
                  </a:lnTo>
                  <a:lnTo>
                    <a:pt x="7048" y="0"/>
                  </a:lnTo>
                  <a:lnTo>
                    <a:pt x="7422" y="0"/>
                  </a:lnTo>
                  <a:lnTo>
                    <a:pt x="7422" y="0"/>
                  </a:lnTo>
                  <a:lnTo>
                    <a:pt x="7838" y="21"/>
                  </a:lnTo>
                  <a:lnTo>
                    <a:pt x="8254" y="42"/>
                  </a:lnTo>
                  <a:lnTo>
                    <a:pt x="8670" y="83"/>
                  </a:lnTo>
                  <a:lnTo>
                    <a:pt x="9085" y="167"/>
                  </a:lnTo>
                  <a:lnTo>
                    <a:pt x="9501" y="250"/>
                  </a:lnTo>
                  <a:lnTo>
                    <a:pt x="9917" y="375"/>
                  </a:lnTo>
                  <a:lnTo>
                    <a:pt x="10333" y="499"/>
                  </a:lnTo>
                  <a:lnTo>
                    <a:pt x="10728" y="645"/>
                  </a:lnTo>
                  <a:lnTo>
                    <a:pt x="11143" y="832"/>
                  </a:lnTo>
                  <a:lnTo>
                    <a:pt x="11538" y="1019"/>
                  </a:lnTo>
                  <a:lnTo>
                    <a:pt x="11913" y="1227"/>
                  </a:lnTo>
                  <a:lnTo>
                    <a:pt x="12308" y="1456"/>
                  </a:lnTo>
                  <a:lnTo>
                    <a:pt x="12682" y="1726"/>
                  </a:lnTo>
                  <a:lnTo>
                    <a:pt x="13056" y="1996"/>
                  </a:lnTo>
                  <a:lnTo>
                    <a:pt x="13409" y="2287"/>
                  </a:lnTo>
                  <a:lnTo>
                    <a:pt x="13763" y="2599"/>
                  </a:lnTo>
                  <a:lnTo>
                    <a:pt x="13763" y="2599"/>
                  </a:lnTo>
                  <a:lnTo>
                    <a:pt x="14075" y="2911"/>
                  </a:lnTo>
                  <a:lnTo>
                    <a:pt x="14386" y="3243"/>
                  </a:lnTo>
                  <a:lnTo>
                    <a:pt x="14657" y="3576"/>
                  </a:lnTo>
                  <a:lnTo>
                    <a:pt x="14927" y="3929"/>
                  </a:lnTo>
                  <a:lnTo>
                    <a:pt x="15176" y="4283"/>
                  </a:lnTo>
                  <a:lnTo>
                    <a:pt x="15405" y="4657"/>
                  </a:lnTo>
                  <a:lnTo>
                    <a:pt x="15613" y="5010"/>
                  </a:lnTo>
                  <a:lnTo>
                    <a:pt x="15821" y="5405"/>
                  </a:lnTo>
                  <a:lnTo>
                    <a:pt x="15987" y="5780"/>
                  </a:lnTo>
                  <a:lnTo>
                    <a:pt x="16153" y="6175"/>
                  </a:lnTo>
                  <a:lnTo>
                    <a:pt x="16278" y="6549"/>
                  </a:lnTo>
                  <a:lnTo>
                    <a:pt x="16403" y="6944"/>
                  </a:lnTo>
                  <a:lnTo>
                    <a:pt x="16507" y="7339"/>
                  </a:lnTo>
                  <a:lnTo>
                    <a:pt x="16590" y="7734"/>
                  </a:lnTo>
                  <a:lnTo>
                    <a:pt x="16652" y="8149"/>
                  </a:lnTo>
                  <a:lnTo>
                    <a:pt x="16694" y="8544"/>
                  </a:lnTo>
                  <a:lnTo>
                    <a:pt x="16715" y="8939"/>
                  </a:lnTo>
                  <a:lnTo>
                    <a:pt x="16715" y="9334"/>
                  </a:lnTo>
                  <a:lnTo>
                    <a:pt x="16694" y="9729"/>
                  </a:lnTo>
                  <a:lnTo>
                    <a:pt x="16673" y="10124"/>
                  </a:lnTo>
                  <a:lnTo>
                    <a:pt x="16611" y="10499"/>
                  </a:lnTo>
                  <a:lnTo>
                    <a:pt x="16548" y="10894"/>
                  </a:lnTo>
                  <a:lnTo>
                    <a:pt x="16444" y="11268"/>
                  </a:lnTo>
                  <a:lnTo>
                    <a:pt x="16341" y="11642"/>
                  </a:lnTo>
                  <a:lnTo>
                    <a:pt x="16216" y="12016"/>
                  </a:lnTo>
                  <a:lnTo>
                    <a:pt x="16049" y="12370"/>
                  </a:lnTo>
                  <a:lnTo>
                    <a:pt x="15883" y="12723"/>
                  </a:lnTo>
                  <a:lnTo>
                    <a:pt x="15696" y="13076"/>
                  </a:lnTo>
                  <a:lnTo>
                    <a:pt x="15488" y="13409"/>
                  </a:lnTo>
                  <a:lnTo>
                    <a:pt x="15260" y="13721"/>
                  </a:lnTo>
                  <a:lnTo>
                    <a:pt x="15010" y="14033"/>
                  </a:lnTo>
                  <a:lnTo>
                    <a:pt x="14740" y="14345"/>
                  </a:lnTo>
                  <a:lnTo>
                    <a:pt x="14740" y="14345"/>
                  </a:lnTo>
                  <a:lnTo>
                    <a:pt x="14470" y="14615"/>
                  </a:lnTo>
                  <a:lnTo>
                    <a:pt x="14179" y="14885"/>
                  </a:lnTo>
                  <a:lnTo>
                    <a:pt x="13867" y="15114"/>
                  </a:lnTo>
                  <a:lnTo>
                    <a:pt x="13576" y="15342"/>
                  </a:lnTo>
                  <a:lnTo>
                    <a:pt x="13243" y="15550"/>
                  </a:lnTo>
                  <a:lnTo>
                    <a:pt x="12931" y="15737"/>
                  </a:lnTo>
                  <a:lnTo>
                    <a:pt x="12578" y="15904"/>
                  </a:lnTo>
                  <a:lnTo>
                    <a:pt x="12245" y="16049"/>
                  </a:lnTo>
                  <a:lnTo>
                    <a:pt x="11892" y="16174"/>
                  </a:lnTo>
                  <a:lnTo>
                    <a:pt x="11538" y="16299"/>
                  </a:lnTo>
                  <a:lnTo>
                    <a:pt x="11164" y="16403"/>
                  </a:lnTo>
                  <a:lnTo>
                    <a:pt x="10790" y="16465"/>
                  </a:lnTo>
                  <a:lnTo>
                    <a:pt x="10416" y="16527"/>
                  </a:lnTo>
                  <a:lnTo>
                    <a:pt x="10042" y="16590"/>
                  </a:lnTo>
                  <a:lnTo>
                    <a:pt x="9667" y="16610"/>
                  </a:lnTo>
                  <a:lnTo>
                    <a:pt x="9293" y="1661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4"/>
            <p:cNvSpPr/>
            <p:nvPr/>
          </p:nvSpPr>
          <p:spPr>
            <a:xfrm>
              <a:off x="6032555" y="1973591"/>
              <a:ext cx="594520" cy="591058"/>
            </a:xfrm>
            <a:custGeom>
              <a:rect b="b" l="l" r="r" t="t"/>
              <a:pathLst>
                <a:path extrusionOk="0" fill="none" h="24926" w="25072">
                  <a:moveTo>
                    <a:pt x="11143" y="0"/>
                  </a:moveTo>
                  <a:lnTo>
                    <a:pt x="11143" y="0"/>
                  </a:lnTo>
                  <a:lnTo>
                    <a:pt x="10561" y="21"/>
                  </a:lnTo>
                  <a:lnTo>
                    <a:pt x="9999" y="63"/>
                  </a:lnTo>
                  <a:lnTo>
                    <a:pt x="9438" y="125"/>
                  </a:lnTo>
                  <a:lnTo>
                    <a:pt x="8877" y="208"/>
                  </a:lnTo>
                  <a:lnTo>
                    <a:pt x="8316" y="333"/>
                  </a:lnTo>
                  <a:lnTo>
                    <a:pt x="7775" y="478"/>
                  </a:lnTo>
                  <a:lnTo>
                    <a:pt x="7235" y="666"/>
                  </a:lnTo>
                  <a:lnTo>
                    <a:pt x="6715" y="853"/>
                  </a:lnTo>
                  <a:lnTo>
                    <a:pt x="6195" y="1081"/>
                  </a:lnTo>
                  <a:lnTo>
                    <a:pt x="5696" y="1331"/>
                  </a:lnTo>
                  <a:lnTo>
                    <a:pt x="5197" y="1622"/>
                  </a:lnTo>
                  <a:lnTo>
                    <a:pt x="4719" y="1913"/>
                  </a:lnTo>
                  <a:lnTo>
                    <a:pt x="4262" y="2246"/>
                  </a:lnTo>
                  <a:lnTo>
                    <a:pt x="3804" y="2620"/>
                  </a:lnTo>
                  <a:lnTo>
                    <a:pt x="3389" y="2994"/>
                  </a:lnTo>
                  <a:lnTo>
                    <a:pt x="2973" y="3410"/>
                  </a:lnTo>
                  <a:lnTo>
                    <a:pt x="2973" y="3410"/>
                  </a:lnTo>
                  <a:lnTo>
                    <a:pt x="2557" y="3867"/>
                  </a:lnTo>
                  <a:lnTo>
                    <a:pt x="2183" y="4324"/>
                  </a:lnTo>
                  <a:lnTo>
                    <a:pt x="1850" y="4823"/>
                  </a:lnTo>
                  <a:lnTo>
                    <a:pt x="1538" y="5322"/>
                  </a:lnTo>
                  <a:lnTo>
                    <a:pt x="1247" y="5842"/>
                  </a:lnTo>
                  <a:lnTo>
                    <a:pt x="998" y="6362"/>
                  </a:lnTo>
                  <a:lnTo>
                    <a:pt x="769" y="6902"/>
                  </a:lnTo>
                  <a:lnTo>
                    <a:pt x="561" y="7463"/>
                  </a:lnTo>
                  <a:lnTo>
                    <a:pt x="395" y="8025"/>
                  </a:lnTo>
                  <a:lnTo>
                    <a:pt x="270" y="8586"/>
                  </a:lnTo>
                  <a:lnTo>
                    <a:pt x="146" y="9168"/>
                  </a:lnTo>
                  <a:lnTo>
                    <a:pt x="83" y="9750"/>
                  </a:lnTo>
                  <a:lnTo>
                    <a:pt x="21" y="10332"/>
                  </a:lnTo>
                  <a:lnTo>
                    <a:pt x="0" y="10914"/>
                  </a:lnTo>
                  <a:lnTo>
                    <a:pt x="0" y="11517"/>
                  </a:lnTo>
                  <a:lnTo>
                    <a:pt x="42" y="12120"/>
                  </a:lnTo>
                  <a:lnTo>
                    <a:pt x="104" y="12702"/>
                  </a:lnTo>
                  <a:lnTo>
                    <a:pt x="208" y="13305"/>
                  </a:lnTo>
                  <a:lnTo>
                    <a:pt x="312" y="13908"/>
                  </a:lnTo>
                  <a:lnTo>
                    <a:pt x="478" y="14490"/>
                  </a:lnTo>
                  <a:lnTo>
                    <a:pt x="645" y="15093"/>
                  </a:lnTo>
                  <a:lnTo>
                    <a:pt x="852" y="15675"/>
                  </a:lnTo>
                  <a:lnTo>
                    <a:pt x="1081" y="16257"/>
                  </a:lnTo>
                  <a:lnTo>
                    <a:pt x="1351" y="16818"/>
                  </a:lnTo>
                  <a:lnTo>
                    <a:pt x="1642" y="17380"/>
                  </a:lnTo>
                  <a:lnTo>
                    <a:pt x="1954" y="17941"/>
                  </a:lnTo>
                  <a:lnTo>
                    <a:pt x="2308" y="18482"/>
                  </a:lnTo>
                  <a:lnTo>
                    <a:pt x="2682" y="19022"/>
                  </a:lnTo>
                  <a:lnTo>
                    <a:pt x="3077" y="19542"/>
                  </a:lnTo>
                  <a:lnTo>
                    <a:pt x="3493" y="20061"/>
                  </a:lnTo>
                  <a:lnTo>
                    <a:pt x="3950" y="20540"/>
                  </a:lnTo>
                  <a:lnTo>
                    <a:pt x="4428" y="21018"/>
                  </a:lnTo>
                  <a:lnTo>
                    <a:pt x="4428" y="21018"/>
                  </a:lnTo>
                  <a:lnTo>
                    <a:pt x="4969" y="21496"/>
                  </a:lnTo>
                  <a:lnTo>
                    <a:pt x="5488" y="21932"/>
                  </a:lnTo>
                  <a:lnTo>
                    <a:pt x="6050" y="22348"/>
                  </a:lnTo>
                  <a:lnTo>
                    <a:pt x="6611" y="22722"/>
                  </a:lnTo>
                  <a:lnTo>
                    <a:pt x="7193" y="23076"/>
                  </a:lnTo>
                  <a:lnTo>
                    <a:pt x="7775" y="23388"/>
                  </a:lnTo>
                  <a:lnTo>
                    <a:pt x="8357" y="23679"/>
                  </a:lnTo>
                  <a:lnTo>
                    <a:pt x="8960" y="23949"/>
                  </a:lnTo>
                  <a:lnTo>
                    <a:pt x="9584" y="24178"/>
                  </a:lnTo>
                  <a:lnTo>
                    <a:pt x="10187" y="24365"/>
                  </a:lnTo>
                  <a:lnTo>
                    <a:pt x="10810" y="24531"/>
                  </a:lnTo>
                  <a:lnTo>
                    <a:pt x="11434" y="24677"/>
                  </a:lnTo>
                  <a:lnTo>
                    <a:pt x="12058" y="24780"/>
                  </a:lnTo>
                  <a:lnTo>
                    <a:pt x="12681" y="24864"/>
                  </a:lnTo>
                  <a:lnTo>
                    <a:pt x="13305" y="24905"/>
                  </a:lnTo>
                  <a:lnTo>
                    <a:pt x="13929" y="24926"/>
                  </a:lnTo>
                  <a:lnTo>
                    <a:pt x="13929" y="24926"/>
                  </a:lnTo>
                  <a:lnTo>
                    <a:pt x="14490" y="24905"/>
                  </a:lnTo>
                  <a:lnTo>
                    <a:pt x="15072" y="24864"/>
                  </a:lnTo>
                  <a:lnTo>
                    <a:pt x="15633" y="24801"/>
                  </a:lnTo>
                  <a:lnTo>
                    <a:pt x="16194" y="24697"/>
                  </a:lnTo>
                  <a:lnTo>
                    <a:pt x="16756" y="24593"/>
                  </a:lnTo>
                  <a:lnTo>
                    <a:pt x="17296" y="24448"/>
                  </a:lnTo>
                  <a:lnTo>
                    <a:pt x="17837" y="24261"/>
                  </a:lnTo>
                  <a:lnTo>
                    <a:pt x="18357" y="24074"/>
                  </a:lnTo>
                  <a:lnTo>
                    <a:pt x="18876" y="23845"/>
                  </a:lnTo>
                  <a:lnTo>
                    <a:pt x="19375" y="23596"/>
                  </a:lnTo>
                  <a:lnTo>
                    <a:pt x="19874" y="23304"/>
                  </a:lnTo>
                  <a:lnTo>
                    <a:pt x="20352" y="23013"/>
                  </a:lnTo>
                  <a:lnTo>
                    <a:pt x="20810" y="22681"/>
                  </a:lnTo>
                  <a:lnTo>
                    <a:pt x="21267" y="22307"/>
                  </a:lnTo>
                  <a:lnTo>
                    <a:pt x="21683" y="21932"/>
                  </a:lnTo>
                  <a:lnTo>
                    <a:pt x="22098" y="21517"/>
                  </a:lnTo>
                  <a:lnTo>
                    <a:pt x="22098" y="21517"/>
                  </a:lnTo>
                  <a:lnTo>
                    <a:pt x="22514" y="21059"/>
                  </a:lnTo>
                  <a:lnTo>
                    <a:pt x="22888" y="20581"/>
                  </a:lnTo>
                  <a:lnTo>
                    <a:pt x="23221" y="20103"/>
                  </a:lnTo>
                  <a:lnTo>
                    <a:pt x="23533" y="19604"/>
                  </a:lnTo>
                  <a:lnTo>
                    <a:pt x="23824" y="19084"/>
                  </a:lnTo>
                  <a:lnTo>
                    <a:pt x="24073" y="18565"/>
                  </a:lnTo>
                  <a:lnTo>
                    <a:pt x="24302" y="18024"/>
                  </a:lnTo>
                  <a:lnTo>
                    <a:pt x="24510" y="17463"/>
                  </a:lnTo>
                  <a:lnTo>
                    <a:pt x="24676" y="16902"/>
                  </a:lnTo>
                  <a:lnTo>
                    <a:pt x="24801" y="16340"/>
                  </a:lnTo>
                  <a:lnTo>
                    <a:pt x="24905" y="15758"/>
                  </a:lnTo>
                  <a:lnTo>
                    <a:pt x="24988" y="15176"/>
                  </a:lnTo>
                  <a:lnTo>
                    <a:pt x="25050" y="14594"/>
                  </a:lnTo>
                  <a:lnTo>
                    <a:pt x="25071" y="14012"/>
                  </a:lnTo>
                  <a:lnTo>
                    <a:pt x="25050" y="13409"/>
                  </a:lnTo>
                  <a:lnTo>
                    <a:pt x="25030" y="12806"/>
                  </a:lnTo>
                  <a:lnTo>
                    <a:pt x="24967" y="12203"/>
                  </a:lnTo>
                  <a:lnTo>
                    <a:pt x="24863" y="11621"/>
                  </a:lnTo>
                  <a:lnTo>
                    <a:pt x="24739" y="11018"/>
                  </a:lnTo>
                  <a:lnTo>
                    <a:pt x="24593" y="10436"/>
                  </a:lnTo>
                  <a:lnTo>
                    <a:pt x="24427" y="9833"/>
                  </a:lnTo>
                  <a:lnTo>
                    <a:pt x="24219" y="9251"/>
                  </a:lnTo>
                  <a:lnTo>
                    <a:pt x="23969" y="8669"/>
                  </a:lnTo>
                  <a:lnTo>
                    <a:pt x="23720" y="8108"/>
                  </a:lnTo>
                  <a:lnTo>
                    <a:pt x="23429" y="7526"/>
                  </a:lnTo>
                  <a:lnTo>
                    <a:pt x="23117" y="6985"/>
                  </a:lnTo>
                  <a:lnTo>
                    <a:pt x="22764" y="6445"/>
                  </a:lnTo>
                  <a:lnTo>
                    <a:pt x="22390" y="5904"/>
                  </a:lnTo>
                  <a:lnTo>
                    <a:pt x="21995" y="5385"/>
                  </a:lnTo>
                  <a:lnTo>
                    <a:pt x="21558" y="4865"/>
                  </a:lnTo>
                  <a:lnTo>
                    <a:pt x="21121" y="4387"/>
                  </a:lnTo>
                  <a:lnTo>
                    <a:pt x="20622" y="3909"/>
                  </a:lnTo>
                  <a:lnTo>
                    <a:pt x="20622" y="3909"/>
                  </a:lnTo>
                  <a:lnTo>
                    <a:pt x="20103" y="3430"/>
                  </a:lnTo>
                  <a:lnTo>
                    <a:pt x="19562" y="2994"/>
                  </a:lnTo>
                  <a:lnTo>
                    <a:pt x="19022" y="2578"/>
                  </a:lnTo>
                  <a:lnTo>
                    <a:pt x="18460" y="2204"/>
                  </a:lnTo>
                  <a:lnTo>
                    <a:pt x="17878" y="1851"/>
                  </a:lnTo>
                  <a:lnTo>
                    <a:pt x="17296" y="1539"/>
                  </a:lnTo>
                  <a:lnTo>
                    <a:pt x="16693" y="1248"/>
                  </a:lnTo>
                  <a:lnTo>
                    <a:pt x="16091" y="977"/>
                  </a:lnTo>
                  <a:lnTo>
                    <a:pt x="15488" y="749"/>
                  </a:lnTo>
                  <a:lnTo>
                    <a:pt x="14885" y="562"/>
                  </a:lnTo>
                  <a:lnTo>
                    <a:pt x="14261" y="395"/>
                  </a:lnTo>
                  <a:lnTo>
                    <a:pt x="13637" y="250"/>
                  </a:lnTo>
                  <a:lnTo>
                    <a:pt x="13014" y="146"/>
                  </a:lnTo>
                  <a:lnTo>
                    <a:pt x="12390" y="63"/>
                  </a:lnTo>
                  <a:lnTo>
                    <a:pt x="11766" y="21"/>
                  </a:lnTo>
                  <a:lnTo>
                    <a:pt x="11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4"/>
            <p:cNvSpPr/>
            <p:nvPr/>
          </p:nvSpPr>
          <p:spPr>
            <a:xfrm>
              <a:off x="6131623" y="2071687"/>
              <a:ext cx="396354" cy="393888"/>
            </a:xfrm>
            <a:custGeom>
              <a:rect b="b" l="l" r="r" t="t"/>
              <a:pathLst>
                <a:path extrusionOk="0" h="16611" w="16715">
                  <a:moveTo>
                    <a:pt x="7900" y="4158"/>
                  </a:moveTo>
                  <a:lnTo>
                    <a:pt x="8316" y="4179"/>
                  </a:lnTo>
                  <a:lnTo>
                    <a:pt x="8732" y="4241"/>
                  </a:lnTo>
                  <a:lnTo>
                    <a:pt x="9127" y="4345"/>
                  </a:lnTo>
                  <a:lnTo>
                    <a:pt x="9543" y="4491"/>
                  </a:lnTo>
                  <a:lnTo>
                    <a:pt x="9938" y="4678"/>
                  </a:lnTo>
                  <a:lnTo>
                    <a:pt x="10333" y="4906"/>
                  </a:lnTo>
                  <a:lnTo>
                    <a:pt x="10707" y="5156"/>
                  </a:lnTo>
                  <a:lnTo>
                    <a:pt x="11060" y="5468"/>
                  </a:lnTo>
                  <a:lnTo>
                    <a:pt x="11372" y="5800"/>
                  </a:lnTo>
                  <a:lnTo>
                    <a:pt x="11642" y="6133"/>
                  </a:lnTo>
                  <a:lnTo>
                    <a:pt x="11892" y="6486"/>
                  </a:lnTo>
                  <a:lnTo>
                    <a:pt x="12079" y="6861"/>
                  </a:lnTo>
                  <a:lnTo>
                    <a:pt x="12245" y="7256"/>
                  </a:lnTo>
                  <a:lnTo>
                    <a:pt x="12370" y="7651"/>
                  </a:lnTo>
                  <a:lnTo>
                    <a:pt x="12474" y="8046"/>
                  </a:lnTo>
                  <a:lnTo>
                    <a:pt x="12515" y="8441"/>
                  </a:lnTo>
                  <a:lnTo>
                    <a:pt x="12536" y="8835"/>
                  </a:lnTo>
                  <a:lnTo>
                    <a:pt x="12515" y="9230"/>
                  </a:lnTo>
                  <a:lnTo>
                    <a:pt x="12453" y="9605"/>
                  </a:lnTo>
                  <a:lnTo>
                    <a:pt x="12349" y="10000"/>
                  </a:lnTo>
                  <a:lnTo>
                    <a:pt x="12204" y="10353"/>
                  </a:lnTo>
                  <a:lnTo>
                    <a:pt x="12016" y="10706"/>
                  </a:lnTo>
                  <a:lnTo>
                    <a:pt x="11809" y="11039"/>
                  </a:lnTo>
                  <a:lnTo>
                    <a:pt x="11538" y="11330"/>
                  </a:lnTo>
                  <a:lnTo>
                    <a:pt x="11268" y="11600"/>
                  </a:lnTo>
                  <a:lnTo>
                    <a:pt x="10956" y="11829"/>
                  </a:lnTo>
                  <a:lnTo>
                    <a:pt x="10644" y="12037"/>
                  </a:lnTo>
                  <a:lnTo>
                    <a:pt x="10291" y="12182"/>
                  </a:lnTo>
                  <a:lnTo>
                    <a:pt x="9938" y="12307"/>
                  </a:lnTo>
                  <a:lnTo>
                    <a:pt x="9584" y="12411"/>
                  </a:lnTo>
                  <a:lnTo>
                    <a:pt x="9210" y="12453"/>
                  </a:lnTo>
                  <a:lnTo>
                    <a:pt x="8815" y="12474"/>
                  </a:lnTo>
                  <a:lnTo>
                    <a:pt x="8399" y="12453"/>
                  </a:lnTo>
                  <a:lnTo>
                    <a:pt x="7983" y="12390"/>
                  </a:lnTo>
                  <a:lnTo>
                    <a:pt x="7568" y="12286"/>
                  </a:lnTo>
                  <a:lnTo>
                    <a:pt x="7173" y="12141"/>
                  </a:lnTo>
                  <a:lnTo>
                    <a:pt x="6778" y="11975"/>
                  </a:lnTo>
                  <a:lnTo>
                    <a:pt x="6383" y="11746"/>
                  </a:lnTo>
                  <a:lnTo>
                    <a:pt x="6009" y="11476"/>
                  </a:lnTo>
                  <a:lnTo>
                    <a:pt x="5655" y="11185"/>
                  </a:lnTo>
                  <a:lnTo>
                    <a:pt x="5343" y="10852"/>
                  </a:lnTo>
                  <a:lnTo>
                    <a:pt x="5073" y="10499"/>
                  </a:lnTo>
                  <a:lnTo>
                    <a:pt x="4824" y="10145"/>
                  </a:lnTo>
                  <a:lnTo>
                    <a:pt x="4636" y="9771"/>
                  </a:lnTo>
                  <a:lnTo>
                    <a:pt x="4470" y="9397"/>
                  </a:lnTo>
                  <a:lnTo>
                    <a:pt x="4325" y="9002"/>
                  </a:lnTo>
                  <a:lnTo>
                    <a:pt x="4242" y="8607"/>
                  </a:lnTo>
                  <a:lnTo>
                    <a:pt x="4200" y="8212"/>
                  </a:lnTo>
                  <a:lnTo>
                    <a:pt x="4179" y="7817"/>
                  </a:lnTo>
                  <a:lnTo>
                    <a:pt x="4200" y="7422"/>
                  </a:lnTo>
                  <a:lnTo>
                    <a:pt x="4262" y="7027"/>
                  </a:lnTo>
                  <a:lnTo>
                    <a:pt x="4366" y="6653"/>
                  </a:lnTo>
                  <a:lnTo>
                    <a:pt x="4512" y="6278"/>
                  </a:lnTo>
                  <a:lnTo>
                    <a:pt x="4678" y="5946"/>
                  </a:lnTo>
                  <a:lnTo>
                    <a:pt x="4907" y="5613"/>
                  </a:lnTo>
                  <a:lnTo>
                    <a:pt x="5156" y="5301"/>
                  </a:lnTo>
                  <a:lnTo>
                    <a:pt x="5447" y="5031"/>
                  </a:lnTo>
                  <a:lnTo>
                    <a:pt x="5759" y="4802"/>
                  </a:lnTo>
                  <a:lnTo>
                    <a:pt x="6071" y="4615"/>
                  </a:lnTo>
                  <a:lnTo>
                    <a:pt x="6424" y="4449"/>
                  </a:lnTo>
                  <a:lnTo>
                    <a:pt x="6778" y="4324"/>
                  </a:lnTo>
                  <a:lnTo>
                    <a:pt x="7131" y="4241"/>
                  </a:lnTo>
                  <a:lnTo>
                    <a:pt x="7505" y="4179"/>
                  </a:lnTo>
                  <a:lnTo>
                    <a:pt x="7900" y="4158"/>
                  </a:lnTo>
                  <a:close/>
                  <a:moveTo>
                    <a:pt x="7048" y="0"/>
                  </a:moveTo>
                  <a:lnTo>
                    <a:pt x="6674" y="42"/>
                  </a:lnTo>
                  <a:lnTo>
                    <a:pt x="6279" y="83"/>
                  </a:lnTo>
                  <a:lnTo>
                    <a:pt x="5905" y="146"/>
                  </a:lnTo>
                  <a:lnTo>
                    <a:pt x="5551" y="229"/>
                  </a:lnTo>
                  <a:lnTo>
                    <a:pt x="5177" y="312"/>
                  </a:lnTo>
                  <a:lnTo>
                    <a:pt x="4824" y="437"/>
                  </a:lnTo>
                  <a:lnTo>
                    <a:pt x="4470" y="562"/>
                  </a:lnTo>
                  <a:lnTo>
                    <a:pt x="4138" y="728"/>
                  </a:lnTo>
                  <a:lnTo>
                    <a:pt x="3784" y="894"/>
                  </a:lnTo>
                  <a:lnTo>
                    <a:pt x="3472" y="1081"/>
                  </a:lnTo>
                  <a:lnTo>
                    <a:pt x="3140" y="1268"/>
                  </a:lnTo>
                  <a:lnTo>
                    <a:pt x="2828" y="1497"/>
                  </a:lnTo>
                  <a:lnTo>
                    <a:pt x="2537" y="1747"/>
                  </a:lnTo>
                  <a:lnTo>
                    <a:pt x="2246" y="1996"/>
                  </a:lnTo>
                  <a:lnTo>
                    <a:pt x="1976" y="2266"/>
                  </a:lnTo>
                  <a:lnTo>
                    <a:pt x="1705" y="2578"/>
                  </a:lnTo>
                  <a:lnTo>
                    <a:pt x="1456" y="2890"/>
                  </a:lnTo>
                  <a:lnTo>
                    <a:pt x="1227" y="3223"/>
                  </a:lnTo>
                  <a:lnTo>
                    <a:pt x="1019" y="3555"/>
                  </a:lnTo>
                  <a:lnTo>
                    <a:pt x="832" y="3888"/>
                  </a:lnTo>
                  <a:lnTo>
                    <a:pt x="666" y="4241"/>
                  </a:lnTo>
                  <a:lnTo>
                    <a:pt x="500" y="4595"/>
                  </a:lnTo>
                  <a:lnTo>
                    <a:pt x="375" y="4969"/>
                  </a:lnTo>
                  <a:lnTo>
                    <a:pt x="271" y="5343"/>
                  </a:lnTo>
                  <a:lnTo>
                    <a:pt x="167" y="5717"/>
                  </a:lnTo>
                  <a:lnTo>
                    <a:pt x="105" y="6112"/>
                  </a:lnTo>
                  <a:lnTo>
                    <a:pt x="42" y="6486"/>
                  </a:lnTo>
                  <a:lnTo>
                    <a:pt x="21" y="6881"/>
                  </a:lnTo>
                  <a:lnTo>
                    <a:pt x="1" y="7276"/>
                  </a:lnTo>
                  <a:lnTo>
                    <a:pt x="1" y="7671"/>
                  </a:lnTo>
                  <a:lnTo>
                    <a:pt x="21" y="8087"/>
                  </a:lnTo>
                  <a:lnTo>
                    <a:pt x="63" y="8482"/>
                  </a:lnTo>
                  <a:lnTo>
                    <a:pt x="125" y="8877"/>
                  </a:lnTo>
                  <a:lnTo>
                    <a:pt x="209" y="9272"/>
                  </a:lnTo>
                  <a:lnTo>
                    <a:pt x="312" y="9667"/>
                  </a:lnTo>
                  <a:lnTo>
                    <a:pt x="437" y="10062"/>
                  </a:lnTo>
                  <a:lnTo>
                    <a:pt x="562" y="10457"/>
                  </a:lnTo>
                  <a:lnTo>
                    <a:pt x="728" y="10831"/>
                  </a:lnTo>
                  <a:lnTo>
                    <a:pt x="895" y="11226"/>
                  </a:lnTo>
                  <a:lnTo>
                    <a:pt x="1082" y="11600"/>
                  </a:lnTo>
                  <a:lnTo>
                    <a:pt x="1310" y="11975"/>
                  </a:lnTo>
                  <a:lnTo>
                    <a:pt x="1539" y="12328"/>
                  </a:lnTo>
                  <a:lnTo>
                    <a:pt x="1788" y="12681"/>
                  </a:lnTo>
                  <a:lnTo>
                    <a:pt x="2059" y="13035"/>
                  </a:lnTo>
                  <a:lnTo>
                    <a:pt x="2329" y="13367"/>
                  </a:lnTo>
                  <a:lnTo>
                    <a:pt x="2641" y="13700"/>
                  </a:lnTo>
                  <a:lnTo>
                    <a:pt x="2953" y="14012"/>
                  </a:lnTo>
                  <a:lnTo>
                    <a:pt x="3306" y="14324"/>
                  </a:lnTo>
                  <a:lnTo>
                    <a:pt x="3659" y="14615"/>
                  </a:lnTo>
                  <a:lnTo>
                    <a:pt x="4034" y="14906"/>
                  </a:lnTo>
                  <a:lnTo>
                    <a:pt x="4408" y="15155"/>
                  </a:lnTo>
                  <a:lnTo>
                    <a:pt x="4782" y="15384"/>
                  </a:lnTo>
                  <a:lnTo>
                    <a:pt x="5177" y="15592"/>
                  </a:lnTo>
                  <a:lnTo>
                    <a:pt x="5572" y="15800"/>
                  </a:lnTo>
                  <a:lnTo>
                    <a:pt x="5988" y="15966"/>
                  </a:lnTo>
                  <a:lnTo>
                    <a:pt x="6383" y="16112"/>
                  </a:lnTo>
                  <a:lnTo>
                    <a:pt x="6799" y="16257"/>
                  </a:lnTo>
                  <a:lnTo>
                    <a:pt x="7214" y="16361"/>
                  </a:lnTo>
                  <a:lnTo>
                    <a:pt x="7630" y="16444"/>
                  </a:lnTo>
                  <a:lnTo>
                    <a:pt x="8046" y="16527"/>
                  </a:lnTo>
                  <a:lnTo>
                    <a:pt x="8462" y="16569"/>
                  </a:lnTo>
                  <a:lnTo>
                    <a:pt x="8877" y="16610"/>
                  </a:lnTo>
                  <a:lnTo>
                    <a:pt x="9667" y="16610"/>
                  </a:lnTo>
                  <a:lnTo>
                    <a:pt x="10042" y="16590"/>
                  </a:lnTo>
                  <a:lnTo>
                    <a:pt x="10416" y="16527"/>
                  </a:lnTo>
                  <a:lnTo>
                    <a:pt x="10790" y="16465"/>
                  </a:lnTo>
                  <a:lnTo>
                    <a:pt x="11164" y="16403"/>
                  </a:lnTo>
                  <a:lnTo>
                    <a:pt x="11538" y="16299"/>
                  </a:lnTo>
                  <a:lnTo>
                    <a:pt x="11892" y="16174"/>
                  </a:lnTo>
                  <a:lnTo>
                    <a:pt x="12245" y="16049"/>
                  </a:lnTo>
                  <a:lnTo>
                    <a:pt x="12578" y="15904"/>
                  </a:lnTo>
                  <a:lnTo>
                    <a:pt x="12931" y="15737"/>
                  </a:lnTo>
                  <a:lnTo>
                    <a:pt x="13243" y="15550"/>
                  </a:lnTo>
                  <a:lnTo>
                    <a:pt x="13576" y="15342"/>
                  </a:lnTo>
                  <a:lnTo>
                    <a:pt x="13867" y="15114"/>
                  </a:lnTo>
                  <a:lnTo>
                    <a:pt x="14179" y="14885"/>
                  </a:lnTo>
                  <a:lnTo>
                    <a:pt x="14470" y="14615"/>
                  </a:lnTo>
                  <a:lnTo>
                    <a:pt x="14740" y="14345"/>
                  </a:lnTo>
                  <a:lnTo>
                    <a:pt x="15010" y="14033"/>
                  </a:lnTo>
                  <a:lnTo>
                    <a:pt x="15260" y="13721"/>
                  </a:lnTo>
                  <a:lnTo>
                    <a:pt x="15488" y="13409"/>
                  </a:lnTo>
                  <a:lnTo>
                    <a:pt x="15696" y="13076"/>
                  </a:lnTo>
                  <a:lnTo>
                    <a:pt x="15883" y="12723"/>
                  </a:lnTo>
                  <a:lnTo>
                    <a:pt x="16049" y="12370"/>
                  </a:lnTo>
                  <a:lnTo>
                    <a:pt x="16216" y="12016"/>
                  </a:lnTo>
                  <a:lnTo>
                    <a:pt x="16341" y="11642"/>
                  </a:lnTo>
                  <a:lnTo>
                    <a:pt x="16444" y="11268"/>
                  </a:lnTo>
                  <a:lnTo>
                    <a:pt x="16548" y="10894"/>
                  </a:lnTo>
                  <a:lnTo>
                    <a:pt x="16611" y="10499"/>
                  </a:lnTo>
                  <a:lnTo>
                    <a:pt x="16673" y="10124"/>
                  </a:lnTo>
                  <a:lnTo>
                    <a:pt x="16694" y="9729"/>
                  </a:lnTo>
                  <a:lnTo>
                    <a:pt x="16715" y="9334"/>
                  </a:lnTo>
                  <a:lnTo>
                    <a:pt x="16715" y="8939"/>
                  </a:lnTo>
                  <a:lnTo>
                    <a:pt x="16694" y="8544"/>
                  </a:lnTo>
                  <a:lnTo>
                    <a:pt x="16652" y="8149"/>
                  </a:lnTo>
                  <a:lnTo>
                    <a:pt x="16590" y="7734"/>
                  </a:lnTo>
                  <a:lnTo>
                    <a:pt x="16507" y="7339"/>
                  </a:lnTo>
                  <a:lnTo>
                    <a:pt x="16403" y="6944"/>
                  </a:lnTo>
                  <a:lnTo>
                    <a:pt x="16278" y="6549"/>
                  </a:lnTo>
                  <a:lnTo>
                    <a:pt x="16153" y="6175"/>
                  </a:lnTo>
                  <a:lnTo>
                    <a:pt x="15987" y="5780"/>
                  </a:lnTo>
                  <a:lnTo>
                    <a:pt x="15821" y="5405"/>
                  </a:lnTo>
                  <a:lnTo>
                    <a:pt x="15613" y="5010"/>
                  </a:lnTo>
                  <a:lnTo>
                    <a:pt x="15405" y="4657"/>
                  </a:lnTo>
                  <a:lnTo>
                    <a:pt x="15176" y="4283"/>
                  </a:lnTo>
                  <a:lnTo>
                    <a:pt x="14927" y="3929"/>
                  </a:lnTo>
                  <a:lnTo>
                    <a:pt x="14657" y="3576"/>
                  </a:lnTo>
                  <a:lnTo>
                    <a:pt x="14386" y="3243"/>
                  </a:lnTo>
                  <a:lnTo>
                    <a:pt x="14075" y="2911"/>
                  </a:lnTo>
                  <a:lnTo>
                    <a:pt x="13763" y="2599"/>
                  </a:lnTo>
                  <a:lnTo>
                    <a:pt x="13409" y="2287"/>
                  </a:lnTo>
                  <a:lnTo>
                    <a:pt x="13056" y="1996"/>
                  </a:lnTo>
                  <a:lnTo>
                    <a:pt x="12682" y="1726"/>
                  </a:lnTo>
                  <a:lnTo>
                    <a:pt x="12308" y="1456"/>
                  </a:lnTo>
                  <a:lnTo>
                    <a:pt x="11913" y="1227"/>
                  </a:lnTo>
                  <a:lnTo>
                    <a:pt x="11538" y="1019"/>
                  </a:lnTo>
                  <a:lnTo>
                    <a:pt x="11143" y="832"/>
                  </a:lnTo>
                  <a:lnTo>
                    <a:pt x="10728" y="645"/>
                  </a:lnTo>
                  <a:lnTo>
                    <a:pt x="10333" y="499"/>
                  </a:lnTo>
                  <a:lnTo>
                    <a:pt x="9917" y="375"/>
                  </a:lnTo>
                  <a:lnTo>
                    <a:pt x="9501" y="250"/>
                  </a:lnTo>
                  <a:lnTo>
                    <a:pt x="9085" y="167"/>
                  </a:lnTo>
                  <a:lnTo>
                    <a:pt x="8670" y="83"/>
                  </a:lnTo>
                  <a:lnTo>
                    <a:pt x="8254" y="42"/>
                  </a:lnTo>
                  <a:lnTo>
                    <a:pt x="7838" y="21"/>
                  </a:lnTo>
                  <a:lnTo>
                    <a:pt x="7422" y="0"/>
                  </a:lnTo>
                  <a:close/>
                </a:path>
              </a:pathLst>
            </a:custGeom>
            <a:solidFill>
              <a:srgbClr val="CAC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4"/>
            <p:cNvSpPr/>
            <p:nvPr/>
          </p:nvSpPr>
          <p:spPr>
            <a:xfrm>
              <a:off x="6230715" y="2170281"/>
              <a:ext cx="198189" cy="197193"/>
            </a:xfrm>
            <a:custGeom>
              <a:rect b="b" l="l" r="r" t="t"/>
              <a:pathLst>
                <a:path extrusionOk="0" fill="none" h="8316" w="8358">
                  <a:moveTo>
                    <a:pt x="4636" y="8316"/>
                  </a:moveTo>
                  <a:lnTo>
                    <a:pt x="4636" y="8316"/>
                  </a:lnTo>
                  <a:lnTo>
                    <a:pt x="4220" y="8295"/>
                  </a:lnTo>
                  <a:lnTo>
                    <a:pt x="3804" y="8232"/>
                  </a:lnTo>
                  <a:lnTo>
                    <a:pt x="3389" y="8128"/>
                  </a:lnTo>
                  <a:lnTo>
                    <a:pt x="2994" y="7983"/>
                  </a:lnTo>
                  <a:lnTo>
                    <a:pt x="2599" y="7817"/>
                  </a:lnTo>
                  <a:lnTo>
                    <a:pt x="2204" y="7588"/>
                  </a:lnTo>
                  <a:lnTo>
                    <a:pt x="1830" y="7318"/>
                  </a:lnTo>
                  <a:lnTo>
                    <a:pt x="1476" y="7027"/>
                  </a:lnTo>
                  <a:lnTo>
                    <a:pt x="1476" y="7027"/>
                  </a:lnTo>
                  <a:lnTo>
                    <a:pt x="1164" y="6694"/>
                  </a:lnTo>
                  <a:lnTo>
                    <a:pt x="894" y="6341"/>
                  </a:lnTo>
                  <a:lnTo>
                    <a:pt x="645" y="5987"/>
                  </a:lnTo>
                  <a:lnTo>
                    <a:pt x="457" y="5613"/>
                  </a:lnTo>
                  <a:lnTo>
                    <a:pt x="291" y="5239"/>
                  </a:lnTo>
                  <a:lnTo>
                    <a:pt x="146" y="4844"/>
                  </a:lnTo>
                  <a:lnTo>
                    <a:pt x="63" y="4449"/>
                  </a:lnTo>
                  <a:lnTo>
                    <a:pt x="21" y="4054"/>
                  </a:lnTo>
                  <a:lnTo>
                    <a:pt x="0" y="3659"/>
                  </a:lnTo>
                  <a:lnTo>
                    <a:pt x="21" y="3264"/>
                  </a:lnTo>
                  <a:lnTo>
                    <a:pt x="83" y="2869"/>
                  </a:lnTo>
                  <a:lnTo>
                    <a:pt x="187" y="2495"/>
                  </a:lnTo>
                  <a:lnTo>
                    <a:pt x="333" y="2120"/>
                  </a:lnTo>
                  <a:lnTo>
                    <a:pt x="499" y="1788"/>
                  </a:lnTo>
                  <a:lnTo>
                    <a:pt x="728" y="1455"/>
                  </a:lnTo>
                  <a:lnTo>
                    <a:pt x="977" y="1143"/>
                  </a:lnTo>
                  <a:lnTo>
                    <a:pt x="977" y="1143"/>
                  </a:lnTo>
                  <a:lnTo>
                    <a:pt x="1268" y="873"/>
                  </a:lnTo>
                  <a:lnTo>
                    <a:pt x="1580" y="644"/>
                  </a:lnTo>
                  <a:lnTo>
                    <a:pt x="1892" y="457"/>
                  </a:lnTo>
                  <a:lnTo>
                    <a:pt x="2245" y="291"/>
                  </a:lnTo>
                  <a:lnTo>
                    <a:pt x="2599" y="166"/>
                  </a:lnTo>
                  <a:lnTo>
                    <a:pt x="2952" y="83"/>
                  </a:lnTo>
                  <a:lnTo>
                    <a:pt x="3326" y="21"/>
                  </a:lnTo>
                  <a:lnTo>
                    <a:pt x="3721" y="0"/>
                  </a:lnTo>
                  <a:lnTo>
                    <a:pt x="3721" y="0"/>
                  </a:lnTo>
                  <a:lnTo>
                    <a:pt x="4137" y="21"/>
                  </a:lnTo>
                  <a:lnTo>
                    <a:pt x="4553" y="83"/>
                  </a:lnTo>
                  <a:lnTo>
                    <a:pt x="4948" y="187"/>
                  </a:lnTo>
                  <a:lnTo>
                    <a:pt x="5364" y="333"/>
                  </a:lnTo>
                  <a:lnTo>
                    <a:pt x="5759" y="520"/>
                  </a:lnTo>
                  <a:lnTo>
                    <a:pt x="6154" y="748"/>
                  </a:lnTo>
                  <a:lnTo>
                    <a:pt x="6528" y="998"/>
                  </a:lnTo>
                  <a:lnTo>
                    <a:pt x="6881" y="1310"/>
                  </a:lnTo>
                  <a:lnTo>
                    <a:pt x="6881" y="1310"/>
                  </a:lnTo>
                  <a:lnTo>
                    <a:pt x="7193" y="1642"/>
                  </a:lnTo>
                  <a:lnTo>
                    <a:pt x="7463" y="1975"/>
                  </a:lnTo>
                  <a:lnTo>
                    <a:pt x="7713" y="2328"/>
                  </a:lnTo>
                  <a:lnTo>
                    <a:pt x="7900" y="2703"/>
                  </a:lnTo>
                  <a:lnTo>
                    <a:pt x="8066" y="3098"/>
                  </a:lnTo>
                  <a:lnTo>
                    <a:pt x="8191" y="3493"/>
                  </a:lnTo>
                  <a:lnTo>
                    <a:pt x="8295" y="3888"/>
                  </a:lnTo>
                  <a:lnTo>
                    <a:pt x="8336" y="4283"/>
                  </a:lnTo>
                  <a:lnTo>
                    <a:pt x="8357" y="4677"/>
                  </a:lnTo>
                  <a:lnTo>
                    <a:pt x="8336" y="5072"/>
                  </a:lnTo>
                  <a:lnTo>
                    <a:pt x="8274" y="5447"/>
                  </a:lnTo>
                  <a:lnTo>
                    <a:pt x="8170" y="5842"/>
                  </a:lnTo>
                  <a:lnTo>
                    <a:pt x="8025" y="6195"/>
                  </a:lnTo>
                  <a:lnTo>
                    <a:pt x="7837" y="6548"/>
                  </a:lnTo>
                  <a:lnTo>
                    <a:pt x="7630" y="6881"/>
                  </a:lnTo>
                  <a:lnTo>
                    <a:pt x="7359" y="7172"/>
                  </a:lnTo>
                  <a:lnTo>
                    <a:pt x="7359" y="7172"/>
                  </a:lnTo>
                  <a:lnTo>
                    <a:pt x="7089" y="7442"/>
                  </a:lnTo>
                  <a:lnTo>
                    <a:pt x="6777" y="7671"/>
                  </a:lnTo>
                  <a:lnTo>
                    <a:pt x="6465" y="7879"/>
                  </a:lnTo>
                  <a:lnTo>
                    <a:pt x="6112" y="8024"/>
                  </a:lnTo>
                  <a:lnTo>
                    <a:pt x="5759" y="8149"/>
                  </a:lnTo>
                  <a:lnTo>
                    <a:pt x="5405" y="8253"/>
                  </a:lnTo>
                  <a:lnTo>
                    <a:pt x="5031" y="8295"/>
                  </a:lnTo>
                  <a:lnTo>
                    <a:pt x="4636" y="831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4"/>
            <p:cNvSpPr/>
            <p:nvPr/>
          </p:nvSpPr>
          <p:spPr>
            <a:xfrm>
              <a:off x="6131623" y="2071687"/>
              <a:ext cx="396354" cy="393888"/>
            </a:xfrm>
            <a:custGeom>
              <a:rect b="b" l="l" r="r" t="t"/>
              <a:pathLst>
                <a:path extrusionOk="0" fill="none" h="16611" w="16715">
                  <a:moveTo>
                    <a:pt x="7422" y="0"/>
                  </a:moveTo>
                  <a:lnTo>
                    <a:pt x="7422" y="0"/>
                  </a:lnTo>
                  <a:lnTo>
                    <a:pt x="7048" y="0"/>
                  </a:lnTo>
                  <a:lnTo>
                    <a:pt x="6674" y="42"/>
                  </a:lnTo>
                  <a:lnTo>
                    <a:pt x="6279" y="83"/>
                  </a:lnTo>
                  <a:lnTo>
                    <a:pt x="5905" y="146"/>
                  </a:lnTo>
                  <a:lnTo>
                    <a:pt x="5551" y="229"/>
                  </a:lnTo>
                  <a:lnTo>
                    <a:pt x="5177" y="312"/>
                  </a:lnTo>
                  <a:lnTo>
                    <a:pt x="4824" y="437"/>
                  </a:lnTo>
                  <a:lnTo>
                    <a:pt x="4470" y="562"/>
                  </a:lnTo>
                  <a:lnTo>
                    <a:pt x="4138" y="728"/>
                  </a:lnTo>
                  <a:lnTo>
                    <a:pt x="3784" y="894"/>
                  </a:lnTo>
                  <a:lnTo>
                    <a:pt x="3472" y="1081"/>
                  </a:lnTo>
                  <a:lnTo>
                    <a:pt x="3140" y="1268"/>
                  </a:lnTo>
                  <a:lnTo>
                    <a:pt x="2828" y="1497"/>
                  </a:lnTo>
                  <a:lnTo>
                    <a:pt x="2537" y="1747"/>
                  </a:lnTo>
                  <a:lnTo>
                    <a:pt x="2246" y="1996"/>
                  </a:lnTo>
                  <a:lnTo>
                    <a:pt x="1976" y="2266"/>
                  </a:lnTo>
                  <a:lnTo>
                    <a:pt x="1976" y="2266"/>
                  </a:lnTo>
                  <a:lnTo>
                    <a:pt x="1705" y="2578"/>
                  </a:lnTo>
                  <a:lnTo>
                    <a:pt x="1456" y="2890"/>
                  </a:lnTo>
                  <a:lnTo>
                    <a:pt x="1227" y="3223"/>
                  </a:lnTo>
                  <a:lnTo>
                    <a:pt x="1019" y="3555"/>
                  </a:lnTo>
                  <a:lnTo>
                    <a:pt x="832" y="3888"/>
                  </a:lnTo>
                  <a:lnTo>
                    <a:pt x="666" y="4241"/>
                  </a:lnTo>
                  <a:lnTo>
                    <a:pt x="500" y="4595"/>
                  </a:lnTo>
                  <a:lnTo>
                    <a:pt x="375" y="4969"/>
                  </a:lnTo>
                  <a:lnTo>
                    <a:pt x="271" y="5343"/>
                  </a:lnTo>
                  <a:lnTo>
                    <a:pt x="167" y="5717"/>
                  </a:lnTo>
                  <a:lnTo>
                    <a:pt x="105" y="6112"/>
                  </a:lnTo>
                  <a:lnTo>
                    <a:pt x="42" y="6486"/>
                  </a:lnTo>
                  <a:lnTo>
                    <a:pt x="21" y="6881"/>
                  </a:lnTo>
                  <a:lnTo>
                    <a:pt x="1" y="7276"/>
                  </a:lnTo>
                  <a:lnTo>
                    <a:pt x="1" y="7671"/>
                  </a:lnTo>
                  <a:lnTo>
                    <a:pt x="21" y="8087"/>
                  </a:lnTo>
                  <a:lnTo>
                    <a:pt x="63" y="8482"/>
                  </a:lnTo>
                  <a:lnTo>
                    <a:pt x="125" y="8877"/>
                  </a:lnTo>
                  <a:lnTo>
                    <a:pt x="209" y="9272"/>
                  </a:lnTo>
                  <a:lnTo>
                    <a:pt x="312" y="9667"/>
                  </a:lnTo>
                  <a:lnTo>
                    <a:pt x="437" y="10062"/>
                  </a:lnTo>
                  <a:lnTo>
                    <a:pt x="562" y="10457"/>
                  </a:lnTo>
                  <a:lnTo>
                    <a:pt x="728" y="10831"/>
                  </a:lnTo>
                  <a:lnTo>
                    <a:pt x="895" y="11226"/>
                  </a:lnTo>
                  <a:lnTo>
                    <a:pt x="1082" y="11600"/>
                  </a:lnTo>
                  <a:lnTo>
                    <a:pt x="1310" y="11975"/>
                  </a:lnTo>
                  <a:lnTo>
                    <a:pt x="1539" y="12328"/>
                  </a:lnTo>
                  <a:lnTo>
                    <a:pt x="1788" y="12681"/>
                  </a:lnTo>
                  <a:lnTo>
                    <a:pt x="2059" y="13035"/>
                  </a:lnTo>
                  <a:lnTo>
                    <a:pt x="2329" y="13367"/>
                  </a:lnTo>
                  <a:lnTo>
                    <a:pt x="2641" y="13700"/>
                  </a:lnTo>
                  <a:lnTo>
                    <a:pt x="2953" y="14012"/>
                  </a:lnTo>
                  <a:lnTo>
                    <a:pt x="2953" y="14012"/>
                  </a:lnTo>
                  <a:lnTo>
                    <a:pt x="3306" y="14324"/>
                  </a:lnTo>
                  <a:lnTo>
                    <a:pt x="3659" y="14615"/>
                  </a:lnTo>
                  <a:lnTo>
                    <a:pt x="4034" y="14906"/>
                  </a:lnTo>
                  <a:lnTo>
                    <a:pt x="4408" y="15155"/>
                  </a:lnTo>
                  <a:lnTo>
                    <a:pt x="4782" y="15384"/>
                  </a:lnTo>
                  <a:lnTo>
                    <a:pt x="5177" y="15592"/>
                  </a:lnTo>
                  <a:lnTo>
                    <a:pt x="5572" y="15800"/>
                  </a:lnTo>
                  <a:lnTo>
                    <a:pt x="5988" y="15966"/>
                  </a:lnTo>
                  <a:lnTo>
                    <a:pt x="6383" y="16112"/>
                  </a:lnTo>
                  <a:lnTo>
                    <a:pt x="6799" y="16257"/>
                  </a:lnTo>
                  <a:lnTo>
                    <a:pt x="7214" y="16361"/>
                  </a:lnTo>
                  <a:lnTo>
                    <a:pt x="7630" y="16444"/>
                  </a:lnTo>
                  <a:lnTo>
                    <a:pt x="8046" y="16527"/>
                  </a:lnTo>
                  <a:lnTo>
                    <a:pt x="8462" y="16569"/>
                  </a:lnTo>
                  <a:lnTo>
                    <a:pt x="8877" y="16610"/>
                  </a:lnTo>
                  <a:lnTo>
                    <a:pt x="9293" y="16610"/>
                  </a:lnTo>
                  <a:lnTo>
                    <a:pt x="9293" y="16610"/>
                  </a:lnTo>
                  <a:lnTo>
                    <a:pt x="9667" y="16610"/>
                  </a:lnTo>
                  <a:lnTo>
                    <a:pt x="10042" y="16590"/>
                  </a:lnTo>
                  <a:lnTo>
                    <a:pt x="10416" y="16527"/>
                  </a:lnTo>
                  <a:lnTo>
                    <a:pt x="10790" y="16465"/>
                  </a:lnTo>
                  <a:lnTo>
                    <a:pt x="11164" y="16403"/>
                  </a:lnTo>
                  <a:lnTo>
                    <a:pt x="11538" y="16299"/>
                  </a:lnTo>
                  <a:lnTo>
                    <a:pt x="11892" y="16174"/>
                  </a:lnTo>
                  <a:lnTo>
                    <a:pt x="12245" y="16049"/>
                  </a:lnTo>
                  <a:lnTo>
                    <a:pt x="12578" y="15904"/>
                  </a:lnTo>
                  <a:lnTo>
                    <a:pt x="12931" y="15737"/>
                  </a:lnTo>
                  <a:lnTo>
                    <a:pt x="13243" y="15550"/>
                  </a:lnTo>
                  <a:lnTo>
                    <a:pt x="13576" y="15342"/>
                  </a:lnTo>
                  <a:lnTo>
                    <a:pt x="13867" y="15114"/>
                  </a:lnTo>
                  <a:lnTo>
                    <a:pt x="14179" y="14885"/>
                  </a:lnTo>
                  <a:lnTo>
                    <a:pt x="14470" y="14615"/>
                  </a:lnTo>
                  <a:lnTo>
                    <a:pt x="14740" y="14345"/>
                  </a:lnTo>
                  <a:lnTo>
                    <a:pt x="14740" y="14345"/>
                  </a:lnTo>
                  <a:lnTo>
                    <a:pt x="15010" y="14033"/>
                  </a:lnTo>
                  <a:lnTo>
                    <a:pt x="15260" y="13721"/>
                  </a:lnTo>
                  <a:lnTo>
                    <a:pt x="15488" y="13409"/>
                  </a:lnTo>
                  <a:lnTo>
                    <a:pt x="15696" y="13076"/>
                  </a:lnTo>
                  <a:lnTo>
                    <a:pt x="15883" y="12723"/>
                  </a:lnTo>
                  <a:lnTo>
                    <a:pt x="16049" y="12370"/>
                  </a:lnTo>
                  <a:lnTo>
                    <a:pt x="16216" y="12016"/>
                  </a:lnTo>
                  <a:lnTo>
                    <a:pt x="16341" y="11642"/>
                  </a:lnTo>
                  <a:lnTo>
                    <a:pt x="16444" y="11268"/>
                  </a:lnTo>
                  <a:lnTo>
                    <a:pt x="16548" y="10894"/>
                  </a:lnTo>
                  <a:lnTo>
                    <a:pt x="16611" y="10499"/>
                  </a:lnTo>
                  <a:lnTo>
                    <a:pt x="16673" y="10124"/>
                  </a:lnTo>
                  <a:lnTo>
                    <a:pt x="16694" y="9729"/>
                  </a:lnTo>
                  <a:lnTo>
                    <a:pt x="16715" y="9334"/>
                  </a:lnTo>
                  <a:lnTo>
                    <a:pt x="16715" y="8939"/>
                  </a:lnTo>
                  <a:lnTo>
                    <a:pt x="16694" y="8544"/>
                  </a:lnTo>
                  <a:lnTo>
                    <a:pt x="16652" y="8149"/>
                  </a:lnTo>
                  <a:lnTo>
                    <a:pt x="16590" y="7734"/>
                  </a:lnTo>
                  <a:lnTo>
                    <a:pt x="16507" y="7339"/>
                  </a:lnTo>
                  <a:lnTo>
                    <a:pt x="16403" y="6944"/>
                  </a:lnTo>
                  <a:lnTo>
                    <a:pt x="16278" y="6549"/>
                  </a:lnTo>
                  <a:lnTo>
                    <a:pt x="16153" y="6175"/>
                  </a:lnTo>
                  <a:lnTo>
                    <a:pt x="15987" y="5780"/>
                  </a:lnTo>
                  <a:lnTo>
                    <a:pt x="15821" y="5405"/>
                  </a:lnTo>
                  <a:lnTo>
                    <a:pt x="15613" y="5010"/>
                  </a:lnTo>
                  <a:lnTo>
                    <a:pt x="15405" y="4657"/>
                  </a:lnTo>
                  <a:lnTo>
                    <a:pt x="15176" y="4283"/>
                  </a:lnTo>
                  <a:lnTo>
                    <a:pt x="14927" y="3929"/>
                  </a:lnTo>
                  <a:lnTo>
                    <a:pt x="14657" y="3576"/>
                  </a:lnTo>
                  <a:lnTo>
                    <a:pt x="14386" y="3243"/>
                  </a:lnTo>
                  <a:lnTo>
                    <a:pt x="14075" y="2911"/>
                  </a:lnTo>
                  <a:lnTo>
                    <a:pt x="13763" y="2599"/>
                  </a:lnTo>
                  <a:lnTo>
                    <a:pt x="13763" y="2599"/>
                  </a:lnTo>
                  <a:lnTo>
                    <a:pt x="13409" y="2287"/>
                  </a:lnTo>
                  <a:lnTo>
                    <a:pt x="13056" y="1996"/>
                  </a:lnTo>
                  <a:lnTo>
                    <a:pt x="12682" y="1726"/>
                  </a:lnTo>
                  <a:lnTo>
                    <a:pt x="12308" y="1456"/>
                  </a:lnTo>
                  <a:lnTo>
                    <a:pt x="11913" y="1227"/>
                  </a:lnTo>
                  <a:lnTo>
                    <a:pt x="11538" y="1019"/>
                  </a:lnTo>
                  <a:lnTo>
                    <a:pt x="11143" y="832"/>
                  </a:lnTo>
                  <a:lnTo>
                    <a:pt x="10728" y="645"/>
                  </a:lnTo>
                  <a:lnTo>
                    <a:pt x="10333" y="499"/>
                  </a:lnTo>
                  <a:lnTo>
                    <a:pt x="9917" y="375"/>
                  </a:lnTo>
                  <a:lnTo>
                    <a:pt x="9501" y="250"/>
                  </a:lnTo>
                  <a:lnTo>
                    <a:pt x="9085" y="167"/>
                  </a:lnTo>
                  <a:lnTo>
                    <a:pt x="8670" y="83"/>
                  </a:lnTo>
                  <a:lnTo>
                    <a:pt x="8254" y="42"/>
                  </a:lnTo>
                  <a:lnTo>
                    <a:pt x="7838" y="21"/>
                  </a:lnTo>
                  <a:lnTo>
                    <a:pt x="74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4"/>
            <p:cNvSpPr/>
            <p:nvPr/>
          </p:nvSpPr>
          <p:spPr>
            <a:xfrm>
              <a:off x="6230715" y="2170281"/>
              <a:ext cx="198189" cy="197193"/>
            </a:xfrm>
            <a:custGeom>
              <a:rect b="b" l="l" r="r" t="t"/>
              <a:pathLst>
                <a:path extrusionOk="0" h="8316" w="8358">
                  <a:moveTo>
                    <a:pt x="3721" y="0"/>
                  </a:moveTo>
                  <a:lnTo>
                    <a:pt x="3326" y="21"/>
                  </a:lnTo>
                  <a:lnTo>
                    <a:pt x="2952" y="83"/>
                  </a:lnTo>
                  <a:lnTo>
                    <a:pt x="2599" y="166"/>
                  </a:lnTo>
                  <a:lnTo>
                    <a:pt x="2245" y="291"/>
                  </a:lnTo>
                  <a:lnTo>
                    <a:pt x="1892" y="457"/>
                  </a:lnTo>
                  <a:lnTo>
                    <a:pt x="1580" y="644"/>
                  </a:lnTo>
                  <a:lnTo>
                    <a:pt x="1268" y="873"/>
                  </a:lnTo>
                  <a:lnTo>
                    <a:pt x="977" y="1143"/>
                  </a:lnTo>
                  <a:lnTo>
                    <a:pt x="728" y="1455"/>
                  </a:lnTo>
                  <a:lnTo>
                    <a:pt x="499" y="1788"/>
                  </a:lnTo>
                  <a:lnTo>
                    <a:pt x="333" y="2120"/>
                  </a:lnTo>
                  <a:lnTo>
                    <a:pt x="187" y="2495"/>
                  </a:lnTo>
                  <a:lnTo>
                    <a:pt x="83" y="2869"/>
                  </a:lnTo>
                  <a:lnTo>
                    <a:pt x="21" y="3264"/>
                  </a:lnTo>
                  <a:lnTo>
                    <a:pt x="0" y="3659"/>
                  </a:lnTo>
                  <a:lnTo>
                    <a:pt x="21" y="4054"/>
                  </a:lnTo>
                  <a:lnTo>
                    <a:pt x="63" y="4449"/>
                  </a:lnTo>
                  <a:lnTo>
                    <a:pt x="146" y="4844"/>
                  </a:lnTo>
                  <a:lnTo>
                    <a:pt x="291" y="5239"/>
                  </a:lnTo>
                  <a:lnTo>
                    <a:pt x="457" y="5613"/>
                  </a:lnTo>
                  <a:lnTo>
                    <a:pt x="645" y="5987"/>
                  </a:lnTo>
                  <a:lnTo>
                    <a:pt x="894" y="6341"/>
                  </a:lnTo>
                  <a:lnTo>
                    <a:pt x="1164" y="6694"/>
                  </a:lnTo>
                  <a:lnTo>
                    <a:pt x="1476" y="7027"/>
                  </a:lnTo>
                  <a:lnTo>
                    <a:pt x="1830" y="7318"/>
                  </a:lnTo>
                  <a:lnTo>
                    <a:pt x="2204" y="7588"/>
                  </a:lnTo>
                  <a:lnTo>
                    <a:pt x="2599" y="7817"/>
                  </a:lnTo>
                  <a:lnTo>
                    <a:pt x="2994" y="7983"/>
                  </a:lnTo>
                  <a:lnTo>
                    <a:pt x="3389" y="8128"/>
                  </a:lnTo>
                  <a:lnTo>
                    <a:pt x="3804" y="8232"/>
                  </a:lnTo>
                  <a:lnTo>
                    <a:pt x="4220" y="8295"/>
                  </a:lnTo>
                  <a:lnTo>
                    <a:pt x="4636" y="8316"/>
                  </a:lnTo>
                  <a:lnTo>
                    <a:pt x="5031" y="8295"/>
                  </a:lnTo>
                  <a:lnTo>
                    <a:pt x="5405" y="8253"/>
                  </a:lnTo>
                  <a:lnTo>
                    <a:pt x="5759" y="8149"/>
                  </a:lnTo>
                  <a:lnTo>
                    <a:pt x="6112" y="8024"/>
                  </a:lnTo>
                  <a:lnTo>
                    <a:pt x="6465" y="7879"/>
                  </a:lnTo>
                  <a:lnTo>
                    <a:pt x="6777" y="7671"/>
                  </a:lnTo>
                  <a:lnTo>
                    <a:pt x="7089" y="7442"/>
                  </a:lnTo>
                  <a:lnTo>
                    <a:pt x="7359" y="7172"/>
                  </a:lnTo>
                  <a:lnTo>
                    <a:pt x="7630" y="6881"/>
                  </a:lnTo>
                  <a:lnTo>
                    <a:pt x="7837" y="6548"/>
                  </a:lnTo>
                  <a:lnTo>
                    <a:pt x="8025" y="6195"/>
                  </a:lnTo>
                  <a:lnTo>
                    <a:pt x="8170" y="5842"/>
                  </a:lnTo>
                  <a:lnTo>
                    <a:pt x="8274" y="5447"/>
                  </a:lnTo>
                  <a:lnTo>
                    <a:pt x="8336" y="5072"/>
                  </a:lnTo>
                  <a:lnTo>
                    <a:pt x="8357" y="4677"/>
                  </a:lnTo>
                  <a:lnTo>
                    <a:pt x="8336" y="4283"/>
                  </a:lnTo>
                  <a:lnTo>
                    <a:pt x="8295" y="3888"/>
                  </a:lnTo>
                  <a:lnTo>
                    <a:pt x="8191" y="3493"/>
                  </a:lnTo>
                  <a:lnTo>
                    <a:pt x="8066" y="3098"/>
                  </a:lnTo>
                  <a:lnTo>
                    <a:pt x="7900" y="2703"/>
                  </a:lnTo>
                  <a:lnTo>
                    <a:pt x="7713" y="2328"/>
                  </a:lnTo>
                  <a:lnTo>
                    <a:pt x="7463" y="1975"/>
                  </a:lnTo>
                  <a:lnTo>
                    <a:pt x="7193" y="1642"/>
                  </a:lnTo>
                  <a:lnTo>
                    <a:pt x="6881" y="1310"/>
                  </a:lnTo>
                  <a:lnTo>
                    <a:pt x="6528" y="998"/>
                  </a:lnTo>
                  <a:lnTo>
                    <a:pt x="6154" y="748"/>
                  </a:lnTo>
                  <a:lnTo>
                    <a:pt x="5759" y="520"/>
                  </a:lnTo>
                  <a:lnTo>
                    <a:pt x="5364" y="333"/>
                  </a:lnTo>
                  <a:lnTo>
                    <a:pt x="4948" y="187"/>
                  </a:lnTo>
                  <a:lnTo>
                    <a:pt x="4553" y="83"/>
                  </a:lnTo>
                  <a:lnTo>
                    <a:pt x="4137" y="21"/>
                  </a:lnTo>
                  <a:lnTo>
                    <a:pt x="3721" y="0"/>
                  </a:lnTo>
                  <a:close/>
                </a:path>
              </a:pathLst>
            </a:custGeom>
            <a:solidFill>
              <a:srgbClr val="7D7D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4"/>
            <p:cNvSpPr/>
            <p:nvPr/>
          </p:nvSpPr>
          <p:spPr>
            <a:xfrm>
              <a:off x="6230715" y="2170281"/>
              <a:ext cx="198189" cy="197193"/>
            </a:xfrm>
            <a:custGeom>
              <a:rect b="b" l="l" r="r" t="t"/>
              <a:pathLst>
                <a:path extrusionOk="0" fill="none" h="8316" w="8358">
                  <a:moveTo>
                    <a:pt x="3721" y="0"/>
                  </a:moveTo>
                  <a:lnTo>
                    <a:pt x="3721" y="0"/>
                  </a:lnTo>
                  <a:lnTo>
                    <a:pt x="3326" y="21"/>
                  </a:lnTo>
                  <a:lnTo>
                    <a:pt x="2952" y="83"/>
                  </a:lnTo>
                  <a:lnTo>
                    <a:pt x="2599" y="166"/>
                  </a:lnTo>
                  <a:lnTo>
                    <a:pt x="2245" y="291"/>
                  </a:lnTo>
                  <a:lnTo>
                    <a:pt x="1892" y="457"/>
                  </a:lnTo>
                  <a:lnTo>
                    <a:pt x="1580" y="644"/>
                  </a:lnTo>
                  <a:lnTo>
                    <a:pt x="1268" y="873"/>
                  </a:lnTo>
                  <a:lnTo>
                    <a:pt x="977" y="1143"/>
                  </a:lnTo>
                  <a:lnTo>
                    <a:pt x="977" y="1143"/>
                  </a:lnTo>
                  <a:lnTo>
                    <a:pt x="728" y="1455"/>
                  </a:lnTo>
                  <a:lnTo>
                    <a:pt x="499" y="1788"/>
                  </a:lnTo>
                  <a:lnTo>
                    <a:pt x="333" y="2120"/>
                  </a:lnTo>
                  <a:lnTo>
                    <a:pt x="187" y="2495"/>
                  </a:lnTo>
                  <a:lnTo>
                    <a:pt x="83" y="2869"/>
                  </a:lnTo>
                  <a:lnTo>
                    <a:pt x="21" y="3264"/>
                  </a:lnTo>
                  <a:lnTo>
                    <a:pt x="0" y="3659"/>
                  </a:lnTo>
                  <a:lnTo>
                    <a:pt x="21" y="4054"/>
                  </a:lnTo>
                  <a:lnTo>
                    <a:pt x="63" y="4449"/>
                  </a:lnTo>
                  <a:lnTo>
                    <a:pt x="146" y="4844"/>
                  </a:lnTo>
                  <a:lnTo>
                    <a:pt x="291" y="5239"/>
                  </a:lnTo>
                  <a:lnTo>
                    <a:pt x="457" y="5613"/>
                  </a:lnTo>
                  <a:lnTo>
                    <a:pt x="645" y="5987"/>
                  </a:lnTo>
                  <a:lnTo>
                    <a:pt x="894" y="6341"/>
                  </a:lnTo>
                  <a:lnTo>
                    <a:pt x="1164" y="6694"/>
                  </a:lnTo>
                  <a:lnTo>
                    <a:pt x="1476" y="7027"/>
                  </a:lnTo>
                  <a:lnTo>
                    <a:pt x="1476" y="7027"/>
                  </a:lnTo>
                  <a:lnTo>
                    <a:pt x="1830" y="7318"/>
                  </a:lnTo>
                  <a:lnTo>
                    <a:pt x="2204" y="7588"/>
                  </a:lnTo>
                  <a:lnTo>
                    <a:pt x="2599" y="7817"/>
                  </a:lnTo>
                  <a:lnTo>
                    <a:pt x="2994" y="7983"/>
                  </a:lnTo>
                  <a:lnTo>
                    <a:pt x="3389" y="8128"/>
                  </a:lnTo>
                  <a:lnTo>
                    <a:pt x="3804" y="8232"/>
                  </a:lnTo>
                  <a:lnTo>
                    <a:pt x="4220" y="8295"/>
                  </a:lnTo>
                  <a:lnTo>
                    <a:pt x="4636" y="8316"/>
                  </a:lnTo>
                  <a:lnTo>
                    <a:pt x="4636" y="8316"/>
                  </a:lnTo>
                  <a:lnTo>
                    <a:pt x="5031" y="8295"/>
                  </a:lnTo>
                  <a:lnTo>
                    <a:pt x="5405" y="8253"/>
                  </a:lnTo>
                  <a:lnTo>
                    <a:pt x="5759" y="8149"/>
                  </a:lnTo>
                  <a:lnTo>
                    <a:pt x="6112" y="8024"/>
                  </a:lnTo>
                  <a:lnTo>
                    <a:pt x="6465" y="7879"/>
                  </a:lnTo>
                  <a:lnTo>
                    <a:pt x="6777" y="7671"/>
                  </a:lnTo>
                  <a:lnTo>
                    <a:pt x="7089" y="7442"/>
                  </a:lnTo>
                  <a:lnTo>
                    <a:pt x="7359" y="7172"/>
                  </a:lnTo>
                  <a:lnTo>
                    <a:pt x="7359" y="7172"/>
                  </a:lnTo>
                  <a:lnTo>
                    <a:pt x="7630" y="6881"/>
                  </a:lnTo>
                  <a:lnTo>
                    <a:pt x="7837" y="6548"/>
                  </a:lnTo>
                  <a:lnTo>
                    <a:pt x="8025" y="6195"/>
                  </a:lnTo>
                  <a:lnTo>
                    <a:pt x="8170" y="5842"/>
                  </a:lnTo>
                  <a:lnTo>
                    <a:pt x="8274" y="5447"/>
                  </a:lnTo>
                  <a:lnTo>
                    <a:pt x="8336" y="5072"/>
                  </a:lnTo>
                  <a:lnTo>
                    <a:pt x="8357" y="4677"/>
                  </a:lnTo>
                  <a:lnTo>
                    <a:pt x="8336" y="4283"/>
                  </a:lnTo>
                  <a:lnTo>
                    <a:pt x="8295" y="3888"/>
                  </a:lnTo>
                  <a:lnTo>
                    <a:pt x="8191" y="3493"/>
                  </a:lnTo>
                  <a:lnTo>
                    <a:pt x="8066" y="3098"/>
                  </a:lnTo>
                  <a:lnTo>
                    <a:pt x="7900" y="2703"/>
                  </a:lnTo>
                  <a:lnTo>
                    <a:pt x="7713" y="2328"/>
                  </a:lnTo>
                  <a:lnTo>
                    <a:pt x="7463" y="1975"/>
                  </a:lnTo>
                  <a:lnTo>
                    <a:pt x="7193" y="1642"/>
                  </a:lnTo>
                  <a:lnTo>
                    <a:pt x="6881" y="1310"/>
                  </a:lnTo>
                  <a:lnTo>
                    <a:pt x="6881" y="1310"/>
                  </a:lnTo>
                  <a:lnTo>
                    <a:pt x="6528" y="998"/>
                  </a:lnTo>
                  <a:lnTo>
                    <a:pt x="6154" y="748"/>
                  </a:lnTo>
                  <a:lnTo>
                    <a:pt x="5759" y="520"/>
                  </a:lnTo>
                  <a:lnTo>
                    <a:pt x="5364" y="333"/>
                  </a:lnTo>
                  <a:lnTo>
                    <a:pt x="4948" y="187"/>
                  </a:lnTo>
                  <a:lnTo>
                    <a:pt x="4553" y="83"/>
                  </a:lnTo>
                  <a:lnTo>
                    <a:pt x="4137" y="21"/>
                  </a:lnTo>
                  <a:lnTo>
                    <a:pt x="372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4"/>
            <p:cNvSpPr/>
            <p:nvPr/>
          </p:nvSpPr>
          <p:spPr>
            <a:xfrm>
              <a:off x="5805798" y="2760802"/>
              <a:ext cx="739451" cy="402781"/>
            </a:xfrm>
            <a:custGeom>
              <a:rect b="b" l="l" r="r" t="t"/>
              <a:pathLst>
                <a:path extrusionOk="0" h="16986" w="31184">
                  <a:moveTo>
                    <a:pt x="11060" y="1"/>
                  </a:moveTo>
                  <a:lnTo>
                    <a:pt x="10748" y="22"/>
                  </a:lnTo>
                  <a:lnTo>
                    <a:pt x="10415" y="42"/>
                  </a:lnTo>
                  <a:lnTo>
                    <a:pt x="10104" y="63"/>
                  </a:lnTo>
                  <a:lnTo>
                    <a:pt x="9792" y="126"/>
                  </a:lnTo>
                  <a:lnTo>
                    <a:pt x="9480" y="188"/>
                  </a:lnTo>
                  <a:lnTo>
                    <a:pt x="9189" y="271"/>
                  </a:lnTo>
                  <a:lnTo>
                    <a:pt x="8877" y="354"/>
                  </a:lnTo>
                  <a:lnTo>
                    <a:pt x="8607" y="479"/>
                  </a:lnTo>
                  <a:lnTo>
                    <a:pt x="8316" y="604"/>
                  </a:lnTo>
                  <a:lnTo>
                    <a:pt x="8046" y="728"/>
                  </a:lnTo>
                  <a:lnTo>
                    <a:pt x="7775" y="874"/>
                  </a:lnTo>
                  <a:lnTo>
                    <a:pt x="7505" y="1040"/>
                  </a:lnTo>
                  <a:lnTo>
                    <a:pt x="7256" y="1207"/>
                  </a:lnTo>
                  <a:lnTo>
                    <a:pt x="7027" y="1394"/>
                  </a:lnTo>
                  <a:lnTo>
                    <a:pt x="6798" y="1581"/>
                  </a:lnTo>
                  <a:lnTo>
                    <a:pt x="6570" y="1789"/>
                  </a:lnTo>
                  <a:lnTo>
                    <a:pt x="6362" y="2017"/>
                  </a:lnTo>
                  <a:lnTo>
                    <a:pt x="6154" y="2246"/>
                  </a:lnTo>
                  <a:lnTo>
                    <a:pt x="5967" y="2475"/>
                  </a:lnTo>
                  <a:lnTo>
                    <a:pt x="5780" y="2724"/>
                  </a:lnTo>
                  <a:lnTo>
                    <a:pt x="5613" y="2974"/>
                  </a:lnTo>
                  <a:lnTo>
                    <a:pt x="5468" y="3244"/>
                  </a:lnTo>
                  <a:lnTo>
                    <a:pt x="5322" y="3514"/>
                  </a:lnTo>
                  <a:lnTo>
                    <a:pt x="5177" y="3784"/>
                  </a:lnTo>
                  <a:lnTo>
                    <a:pt x="5073" y="4075"/>
                  </a:lnTo>
                  <a:lnTo>
                    <a:pt x="4969" y="4367"/>
                  </a:lnTo>
                  <a:lnTo>
                    <a:pt x="4865" y="4658"/>
                  </a:lnTo>
                  <a:lnTo>
                    <a:pt x="4802" y="4969"/>
                  </a:lnTo>
                  <a:lnTo>
                    <a:pt x="4740" y="5281"/>
                  </a:lnTo>
                  <a:lnTo>
                    <a:pt x="4699" y="5593"/>
                  </a:lnTo>
                  <a:lnTo>
                    <a:pt x="4657" y="5905"/>
                  </a:lnTo>
                  <a:lnTo>
                    <a:pt x="4657" y="6238"/>
                  </a:lnTo>
                  <a:lnTo>
                    <a:pt x="4657" y="6258"/>
                  </a:lnTo>
                  <a:lnTo>
                    <a:pt x="4408" y="6279"/>
                  </a:lnTo>
                  <a:lnTo>
                    <a:pt x="4158" y="6321"/>
                  </a:lnTo>
                  <a:lnTo>
                    <a:pt x="3909" y="6362"/>
                  </a:lnTo>
                  <a:lnTo>
                    <a:pt x="3659" y="6425"/>
                  </a:lnTo>
                  <a:lnTo>
                    <a:pt x="3202" y="6570"/>
                  </a:lnTo>
                  <a:lnTo>
                    <a:pt x="2744" y="6757"/>
                  </a:lnTo>
                  <a:lnTo>
                    <a:pt x="2329" y="7007"/>
                  </a:lnTo>
                  <a:lnTo>
                    <a:pt x="1954" y="7277"/>
                  </a:lnTo>
                  <a:lnTo>
                    <a:pt x="1580" y="7568"/>
                  </a:lnTo>
                  <a:lnTo>
                    <a:pt x="1248" y="7921"/>
                  </a:lnTo>
                  <a:lnTo>
                    <a:pt x="957" y="8275"/>
                  </a:lnTo>
                  <a:lnTo>
                    <a:pt x="686" y="8670"/>
                  </a:lnTo>
                  <a:lnTo>
                    <a:pt x="478" y="9106"/>
                  </a:lnTo>
                  <a:lnTo>
                    <a:pt x="291" y="9543"/>
                  </a:lnTo>
                  <a:lnTo>
                    <a:pt x="146" y="10000"/>
                  </a:lnTo>
                  <a:lnTo>
                    <a:pt x="63" y="10478"/>
                  </a:lnTo>
                  <a:lnTo>
                    <a:pt x="21" y="10728"/>
                  </a:lnTo>
                  <a:lnTo>
                    <a:pt x="0" y="10977"/>
                  </a:lnTo>
                  <a:lnTo>
                    <a:pt x="0" y="11227"/>
                  </a:lnTo>
                  <a:lnTo>
                    <a:pt x="21" y="11476"/>
                  </a:lnTo>
                  <a:lnTo>
                    <a:pt x="21" y="11601"/>
                  </a:lnTo>
                  <a:lnTo>
                    <a:pt x="42" y="11892"/>
                  </a:lnTo>
                  <a:lnTo>
                    <a:pt x="83" y="12162"/>
                  </a:lnTo>
                  <a:lnTo>
                    <a:pt x="146" y="12433"/>
                  </a:lnTo>
                  <a:lnTo>
                    <a:pt x="208" y="12703"/>
                  </a:lnTo>
                  <a:lnTo>
                    <a:pt x="291" y="12952"/>
                  </a:lnTo>
                  <a:lnTo>
                    <a:pt x="374" y="13223"/>
                  </a:lnTo>
                  <a:lnTo>
                    <a:pt x="478" y="13472"/>
                  </a:lnTo>
                  <a:lnTo>
                    <a:pt x="603" y="13701"/>
                  </a:lnTo>
                  <a:lnTo>
                    <a:pt x="853" y="14179"/>
                  </a:lnTo>
                  <a:lnTo>
                    <a:pt x="1144" y="14615"/>
                  </a:lnTo>
                  <a:lnTo>
                    <a:pt x="1476" y="15031"/>
                  </a:lnTo>
                  <a:lnTo>
                    <a:pt x="1850" y="15405"/>
                  </a:lnTo>
                  <a:lnTo>
                    <a:pt x="2245" y="15738"/>
                  </a:lnTo>
                  <a:lnTo>
                    <a:pt x="2682" y="16050"/>
                  </a:lnTo>
                  <a:lnTo>
                    <a:pt x="3139" y="16320"/>
                  </a:lnTo>
                  <a:lnTo>
                    <a:pt x="3618" y="16549"/>
                  </a:lnTo>
                  <a:lnTo>
                    <a:pt x="3867" y="16632"/>
                  </a:lnTo>
                  <a:lnTo>
                    <a:pt x="4116" y="16715"/>
                  </a:lnTo>
                  <a:lnTo>
                    <a:pt x="4387" y="16798"/>
                  </a:lnTo>
                  <a:lnTo>
                    <a:pt x="4657" y="16861"/>
                  </a:lnTo>
                  <a:lnTo>
                    <a:pt x="4927" y="16902"/>
                  </a:lnTo>
                  <a:lnTo>
                    <a:pt x="5197" y="16944"/>
                  </a:lnTo>
                  <a:lnTo>
                    <a:pt x="5468" y="16964"/>
                  </a:lnTo>
                  <a:lnTo>
                    <a:pt x="5759" y="16985"/>
                  </a:lnTo>
                  <a:lnTo>
                    <a:pt x="26755" y="16985"/>
                  </a:lnTo>
                  <a:lnTo>
                    <a:pt x="27192" y="16964"/>
                  </a:lnTo>
                  <a:lnTo>
                    <a:pt x="27628" y="16902"/>
                  </a:lnTo>
                  <a:lnTo>
                    <a:pt x="28044" y="16798"/>
                  </a:lnTo>
                  <a:lnTo>
                    <a:pt x="28460" y="16653"/>
                  </a:lnTo>
                  <a:lnTo>
                    <a:pt x="28834" y="16466"/>
                  </a:lnTo>
                  <a:lnTo>
                    <a:pt x="29208" y="16258"/>
                  </a:lnTo>
                  <a:lnTo>
                    <a:pt x="29541" y="16008"/>
                  </a:lnTo>
                  <a:lnTo>
                    <a:pt x="29853" y="15738"/>
                  </a:lnTo>
                  <a:lnTo>
                    <a:pt x="30144" y="15426"/>
                  </a:lnTo>
                  <a:lnTo>
                    <a:pt x="30393" y="15093"/>
                  </a:lnTo>
                  <a:lnTo>
                    <a:pt x="30622" y="14740"/>
                  </a:lnTo>
                  <a:lnTo>
                    <a:pt x="30809" y="14345"/>
                  </a:lnTo>
                  <a:lnTo>
                    <a:pt x="30955" y="13950"/>
                  </a:lnTo>
                  <a:lnTo>
                    <a:pt x="31079" y="13534"/>
                  </a:lnTo>
                  <a:lnTo>
                    <a:pt x="31142" y="13098"/>
                  </a:lnTo>
                  <a:lnTo>
                    <a:pt x="31183" y="12661"/>
                  </a:lnTo>
                  <a:lnTo>
                    <a:pt x="31163" y="12245"/>
                  </a:lnTo>
                  <a:lnTo>
                    <a:pt x="31100" y="11747"/>
                  </a:lnTo>
                  <a:lnTo>
                    <a:pt x="30996" y="11268"/>
                  </a:lnTo>
                  <a:lnTo>
                    <a:pt x="30830" y="10832"/>
                  </a:lnTo>
                  <a:lnTo>
                    <a:pt x="30643" y="10395"/>
                  </a:lnTo>
                  <a:lnTo>
                    <a:pt x="30414" y="9979"/>
                  </a:lnTo>
                  <a:lnTo>
                    <a:pt x="30165" y="9584"/>
                  </a:lnTo>
                  <a:lnTo>
                    <a:pt x="29874" y="9231"/>
                  </a:lnTo>
                  <a:lnTo>
                    <a:pt x="29541" y="8898"/>
                  </a:lnTo>
                  <a:lnTo>
                    <a:pt x="29188" y="8587"/>
                  </a:lnTo>
                  <a:lnTo>
                    <a:pt x="28813" y="8316"/>
                  </a:lnTo>
                  <a:lnTo>
                    <a:pt x="28398" y="8088"/>
                  </a:lnTo>
                  <a:lnTo>
                    <a:pt x="27982" y="7901"/>
                  </a:lnTo>
                  <a:lnTo>
                    <a:pt x="27525" y="7734"/>
                  </a:lnTo>
                  <a:lnTo>
                    <a:pt x="27067" y="7610"/>
                  </a:lnTo>
                  <a:lnTo>
                    <a:pt x="26589" y="7547"/>
                  </a:lnTo>
                  <a:lnTo>
                    <a:pt x="26111" y="7506"/>
                  </a:lnTo>
                  <a:lnTo>
                    <a:pt x="25861" y="7506"/>
                  </a:lnTo>
                  <a:lnTo>
                    <a:pt x="25612" y="7069"/>
                  </a:lnTo>
                  <a:lnTo>
                    <a:pt x="25342" y="6653"/>
                  </a:lnTo>
                  <a:lnTo>
                    <a:pt x="25051" y="6258"/>
                  </a:lnTo>
                  <a:lnTo>
                    <a:pt x="24739" y="5905"/>
                  </a:lnTo>
                  <a:lnTo>
                    <a:pt x="24385" y="5551"/>
                  </a:lnTo>
                  <a:lnTo>
                    <a:pt x="24011" y="5240"/>
                  </a:lnTo>
                  <a:lnTo>
                    <a:pt x="23637" y="4928"/>
                  </a:lnTo>
                  <a:lnTo>
                    <a:pt x="23221" y="4678"/>
                  </a:lnTo>
                  <a:lnTo>
                    <a:pt x="22805" y="4429"/>
                  </a:lnTo>
                  <a:lnTo>
                    <a:pt x="22369" y="4221"/>
                  </a:lnTo>
                  <a:lnTo>
                    <a:pt x="21932" y="4034"/>
                  </a:lnTo>
                  <a:lnTo>
                    <a:pt x="21454" y="3888"/>
                  </a:lnTo>
                  <a:lnTo>
                    <a:pt x="20976" y="3764"/>
                  </a:lnTo>
                  <a:lnTo>
                    <a:pt x="20498" y="3660"/>
                  </a:lnTo>
                  <a:lnTo>
                    <a:pt x="19999" y="3618"/>
                  </a:lnTo>
                  <a:lnTo>
                    <a:pt x="19500" y="3577"/>
                  </a:lnTo>
                  <a:lnTo>
                    <a:pt x="19001" y="3597"/>
                  </a:lnTo>
                  <a:lnTo>
                    <a:pt x="18502" y="3660"/>
                  </a:lnTo>
                  <a:lnTo>
                    <a:pt x="18003" y="3764"/>
                  </a:lnTo>
                  <a:lnTo>
                    <a:pt x="17525" y="3888"/>
                  </a:lnTo>
                  <a:lnTo>
                    <a:pt x="17255" y="3452"/>
                  </a:lnTo>
                  <a:lnTo>
                    <a:pt x="16985" y="3057"/>
                  </a:lnTo>
                  <a:lnTo>
                    <a:pt x="16673" y="2662"/>
                  </a:lnTo>
                  <a:lnTo>
                    <a:pt x="16340" y="2288"/>
                  </a:lnTo>
                  <a:lnTo>
                    <a:pt x="15987" y="1955"/>
                  </a:lnTo>
                  <a:lnTo>
                    <a:pt x="15613" y="1643"/>
                  </a:lnTo>
                  <a:lnTo>
                    <a:pt x="15238" y="1352"/>
                  </a:lnTo>
                  <a:lnTo>
                    <a:pt x="14823" y="1082"/>
                  </a:lnTo>
                  <a:lnTo>
                    <a:pt x="14386" y="832"/>
                  </a:lnTo>
                  <a:lnTo>
                    <a:pt x="13950" y="625"/>
                  </a:lnTo>
                  <a:lnTo>
                    <a:pt x="13492" y="458"/>
                  </a:lnTo>
                  <a:lnTo>
                    <a:pt x="13035" y="292"/>
                  </a:lnTo>
                  <a:lnTo>
                    <a:pt x="12557" y="188"/>
                  </a:lnTo>
                  <a:lnTo>
                    <a:pt x="12058" y="84"/>
                  </a:lnTo>
                  <a:lnTo>
                    <a:pt x="11559" y="42"/>
                  </a:lnTo>
                  <a:lnTo>
                    <a:pt x="110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4"/>
            <p:cNvSpPr/>
            <p:nvPr/>
          </p:nvSpPr>
          <p:spPr>
            <a:xfrm>
              <a:off x="6259288" y="1584171"/>
              <a:ext cx="576285" cy="313052"/>
            </a:xfrm>
            <a:custGeom>
              <a:rect b="b" l="l" r="r" t="t"/>
              <a:pathLst>
                <a:path extrusionOk="0" h="13202" w="24303">
                  <a:moveTo>
                    <a:pt x="8129" y="0"/>
                  </a:moveTo>
                  <a:lnTo>
                    <a:pt x="7880" y="42"/>
                  </a:lnTo>
                  <a:lnTo>
                    <a:pt x="7630" y="83"/>
                  </a:lnTo>
                  <a:lnTo>
                    <a:pt x="7152" y="187"/>
                  </a:lnTo>
                  <a:lnTo>
                    <a:pt x="6716" y="354"/>
                  </a:lnTo>
                  <a:lnTo>
                    <a:pt x="6279" y="541"/>
                  </a:lnTo>
                  <a:lnTo>
                    <a:pt x="5863" y="790"/>
                  </a:lnTo>
                  <a:lnTo>
                    <a:pt x="5489" y="1061"/>
                  </a:lnTo>
                  <a:lnTo>
                    <a:pt x="5136" y="1372"/>
                  </a:lnTo>
                  <a:lnTo>
                    <a:pt x="4803" y="1726"/>
                  </a:lnTo>
                  <a:lnTo>
                    <a:pt x="4512" y="2100"/>
                  </a:lnTo>
                  <a:lnTo>
                    <a:pt x="4263" y="2495"/>
                  </a:lnTo>
                  <a:lnTo>
                    <a:pt x="4055" y="2931"/>
                  </a:lnTo>
                  <a:lnTo>
                    <a:pt x="3868" y="3389"/>
                  </a:lnTo>
                  <a:lnTo>
                    <a:pt x="3743" y="3846"/>
                  </a:lnTo>
                  <a:lnTo>
                    <a:pt x="3701" y="4096"/>
                  </a:lnTo>
                  <a:lnTo>
                    <a:pt x="3660" y="4345"/>
                  </a:lnTo>
                  <a:lnTo>
                    <a:pt x="3639" y="4595"/>
                  </a:lnTo>
                  <a:lnTo>
                    <a:pt x="3639" y="4844"/>
                  </a:lnTo>
                  <a:lnTo>
                    <a:pt x="3244" y="4886"/>
                  </a:lnTo>
                  <a:lnTo>
                    <a:pt x="2849" y="4969"/>
                  </a:lnTo>
                  <a:lnTo>
                    <a:pt x="2496" y="5073"/>
                  </a:lnTo>
                  <a:lnTo>
                    <a:pt x="2142" y="5239"/>
                  </a:lnTo>
                  <a:lnTo>
                    <a:pt x="1830" y="5405"/>
                  </a:lnTo>
                  <a:lnTo>
                    <a:pt x="1518" y="5634"/>
                  </a:lnTo>
                  <a:lnTo>
                    <a:pt x="1227" y="5863"/>
                  </a:lnTo>
                  <a:lnTo>
                    <a:pt x="978" y="6133"/>
                  </a:lnTo>
                  <a:lnTo>
                    <a:pt x="749" y="6424"/>
                  </a:lnTo>
                  <a:lnTo>
                    <a:pt x="541" y="6736"/>
                  </a:lnTo>
                  <a:lnTo>
                    <a:pt x="375" y="7048"/>
                  </a:lnTo>
                  <a:lnTo>
                    <a:pt x="230" y="7401"/>
                  </a:lnTo>
                  <a:lnTo>
                    <a:pt x="126" y="7754"/>
                  </a:lnTo>
                  <a:lnTo>
                    <a:pt x="42" y="8129"/>
                  </a:lnTo>
                  <a:lnTo>
                    <a:pt x="1" y="8524"/>
                  </a:lnTo>
                  <a:lnTo>
                    <a:pt x="22" y="8919"/>
                  </a:lnTo>
                  <a:lnTo>
                    <a:pt x="22" y="9002"/>
                  </a:lnTo>
                  <a:lnTo>
                    <a:pt x="63" y="9438"/>
                  </a:lnTo>
                  <a:lnTo>
                    <a:pt x="167" y="9854"/>
                  </a:lnTo>
                  <a:lnTo>
                    <a:pt x="292" y="10270"/>
                  </a:lnTo>
                  <a:lnTo>
                    <a:pt x="458" y="10644"/>
                  </a:lnTo>
                  <a:lnTo>
                    <a:pt x="666" y="11018"/>
                  </a:lnTo>
                  <a:lnTo>
                    <a:pt x="895" y="11351"/>
                  </a:lnTo>
                  <a:lnTo>
                    <a:pt x="1165" y="11663"/>
                  </a:lnTo>
                  <a:lnTo>
                    <a:pt x="1435" y="11975"/>
                  </a:lnTo>
                  <a:lnTo>
                    <a:pt x="1747" y="12224"/>
                  </a:lnTo>
                  <a:lnTo>
                    <a:pt x="2101" y="12474"/>
                  </a:lnTo>
                  <a:lnTo>
                    <a:pt x="2454" y="12681"/>
                  </a:lnTo>
                  <a:lnTo>
                    <a:pt x="2828" y="12848"/>
                  </a:lnTo>
                  <a:lnTo>
                    <a:pt x="3223" y="12993"/>
                  </a:lnTo>
                  <a:lnTo>
                    <a:pt x="3618" y="13097"/>
                  </a:lnTo>
                  <a:lnTo>
                    <a:pt x="4055" y="13160"/>
                  </a:lnTo>
                  <a:lnTo>
                    <a:pt x="4491" y="13201"/>
                  </a:lnTo>
                  <a:lnTo>
                    <a:pt x="20852" y="13201"/>
                  </a:lnTo>
                  <a:lnTo>
                    <a:pt x="21205" y="13180"/>
                  </a:lnTo>
                  <a:lnTo>
                    <a:pt x="21538" y="13139"/>
                  </a:lnTo>
                  <a:lnTo>
                    <a:pt x="21871" y="13056"/>
                  </a:lnTo>
                  <a:lnTo>
                    <a:pt x="22182" y="12952"/>
                  </a:lnTo>
                  <a:lnTo>
                    <a:pt x="22473" y="12806"/>
                  </a:lnTo>
                  <a:lnTo>
                    <a:pt x="22764" y="12640"/>
                  </a:lnTo>
                  <a:lnTo>
                    <a:pt x="23035" y="12453"/>
                  </a:lnTo>
                  <a:lnTo>
                    <a:pt x="23284" y="12224"/>
                  </a:lnTo>
                  <a:lnTo>
                    <a:pt x="23492" y="11995"/>
                  </a:lnTo>
                  <a:lnTo>
                    <a:pt x="23700" y="11725"/>
                  </a:lnTo>
                  <a:lnTo>
                    <a:pt x="23866" y="11455"/>
                  </a:lnTo>
                  <a:lnTo>
                    <a:pt x="24012" y="11164"/>
                  </a:lnTo>
                  <a:lnTo>
                    <a:pt x="24137" y="10852"/>
                  </a:lnTo>
                  <a:lnTo>
                    <a:pt x="24220" y="10519"/>
                  </a:lnTo>
                  <a:lnTo>
                    <a:pt x="24282" y="10187"/>
                  </a:lnTo>
                  <a:lnTo>
                    <a:pt x="24303" y="9833"/>
                  </a:lnTo>
                  <a:lnTo>
                    <a:pt x="24303" y="9501"/>
                  </a:lnTo>
                  <a:lnTo>
                    <a:pt x="24240" y="9127"/>
                  </a:lnTo>
                  <a:lnTo>
                    <a:pt x="24157" y="8752"/>
                  </a:lnTo>
                  <a:lnTo>
                    <a:pt x="24033" y="8399"/>
                  </a:lnTo>
                  <a:lnTo>
                    <a:pt x="23887" y="8066"/>
                  </a:lnTo>
                  <a:lnTo>
                    <a:pt x="23721" y="7734"/>
                  </a:lnTo>
                  <a:lnTo>
                    <a:pt x="23513" y="7443"/>
                  </a:lnTo>
                  <a:lnTo>
                    <a:pt x="23284" y="7172"/>
                  </a:lnTo>
                  <a:lnTo>
                    <a:pt x="23035" y="6902"/>
                  </a:lnTo>
                  <a:lnTo>
                    <a:pt x="22744" y="6673"/>
                  </a:lnTo>
                  <a:lnTo>
                    <a:pt x="22453" y="6466"/>
                  </a:lnTo>
                  <a:lnTo>
                    <a:pt x="22141" y="6278"/>
                  </a:lnTo>
                  <a:lnTo>
                    <a:pt x="21808" y="6133"/>
                  </a:lnTo>
                  <a:lnTo>
                    <a:pt x="21455" y="6008"/>
                  </a:lnTo>
                  <a:lnTo>
                    <a:pt x="21101" y="5904"/>
                  </a:lnTo>
                  <a:lnTo>
                    <a:pt x="20727" y="5863"/>
                  </a:lnTo>
                  <a:lnTo>
                    <a:pt x="20353" y="5842"/>
                  </a:lnTo>
                  <a:lnTo>
                    <a:pt x="20166" y="5842"/>
                  </a:lnTo>
                  <a:lnTo>
                    <a:pt x="19979" y="5489"/>
                  </a:lnTo>
                  <a:lnTo>
                    <a:pt x="19771" y="5177"/>
                  </a:lnTo>
                  <a:lnTo>
                    <a:pt x="19542" y="4865"/>
                  </a:lnTo>
                  <a:lnTo>
                    <a:pt x="19272" y="4574"/>
                  </a:lnTo>
                  <a:lnTo>
                    <a:pt x="19023" y="4304"/>
                  </a:lnTo>
                  <a:lnTo>
                    <a:pt x="18731" y="4054"/>
                  </a:lnTo>
                  <a:lnTo>
                    <a:pt x="18420" y="3825"/>
                  </a:lnTo>
                  <a:lnTo>
                    <a:pt x="18108" y="3618"/>
                  </a:lnTo>
                  <a:lnTo>
                    <a:pt x="17775" y="3430"/>
                  </a:lnTo>
                  <a:lnTo>
                    <a:pt x="17443" y="3264"/>
                  </a:lnTo>
                  <a:lnTo>
                    <a:pt x="17089" y="3119"/>
                  </a:lnTo>
                  <a:lnTo>
                    <a:pt x="16736" y="3015"/>
                  </a:lnTo>
                  <a:lnTo>
                    <a:pt x="16362" y="2911"/>
                  </a:lnTo>
                  <a:lnTo>
                    <a:pt x="15987" y="2848"/>
                  </a:lnTo>
                  <a:lnTo>
                    <a:pt x="15592" y="2786"/>
                  </a:lnTo>
                  <a:lnTo>
                    <a:pt x="14823" y="2786"/>
                  </a:lnTo>
                  <a:lnTo>
                    <a:pt x="14428" y="2828"/>
                  </a:lnTo>
                  <a:lnTo>
                    <a:pt x="14033" y="2911"/>
                  </a:lnTo>
                  <a:lnTo>
                    <a:pt x="13659" y="3015"/>
                  </a:lnTo>
                  <a:lnTo>
                    <a:pt x="13451" y="2682"/>
                  </a:lnTo>
                  <a:lnTo>
                    <a:pt x="13243" y="2349"/>
                  </a:lnTo>
                  <a:lnTo>
                    <a:pt x="12994" y="2058"/>
                  </a:lnTo>
                  <a:lnTo>
                    <a:pt x="12744" y="1767"/>
                  </a:lnTo>
                  <a:lnTo>
                    <a:pt x="12474" y="1497"/>
                  </a:lnTo>
                  <a:lnTo>
                    <a:pt x="12183" y="1248"/>
                  </a:lnTo>
                  <a:lnTo>
                    <a:pt x="11871" y="1019"/>
                  </a:lnTo>
                  <a:lnTo>
                    <a:pt x="11559" y="832"/>
                  </a:lnTo>
                  <a:lnTo>
                    <a:pt x="11227" y="645"/>
                  </a:lnTo>
                  <a:lnTo>
                    <a:pt x="10873" y="478"/>
                  </a:lnTo>
                  <a:lnTo>
                    <a:pt x="10520" y="333"/>
                  </a:lnTo>
                  <a:lnTo>
                    <a:pt x="10167" y="208"/>
                  </a:lnTo>
                  <a:lnTo>
                    <a:pt x="9792" y="125"/>
                  </a:lnTo>
                  <a:lnTo>
                    <a:pt x="9397" y="63"/>
                  </a:lnTo>
                  <a:lnTo>
                    <a:pt x="90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4"/>
            <p:cNvSpPr/>
            <p:nvPr/>
          </p:nvSpPr>
          <p:spPr>
            <a:xfrm>
              <a:off x="6259288" y="1584171"/>
              <a:ext cx="576285" cy="313052"/>
            </a:xfrm>
            <a:custGeom>
              <a:rect b="b" l="l" r="r" t="t"/>
              <a:pathLst>
                <a:path extrusionOk="0" fill="none" h="13202" w="24303">
                  <a:moveTo>
                    <a:pt x="20353" y="5842"/>
                  </a:moveTo>
                  <a:lnTo>
                    <a:pt x="20166" y="5842"/>
                  </a:lnTo>
                  <a:lnTo>
                    <a:pt x="20166" y="5842"/>
                  </a:lnTo>
                  <a:lnTo>
                    <a:pt x="19979" y="5489"/>
                  </a:lnTo>
                  <a:lnTo>
                    <a:pt x="19771" y="5177"/>
                  </a:lnTo>
                  <a:lnTo>
                    <a:pt x="19542" y="4865"/>
                  </a:lnTo>
                  <a:lnTo>
                    <a:pt x="19272" y="4574"/>
                  </a:lnTo>
                  <a:lnTo>
                    <a:pt x="19023" y="4304"/>
                  </a:lnTo>
                  <a:lnTo>
                    <a:pt x="18731" y="4054"/>
                  </a:lnTo>
                  <a:lnTo>
                    <a:pt x="18420" y="3825"/>
                  </a:lnTo>
                  <a:lnTo>
                    <a:pt x="18108" y="3618"/>
                  </a:lnTo>
                  <a:lnTo>
                    <a:pt x="17775" y="3430"/>
                  </a:lnTo>
                  <a:lnTo>
                    <a:pt x="17443" y="3264"/>
                  </a:lnTo>
                  <a:lnTo>
                    <a:pt x="17089" y="3119"/>
                  </a:lnTo>
                  <a:lnTo>
                    <a:pt x="16736" y="3015"/>
                  </a:lnTo>
                  <a:lnTo>
                    <a:pt x="16362" y="2911"/>
                  </a:lnTo>
                  <a:lnTo>
                    <a:pt x="15987" y="2848"/>
                  </a:lnTo>
                  <a:lnTo>
                    <a:pt x="15592" y="2786"/>
                  </a:lnTo>
                  <a:lnTo>
                    <a:pt x="15218" y="2786"/>
                  </a:lnTo>
                  <a:lnTo>
                    <a:pt x="15218" y="2786"/>
                  </a:lnTo>
                  <a:lnTo>
                    <a:pt x="14823" y="2786"/>
                  </a:lnTo>
                  <a:lnTo>
                    <a:pt x="14428" y="2828"/>
                  </a:lnTo>
                  <a:lnTo>
                    <a:pt x="14033" y="2911"/>
                  </a:lnTo>
                  <a:lnTo>
                    <a:pt x="13659" y="3015"/>
                  </a:lnTo>
                  <a:lnTo>
                    <a:pt x="13659" y="3015"/>
                  </a:lnTo>
                  <a:lnTo>
                    <a:pt x="13451" y="2682"/>
                  </a:lnTo>
                  <a:lnTo>
                    <a:pt x="13243" y="2349"/>
                  </a:lnTo>
                  <a:lnTo>
                    <a:pt x="12994" y="2058"/>
                  </a:lnTo>
                  <a:lnTo>
                    <a:pt x="12744" y="1767"/>
                  </a:lnTo>
                  <a:lnTo>
                    <a:pt x="12474" y="1497"/>
                  </a:lnTo>
                  <a:lnTo>
                    <a:pt x="12183" y="1248"/>
                  </a:lnTo>
                  <a:lnTo>
                    <a:pt x="11871" y="1019"/>
                  </a:lnTo>
                  <a:lnTo>
                    <a:pt x="11559" y="832"/>
                  </a:lnTo>
                  <a:lnTo>
                    <a:pt x="11227" y="645"/>
                  </a:lnTo>
                  <a:lnTo>
                    <a:pt x="10873" y="478"/>
                  </a:lnTo>
                  <a:lnTo>
                    <a:pt x="10520" y="333"/>
                  </a:lnTo>
                  <a:lnTo>
                    <a:pt x="10167" y="208"/>
                  </a:lnTo>
                  <a:lnTo>
                    <a:pt x="9792" y="125"/>
                  </a:lnTo>
                  <a:lnTo>
                    <a:pt x="9397" y="63"/>
                  </a:lnTo>
                  <a:lnTo>
                    <a:pt x="9023" y="0"/>
                  </a:lnTo>
                  <a:lnTo>
                    <a:pt x="8628" y="0"/>
                  </a:lnTo>
                  <a:lnTo>
                    <a:pt x="8628" y="0"/>
                  </a:lnTo>
                  <a:lnTo>
                    <a:pt x="8379" y="0"/>
                  </a:lnTo>
                  <a:lnTo>
                    <a:pt x="8129" y="0"/>
                  </a:lnTo>
                  <a:lnTo>
                    <a:pt x="7880" y="42"/>
                  </a:lnTo>
                  <a:lnTo>
                    <a:pt x="7630" y="83"/>
                  </a:lnTo>
                  <a:lnTo>
                    <a:pt x="7152" y="187"/>
                  </a:lnTo>
                  <a:lnTo>
                    <a:pt x="6716" y="354"/>
                  </a:lnTo>
                  <a:lnTo>
                    <a:pt x="6279" y="541"/>
                  </a:lnTo>
                  <a:lnTo>
                    <a:pt x="5863" y="790"/>
                  </a:lnTo>
                  <a:lnTo>
                    <a:pt x="5489" y="1061"/>
                  </a:lnTo>
                  <a:lnTo>
                    <a:pt x="5136" y="1372"/>
                  </a:lnTo>
                  <a:lnTo>
                    <a:pt x="4803" y="1726"/>
                  </a:lnTo>
                  <a:lnTo>
                    <a:pt x="4512" y="2100"/>
                  </a:lnTo>
                  <a:lnTo>
                    <a:pt x="4263" y="2495"/>
                  </a:lnTo>
                  <a:lnTo>
                    <a:pt x="4055" y="2931"/>
                  </a:lnTo>
                  <a:lnTo>
                    <a:pt x="3868" y="3389"/>
                  </a:lnTo>
                  <a:lnTo>
                    <a:pt x="3743" y="3846"/>
                  </a:lnTo>
                  <a:lnTo>
                    <a:pt x="3701" y="4096"/>
                  </a:lnTo>
                  <a:lnTo>
                    <a:pt x="3660" y="4345"/>
                  </a:lnTo>
                  <a:lnTo>
                    <a:pt x="3639" y="4595"/>
                  </a:lnTo>
                  <a:lnTo>
                    <a:pt x="3639" y="4844"/>
                  </a:lnTo>
                  <a:lnTo>
                    <a:pt x="3639" y="4844"/>
                  </a:lnTo>
                  <a:lnTo>
                    <a:pt x="3244" y="4886"/>
                  </a:lnTo>
                  <a:lnTo>
                    <a:pt x="2849" y="4969"/>
                  </a:lnTo>
                  <a:lnTo>
                    <a:pt x="2496" y="5073"/>
                  </a:lnTo>
                  <a:lnTo>
                    <a:pt x="2142" y="5239"/>
                  </a:lnTo>
                  <a:lnTo>
                    <a:pt x="1830" y="5405"/>
                  </a:lnTo>
                  <a:lnTo>
                    <a:pt x="1518" y="5634"/>
                  </a:lnTo>
                  <a:lnTo>
                    <a:pt x="1227" y="5863"/>
                  </a:lnTo>
                  <a:lnTo>
                    <a:pt x="978" y="6133"/>
                  </a:lnTo>
                  <a:lnTo>
                    <a:pt x="749" y="6424"/>
                  </a:lnTo>
                  <a:lnTo>
                    <a:pt x="541" y="6736"/>
                  </a:lnTo>
                  <a:lnTo>
                    <a:pt x="375" y="7048"/>
                  </a:lnTo>
                  <a:lnTo>
                    <a:pt x="230" y="7401"/>
                  </a:lnTo>
                  <a:lnTo>
                    <a:pt x="126" y="7754"/>
                  </a:lnTo>
                  <a:lnTo>
                    <a:pt x="42" y="8129"/>
                  </a:lnTo>
                  <a:lnTo>
                    <a:pt x="1" y="8524"/>
                  </a:lnTo>
                  <a:lnTo>
                    <a:pt x="22" y="8919"/>
                  </a:lnTo>
                  <a:lnTo>
                    <a:pt x="22" y="8919"/>
                  </a:lnTo>
                  <a:lnTo>
                    <a:pt x="22" y="9002"/>
                  </a:lnTo>
                  <a:lnTo>
                    <a:pt x="22" y="9002"/>
                  </a:lnTo>
                  <a:lnTo>
                    <a:pt x="63" y="9438"/>
                  </a:lnTo>
                  <a:lnTo>
                    <a:pt x="167" y="9854"/>
                  </a:lnTo>
                  <a:lnTo>
                    <a:pt x="292" y="10270"/>
                  </a:lnTo>
                  <a:lnTo>
                    <a:pt x="458" y="10644"/>
                  </a:lnTo>
                  <a:lnTo>
                    <a:pt x="666" y="11018"/>
                  </a:lnTo>
                  <a:lnTo>
                    <a:pt x="895" y="11351"/>
                  </a:lnTo>
                  <a:lnTo>
                    <a:pt x="1165" y="11663"/>
                  </a:lnTo>
                  <a:lnTo>
                    <a:pt x="1435" y="11975"/>
                  </a:lnTo>
                  <a:lnTo>
                    <a:pt x="1747" y="12224"/>
                  </a:lnTo>
                  <a:lnTo>
                    <a:pt x="2101" y="12474"/>
                  </a:lnTo>
                  <a:lnTo>
                    <a:pt x="2454" y="12681"/>
                  </a:lnTo>
                  <a:lnTo>
                    <a:pt x="2828" y="12848"/>
                  </a:lnTo>
                  <a:lnTo>
                    <a:pt x="3223" y="12993"/>
                  </a:lnTo>
                  <a:lnTo>
                    <a:pt x="3618" y="13097"/>
                  </a:lnTo>
                  <a:lnTo>
                    <a:pt x="4055" y="13160"/>
                  </a:lnTo>
                  <a:lnTo>
                    <a:pt x="4491" y="13201"/>
                  </a:lnTo>
                  <a:lnTo>
                    <a:pt x="20852" y="13201"/>
                  </a:lnTo>
                  <a:lnTo>
                    <a:pt x="20852" y="13201"/>
                  </a:lnTo>
                  <a:lnTo>
                    <a:pt x="21205" y="13180"/>
                  </a:lnTo>
                  <a:lnTo>
                    <a:pt x="21538" y="13139"/>
                  </a:lnTo>
                  <a:lnTo>
                    <a:pt x="21871" y="13056"/>
                  </a:lnTo>
                  <a:lnTo>
                    <a:pt x="22182" y="12952"/>
                  </a:lnTo>
                  <a:lnTo>
                    <a:pt x="22473" y="12806"/>
                  </a:lnTo>
                  <a:lnTo>
                    <a:pt x="22764" y="12640"/>
                  </a:lnTo>
                  <a:lnTo>
                    <a:pt x="23035" y="12453"/>
                  </a:lnTo>
                  <a:lnTo>
                    <a:pt x="23284" y="12224"/>
                  </a:lnTo>
                  <a:lnTo>
                    <a:pt x="23492" y="11995"/>
                  </a:lnTo>
                  <a:lnTo>
                    <a:pt x="23700" y="11725"/>
                  </a:lnTo>
                  <a:lnTo>
                    <a:pt x="23866" y="11455"/>
                  </a:lnTo>
                  <a:lnTo>
                    <a:pt x="24012" y="11164"/>
                  </a:lnTo>
                  <a:lnTo>
                    <a:pt x="24137" y="10852"/>
                  </a:lnTo>
                  <a:lnTo>
                    <a:pt x="24220" y="10519"/>
                  </a:lnTo>
                  <a:lnTo>
                    <a:pt x="24282" y="10187"/>
                  </a:lnTo>
                  <a:lnTo>
                    <a:pt x="24303" y="9833"/>
                  </a:lnTo>
                  <a:lnTo>
                    <a:pt x="24303" y="9833"/>
                  </a:lnTo>
                  <a:lnTo>
                    <a:pt x="24303" y="9501"/>
                  </a:lnTo>
                  <a:lnTo>
                    <a:pt x="24303" y="9501"/>
                  </a:lnTo>
                  <a:lnTo>
                    <a:pt x="24240" y="9127"/>
                  </a:lnTo>
                  <a:lnTo>
                    <a:pt x="24157" y="8752"/>
                  </a:lnTo>
                  <a:lnTo>
                    <a:pt x="24033" y="8399"/>
                  </a:lnTo>
                  <a:lnTo>
                    <a:pt x="23887" y="8066"/>
                  </a:lnTo>
                  <a:lnTo>
                    <a:pt x="23721" y="7734"/>
                  </a:lnTo>
                  <a:lnTo>
                    <a:pt x="23513" y="7443"/>
                  </a:lnTo>
                  <a:lnTo>
                    <a:pt x="23284" y="7172"/>
                  </a:lnTo>
                  <a:lnTo>
                    <a:pt x="23035" y="6902"/>
                  </a:lnTo>
                  <a:lnTo>
                    <a:pt x="22744" y="6673"/>
                  </a:lnTo>
                  <a:lnTo>
                    <a:pt x="22453" y="6466"/>
                  </a:lnTo>
                  <a:lnTo>
                    <a:pt x="22141" y="6278"/>
                  </a:lnTo>
                  <a:lnTo>
                    <a:pt x="21808" y="6133"/>
                  </a:lnTo>
                  <a:lnTo>
                    <a:pt x="21455" y="6008"/>
                  </a:lnTo>
                  <a:lnTo>
                    <a:pt x="21101" y="5904"/>
                  </a:lnTo>
                  <a:lnTo>
                    <a:pt x="20727" y="5863"/>
                  </a:lnTo>
                  <a:lnTo>
                    <a:pt x="20353" y="584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4"/>
            <p:cNvSpPr/>
            <p:nvPr/>
          </p:nvSpPr>
          <p:spPr>
            <a:xfrm>
              <a:off x="6141985" y="3350375"/>
              <a:ext cx="748817" cy="626057"/>
            </a:xfrm>
            <a:custGeom>
              <a:rect b="b" l="l" r="r" t="t"/>
              <a:pathLst>
                <a:path extrusionOk="0" h="26402" w="31579">
                  <a:moveTo>
                    <a:pt x="1414" y="0"/>
                  </a:moveTo>
                  <a:lnTo>
                    <a:pt x="1248" y="21"/>
                  </a:lnTo>
                  <a:lnTo>
                    <a:pt x="1102" y="63"/>
                  </a:lnTo>
                  <a:lnTo>
                    <a:pt x="956" y="125"/>
                  </a:lnTo>
                  <a:lnTo>
                    <a:pt x="832" y="187"/>
                  </a:lnTo>
                  <a:lnTo>
                    <a:pt x="686" y="270"/>
                  </a:lnTo>
                  <a:lnTo>
                    <a:pt x="582" y="354"/>
                  </a:lnTo>
                  <a:lnTo>
                    <a:pt x="458" y="458"/>
                  </a:lnTo>
                  <a:lnTo>
                    <a:pt x="354" y="561"/>
                  </a:lnTo>
                  <a:lnTo>
                    <a:pt x="270" y="686"/>
                  </a:lnTo>
                  <a:lnTo>
                    <a:pt x="187" y="811"/>
                  </a:lnTo>
                  <a:lnTo>
                    <a:pt x="125" y="936"/>
                  </a:lnTo>
                  <a:lnTo>
                    <a:pt x="63" y="1081"/>
                  </a:lnTo>
                  <a:lnTo>
                    <a:pt x="21" y="1227"/>
                  </a:lnTo>
                  <a:lnTo>
                    <a:pt x="0" y="1393"/>
                  </a:lnTo>
                  <a:lnTo>
                    <a:pt x="0" y="1539"/>
                  </a:lnTo>
                  <a:lnTo>
                    <a:pt x="0" y="1684"/>
                  </a:lnTo>
                  <a:lnTo>
                    <a:pt x="104" y="3118"/>
                  </a:lnTo>
                  <a:lnTo>
                    <a:pt x="3118" y="0"/>
                  </a:lnTo>
                  <a:close/>
                  <a:moveTo>
                    <a:pt x="15883" y="0"/>
                  </a:moveTo>
                  <a:lnTo>
                    <a:pt x="14760" y="977"/>
                  </a:lnTo>
                  <a:lnTo>
                    <a:pt x="13638" y="1934"/>
                  </a:lnTo>
                  <a:lnTo>
                    <a:pt x="11392" y="3805"/>
                  </a:lnTo>
                  <a:lnTo>
                    <a:pt x="9210" y="5572"/>
                  </a:lnTo>
                  <a:lnTo>
                    <a:pt x="7131" y="7214"/>
                  </a:lnTo>
                  <a:lnTo>
                    <a:pt x="5197" y="8711"/>
                  </a:lnTo>
                  <a:lnTo>
                    <a:pt x="3451" y="10041"/>
                  </a:lnTo>
                  <a:lnTo>
                    <a:pt x="1934" y="11164"/>
                  </a:lnTo>
                  <a:lnTo>
                    <a:pt x="707" y="12058"/>
                  </a:lnTo>
                  <a:lnTo>
                    <a:pt x="1227" y="19729"/>
                  </a:lnTo>
                  <a:lnTo>
                    <a:pt x="1248" y="19895"/>
                  </a:lnTo>
                  <a:lnTo>
                    <a:pt x="1289" y="20061"/>
                  </a:lnTo>
                  <a:lnTo>
                    <a:pt x="1331" y="20228"/>
                  </a:lnTo>
                  <a:lnTo>
                    <a:pt x="1414" y="20394"/>
                  </a:lnTo>
                  <a:lnTo>
                    <a:pt x="1497" y="20539"/>
                  </a:lnTo>
                  <a:lnTo>
                    <a:pt x="1580" y="20664"/>
                  </a:lnTo>
                  <a:lnTo>
                    <a:pt x="1684" y="20810"/>
                  </a:lnTo>
                  <a:lnTo>
                    <a:pt x="1809" y="20914"/>
                  </a:lnTo>
                  <a:lnTo>
                    <a:pt x="1934" y="21038"/>
                  </a:lnTo>
                  <a:lnTo>
                    <a:pt x="2058" y="21121"/>
                  </a:lnTo>
                  <a:lnTo>
                    <a:pt x="2204" y="21205"/>
                  </a:lnTo>
                  <a:lnTo>
                    <a:pt x="2370" y="21288"/>
                  </a:lnTo>
                  <a:lnTo>
                    <a:pt x="2516" y="21350"/>
                  </a:lnTo>
                  <a:lnTo>
                    <a:pt x="2682" y="21392"/>
                  </a:lnTo>
                  <a:lnTo>
                    <a:pt x="2869" y="21413"/>
                  </a:lnTo>
                  <a:lnTo>
                    <a:pt x="7089" y="21413"/>
                  </a:lnTo>
                  <a:lnTo>
                    <a:pt x="7443" y="26402"/>
                  </a:lnTo>
                  <a:lnTo>
                    <a:pt x="12078" y="21413"/>
                  </a:lnTo>
                  <a:lnTo>
                    <a:pt x="28522" y="21413"/>
                  </a:lnTo>
                  <a:lnTo>
                    <a:pt x="29187" y="16174"/>
                  </a:lnTo>
                  <a:lnTo>
                    <a:pt x="29562" y="13430"/>
                  </a:lnTo>
                  <a:lnTo>
                    <a:pt x="29936" y="10665"/>
                  </a:lnTo>
                  <a:lnTo>
                    <a:pt x="30331" y="7900"/>
                  </a:lnTo>
                  <a:lnTo>
                    <a:pt x="30726" y="5177"/>
                  </a:lnTo>
                  <a:lnTo>
                    <a:pt x="31142" y="2536"/>
                  </a:lnTo>
                  <a:lnTo>
                    <a:pt x="31578" y="0"/>
                  </a:lnTo>
                  <a:close/>
                </a:path>
              </a:pathLst>
            </a:custGeom>
            <a:solidFill>
              <a:srgbClr val="B4B4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4"/>
            <p:cNvSpPr/>
            <p:nvPr/>
          </p:nvSpPr>
          <p:spPr>
            <a:xfrm>
              <a:off x="6158726" y="3350375"/>
              <a:ext cx="732076" cy="626057"/>
            </a:xfrm>
            <a:custGeom>
              <a:rect b="b" l="l" r="r" t="t"/>
              <a:pathLst>
                <a:path extrusionOk="0" fill="none" h="26402" w="30873">
                  <a:moveTo>
                    <a:pt x="30872" y="0"/>
                  </a:moveTo>
                  <a:lnTo>
                    <a:pt x="15177" y="0"/>
                  </a:lnTo>
                  <a:lnTo>
                    <a:pt x="15177" y="0"/>
                  </a:lnTo>
                  <a:lnTo>
                    <a:pt x="14054" y="977"/>
                  </a:lnTo>
                  <a:lnTo>
                    <a:pt x="12932" y="1934"/>
                  </a:lnTo>
                  <a:lnTo>
                    <a:pt x="10686" y="3805"/>
                  </a:lnTo>
                  <a:lnTo>
                    <a:pt x="8504" y="5572"/>
                  </a:lnTo>
                  <a:lnTo>
                    <a:pt x="6425" y="7214"/>
                  </a:lnTo>
                  <a:lnTo>
                    <a:pt x="4491" y="8711"/>
                  </a:lnTo>
                  <a:lnTo>
                    <a:pt x="2745" y="10041"/>
                  </a:lnTo>
                  <a:lnTo>
                    <a:pt x="1228" y="11164"/>
                  </a:lnTo>
                  <a:lnTo>
                    <a:pt x="1" y="12058"/>
                  </a:lnTo>
                  <a:lnTo>
                    <a:pt x="521" y="19729"/>
                  </a:lnTo>
                  <a:lnTo>
                    <a:pt x="521" y="19729"/>
                  </a:lnTo>
                  <a:lnTo>
                    <a:pt x="542" y="19895"/>
                  </a:lnTo>
                  <a:lnTo>
                    <a:pt x="583" y="20061"/>
                  </a:lnTo>
                  <a:lnTo>
                    <a:pt x="625" y="20228"/>
                  </a:lnTo>
                  <a:lnTo>
                    <a:pt x="708" y="20394"/>
                  </a:lnTo>
                  <a:lnTo>
                    <a:pt x="791" y="20539"/>
                  </a:lnTo>
                  <a:lnTo>
                    <a:pt x="874" y="20664"/>
                  </a:lnTo>
                  <a:lnTo>
                    <a:pt x="978" y="20810"/>
                  </a:lnTo>
                  <a:lnTo>
                    <a:pt x="1103" y="20914"/>
                  </a:lnTo>
                  <a:lnTo>
                    <a:pt x="1228" y="21038"/>
                  </a:lnTo>
                  <a:lnTo>
                    <a:pt x="1352" y="21121"/>
                  </a:lnTo>
                  <a:lnTo>
                    <a:pt x="1498" y="21205"/>
                  </a:lnTo>
                  <a:lnTo>
                    <a:pt x="1664" y="21288"/>
                  </a:lnTo>
                  <a:lnTo>
                    <a:pt x="1810" y="21350"/>
                  </a:lnTo>
                  <a:lnTo>
                    <a:pt x="1976" y="21392"/>
                  </a:lnTo>
                  <a:lnTo>
                    <a:pt x="2163" y="21413"/>
                  </a:lnTo>
                  <a:lnTo>
                    <a:pt x="2329" y="21413"/>
                  </a:lnTo>
                  <a:lnTo>
                    <a:pt x="6383" y="21413"/>
                  </a:lnTo>
                  <a:lnTo>
                    <a:pt x="6737" y="26402"/>
                  </a:lnTo>
                  <a:lnTo>
                    <a:pt x="11372" y="21413"/>
                  </a:lnTo>
                  <a:lnTo>
                    <a:pt x="27816" y="21413"/>
                  </a:lnTo>
                  <a:lnTo>
                    <a:pt x="27816" y="21413"/>
                  </a:lnTo>
                  <a:lnTo>
                    <a:pt x="28481" y="16174"/>
                  </a:lnTo>
                  <a:lnTo>
                    <a:pt x="28856" y="13430"/>
                  </a:lnTo>
                  <a:lnTo>
                    <a:pt x="29230" y="10665"/>
                  </a:lnTo>
                  <a:lnTo>
                    <a:pt x="29625" y="7900"/>
                  </a:lnTo>
                  <a:lnTo>
                    <a:pt x="30020" y="5177"/>
                  </a:lnTo>
                  <a:lnTo>
                    <a:pt x="30436" y="2536"/>
                  </a:lnTo>
                  <a:lnTo>
                    <a:pt x="3087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4"/>
            <p:cNvSpPr/>
            <p:nvPr/>
          </p:nvSpPr>
          <p:spPr>
            <a:xfrm>
              <a:off x="6141985" y="3350375"/>
              <a:ext cx="73959" cy="73959"/>
            </a:xfrm>
            <a:custGeom>
              <a:rect b="b" l="l" r="r" t="t"/>
              <a:pathLst>
                <a:path extrusionOk="0" fill="none" h="3119" w="3119">
                  <a:moveTo>
                    <a:pt x="1559" y="0"/>
                  </a:moveTo>
                  <a:lnTo>
                    <a:pt x="1559" y="0"/>
                  </a:lnTo>
                  <a:lnTo>
                    <a:pt x="1414" y="0"/>
                  </a:lnTo>
                  <a:lnTo>
                    <a:pt x="1248" y="21"/>
                  </a:lnTo>
                  <a:lnTo>
                    <a:pt x="1102" y="63"/>
                  </a:lnTo>
                  <a:lnTo>
                    <a:pt x="956" y="125"/>
                  </a:lnTo>
                  <a:lnTo>
                    <a:pt x="832" y="187"/>
                  </a:lnTo>
                  <a:lnTo>
                    <a:pt x="686" y="270"/>
                  </a:lnTo>
                  <a:lnTo>
                    <a:pt x="582" y="354"/>
                  </a:lnTo>
                  <a:lnTo>
                    <a:pt x="458" y="458"/>
                  </a:lnTo>
                  <a:lnTo>
                    <a:pt x="354" y="561"/>
                  </a:lnTo>
                  <a:lnTo>
                    <a:pt x="270" y="686"/>
                  </a:lnTo>
                  <a:lnTo>
                    <a:pt x="187" y="811"/>
                  </a:lnTo>
                  <a:lnTo>
                    <a:pt x="125" y="936"/>
                  </a:lnTo>
                  <a:lnTo>
                    <a:pt x="63" y="1081"/>
                  </a:lnTo>
                  <a:lnTo>
                    <a:pt x="21" y="1227"/>
                  </a:lnTo>
                  <a:lnTo>
                    <a:pt x="0" y="1393"/>
                  </a:lnTo>
                  <a:lnTo>
                    <a:pt x="0" y="1539"/>
                  </a:lnTo>
                  <a:lnTo>
                    <a:pt x="0" y="1539"/>
                  </a:lnTo>
                  <a:lnTo>
                    <a:pt x="0" y="1684"/>
                  </a:lnTo>
                  <a:lnTo>
                    <a:pt x="104" y="3118"/>
                  </a:lnTo>
                  <a:lnTo>
                    <a:pt x="104" y="3118"/>
                  </a:lnTo>
                  <a:lnTo>
                    <a:pt x="3118" y="0"/>
                  </a:lnTo>
                  <a:lnTo>
                    <a:pt x="1580" y="0"/>
                  </a:lnTo>
                  <a:lnTo>
                    <a:pt x="1580" y="0"/>
                  </a:lnTo>
                  <a:lnTo>
                    <a:pt x="155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4"/>
            <p:cNvSpPr/>
            <p:nvPr/>
          </p:nvSpPr>
          <p:spPr>
            <a:xfrm>
              <a:off x="6219381" y="3577108"/>
              <a:ext cx="671419" cy="54254"/>
            </a:xfrm>
            <a:custGeom>
              <a:rect b="b" l="l" r="r" t="t"/>
              <a:pathLst>
                <a:path extrusionOk="0" h="2288" w="28315">
                  <a:moveTo>
                    <a:pt x="0" y="1"/>
                  </a:moveTo>
                  <a:lnTo>
                    <a:pt x="166" y="2288"/>
                  </a:lnTo>
                  <a:lnTo>
                    <a:pt x="28314" y="2288"/>
                  </a:lnTo>
                  <a:lnTo>
                    <a:pt x="281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4"/>
            <p:cNvSpPr/>
            <p:nvPr/>
          </p:nvSpPr>
          <p:spPr>
            <a:xfrm>
              <a:off x="6227253" y="3689502"/>
              <a:ext cx="459951" cy="54254"/>
            </a:xfrm>
            <a:custGeom>
              <a:rect b="b" l="l" r="r" t="t"/>
              <a:pathLst>
                <a:path extrusionOk="0" h="2288" w="19397">
                  <a:moveTo>
                    <a:pt x="1" y="1"/>
                  </a:moveTo>
                  <a:lnTo>
                    <a:pt x="146" y="2288"/>
                  </a:lnTo>
                  <a:lnTo>
                    <a:pt x="19396" y="2288"/>
                  </a:lnTo>
                  <a:lnTo>
                    <a:pt x="192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4"/>
            <p:cNvSpPr/>
            <p:nvPr/>
          </p:nvSpPr>
          <p:spPr>
            <a:xfrm>
              <a:off x="6211983" y="3464737"/>
              <a:ext cx="671419" cy="54230"/>
            </a:xfrm>
            <a:custGeom>
              <a:rect b="b" l="l" r="r" t="t"/>
              <a:pathLst>
                <a:path extrusionOk="0" h="2287" w="28315">
                  <a:moveTo>
                    <a:pt x="0" y="0"/>
                  </a:moveTo>
                  <a:lnTo>
                    <a:pt x="146" y="2287"/>
                  </a:lnTo>
                  <a:lnTo>
                    <a:pt x="28314" y="2287"/>
                  </a:lnTo>
                  <a:lnTo>
                    <a:pt x="2814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4"/>
            <p:cNvSpPr/>
            <p:nvPr/>
          </p:nvSpPr>
          <p:spPr>
            <a:xfrm>
              <a:off x="7346715" y="1461415"/>
              <a:ext cx="530947" cy="344116"/>
            </a:xfrm>
            <a:custGeom>
              <a:rect b="b" l="l" r="r" t="t"/>
              <a:pathLst>
                <a:path extrusionOk="0" h="14512" w="22391">
                  <a:moveTo>
                    <a:pt x="13576" y="9103"/>
                  </a:moveTo>
                  <a:lnTo>
                    <a:pt x="13493" y="9169"/>
                  </a:lnTo>
                  <a:lnTo>
                    <a:pt x="13430" y="9190"/>
                  </a:lnTo>
                  <a:lnTo>
                    <a:pt x="13513" y="9127"/>
                  </a:lnTo>
                  <a:lnTo>
                    <a:pt x="13576" y="9103"/>
                  </a:lnTo>
                  <a:close/>
                  <a:moveTo>
                    <a:pt x="20166" y="1"/>
                  </a:moveTo>
                  <a:lnTo>
                    <a:pt x="19979" y="42"/>
                  </a:lnTo>
                  <a:lnTo>
                    <a:pt x="19792" y="84"/>
                  </a:lnTo>
                  <a:lnTo>
                    <a:pt x="19625" y="146"/>
                  </a:lnTo>
                  <a:lnTo>
                    <a:pt x="19438" y="250"/>
                  </a:lnTo>
                  <a:lnTo>
                    <a:pt x="19293" y="334"/>
                  </a:lnTo>
                  <a:lnTo>
                    <a:pt x="19126" y="458"/>
                  </a:lnTo>
                  <a:lnTo>
                    <a:pt x="18981" y="583"/>
                  </a:lnTo>
                  <a:lnTo>
                    <a:pt x="18856" y="729"/>
                  </a:lnTo>
                  <a:lnTo>
                    <a:pt x="18752" y="895"/>
                  </a:lnTo>
                  <a:lnTo>
                    <a:pt x="18648" y="1082"/>
                  </a:lnTo>
                  <a:lnTo>
                    <a:pt x="18607" y="1123"/>
                  </a:lnTo>
                  <a:lnTo>
                    <a:pt x="17941" y="2454"/>
                  </a:lnTo>
                  <a:lnTo>
                    <a:pt x="17235" y="3784"/>
                  </a:lnTo>
                  <a:lnTo>
                    <a:pt x="16881" y="4429"/>
                  </a:lnTo>
                  <a:lnTo>
                    <a:pt x="16507" y="5073"/>
                  </a:lnTo>
                  <a:lnTo>
                    <a:pt x="16133" y="5718"/>
                  </a:lnTo>
                  <a:lnTo>
                    <a:pt x="15759" y="6341"/>
                  </a:lnTo>
                  <a:lnTo>
                    <a:pt x="15384" y="6903"/>
                  </a:lnTo>
                  <a:lnTo>
                    <a:pt x="15010" y="7464"/>
                  </a:lnTo>
                  <a:lnTo>
                    <a:pt x="14594" y="8005"/>
                  </a:lnTo>
                  <a:lnTo>
                    <a:pt x="14179" y="8545"/>
                  </a:lnTo>
                  <a:lnTo>
                    <a:pt x="14033" y="8711"/>
                  </a:lnTo>
                  <a:lnTo>
                    <a:pt x="13867" y="8878"/>
                  </a:lnTo>
                  <a:lnTo>
                    <a:pt x="13861" y="8883"/>
                  </a:lnTo>
                  <a:lnTo>
                    <a:pt x="13861" y="8883"/>
                  </a:lnTo>
                  <a:lnTo>
                    <a:pt x="13784" y="8857"/>
                  </a:lnTo>
                  <a:lnTo>
                    <a:pt x="13181" y="8607"/>
                  </a:lnTo>
                  <a:lnTo>
                    <a:pt x="12578" y="8358"/>
                  </a:lnTo>
                  <a:lnTo>
                    <a:pt x="11996" y="8067"/>
                  </a:lnTo>
                  <a:lnTo>
                    <a:pt x="11372" y="7734"/>
                  </a:lnTo>
                  <a:lnTo>
                    <a:pt x="10748" y="7402"/>
                  </a:lnTo>
                  <a:lnTo>
                    <a:pt x="9501" y="6695"/>
                  </a:lnTo>
                  <a:lnTo>
                    <a:pt x="8877" y="6321"/>
                  </a:lnTo>
                  <a:lnTo>
                    <a:pt x="8254" y="5926"/>
                  </a:lnTo>
                  <a:lnTo>
                    <a:pt x="7027" y="5115"/>
                  </a:lnTo>
                  <a:lnTo>
                    <a:pt x="6424" y="4699"/>
                  </a:lnTo>
                  <a:lnTo>
                    <a:pt x="5822" y="4283"/>
                  </a:lnTo>
                  <a:lnTo>
                    <a:pt x="4657" y="3452"/>
                  </a:lnTo>
                  <a:lnTo>
                    <a:pt x="4595" y="3410"/>
                  </a:lnTo>
                  <a:lnTo>
                    <a:pt x="4366" y="3286"/>
                  </a:lnTo>
                  <a:lnTo>
                    <a:pt x="4117" y="3182"/>
                  </a:lnTo>
                  <a:lnTo>
                    <a:pt x="3867" y="3119"/>
                  </a:lnTo>
                  <a:lnTo>
                    <a:pt x="3618" y="3057"/>
                  </a:lnTo>
                  <a:lnTo>
                    <a:pt x="3368" y="3015"/>
                  </a:lnTo>
                  <a:lnTo>
                    <a:pt x="2849" y="3015"/>
                  </a:lnTo>
                  <a:lnTo>
                    <a:pt x="2599" y="3036"/>
                  </a:lnTo>
                  <a:lnTo>
                    <a:pt x="2350" y="3098"/>
                  </a:lnTo>
                  <a:lnTo>
                    <a:pt x="2100" y="3161"/>
                  </a:lnTo>
                  <a:lnTo>
                    <a:pt x="1872" y="3265"/>
                  </a:lnTo>
                  <a:lnTo>
                    <a:pt x="1643" y="3369"/>
                  </a:lnTo>
                  <a:lnTo>
                    <a:pt x="1414" y="3493"/>
                  </a:lnTo>
                  <a:lnTo>
                    <a:pt x="1206" y="3639"/>
                  </a:lnTo>
                  <a:lnTo>
                    <a:pt x="999" y="3805"/>
                  </a:lnTo>
                  <a:lnTo>
                    <a:pt x="811" y="4013"/>
                  </a:lnTo>
                  <a:lnTo>
                    <a:pt x="604" y="4242"/>
                  </a:lnTo>
                  <a:lnTo>
                    <a:pt x="437" y="4512"/>
                  </a:lnTo>
                  <a:lnTo>
                    <a:pt x="292" y="4782"/>
                  </a:lnTo>
                  <a:lnTo>
                    <a:pt x="167" y="5053"/>
                  </a:lnTo>
                  <a:lnTo>
                    <a:pt x="84" y="5344"/>
                  </a:lnTo>
                  <a:lnTo>
                    <a:pt x="22" y="5635"/>
                  </a:lnTo>
                  <a:lnTo>
                    <a:pt x="1" y="5926"/>
                  </a:lnTo>
                  <a:lnTo>
                    <a:pt x="1" y="6217"/>
                  </a:lnTo>
                  <a:lnTo>
                    <a:pt x="22" y="6508"/>
                  </a:lnTo>
                  <a:lnTo>
                    <a:pt x="84" y="6799"/>
                  </a:lnTo>
                  <a:lnTo>
                    <a:pt x="167" y="7090"/>
                  </a:lnTo>
                  <a:lnTo>
                    <a:pt x="271" y="7381"/>
                  </a:lnTo>
                  <a:lnTo>
                    <a:pt x="416" y="7630"/>
                  </a:lnTo>
                  <a:lnTo>
                    <a:pt x="562" y="7901"/>
                  </a:lnTo>
                  <a:lnTo>
                    <a:pt x="770" y="8129"/>
                  </a:lnTo>
                  <a:lnTo>
                    <a:pt x="978" y="8358"/>
                  </a:lnTo>
                  <a:lnTo>
                    <a:pt x="1685" y="8878"/>
                  </a:lnTo>
                  <a:lnTo>
                    <a:pt x="2371" y="9335"/>
                  </a:lnTo>
                  <a:lnTo>
                    <a:pt x="3743" y="10208"/>
                  </a:lnTo>
                  <a:lnTo>
                    <a:pt x="4450" y="10645"/>
                  </a:lnTo>
                  <a:lnTo>
                    <a:pt x="5156" y="11060"/>
                  </a:lnTo>
                  <a:lnTo>
                    <a:pt x="5884" y="11455"/>
                  </a:lnTo>
                  <a:lnTo>
                    <a:pt x="6612" y="11850"/>
                  </a:lnTo>
                  <a:lnTo>
                    <a:pt x="7360" y="12245"/>
                  </a:lnTo>
                  <a:lnTo>
                    <a:pt x="8108" y="12620"/>
                  </a:lnTo>
                  <a:lnTo>
                    <a:pt x="8877" y="12973"/>
                  </a:lnTo>
                  <a:lnTo>
                    <a:pt x="9667" y="13306"/>
                  </a:lnTo>
                  <a:lnTo>
                    <a:pt x="10499" y="13638"/>
                  </a:lnTo>
                  <a:lnTo>
                    <a:pt x="11372" y="13929"/>
                  </a:lnTo>
                  <a:lnTo>
                    <a:pt x="12224" y="14179"/>
                  </a:lnTo>
                  <a:lnTo>
                    <a:pt x="13118" y="14407"/>
                  </a:lnTo>
                  <a:lnTo>
                    <a:pt x="13430" y="14470"/>
                  </a:lnTo>
                  <a:lnTo>
                    <a:pt x="13763" y="14491"/>
                  </a:lnTo>
                  <a:lnTo>
                    <a:pt x="14095" y="14511"/>
                  </a:lnTo>
                  <a:lnTo>
                    <a:pt x="14428" y="14470"/>
                  </a:lnTo>
                  <a:lnTo>
                    <a:pt x="14719" y="14428"/>
                  </a:lnTo>
                  <a:lnTo>
                    <a:pt x="14989" y="14366"/>
                  </a:lnTo>
                  <a:lnTo>
                    <a:pt x="15239" y="14283"/>
                  </a:lnTo>
                  <a:lnTo>
                    <a:pt x="15509" y="14200"/>
                  </a:lnTo>
                  <a:lnTo>
                    <a:pt x="15862" y="14033"/>
                  </a:lnTo>
                  <a:lnTo>
                    <a:pt x="16216" y="13825"/>
                  </a:lnTo>
                  <a:lnTo>
                    <a:pt x="16549" y="13597"/>
                  </a:lnTo>
                  <a:lnTo>
                    <a:pt x="16860" y="13347"/>
                  </a:lnTo>
                  <a:lnTo>
                    <a:pt x="17255" y="12973"/>
                  </a:lnTo>
                  <a:lnTo>
                    <a:pt x="17630" y="12578"/>
                  </a:lnTo>
                  <a:lnTo>
                    <a:pt x="17983" y="12162"/>
                  </a:lnTo>
                  <a:lnTo>
                    <a:pt x="18316" y="11726"/>
                  </a:lnTo>
                  <a:lnTo>
                    <a:pt x="18794" y="10977"/>
                  </a:lnTo>
                  <a:lnTo>
                    <a:pt x="19230" y="10229"/>
                  </a:lnTo>
                  <a:lnTo>
                    <a:pt x="19667" y="9439"/>
                  </a:lnTo>
                  <a:lnTo>
                    <a:pt x="20041" y="8649"/>
                  </a:lnTo>
                  <a:lnTo>
                    <a:pt x="20374" y="7901"/>
                  </a:lnTo>
                  <a:lnTo>
                    <a:pt x="20706" y="7152"/>
                  </a:lnTo>
                  <a:lnTo>
                    <a:pt x="21018" y="6404"/>
                  </a:lnTo>
                  <a:lnTo>
                    <a:pt x="21309" y="5635"/>
                  </a:lnTo>
                  <a:lnTo>
                    <a:pt x="21579" y="4865"/>
                  </a:lnTo>
                  <a:lnTo>
                    <a:pt x="21829" y="4075"/>
                  </a:lnTo>
                  <a:lnTo>
                    <a:pt x="22078" y="3306"/>
                  </a:lnTo>
                  <a:lnTo>
                    <a:pt x="22328" y="2516"/>
                  </a:lnTo>
                  <a:lnTo>
                    <a:pt x="22349" y="2350"/>
                  </a:lnTo>
                  <a:lnTo>
                    <a:pt x="22390" y="2184"/>
                  </a:lnTo>
                  <a:lnTo>
                    <a:pt x="22390" y="1997"/>
                  </a:lnTo>
                  <a:lnTo>
                    <a:pt x="22390" y="1830"/>
                  </a:lnTo>
                  <a:lnTo>
                    <a:pt x="22369" y="1664"/>
                  </a:lnTo>
                  <a:lnTo>
                    <a:pt x="22328" y="1498"/>
                  </a:lnTo>
                  <a:lnTo>
                    <a:pt x="22286" y="1331"/>
                  </a:lnTo>
                  <a:lnTo>
                    <a:pt x="22224" y="1186"/>
                  </a:lnTo>
                  <a:lnTo>
                    <a:pt x="22161" y="1040"/>
                  </a:lnTo>
                  <a:lnTo>
                    <a:pt x="22078" y="895"/>
                  </a:lnTo>
                  <a:lnTo>
                    <a:pt x="21974" y="749"/>
                  </a:lnTo>
                  <a:lnTo>
                    <a:pt x="21850" y="625"/>
                  </a:lnTo>
                  <a:lnTo>
                    <a:pt x="21746" y="500"/>
                  </a:lnTo>
                  <a:lnTo>
                    <a:pt x="21600" y="396"/>
                  </a:lnTo>
                  <a:lnTo>
                    <a:pt x="21455" y="292"/>
                  </a:lnTo>
                  <a:lnTo>
                    <a:pt x="21309" y="209"/>
                  </a:lnTo>
                  <a:lnTo>
                    <a:pt x="21122" y="126"/>
                  </a:lnTo>
                  <a:lnTo>
                    <a:pt x="20935" y="63"/>
                  </a:lnTo>
                  <a:lnTo>
                    <a:pt x="20748" y="22"/>
                  </a:lnTo>
                  <a:lnTo>
                    <a:pt x="20540"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4"/>
            <p:cNvSpPr/>
            <p:nvPr/>
          </p:nvSpPr>
          <p:spPr>
            <a:xfrm>
              <a:off x="7346715" y="1461415"/>
              <a:ext cx="530947" cy="344116"/>
            </a:xfrm>
            <a:custGeom>
              <a:rect b="b" l="l" r="r" t="t"/>
              <a:pathLst>
                <a:path extrusionOk="0" fill="none" h="14512" w="22391">
                  <a:moveTo>
                    <a:pt x="4657" y="3452"/>
                  </a:moveTo>
                  <a:lnTo>
                    <a:pt x="5822" y="4283"/>
                  </a:lnTo>
                  <a:lnTo>
                    <a:pt x="5822" y="4283"/>
                  </a:lnTo>
                  <a:lnTo>
                    <a:pt x="6424" y="4699"/>
                  </a:lnTo>
                  <a:lnTo>
                    <a:pt x="7027" y="5115"/>
                  </a:lnTo>
                  <a:lnTo>
                    <a:pt x="7027" y="5115"/>
                  </a:lnTo>
                  <a:lnTo>
                    <a:pt x="8254" y="5926"/>
                  </a:lnTo>
                  <a:lnTo>
                    <a:pt x="8877" y="6321"/>
                  </a:lnTo>
                  <a:lnTo>
                    <a:pt x="9501" y="6695"/>
                  </a:lnTo>
                  <a:lnTo>
                    <a:pt x="9501" y="6695"/>
                  </a:lnTo>
                  <a:lnTo>
                    <a:pt x="10748" y="7402"/>
                  </a:lnTo>
                  <a:lnTo>
                    <a:pt x="11372" y="7734"/>
                  </a:lnTo>
                  <a:lnTo>
                    <a:pt x="11996" y="8067"/>
                  </a:lnTo>
                  <a:lnTo>
                    <a:pt x="11996" y="8067"/>
                  </a:lnTo>
                  <a:lnTo>
                    <a:pt x="12578" y="8358"/>
                  </a:lnTo>
                  <a:lnTo>
                    <a:pt x="13181" y="8607"/>
                  </a:lnTo>
                  <a:lnTo>
                    <a:pt x="13784" y="8857"/>
                  </a:lnTo>
                  <a:lnTo>
                    <a:pt x="14407" y="9065"/>
                  </a:lnTo>
                  <a:lnTo>
                    <a:pt x="14407" y="9065"/>
                  </a:lnTo>
                  <a:lnTo>
                    <a:pt x="14262" y="9044"/>
                  </a:lnTo>
                  <a:lnTo>
                    <a:pt x="14116" y="9023"/>
                  </a:lnTo>
                  <a:lnTo>
                    <a:pt x="13971" y="9023"/>
                  </a:lnTo>
                  <a:lnTo>
                    <a:pt x="13846" y="9044"/>
                  </a:lnTo>
                  <a:lnTo>
                    <a:pt x="13846" y="9044"/>
                  </a:lnTo>
                  <a:lnTo>
                    <a:pt x="13680" y="9065"/>
                  </a:lnTo>
                  <a:lnTo>
                    <a:pt x="13513" y="9127"/>
                  </a:lnTo>
                  <a:lnTo>
                    <a:pt x="13513" y="9127"/>
                  </a:lnTo>
                  <a:lnTo>
                    <a:pt x="13430" y="9190"/>
                  </a:lnTo>
                  <a:lnTo>
                    <a:pt x="13493" y="9169"/>
                  </a:lnTo>
                  <a:lnTo>
                    <a:pt x="13493" y="9169"/>
                  </a:lnTo>
                  <a:lnTo>
                    <a:pt x="13680" y="9023"/>
                  </a:lnTo>
                  <a:lnTo>
                    <a:pt x="13867" y="8878"/>
                  </a:lnTo>
                  <a:lnTo>
                    <a:pt x="14033" y="8711"/>
                  </a:lnTo>
                  <a:lnTo>
                    <a:pt x="14179" y="8545"/>
                  </a:lnTo>
                  <a:lnTo>
                    <a:pt x="14179" y="8545"/>
                  </a:lnTo>
                  <a:lnTo>
                    <a:pt x="14594" y="8005"/>
                  </a:lnTo>
                  <a:lnTo>
                    <a:pt x="15010" y="7464"/>
                  </a:lnTo>
                  <a:lnTo>
                    <a:pt x="15384" y="6903"/>
                  </a:lnTo>
                  <a:lnTo>
                    <a:pt x="15759" y="6341"/>
                  </a:lnTo>
                  <a:lnTo>
                    <a:pt x="15759" y="6341"/>
                  </a:lnTo>
                  <a:lnTo>
                    <a:pt x="16133" y="5718"/>
                  </a:lnTo>
                  <a:lnTo>
                    <a:pt x="16507" y="5073"/>
                  </a:lnTo>
                  <a:lnTo>
                    <a:pt x="16881" y="4429"/>
                  </a:lnTo>
                  <a:lnTo>
                    <a:pt x="17235" y="3784"/>
                  </a:lnTo>
                  <a:lnTo>
                    <a:pt x="17235" y="3784"/>
                  </a:lnTo>
                  <a:lnTo>
                    <a:pt x="17941" y="2454"/>
                  </a:lnTo>
                  <a:lnTo>
                    <a:pt x="18607" y="1123"/>
                  </a:lnTo>
                  <a:lnTo>
                    <a:pt x="18648" y="1082"/>
                  </a:lnTo>
                  <a:lnTo>
                    <a:pt x="18648" y="1082"/>
                  </a:lnTo>
                  <a:lnTo>
                    <a:pt x="18752" y="895"/>
                  </a:lnTo>
                  <a:lnTo>
                    <a:pt x="18856" y="729"/>
                  </a:lnTo>
                  <a:lnTo>
                    <a:pt x="18981" y="583"/>
                  </a:lnTo>
                  <a:lnTo>
                    <a:pt x="19126" y="458"/>
                  </a:lnTo>
                  <a:lnTo>
                    <a:pt x="19293" y="334"/>
                  </a:lnTo>
                  <a:lnTo>
                    <a:pt x="19438" y="250"/>
                  </a:lnTo>
                  <a:lnTo>
                    <a:pt x="19625" y="146"/>
                  </a:lnTo>
                  <a:lnTo>
                    <a:pt x="19792" y="84"/>
                  </a:lnTo>
                  <a:lnTo>
                    <a:pt x="19979" y="42"/>
                  </a:lnTo>
                  <a:lnTo>
                    <a:pt x="20166" y="1"/>
                  </a:lnTo>
                  <a:lnTo>
                    <a:pt x="20353" y="1"/>
                  </a:lnTo>
                  <a:lnTo>
                    <a:pt x="20540" y="1"/>
                  </a:lnTo>
                  <a:lnTo>
                    <a:pt x="20748" y="22"/>
                  </a:lnTo>
                  <a:lnTo>
                    <a:pt x="20935" y="63"/>
                  </a:lnTo>
                  <a:lnTo>
                    <a:pt x="21122" y="126"/>
                  </a:lnTo>
                  <a:lnTo>
                    <a:pt x="21309" y="209"/>
                  </a:lnTo>
                  <a:lnTo>
                    <a:pt x="21309" y="209"/>
                  </a:lnTo>
                  <a:lnTo>
                    <a:pt x="21455" y="292"/>
                  </a:lnTo>
                  <a:lnTo>
                    <a:pt x="21600" y="396"/>
                  </a:lnTo>
                  <a:lnTo>
                    <a:pt x="21746" y="500"/>
                  </a:lnTo>
                  <a:lnTo>
                    <a:pt x="21850" y="625"/>
                  </a:lnTo>
                  <a:lnTo>
                    <a:pt x="21974" y="749"/>
                  </a:lnTo>
                  <a:lnTo>
                    <a:pt x="22078" y="895"/>
                  </a:lnTo>
                  <a:lnTo>
                    <a:pt x="22161" y="1040"/>
                  </a:lnTo>
                  <a:lnTo>
                    <a:pt x="22224" y="1186"/>
                  </a:lnTo>
                  <a:lnTo>
                    <a:pt x="22286" y="1331"/>
                  </a:lnTo>
                  <a:lnTo>
                    <a:pt x="22328" y="1498"/>
                  </a:lnTo>
                  <a:lnTo>
                    <a:pt x="22369" y="1664"/>
                  </a:lnTo>
                  <a:lnTo>
                    <a:pt x="22390" y="1830"/>
                  </a:lnTo>
                  <a:lnTo>
                    <a:pt x="22390" y="1997"/>
                  </a:lnTo>
                  <a:lnTo>
                    <a:pt x="22390" y="2184"/>
                  </a:lnTo>
                  <a:lnTo>
                    <a:pt x="22349" y="2350"/>
                  </a:lnTo>
                  <a:lnTo>
                    <a:pt x="22328" y="2516"/>
                  </a:lnTo>
                  <a:lnTo>
                    <a:pt x="22328" y="2516"/>
                  </a:lnTo>
                  <a:lnTo>
                    <a:pt x="22078" y="3306"/>
                  </a:lnTo>
                  <a:lnTo>
                    <a:pt x="21829" y="4075"/>
                  </a:lnTo>
                  <a:lnTo>
                    <a:pt x="21579" y="4865"/>
                  </a:lnTo>
                  <a:lnTo>
                    <a:pt x="21309" y="5635"/>
                  </a:lnTo>
                  <a:lnTo>
                    <a:pt x="21018" y="6404"/>
                  </a:lnTo>
                  <a:lnTo>
                    <a:pt x="20706" y="7152"/>
                  </a:lnTo>
                  <a:lnTo>
                    <a:pt x="20374" y="7901"/>
                  </a:lnTo>
                  <a:lnTo>
                    <a:pt x="20041" y="8649"/>
                  </a:lnTo>
                  <a:lnTo>
                    <a:pt x="20041" y="8649"/>
                  </a:lnTo>
                  <a:lnTo>
                    <a:pt x="19667" y="9439"/>
                  </a:lnTo>
                  <a:lnTo>
                    <a:pt x="19230" y="10229"/>
                  </a:lnTo>
                  <a:lnTo>
                    <a:pt x="18794" y="10977"/>
                  </a:lnTo>
                  <a:lnTo>
                    <a:pt x="18316" y="11726"/>
                  </a:lnTo>
                  <a:lnTo>
                    <a:pt x="18316" y="11726"/>
                  </a:lnTo>
                  <a:lnTo>
                    <a:pt x="17983" y="12162"/>
                  </a:lnTo>
                  <a:lnTo>
                    <a:pt x="17630" y="12578"/>
                  </a:lnTo>
                  <a:lnTo>
                    <a:pt x="17255" y="12973"/>
                  </a:lnTo>
                  <a:lnTo>
                    <a:pt x="16860" y="13347"/>
                  </a:lnTo>
                  <a:lnTo>
                    <a:pt x="16860" y="13347"/>
                  </a:lnTo>
                  <a:lnTo>
                    <a:pt x="16549" y="13597"/>
                  </a:lnTo>
                  <a:lnTo>
                    <a:pt x="16216" y="13825"/>
                  </a:lnTo>
                  <a:lnTo>
                    <a:pt x="15862" y="14033"/>
                  </a:lnTo>
                  <a:lnTo>
                    <a:pt x="15509" y="14200"/>
                  </a:lnTo>
                  <a:lnTo>
                    <a:pt x="15509" y="14200"/>
                  </a:lnTo>
                  <a:lnTo>
                    <a:pt x="15239" y="14283"/>
                  </a:lnTo>
                  <a:lnTo>
                    <a:pt x="14989" y="14366"/>
                  </a:lnTo>
                  <a:lnTo>
                    <a:pt x="14719" y="14428"/>
                  </a:lnTo>
                  <a:lnTo>
                    <a:pt x="14428" y="14470"/>
                  </a:lnTo>
                  <a:lnTo>
                    <a:pt x="14428" y="14470"/>
                  </a:lnTo>
                  <a:lnTo>
                    <a:pt x="14095" y="14511"/>
                  </a:lnTo>
                  <a:lnTo>
                    <a:pt x="13763" y="14491"/>
                  </a:lnTo>
                  <a:lnTo>
                    <a:pt x="13430" y="14470"/>
                  </a:lnTo>
                  <a:lnTo>
                    <a:pt x="13118" y="14407"/>
                  </a:lnTo>
                  <a:lnTo>
                    <a:pt x="13118" y="14407"/>
                  </a:lnTo>
                  <a:lnTo>
                    <a:pt x="12224" y="14179"/>
                  </a:lnTo>
                  <a:lnTo>
                    <a:pt x="11372" y="13929"/>
                  </a:lnTo>
                  <a:lnTo>
                    <a:pt x="10499" y="13638"/>
                  </a:lnTo>
                  <a:lnTo>
                    <a:pt x="9667" y="13306"/>
                  </a:lnTo>
                  <a:lnTo>
                    <a:pt x="9667" y="13306"/>
                  </a:lnTo>
                  <a:lnTo>
                    <a:pt x="8877" y="12973"/>
                  </a:lnTo>
                  <a:lnTo>
                    <a:pt x="8108" y="12620"/>
                  </a:lnTo>
                  <a:lnTo>
                    <a:pt x="7360" y="12245"/>
                  </a:lnTo>
                  <a:lnTo>
                    <a:pt x="6612" y="11850"/>
                  </a:lnTo>
                  <a:lnTo>
                    <a:pt x="6612" y="11850"/>
                  </a:lnTo>
                  <a:lnTo>
                    <a:pt x="5884" y="11455"/>
                  </a:lnTo>
                  <a:lnTo>
                    <a:pt x="5156" y="11060"/>
                  </a:lnTo>
                  <a:lnTo>
                    <a:pt x="4450" y="10645"/>
                  </a:lnTo>
                  <a:lnTo>
                    <a:pt x="3743" y="10208"/>
                  </a:lnTo>
                  <a:lnTo>
                    <a:pt x="3743" y="10208"/>
                  </a:lnTo>
                  <a:lnTo>
                    <a:pt x="2371" y="9335"/>
                  </a:lnTo>
                  <a:lnTo>
                    <a:pt x="2371" y="9335"/>
                  </a:lnTo>
                  <a:lnTo>
                    <a:pt x="1685" y="8878"/>
                  </a:lnTo>
                  <a:lnTo>
                    <a:pt x="978" y="8358"/>
                  </a:lnTo>
                  <a:lnTo>
                    <a:pt x="978" y="8358"/>
                  </a:lnTo>
                  <a:lnTo>
                    <a:pt x="770" y="8129"/>
                  </a:lnTo>
                  <a:lnTo>
                    <a:pt x="562" y="7901"/>
                  </a:lnTo>
                  <a:lnTo>
                    <a:pt x="416" y="7630"/>
                  </a:lnTo>
                  <a:lnTo>
                    <a:pt x="271" y="7381"/>
                  </a:lnTo>
                  <a:lnTo>
                    <a:pt x="167" y="7090"/>
                  </a:lnTo>
                  <a:lnTo>
                    <a:pt x="84" y="6799"/>
                  </a:lnTo>
                  <a:lnTo>
                    <a:pt x="22" y="6508"/>
                  </a:lnTo>
                  <a:lnTo>
                    <a:pt x="1" y="6217"/>
                  </a:lnTo>
                  <a:lnTo>
                    <a:pt x="1" y="5926"/>
                  </a:lnTo>
                  <a:lnTo>
                    <a:pt x="22" y="5635"/>
                  </a:lnTo>
                  <a:lnTo>
                    <a:pt x="84" y="5344"/>
                  </a:lnTo>
                  <a:lnTo>
                    <a:pt x="167" y="5053"/>
                  </a:lnTo>
                  <a:lnTo>
                    <a:pt x="292" y="4782"/>
                  </a:lnTo>
                  <a:lnTo>
                    <a:pt x="437" y="4512"/>
                  </a:lnTo>
                  <a:lnTo>
                    <a:pt x="604" y="4242"/>
                  </a:lnTo>
                  <a:lnTo>
                    <a:pt x="811" y="4013"/>
                  </a:lnTo>
                  <a:lnTo>
                    <a:pt x="811" y="4013"/>
                  </a:lnTo>
                  <a:lnTo>
                    <a:pt x="999" y="3805"/>
                  </a:lnTo>
                  <a:lnTo>
                    <a:pt x="1206" y="3639"/>
                  </a:lnTo>
                  <a:lnTo>
                    <a:pt x="1414" y="3493"/>
                  </a:lnTo>
                  <a:lnTo>
                    <a:pt x="1643" y="3369"/>
                  </a:lnTo>
                  <a:lnTo>
                    <a:pt x="1872" y="3265"/>
                  </a:lnTo>
                  <a:lnTo>
                    <a:pt x="2100" y="3161"/>
                  </a:lnTo>
                  <a:lnTo>
                    <a:pt x="2350" y="3098"/>
                  </a:lnTo>
                  <a:lnTo>
                    <a:pt x="2599" y="3036"/>
                  </a:lnTo>
                  <a:lnTo>
                    <a:pt x="2849" y="3015"/>
                  </a:lnTo>
                  <a:lnTo>
                    <a:pt x="3098" y="3015"/>
                  </a:lnTo>
                  <a:lnTo>
                    <a:pt x="3368" y="3015"/>
                  </a:lnTo>
                  <a:lnTo>
                    <a:pt x="3618" y="3057"/>
                  </a:lnTo>
                  <a:lnTo>
                    <a:pt x="3867" y="3119"/>
                  </a:lnTo>
                  <a:lnTo>
                    <a:pt x="4117" y="3182"/>
                  </a:lnTo>
                  <a:lnTo>
                    <a:pt x="4366" y="3286"/>
                  </a:lnTo>
                  <a:lnTo>
                    <a:pt x="4595" y="3410"/>
                  </a:lnTo>
                  <a:lnTo>
                    <a:pt x="4657" y="345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4"/>
            <p:cNvSpPr/>
            <p:nvPr/>
          </p:nvSpPr>
          <p:spPr>
            <a:xfrm>
              <a:off x="7461575" y="1482139"/>
              <a:ext cx="415087" cy="323391"/>
            </a:xfrm>
            <a:custGeom>
              <a:rect b="b" l="l" r="r" t="t"/>
              <a:pathLst>
                <a:path extrusionOk="0" h="13638" w="17505">
                  <a:moveTo>
                    <a:pt x="8732" y="8232"/>
                  </a:moveTo>
                  <a:lnTo>
                    <a:pt x="8649" y="8295"/>
                  </a:lnTo>
                  <a:lnTo>
                    <a:pt x="8586" y="8316"/>
                  </a:lnTo>
                  <a:lnTo>
                    <a:pt x="8669" y="8253"/>
                  </a:lnTo>
                  <a:lnTo>
                    <a:pt x="8732" y="8232"/>
                  </a:lnTo>
                  <a:close/>
                  <a:moveTo>
                    <a:pt x="13929" y="0"/>
                  </a:moveTo>
                  <a:lnTo>
                    <a:pt x="13804" y="208"/>
                  </a:lnTo>
                  <a:lnTo>
                    <a:pt x="13763" y="249"/>
                  </a:lnTo>
                  <a:lnTo>
                    <a:pt x="13097" y="1580"/>
                  </a:lnTo>
                  <a:lnTo>
                    <a:pt x="12391" y="2910"/>
                  </a:lnTo>
                  <a:lnTo>
                    <a:pt x="12037" y="3555"/>
                  </a:lnTo>
                  <a:lnTo>
                    <a:pt x="11663" y="4199"/>
                  </a:lnTo>
                  <a:lnTo>
                    <a:pt x="11289" y="4844"/>
                  </a:lnTo>
                  <a:lnTo>
                    <a:pt x="10915" y="5467"/>
                  </a:lnTo>
                  <a:lnTo>
                    <a:pt x="10540" y="6029"/>
                  </a:lnTo>
                  <a:lnTo>
                    <a:pt x="10166" y="6590"/>
                  </a:lnTo>
                  <a:lnTo>
                    <a:pt x="9750" y="7131"/>
                  </a:lnTo>
                  <a:lnTo>
                    <a:pt x="9335" y="7671"/>
                  </a:lnTo>
                  <a:lnTo>
                    <a:pt x="9189" y="7837"/>
                  </a:lnTo>
                  <a:lnTo>
                    <a:pt x="9002" y="8004"/>
                  </a:lnTo>
                  <a:lnTo>
                    <a:pt x="8545" y="7817"/>
                  </a:lnTo>
                  <a:lnTo>
                    <a:pt x="8066" y="7629"/>
                  </a:lnTo>
                  <a:lnTo>
                    <a:pt x="7609" y="7422"/>
                  </a:lnTo>
                  <a:lnTo>
                    <a:pt x="7152" y="7193"/>
                  </a:lnTo>
                  <a:lnTo>
                    <a:pt x="6528" y="6860"/>
                  </a:lnTo>
                  <a:lnTo>
                    <a:pt x="5904" y="6528"/>
                  </a:lnTo>
                  <a:lnTo>
                    <a:pt x="4657" y="5821"/>
                  </a:lnTo>
                  <a:lnTo>
                    <a:pt x="4033" y="5447"/>
                  </a:lnTo>
                  <a:lnTo>
                    <a:pt x="3410" y="5052"/>
                  </a:lnTo>
                  <a:lnTo>
                    <a:pt x="2183" y="4241"/>
                  </a:lnTo>
                  <a:lnTo>
                    <a:pt x="1580" y="3825"/>
                  </a:lnTo>
                  <a:lnTo>
                    <a:pt x="978" y="3409"/>
                  </a:lnTo>
                  <a:lnTo>
                    <a:pt x="42" y="2744"/>
                  </a:lnTo>
                  <a:lnTo>
                    <a:pt x="292" y="3014"/>
                  </a:lnTo>
                  <a:lnTo>
                    <a:pt x="499" y="3305"/>
                  </a:lnTo>
                  <a:lnTo>
                    <a:pt x="687" y="3617"/>
                  </a:lnTo>
                  <a:lnTo>
                    <a:pt x="832" y="3950"/>
                  </a:lnTo>
                  <a:lnTo>
                    <a:pt x="957" y="4303"/>
                  </a:lnTo>
                  <a:lnTo>
                    <a:pt x="1040" y="4657"/>
                  </a:lnTo>
                  <a:lnTo>
                    <a:pt x="1102" y="5010"/>
                  </a:lnTo>
                  <a:lnTo>
                    <a:pt x="1123" y="5384"/>
                  </a:lnTo>
                  <a:lnTo>
                    <a:pt x="1102" y="5634"/>
                  </a:lnTo>
                  <a:lnTo>
                    <a:pt x="1081" y="5883"/>
                  </a:lnTo>
                  <a:lnTo>
                    <a:pt x="1040" y="6133"/>
                  </a:lnTo>
                  <a:lnTo>
                    <a:pt x="978" y="6382"/>
                  </a:lnTo>
                  <a:lnTo>
                    <a:pt x="479" y="8191"/>
                  </a:lnTo>
                  <a:lnTo>
                    <a:pt x="0" y="9999"/>
                  </a:lnTo>
                  <a:lnTo>
                    <a:pt x="874" y="10498"/>
                  </a:lnTo>
                  <a:lnTo>
                    <a:pt x="1768" y="10976"/>
                  </a:lnTo>
                  <a:lnTo>
                    <a:pt x="2516" y="11371"/>
                  </a:lnTo>
                  <a:lnTo>
                    <a:pt x="3264" y="11746"/>
                  </a:lnTo>
                  <a:lnTo>
                    <a:pt x="4033" y="12099"/>
                  </a:lnTo>
                  <a:lnTo>
                    <a:pt x="4823" y="12432"/>
                  </a:lnTo>
                  <a:lnTo>
                    <a:pt x="5655" y="12764"/>
                  </a:lnTo>
                  <a:lnTo>
                    <a:pt x="6528" y="13055"/>
                  </a:lnTo>
                  <a:lnTo>
                    <a:pt x="7380" y="13305"/>
                  </a:lnTo>
                  <a:lnTo>
                    <a:pt x="8274" y="13533"/>
                  </a:lnTo>
                  <a:lnTo>
                    <a:pt x="8482" y="13575"/>
                  </a:lnTo>
                  <a:lnTo>
                    <a:pt x="8711" y="13596"/>
                  </a:lnTo>
                  <a:lnTo>
                    <a:pt x="8919" y="13617"/>
                  </a:lnTo>
                  <a:lnTo>
                    <a:pt x="9148" y="13637"/>
                  </a:lnTo>
                  <a:lnTo>
                    <a:pt x="9376" y="13617"/>
                  </a:lnTo>
                  <a:lnTo>
                    <a:pt x="9584" y="13596"/>
                  </a:lnTo>
                  <a:lnTo>
                    <a:pt x="9875" y="13554"/>
                  </a:lnTo>
                  <a:lnTo>
                    <a:pt x="10145" y="13492"/>
                  </a:lnTo>
                  <a:lnTo>
                    <a:pt x="10395" y="13409"/>
                  </a:lnTo>
                  <a:lnTo>
                    <a:pt x="10665" y="13326"/>
                  </a:lnTo>
                  <a:lnTo>
                    <a:pt x="11018" y="13159"/>
                  </a:lnTo>
                  <a:lnTo>
                    <a:pt x="11372" y="12951"/>
                  </a:lnTo>
                  <a:lnTo>
                    <a:pt x="11705" y="12723"/>
                  </a:lnTo>
                  <a:lnTo>
                    <a:pt x="12016" y="12473"/>
                  </a:lnTo>
                  <a:lnTo>
                    <a:pt x="12411" y="12099"/>
                  </a:lnTo>
                  <a:lnTo>
                    <a:pt x="12786" y="11704"/>
                  </a:lnTo>
                  <a:lnTo>
                    <a:pt x="13139" y="11288"/>
                  </a:lnTo>
                  <a:lnTo>
                    <a:pt x="13472" y="10852"/>
                  </a:lnTo>
                  <a:lnTo>
                    <a:pt x="13950" y="10103"/>
                  </a:lnTo>
                  <a:lnTo>
                    <a:pt x="14386" y="9355"/>
                  </a:lnTo>
                  <a:lnTo>
                    <a:pt x="14823" y="8565"/>
                  </a:lnTo>
                  <a:lnTo>
                    <a:pt x="15197" y="7775"/>
                  </a:lnTo>
                  <a:lnTo>
                    <a:pt x="15530" y="7027"/>
                  </a:lnTo>
                  <a:lnTo>
                    <a:pt x="15862" y="6278"/>
                  </a:lnTo>
                  <a:lnTo>
                    <a:pt x="16174" y="5530"/>
                  </a:lnTo>
                  <a:lnTo>
                    <a:pt x="16465" y="4761"/>
                  </a:lnTo>
                  <a:lnTo>
                    <a:pt x="16735" y="3991"/>
                  </a:lnTo>
                  <a:lnTo>
                    <a:pt x="16985" y="3201"/>
                  </a:lnTo>
                  <a:lnTo>
                    <a:pt x="17234" y="2432"/>
                  </a:lnTo>
                  <a:lnTo>
                    <a:pt x="17484" y="1642"/>
                  </a:lnTo>
                  <a:lnTo>
                    <a:pt x="17505" y="1476"/>
                  </a:lnTo>
                  <a:lnTo>
                    <a:pt x="16112" y="1767"/>
                  </a:lnTo>
                  <a:lnTo>
                    <a:pt x="15925" y="1788"/>
                  </a:lnTo>
                  <a:lnTo>
                    <a:pt x="15738" y="1809"/>
                  </a:lnTo>
                  <a:lnTo>
                    <a:pt x="15550" y="1788"/>
                  </a:lnTo>
                  <a:lnTo>
                    <a:pt x="15384" y="1767"/>
                  </a:lnTo>
                  <a:lnTo>
                    <a:pt x="15239" y="1725"/>
                  </a:lnTo>
                  <a:lnTo>
                    <a:pt x="15093" y="1663"/>
                  </a:lnTo>
                  <a:lnTo>
                    <a:pt x="14948" y="1580"/>
                  </a:lnTo>
                  <a:lnTo>
                    <a:pt x="14823" y="1497"/>
                  </a:lnTo>
                  <a:lnTo>
                    <a:pt x="14698" y="1393"/>
                  </a:lnTo>
                  <a:lnTo>
                    <a:pt x="14594" y="1289"/>
                  </a:lnTo>
                  <a:lnTo>
                    <a:pt x="14469" y="1143"/>
                  </a:lnTo>
                  <a:lnTo>
                    <a:pt x="14386" y="1019"/>
                  </a:lnTo>
                  <a:lnTo>
                    <a:pt x="14199" y="707"/>
                  </a:lnTo>
                  <a:lnTo>
                    <a:pt x="14054" y="374"/>
                  </a:lnTo>
                  <a:lnTo>
                    <a:pt x="13929" y="0"/>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4"/>
            <p:cNvSpPr/>
            <p:nvPr/>
          </p:nvSpPr>
          <p:spPr>
            <a:xfrm>
              <a:off x="7665166" y="1677335"/>
              <a:ext cx="3462" cy="1992"/>
            </a:xfrm>
            <a:custGeom>
              <a:rect b="b" l="l" r="r" t="t"/>
              <a:pathLst>
                <a:path extrusionOk="0" fill="none" h="84" w="146">
                  <a:moveTo>
                    <a:pt x="146" y="0"/>
                  </a:moveTo>
                  <a:lnTo>
                    <a:pt x="146" y="0"/>
                  </a:lnTo>
                  <a:lnTo>
                    <a:pt x="146" y="0"/>
                  </a:lnTo>
                  <a:lnTo>
                    <a:pt x="63" y="63"/>
                  </a:lnTo>
                  <a:lnTo>
                    <a:pt x="63" y="63"/>
                  </a:lnTo>
                  <a:lnTo>
                    <a:pt x="0" y="84"/>
                  </a:lnTo>
                  <a:lnTo>
                    <a:pt x="0" y="84"/>
                  </a:lnTo>
                  <a:lnTo>
                    <a:pt x="0" y="84"/>
                  </a:lnTo>
                  <a:lnTo>
                    <a:pt x="0" y="84"/>
                  </a:lnTo>
                  <a:lnTo>
                    <a:pt x="83" y="21"/>
                  </a:lnTo>
                  <a:lnTo>
                    <a:pt x="83" y="21"/>
                  </a:lnTo>
                  <a:lnTo>
                    <a:pt x="146" y="0"/>
                  </a:lnTo>
                  <a:lnTo>
                    <a:pt x="14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4"/>
            <p:cNvSpPr/>
            <p:nvPr/>
          </p:nvSpPr>
          <p:spPr>
            <a:xfrm>
              <a:off x="7461575" y="1482139"/>
              <a:ext cx="415087" cy="323391"/>
            </a:xfrm>
            <a:custGeom>
              <a:rect b="b" l="l" r="r" t="t"/>
              <a:pathLst>
                <a:path extrusionOk="0" fill="none" h="13638" w="17505">
                  <a:moveTo>
                    <a:pt x="13929" y="0"/>
                  </a:moveTo>
                  <a:lnTo>
                    <a:pt x="13929" y="0"/>
                  </a:lnTo>
                  <a:lnTo>
                    <a:pt x="13804" y="208"/>
                  </a:lnTo>
                  <a:lnTo>
                    <a:pt x="13763" y="249"/>
                  </a:lnTo>
                  <a:lnTo>
                    <a:pt x="13763" y="249"/>
                  </a:lnTo>
                  <a:lnTo>
                    <a:pt x="13097" y="1580"/>
                  </a:lnTo>
                  <a:lnTo>
                    <a:pt x="12391" y="2910"/>
                  </a:lnTo>
                  <a:lnTo>
                    <a:pt x="12391" y="2910"/>
                  </a:lnTo>
                  <a:lnTo>
                    <a:pt x="12037" y="3555"/>
                  </a:lnTo>
                  <a:lnTo>
                    <a:pt x="11663" y="4199"/>
                  </a:lnTo>
                  <a:lnTo>
                    <a:pt x="11289" y="4844"/>
                  </a:lnTo>
                  <a:lnTo>
                    <a:pt x="10915" y="5467"/>
                  </a:lnTo>
                  <a:lnTo>
                    <a:pt x="10915" y="5467"/>
                  </a:lnTo>
                  <a:lnTo>
                    <a:pt x="10540" y="6029"/>
                  </a:lnTo>
                  <a:lnTo>
                    <a:pt x="10166" y="6590"/>
                  </a:lnTo>
                  <a:lnTo>
                    <a:pt x="9750" y="7131"/>
                  </a:lnTo>
                  <a:lnTo>
                    <a:pt x="9335" y="7671"/>
                  </a:lnTo>
                  <a:lnTo>
                    <a:pt x="9335" y="7671"/>
                  </a:lnTo>
                  <a:lnTo>
                    <a:pt x="9189" y="7837"/>
                  </a:lnTo>
                  <a:lnTo>
                    <a:pt x="9002" y="8004"/>
                  </a:lnTo>
                  <a:lnTo>
                    <a:pt x="9002" y="8004"/>
                  </a:lnTo>
                  <a:lnTo>
                    <a:pt x="8545" y="7817"/>
                  </a:lnTo>
                  <a:lnTo>
                    <a:pt x="8066" y="7629"/>
                  </a:lnTo>
                  <a:lnTo>
                    <a:pt x="7609" y="7422"/>
                  </a:lnTo>
                  <a:lnTo>
                    <a:pt x="7152" y="7193"/>
                  </a:lnTo>
                  <a:lnTo>
                    <a:pt x="7152" y="7193"/>
                  </a:lnTo>
                  <a:lnTo>
                    <a:pt x="6528" y="6860"/>
                  </a:lnTo>
                  <a:lnTo>
                    <a:pt x="5904" y="6528"/>
                  </a:lnTo>
                  <a:lnTo>
                    <a:pt x="4657" y="5821"/>
                  </a:lnTo>
                  <a:lnTo>
                    <a:pt x="4657" y="5821"/>
                  </a:lnTo>
                  <a:lnTo>
                    <a:pt x="4033" y="5447"/>
                  </a:lnTo>
                  <a:lnTo>
                    <a:pt x="3410" y="5052"/>
                  </a:lnTo>
                  <a:lnTo>
                    <a:pt x="2183" y="4241"/>
                  </a:lnTo>
                  <a:lnTo>
                    <a:pt x="2183" y="4241"/>
                  </a:lnTo>
                  <a:lnTo>
                    <a:pt x="1580" y="3825"/>
                  </a:lnTo>
                  <a:lnTo>
                    <a:pt x="978" y="3409"/>
                  </a:lnTo>
                  <a:lnTo>
                    <a:pt x="42" y="2744"/>
                  </a:lnTo>
                  <a:lnTo>
                    <a:pt x="42" y="2744"/>
                  </a:lnTo>
                  <a:lnTo>
                    <a:pt x="292" y="3014"/>
                  </a:lnTo>
                  <a:lnTo>
                    <a:pt x="499" y="3305"/>
                  </a:lnTo>
                  <a:lnTo>
                    <a:pt x="687" y="3617"/>
                  </a:lnTo>
                  <a:lnTo>
                    <a:pt x="832" y="3950"/>
                  </a:lnTo>
                  <a:lnTo>
                    <a:pt x="957" y="4303"/>
                  </a:lnTo>
                  <a:lnTo>
                    <a:pt x="1040" y="4657"/>
                  </a:lnTo>
                  <a:lnTo>
                    <a:pt x="1102" y="5010"/>
                  </a:lnTo>
                  <a:lnTo>
                    <a:pt x="1123" y="5384"/>
                  </a:lnTo>
                  <a:lnTo>
                    <a:pt x="1123" y="5384"/>
                  </a:lnTo>
                  <a:lnTo>
                    <a:pt x="1123" y="5384"/>
                  </a:lnTo>
                  <a:lnTo>
                    <a:pt x="1102" y="5634"/>
                  </a:lnTo>
                  <a:lnTo>
                    <a:pt x="1081" y="5883"/>
                  </a:lnTo>
                  <a:lnTo>
                    <a:pt x="1040" y="6133"/>
                  </a:lnTo>
                  <a:lnTo>
                    <a:pt x="978" y="6382"/>
                  </a:lnTo>
                  <a:lnTo>
                    <a:pt x="978" y="6382"/>
                  </a:lnTo>
                  <a:lnTo>
                    <a:pt x="978" y="6382"/>
                  </a:lnTo>
                  <a:lnTo>
                    <a:pt x="479" y="8191"/>
                  </a:lnTo>
                  <a:lnTo>
                    <a:pt x="0" y="9999"/>
                  </a:lnTo>
                  <a:lnTo>
                    <a:pt x="0" y="9999"/>
                  </a:lnTo>
                  <a:lnTo>
                    <a:pt x="874" y="10498"/>
                  </a:lnTo>
                  <a:lnTo>
                    <a:pt x="1768" y="10976"/>
                  </a:lnTo>
                  <a:lnTo>
                    <a:pt x="1768" y="10976"/>
                  </a:lnTo>
                  <a:lnTo>
                    <a:pt x="2516" y="11371"/>
                  </a:lnTo>
                  <a:lnTo>
                    <a:pt x="3264" y="11746"/>
                  </a:lnTo>
                  <a:lnTo>
                    <a:pt x="4033" y="12099"/>
                  </a:lnTo>
                  <a:lnTo>
                    <a:pt x="4823" y="12432"/>
                  </a:lnTo>
                  <a:lnTo>
                    <a:pt x="4823" y="12432"/>
                  </a:lnTo>
                  <a:lnTo>
                    <a:pt x="5655" y="12764"/>
                  </a:lnTo>
                  <a:lnTo>
                    <a:pt x="6528" y="13055"/>
                  </a:lnTo>
                  <a:lnTo>
                    <a:pt x="7380" y="13305"/>
                  </a:lnTo>
                  <a:lnTo>
                    <a:pt x="8274" y="13533"/>
                  </a:lnTo>
                  <a:lnTo>
                    <a:pt x="8274" y="13533"/>
                  </a:lnTo>
                  <a:lnTo>
                    <a:pt x="8482" y="13575"/>
                  </a:lnTo>
                  <a:lnTo>
                    <a:pt x="8711" y="13596"/>
                  </a:lnTo>
                  <a:lnTo>
                    <a:pt x="8919" y="13617"/>
                  </a:lnTo>
                  <a:lnTo>
                    <a:pt x="9148" y="13637"/>
                  </a:lnTo>
                  <a:lnTo>
                    <a:pt x="9148" y="13637"/>
                  </a:lnTo>
                  <a:lnTo>
                    <a:pt x="9376" y="13617"/>
                  </a:lnTo>
                  <a:lnTo>
                    <a:pt x="9584" y="13596"/>
                  </a:lnTo>
                  <a:lnTo>
                    <a:pt x="9584" y="13596"/>
                  </a:lnTo>
                  <a:lnTo>
                    <a:pt x="9875" y="13554"/>
                  </a:lnTo>
                  <a:lnTo>
                    <a:pt x="10145" y="13492"/>
                  </a:lnTo>
                  <a:lnTo>
                    <a:pt x="10395" y="13409"/>
                  </a:lnTo>
                  <a:lnTo>
                    <a:pt x="10665" y="13326"/>
                  </a:lnTo>
                  <a:lnTo>
                    <a:pt x="10665" y="13326"/>
                  </a:lnTo>
                  <a:lnTo>
                    <a:pt x="11018" y="13159"/>
                  </a:lnTo>
                  <a:lnTo>
                    <a:pt x="11372" y="12951"/>
                  </a:lnTo>
                  <a:lnTo>
                    <a:pt x="11705" y="12723"/>
                  </a:lnTo>
                  <a:lnTo>
                    <a:pt x="12016" y="12473"/>
                  </a:lnTo>
                  <a:lnTo>
                    <a:pt x="12016" y="12473"/>
                  </a:lnTo>
                  <a:lnTo>
                    <a:pt x="12411" y="12099"/>
                  </a:lnTo>
                  <a:lnTo>
                    <a:pt x="12786" y="11704"/>
                  </a:lnTo>
                  <a:lnTo>
                    <a:pt x="13139" y="11288"/>
                  </a:lnTo>
                  <a:lnTo>
                    <a:pt x="13472" y="10852"/>
                  </a:lnTo>
                  <a:lnTo>
                    <a:pt x="13472" y="10852"/>
                  </a:lnTo>
                  <a:lnTo>
                    <a:pt x="13950" y="10103"/>
                  </a:lnTo>
                  <a:lnTo>
                    <a:pt x="14386" y="9355"/>
                  </a:lnTo>
                  <a:lnTo>
                    <a:pt x="14823" y="8565"/>
                  </a:lnTo>
                  <a:lnTo>
                    <a:pt x="15197" y="7775"/>
                  </a:lnTo>
                  <a:lnTo>
                    <a:pt x="15197" y="7775"/>
                  </a:lnTo>
                  <a:lnTo>
                    <a:pt x="15530" y="7027"/>
                  </a:lnTo>
                  <a:lnTo>
                    <a:pt x="15862" y="6278"/>
                  </a:lnTo>
                  <a:lnTo>
                    <a:pt x="16174" y="5530"/>
                  </a:lnTo>
                  <a:lnTo>
                    <a:pt x="16465" y="4761"/>
                  </a:lnTo>
                  <a:lnTo>
                    <a:pt x="16735" y="3991"/>
                  </a:lnTo>
                  <a:lnTo>
                    <a:pt x="16985" y="3201"/>
                  </a:lnTo>
                  <a:lnTo>
                    <a:pt x="17234" y="2432"/>
                  </a:lnTo>
                  <a:lnTo>
                    <a:pt x="17484" y="1642"/>
                  </a:lnTo>
                  <a:lnTo>
                    <a:pt x="17484" y="1642"/>
                  </a:lnTo>
                  <a:lnTo>
                    <a:pt x="17505" y="1476"/>
                  </a:lnTo>
                  <a:lnTo>
                    <a:pt x="16112" y="1767"/>
                  </a:lnTo>
                  <a:lnTo>
                    <a:pt x="16112" y="1767"/>
                  </a:lnTo>
                  <a:lnTo>
                    <a:pt x="15925" y="1788"/>
                  </a:lnTo>
                  <a:lnTo>
                    <a:pt x="15738" y="1809"/>
                  </a:lnTo>
                  <a:lnTo>
                    <a:pt x="15738" y="1809"/>
                  </a:lnTo>
                  <a:lnTo>
                    <a:pt x="15550" y="1788"/>
                  </a:lnTo>
                  <a:lnTo>
                    <a:pt x="15384" y="1767"/>
                  </a:lnTo>
                  <a:lnTo>
                    <a:pt x="15239" y="1725"/>
                  </a:lnTo>
                  <a:lnTo>
                    <a:pt x="15093" y="1663"/>
                  </a:lnTo>
                  <a:lnTo>
                    <a:pt x="14948" y="1580"/>
                  </a:lnTo>
                  <a:lnTo>
                    <a:pt x="14823" y="1497"/>
                  </a:lnTo>
                  <a:lnTo>
                    <a:pt x="14698" y="1393"/>
                  </a:lnTo>
                  <a:lnTo>
                    <a:pt x="14594" y="1289"/>
                  </a:lnTo>
                  <a:lnTo>
                    <a:pt x="14469" y="1143"/>
                  </a:lnTo>
                  <a:lnTo>
                    <a:pt x="14386" y="1019"/>
                  </a:lnTo>
                  <a:lnTo>
                    <a:pt x="14199" y="707"/>
                  </a:lnTo>
                  <a:lnTo>
                    <a:pt x="14054" y="374"/>
                  </a:lnTo>
                  <a:lnTo>
                    <a:pt x="1392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4"/>
            <p:cNvSpPr/>
            <p:nvPr/>
          </p:nvSpPr>
          <p:spPr>
            <a:xfrm>
              <a:off x="7810567" y="1421010"/>
              <a:ext cx="86290" cy="97126"/>
            </a:xfrm>
            <a:custGeom>
              <a:rect b="b" l="l" r="r" t="t"/>
              <a:pathLst>
                <a:path extrusionOk="0" h="4096" w="3639">
                  <a:moveTo>
                    <a:pt x="1352" y="0"/>
                  </a:moveTo>
                  <a:lnTo>
                    <a:pt x="167" y="2017"/>
                  </a:lnTo>
                  <a:lnTo>
                    <a:pt x="63" y="2225"/>
                  </a:lnTo>
                  <a:lnTo>
                    <a:pt x="1" y="2453"/>
                  </a:lnTo>
                  <a:lnTo>
                    <a:pt x="1" y="2661"/>
                  </a:lnTo>
                  <a:lnTo>
                    <a:pt x="22" y="2890"/>
                  </a:lnTo>
                  <a:lnTo>
                    <a:pt x="105" y="3098"/>
                  </a:lnTo>
                  <a:lnTo>
                    <a:pt x="209" y="3306"/>
                  </a:lnTo>
                  <a:lnTo>
                    <a:pt x="354" y="3472"/>
                  </a:lnTo>
                  <a:lnTo>
                    <a:pt x="541" y="3617"/>
                  </a:lnTo>
                  <a:lnTo>
                    <a:pt x="978" y="3909"/>
                  </a:lnTo>
                  <a:lnTo>
                    <a:pt x="1103" y="3971"/>
                  </a:lnTo>
                  <a:lnTo>
                    <a:pt x="1207" y="4012"/>
                  </a:lnTo>
                  <a:lnTo>
                    <a:pt x="1331" y="4054"/>
                  </a:lnTo>
                  <a:lnTo>
                    <a:pt x="1456" y="4075"/>
                  </a:lnTo>
                  <a:lnTo>
                    <a:pt x="1602" y="4096"/>
                  </a:lnTo>
                  <a:lnTo>
                    <a:pt x="1726" y="4096"/>
                  </a:lnTo>
                  <a:lnTo>
                    <a:pt x="1851" y="4075"/>
                  </a:lnTo>
                  <a:lnTo>
                    <a:pt x="1976" y="4033"/>
                  </a:lnTo>
                  <a:lnTo>
                    <a:pt x="2246" y="3909"/>
                  </a:lnTo>
                  <a:lnTo>
                    <a:pt x="2496" y="3763"/>
                  </a:lnTo>
                  <a:lnTo>
                    <a:pt x="2745" y="3597"/>
                  </a:lnTo>
                  <a:lnTo>
                    <a:pt x="2974" y="3410"/>
                  </a:lnTo>
                  <a:lnTo>
                    <a:pt x="3161" y="3202"/>
                  </a:lnTo>
                  <a:lnTo>
                    <a:pt x="3348" y="2973"/>
                  </a:lnTo>
                  <a:lnTo>
                    <a:pt x="3514" y="2724"/>
                  </a:lnTo>
                  <a:lnTo>
                    <a:pt x="3639" y="2474"/>
                  </a:lnTo>
                  <a:lnTo>
                    <a:pt x="1352"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4"/>
            <p:cNvSpPr/>
            <p:nvPr/>
          </p:nvSpPr>
          <p:spPr>
            <a:xfrm>
              <a:off x="7842625" y="1387979"/>
              <a:ext cx="102557" cy="91720"/>
            </a:xfrm>
            <a:custGeom>
              <a:rect b="b" l="l" r="r" t="t"/>
              <a:pathLst>
                <a:path extrusionOk="0" h="3868" w="4325">
                  <a:moveTo>
                    <a:pt x="2620" y="0"/>
                  </a:moveTo>
                  <a:lnTo>
                    <a:pt x="2474" y="21"/>
                  </a:lnTo>
                  <a:lnTo>
                    <a:pt x="2308" y="42"/>
                  </a:lnTo>
                  <a:lnTo>
                    <a:pt x="2141" y="104"/>
                  </a:lnTo>
                  <a:lnTo>
                    <a:pt x="1996" y="187"/>
                  </a:lnTo>
                  <a:lnTo>
                    <a:pt x="0" y="1393"/>
                  </a:lnTo>
                  <a:lnTo>
                    <a:pt x="2287" y="3867"/>
                  </a:lnTo>
                  <a:lnTo>
                    <a:pt x="3929" y="2412"/>
                  </a:lnTo>
                  <a:lnTo>
                    <a:pt x="4054" y="2287"/>
                  </a:lnTo>
                  <a:lnTo>
                    <a:pt x="4137" y="2142"/>
                  </a:lnTo>
                  <a:lnTo>
                    <a:pt x="4262" y="1934"/>
                  </a:lnTo>
                  <a:lnTo>
                    <a:pt x="4303" y="1705"/>
                  </a:lnTo>
                  <a:lnTo>
                    <a:pt x="4324" y="1476"/>
                  </a:lnTo>
                  <a:lnTo>
                    <a:pt x="4303" y="1248"/>
                  </a:lnTo>
                  <a:lnTo>
                    <a:pt x="4220" y="1019"/>
                  </a:lnTo>
                  <a:lnTo>
                    <a:pt x="4096" y="832"/>
                  </a:lnTo>
                  <a:lnTo>
                    <a:pt x="3950" y="645"/>
                  </a:lnTo>
                  <a:lnTo>
                    <a:pt x="3763" y="499"/>
                  </a:lnTo>
                  <a:lnTo>
                    <a:pt x="3243" y="187"/>
                  </a:lnTo>
                  <a:lnTo>
                    <a:pt x="3098" y="104"/>
                  </a:lnTo>
                  <a:lnTo>
                    <a:pt x="2952" y="42"/>
                  </a:lnTo>
                  <a:lnTo>
                    <a:pt x="2786" y="21"/>
                  </a:lnTo>
                  <a:lnTo>
                    <a:pt x="2620"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4"/>
            <p:cNvSpPr/>
            <p:nvPr/>
          </p:nvSpPr>
          <p:spPr>
            <a:xfrm>
              <a:off x="6792165" y="4091750"/>
              <a:ext cx="113891" cy="194253"/>
            </a:xfrm>
            <a:custGeom>
              <a:rect b="b" l="l" r="r" t="t"/>
              <a:pathLst>
                <a:path extrusionOk="0" h="8192" w="4803">
                  <a:moveTo>
                    <a:pt x="1310" y="0"/>
                  </a:moveTo>
                  <a:lnTo>
                    <a:pt x="0" y="8087"/>
                  </a:lnTo>
                  <a:lnTo>
                    <a:pt x="3493" y="8191"/>
                  </a:lnTo>
                  <a:lnTo>
                    <a:pt x="4803" y="104"/>
                  </a:lnTo>
                  <a:lnTo>
                    <a:pt x="1310"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4"/>
            <p:cNvSpPr/>
            <p:nvPr/>
          </p:nvSpPr>
          <p:spPr>
            <a:xfrm>
              <a:off x="6792165" y="4091750"/>
              <a:ext cx="113891" cy="194253"/>
            </a:xfrm>
            <a:custGeom>
              <a:rect b="b" l="l" r="r" t="t"/>
              <a:pathLst>
                <a:path extrusionOk="0" fill="none" h="8192" w="4803">
                  <a:moveTo>
                    <a:pt x="0" y="8087"/>
                  </a:moveTo>
                  <a:lnTo>
                    <a:pt x="3493" y="8191"/>
                  </a:lnTo>
                  <a:lnTo>
                    <a:pt x="4803" y="104"/>
                  </a:lnTo>
                  <a:lnTo>
                    <a:pt x="1310" y="0"/>
                  </a:lnTo>
                  <a:lnTo>
                    <a:pt x="0" y="8087"/>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4"/>
            <p:cNvSpPr/>
            <p:nvPr/>
          </p:nvSpPr>
          <p:spPr>
            <a:xfrm>
              <a:off x="6774903" y="4250976"/>
              <a:ext cx="251922" cy="117827"/>
            </a:xfrm>
            <a:custGeom>
              <a:rect b="b" l="l" r="r" t="t"/>
              <a:pathLst>
                <a:path extrusionOk="0" h="4969" w="10624">
                  <a:moveTo>
                    <a:pt x="770" y="0"/>
                  </a:moveTo>
                  <a:lnTo>
                    <a:pt x="666" y="42"/>
                  </a:lnTo>
                  <a:lnTo>
                    <a:pt x="604" y="104"/>
                  </a:lnTo>
                  <a:lnTo>
                    <a:pt x="583" y="208"/>
                  </a:lnTo>
                  <a:lnTo>
                    <a:pt x="1" y="3264"/>
                  </a:lnTo>
                  <a:lnTo>
                    <a:pt x="1" y="3389"/>
                  </a:lnTo>
                  <a:lnTo>
                    <a:pt x="22" y="3513"/>
                  </a:lnTo>
                  <a:lnTo>
                    <a:pt x="63" y="3617"/>
                  </a:lnTo>
                  <a:lnTo>
                    <a:pt x="126" y="3721"/>
                  </a:lnTo>
                  <a:lnTo>
                    <a:pt x="209" y="3804"/>
                  </a:lnTo>
                  <a:lnTo>
                    <a:pt x="292" y="3867"/>
                  </a:lnTo>
                  <a:lnTo>
                    <a:pt x="396" y="3929"/>
                  </a:lnTo>
                  <a:lnTo>
                    <a:pt x="521" y="3950"/>
                  </a:lnTo>
                  <a:lnTo>
                    <a:pt x="1435" y="4054"/>
                  </a:lnTo>
                  <a:lnTo>
                    <a:pt x="2267" y="4116"/>
                  </a:lnTo>
                  <a:lnTo>
                    <a:pt x="3140" y="4199"/>
                  </a:lnTo>
                  <a:lnTo>
                    <a:pt x="4263" y="4324"/>
                  </a:lnTo>
                  <a:lnTo>
                    <a:pt x="4720" y="4387"/>
                  </a:lnTo>
                  <a:lnTo>
                    <a:pt x="5323" y="4490"/>
                  </a:lnTo>
                  <a:lnTo>
                    <a:pt x="6736" y="4740"/>
                  </a:lnTo>
                  <a:lnTo>
                    <a:pt x="7485" y="4865"/>
                  </a:lnTo>
                  <a:lnTo>
                    <a:pt x="8233" y="4927"/>
                  </a:lnTo>
                  <a:lnTo>
                    <a:pt x="8587" y="4969"/>
                  </a:lnTo>
                  <a:lnTo>
                    <a:pt x="9231" y="4969"/>
                  </a:lnTo>
                  <a:lnTo>
                    <a:pt x="9522" y="4948"/>
                  </a:lnTo>
                  <a:lnTo>
                    <a:pt x="9772" y="4885"/>
                  </a:lnTo>
                  <a:lnTo>
                    <a:pt x="10000" y="4823"/>
                  </a:lnTo>
                  <a:lnTo>
                    <a:pt x="10167" y="4719"/>
                  </a:lnTo>
                  <a:lnTo>
                    <a:pt x="10312" y="4615"/>
                  </a:lnTo>
                  <a:lnTo>
                    <a:pt x="10437" y="4490"/>
                  </a:lnTo>
                  <a:lnTo>
                    <a:pt x="10520" y="4345"/>
                  </a:lnTo>
                  <a:lnTo>
                    <a:pt x="10582" y="4199"/>
                  </a:lnTo>
                  <a:lnTo>
                    <a:pt x="10603" y="4054"/>
                  </a:lnTo>
                  <a:lnTo>
                    <a:pt x="10624" y="3908"/>
                  </a:lnTo>
                  <a:lnTo>
                    <a:pt x="10603" y="3784"/>
                  </a:lnTo>
                  <a:lnTo>
                    <a:pt x="10562" y="3638"/>
                  </a:lnTo>
                  <a:lnTo>
                    <a:pt x="10499" y="3534"/>
                  </a:lnTo>
                  <a:lnTo>
                    <a:pt x="10437" y="3430"/>
                  </a:lnTo>
                  <a:lnTo>
                    <a:pt x="10333" y="3347"/>
                  </a:lnTo>
                  <a:lnTo>
                    <a:pt x="10229" y="3306"/>
                  </a:lnTo>
                  <a:lnTo>
                    <a:pt x="10125" y="3264"/>
                  </a:lnTo>
                  <a:lnTo>
                    <a:pt x="9605" y="3222"/>
                  </a:lnTo>
                  <a:lnTo>
                    <a:pt x="9148" y="3139"/>
                  </a:lnTo>
                  <a:lnTo>
                    <a:pt x="8711" y="3035"/>
                  </a:lnTo>
                  <a:lnTo>
                    <a:pt x="8296" y="2911"/>
                  </a:lnTo>
                  <a:lnTo>
                    <a:pt x="7921" y="2765"/>
                  </a:lnTo>
                  <a:lnTo>
                    <a:pt x="7589" y="2599"/>
                  </a:lnTo>
                  <a:lnTo>
                    <a:pt x="7277" y="2432"/>
                  </a:lnTo>
                  <a:lnTo>
                    <a:pt x="6986" y="2266"/>
                  </a:lnTo>
                  <a:lnTo>
                    <a:pt x="6736" y="2079"/>
                  </a:lnTo>
                  <a:lnTo>
                    <a:pt x="6487" y="1892"/>
                  </a:lnTo>
                  <a:lnTo>
                    <a:pt x="6050" y="1518"/>
                  </a:lnTo>
                  <a:lnTo>
                    <a:pt x="5676" y="1123"/>
                  </a:lnTo>
                  <a:lnTo>
                    <a:pt x="5323" y="769"/>
                  </a:lnTo>
                  <a:lnTo>
                    <a:pt x="5219" y="665"/>
                  </a:lnTo>
                  <a:lnTo>
                    <a:pt x="5073" y="582"/>
                  </a:lnTo>
                  <a:lnTo>
                    <a:pt x="4928" y="520"/>
                  </a:lnTo>
                  <a:lnTo>
                    <a:pt x="4761" y="499"/>
                  </a:lnTo>
                  <a:lnTo>
                    <a:pt x="85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4"/>
            <p:cNvSpPr/>
            <p:nvPr/>
          </p:nvSpPr>
          <p:spPr>
            <a:xfrm>
              <a:off x="6806961" y="4164712"/>
              <a:ext cx="4458" cy="26131"/>
            </a:xfrm>
            <a:custGeom>
              <a:rect b="b" l="l" r="r" t="t"/>
              <a:pathLst>
                <a:path extrusionOk="0" h="1102" w="188">
                  <a:moveTo>
                    <a:pt x="187" y="0"/>
                  </a:moveTo>
                  <a:lnTo>
                    <a:pt x="0" y="1102"/>
                  </a:lnTo>
                  <a:lnTo>
                    <a:pt x="0" y="1102"/>
                  </a:lnTo>
                  <a:lnTo>
                    <a:pt x="187" y="0"/>
                  </a:lnTo>
                  <a:lnTo>
                    <a:pt x="187" y="0"/>
                  </a:lnTo>
                  <a:close/>
                </a:path>
              </a:pathLst>
            </a:custGeom>
            <a:solidFill>
              <a:srgbClr val="7676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4"/>
            <p:cNvSpPr/>
            <p:nvPr/>
          </p:nvSpPr>
          <p:spPr>
            <a:xfrm>
              <a:off x="6806961" y="4164712"/>
              <a:ext cx="4458" cy="26131"/>
            </a:xfrm>
            <a:custGeom>
              <a:rect b="b" l="l" r="r" t="t"/>
              <a:pathLst>
                <a:path extrusionOk="0" fill="none" h="1102" w="188">
                  <a:moveTo>
                    <a:pt x="187" y="0"/>
                  </a:moveTo>
                  <a:lnTo>
                    <a:pt x="0" y="1102"/>
                  </a:lnTo>
                  <a:lnTo>
                    <a:pt x="0" y="1102"/>
                  </a:lnTo>
                  <a:lnTo>
                    <a:pt x="187" y="0"/>
                  </a:lnTo>
                  <a:lnTo>
                    <a:pt x="18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4"/>
            <p:cNvSpPr/>
            <p:nvPr/>
          </p:nvSpPr>
          <p:spPr>
            <a:xfrm>
              <a:off x="6806961" y="4164712"/>
              <a:ext cx="86290" cy="28123"/>
            </a:xfrm>
            <a:custGeom>
              <a:rect b="b" l="l" r="r" t="t"/>
              <a:pathLst>
                <a:path extrusionOk="0" h="1186" w="3639">
                  <a:moveTo>
                    <a:pt x="187" y="0"/>
                  </a:moveTo>
                  <a:lnTo>
                    <a:pt x="0" y="1102"/>
                  </a:lnTo>
                  <a:lnTo>
                    <a:pt x="3493" y="1185"/>
                  </a:lnTo>
                  <a:lnTo>
                    <a:pt x="3638" y="270"/>
                  </a:lnTo>
                  <a:lnTo>
                    <a:pt x="187" y="0"/>
                  </a:lnTo>
                  <a:close/>
                </a:path>
              </a:pathLst>
            </a:custGeom>
            <a:solidFill>
              <a:srgbClr val="CC91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4"/>
            <p:cNvSpPr/>
            <p:nvPr/>
          </p:nvSpPr>
          <p:spPr>
            <a:xfrm>
              <a:off x="6806961" y="4164712"/>
              <a:ext cx="86290" cy="28123"/>
            </a:xfrm>
            <a:custGeom>
              <a:rect b="b" l="l" r="r" t="t"/>
              <a:pathLst>
                <a:path extrusionOk="0" fill="none" h="1186" w="3639">
                  <a:moveTo>
                    <a:pt x="187" y="0"/>
                  </a:moveTo>
                  <a:lnTo>
                    <a:pt x="0" y="1102"/>
                  </a:lnTo>
                  <a:lnTo>
                    <a:pt x="3493" y="1185"/>
                  </a:lnTo>
                  <a:lnTo>
                    <a:pt x="3638" y="270"/>
                  </a:lnTo>
                  <a:lnTo>
                    <a:pt x="18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4"/>
            <p:cNvSpPr/>
            <p:nvPr/>
          </p:nvSpPr>
          <p:spPr>
            <a:xfrm>
              <a:off x="6782301" y="2154489"/>
              <a:ext cx="493481" cy="2019665"/>
            </a:xfrm>
            <a:custGeom>
              <a:rect b="b" l="l" r="r" t="t"/>
              <a:pathLst>
                <a:path extrusionOk="0" h="85173" w="20811">
                  <a:moveTo>
                    <a:pt x="9023" y="1"/>
                  </a:moveTo>
                  <a:lnTo>
                    <a:pt x="8607" y="4949"/>
                  </a:lnTo>
                  <a:lnTo>
                    <a:pt x="8191" y="10270"/>
                  </a:lnTo>
                  <a:lnTo>
                    <a:pt x="7692" y="16694"/>
                  </a:lnTo>
                  <a:lnTo>
                    <a:pt x="7214" y="23638"/>
                  </a:lnTo>
                  <a:lnTo>
                    <a:pt x="6986" y="27109"/>
                  </a:lnTo>
                  <a:lnTo>
                    <a:pt x="6799" y="30477"/>
                  </a:lnTo>
                  <a:lnTo>
                    <a:pt x="6632" y="33699"/>
                  </a:lnTo>
                  <a:lnTo>
                    <a:pt x="6487" y="36672"/>
                  </a:lnTo>
                  <a:lnTo>
                    <a:pt x="6404" y="39333"/>
                  </a:lnTo>
                  <a:lnTo>
                    <a:pt x="6383" y="40518"/>
                  </a:lnTo>
                  <a:lnTo>
                    <a:pt x="6383" y="41599"/>
                  </a:lnTo>
                  <a:lnTo>
                    <a:pt x="6113" y="42659"/>
                  </a:lnTo>
                  <a:lnTo>
                    <a:pt x="5842" y="43823"/>
                  </a:lnTo>
                  <a:lnTo>
                    <a:pt x="5551" y="45112"/>
                  </a:lnTo>
                  <a:lnTo>
                    <a:pt x="5281" y="46484"/>
                  </a:lnTo>
                  <a:lnTo>
                    <a:pt x="5011" y="47940"/>
                  </a:lnTo>
                  <a:lnTo>
                    <a:pt x="4720" y="49499"/>
                  </a:lnTo>
                  <a:lnTo>
                    <a:pt x="4179" y="52783"/>
                  </a:lnTo>
                  <a:lnTo>
                    <a:pt x="3639" y="56276"/>
                  </a:lnTo>
                  <a:lnTo>
                    <a:pt x="3098" y="59872"/>
                  </a:lnTo>
                  <a:lnTo>
                    <a:pt x="2599" y="63510"/>
                  </a:lnTo>
                  <a:lnTo>
                    <a:pt x="2121" y="67107"/>
                  </a:lnTo>
                  <a:lnTo>
                    <a:pt x="1685" y="70578"/>
                  </a:lnTo>
                  <a:lnTo>
                    <a:pt x="1269" y="73842"/>
                  </a:lnTo>
                  <a:lnTo>
                    <a:pt x="604" y="79455"/>
                  </a:lnTo>
                  <a:lnTo>
                    <a:pt x="167" y="83280"/>
                  </a:lnTo>
                  <a:lnTo>
                    <a:pt x="1" y="84694"/>
                  </a:lnTo>
                  <a:lnTo>
                    <a:pt x="6404" y="85172"/>
                  </a:lnTo>
                  <a:lnTo>
                    <a:pt x="7547" y="80079"/>
                  </a:lnTo>
                  <a:lnTo>
                    <a:pt x="10250" y="68084"/>
                  </a:lnTo>
                  <a:lnTo>
                    <a:pt x="11809" y="61036"/>
                  </a:lnTo>
                  <a:lnTo>
                    <a:pt x="13347" y="54072"/>
                  </a:lnTo>
                  <a:lnTo>
                    <a:pt x="14698" y="47836"/>
                  </a:lnTo>
                  <a:lnTo>
                    <a:pt x="15738" y="42929"/>
                  </a:lnTo>
                  <a:lnTo>
                    <a:pt x="15925" y="41973"/>
                  </a:lnTo>
                  <a:lnTo>
                    <a:pt x="16133" y="40892"/>
                  </a:lnTo>
                  <a:lnTo>
                    <a:pt x="16528" y="38460"/>
                  </a:lnTo>
                  <a:lnTo>
                    <a:pt x="16964" y="35716"/>
                  </a:lnTo>
                  <a:lnTo>
                    <a:pt x="17380" y="32743"/>
                  </a:lnTo>
                  <a:lnTo>
                    <a:pt x="17817" y="29604"/>
                  </a:lnTo>
                  <a:lnTo>
                    <a:pt x="18232" y="26361"/>
                  </a:lnTo>
                  <a:lnTo>
                    <a:pt x="18648" y="23097"/>
                  </a:lnTo>
                  <a:lnTo>
                    <a:pt x="19022" y="19875"/>
                  </a:lnTo>
                  <a:lnTo>
                    <a:pt x="19729" y="13867"/>
                  </a:lnTo>
                  <a:lnTo>
                    <a:pt x="20311" y="8878"/>
                  </a:lnTo>
                  <a:lnTo>
                    <a:pt x="20810" y="4200"/>
                  </a:lnTo>
                  <a:lnTo>
                    <a:pt x="902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4"/>
            <p:cNvSpPr/>
            <p:nvPr/>
          </p:nvSpPr>
          <p:spPr>
            <a:xfrm>
              <a:off x="6782301" y="2154489"/>
              <a:ext cx="493481" cy="2019665"/>
            </a:xfrm>
            <a:custGeom>
              <a:rect b="b" l="l" r="r" t="t"/>
              <a:pathLst>
                <a:path extrusionOk="0" fill="none" h="85173" w="20811">
                  <a:moveTo>
                    <a:pt x="20810" y="4200"/>
                  </a:moveTo>
                  <a:lnTo>
                    <a:pt x="20810" y="4200"/>
                  </a:lnTo>
                  <a:lnTo>
                    <a:pt x="20311" y="8878"/>
                  </a:lnTo>
                  <a:lnTo>
                    <a:pt x="19729" y="13867"/>
                  </a:lnTo>
                  <a:lnTo>
                    <a:pt x="19022" y="19875"/>
                  </a:lnTo>
                  <a:lnTo>
                    <a:pt x="18648" y="23097"/>
                  </a:lnTo>
                  <a:lnTo>
                    <a:pt x="18232" y="26361"/>
                  </a:lnTo>
                  <a:lnTo>
                    <a:pt x="17817" y="29604"/>
                  </a:lnTo>
                  <a:lnTo>
                    <a:pt x="17380" y="32743"/>
                  </a:lnTo>
                  <a:lnTo>
                    <a:pt x="16964" y="35716"/>
                  </a:lnTo>
                  <a:lnTo>
                    <a:pt x="16528" y="38460"/>
                  </a:lnTo>
                  <a:lnTo>
                    <a:pt x="16133" y="40892"/>
                  </a:lnTo>
                  <a:lnTo>
                    <a:pt x="15925" y="41973"/>
                  </a:lnTo>
                  <a:lnTo>
                    <a:pt x="15738" y="42929"/>
                  </a:lnTo>
                  <a:lnTo>
                    <a:pt x="15738" y="42929"/>
                  </a:lnTo>
                  <a:lnTo>
                    <a:pt x="14698" y="47836"/>
                  </a:lnTo>
                  <a:lnTo>
                    <a:pt x="13347" y="54072"/>
                  </a:lnTo>
                  <a:lnTo>
                    <a:pt x="11809" y="61036"/>
                  </a:lnTo>
                  <a:lnTo>
                    <a:pt x="10250" y="68084"/>
                  </a:lnTo>
                  <a:lnTo>
                    <a:pt x="7547" y="80079"/>
                  </a:lnTo>
                  <a:lnTo>
                    <a:pt x="6404" y="85172"/>
                  </a:lnTo>
                  <a:lnTo>
                    <a:pt x="1" y="84694"/>
                  </a:lnTo>
                  <a:lnTo>
                    <a:pt x="1" y="84694"/>
                  </a:lnTo>
                  <a:lnTo>
                    <a:pt x="167" y="83280"/>
                  </a:lnTo>
                  <a:lnTo>
                    <a:pt x="604" y="79455"/>
                  </a:lnTo>
                  <a:lnTo>
                    <a:pt x="1269" y="73842"/>
                  </a:lnTo>
                  <a:lnTo>
                    <a:pt x="1685" y="70578"/>
                  </a:lnTo>
                  <a:lnTo>
                    <a:pt x="2121" y="67107"/>
                  </a:lnTo>
                  <a:lnTo>
                    <a:pt x="2599" y="63510"/>
                  </a:lnTo>
                  <a:lnTo>
                    <a:pt x="3098" y="59872"/>
                  </a:lnTo>
                  <a:lnTo>
                    <a:pt x="3639" y="56276"/>
                  </a:lnTo>
                  <a:lnTo>
                    <a:pt x="4179" y="52783"/>
                  </a:lnTo>
                  <a:lnTo>
                    <a:pt x="4720" y="49499"/>
                  </a:lnTo>
                  <a:lnTo>
                    <a:pt x="5011" y="47940"/>
                  </a:lnTo>
                  <a:lnTo>
                    <a:pt x="5281" y="46484"/>
                  </a:lnTo>
                  <a:lnTo>
                    <a:pt x="5551" y="45112"/>
                  </a:lnTo>
                  <a:lnTo>
                    <a:pt x="5842" y="43823"/>
                  </a:lnTo>
                  <a:lnTo>
                    <a:pt x="6113" y="42659"/>
                  </a:lnTo>
                  <a:lnTo>
                    <a:pt x="6383" y="41599"/>
                  </a:lnTo>
                  <a:lnTo>
                    <a:pt x="6383" y="41599"/>
                  </a:lnTo>
                  <a:lnTo>
                    <a:pt x="6383" y="40518"/>
                  </a:lnTo>
                  <a:lnTo>
                    <a:pt x="6404" y="39333"/>
                  </a:lnTo>
                  <a:lnTo>
                    <a:pt x="6487" y="36672"/>
                  </a:lnTo>
                  <a:lnTo>
                    <a:pt x="6632" y="33699"/>
                  </a:lnTo>
                  <a:lnTo>
                    <a:pt x="6799" y="30477"/>
                  </a:lnTo>
                  <a:lnTo>
                    <a:pt x="6986" y="27109"/>
                  </a:lnTo>
                  <a:lnTo>
                    <a:pt x="7214" y="23638"/>
                  </a:lnTo>
                  <a:lnTo>
                    <a:pt x="7692" y="16694"/>
                  </a:lnTo>
                  <a:lnTo>
                    <a:pt x="8191" y="10270"/>
                  </a:lnTo>
                  <a:lnTo>
                    <a:pt x="8607" y="4949"/>
                  </a:lnTo>
                  <a:lnTo>
                    <a:pt x="9023" y="1"/>
                  </a:lnTo>
                  <a:lnTo>
                    <a:pt x="20810" y="420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4"/>
            <p:cNvSpPr/>
            <p:nvPr/>
          </p:nvSpPr>
          <p:spPr>
            <a:xfrm>
              <a:off x="6944964" y="2663204"/>
              <a:ext cx="11856" cy="182420"/>
            </a:xfrm>
            <a:custGeom>
              <a:rect b="b" l="l" r="r" t="t"/>
              <a:pathLst>
                <a:path extrusionOk="0" h="7693" w="500">
                  <a:moveTo>
                    <a:pt x="500" y="1"/>
                  </a:moveTo>
                  <a:lnTo>
                    <a:pt x="250" y="3867"/>
                  </a:lnTo>
                  <a:lnTo>
                    <a:pt x="1" y="7693"/>
                  </a:lnTo>
                  <a:lnTo>
                    <a:pt x="250" y="3888"/>
                  </a:lnTo>
                  <a:lnTo>
                    <a:pt x="500" y="1"/>
                  </a:lnTo>
                  <a:close/>
                </a:path>
              </a:pathLst>
            </a:custGeom>
            <a:solidFill>
              <a:srgbClr val="6767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4"/>
            <p:cNvSpPr/>
            <p:nvPr/>
          </p:nvSpPr>
          <p:spPr>
            <a:xfrm>
              <a:off x="6944964" y="2663204"/>
              <a:ext cx="11856" cy="182420"/>
            </a:xfrm>
            <a:custGeom>
              <a:rect b="b" l="l" r="r" t="t"/>
              <a:pathLst>
                <a:path extrusionOk="0" fill="none" h="7693" w="500">
                  <a:moveTo>
                    <a:pt x="500" y="1"/>
                  </a:moveTo>
                  <a:lnTo>
                    <a:pt x="500" y="1"/>
                  </a:lnTo>
                  <a:lnTo>
                    <a:pt x="500" y="1"/>
                  </a:lnTo>
                  <a:lnTo>
                    <a:pt x="500" y="1"/>
                  </a:lnTo>
                  <a:lnTo>
                    <a:pt x="250" y="3888"/>
                  </a:lnTo>
                  <a:lnTo>
                    <a:pt x="1" y="7693"/>
                  </a:lnTo>
                  <a:lnTo>
                    <a:pt x="1" y="7693"/>
                  </a:lnTo>
                  <a:lnTo>
                    <a:pt x="1" y="7693"/>
                  </a:lnTo>
                  <a:lnTo>
                    <a:pt x="1" y="7693"/>
                  </a:lnTo>
                  <a:lnTo>
                    <a:pt x="250" y="3867"/>
                  </a:lnTo>
                  <a:lnTo>
                    <a:pt x="50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4"/>
            <p:cNvSpPr/>
            <p:nvPr/>
          </p:nvSpPr>
          <p:spPr>
            <a:xfrm>
              <a:off x="6944964" y="2459638"/>
              <a:ext cx="89752" cy="385992"/>
            </a:xfrm>
            <a:custGeom>
              <a:rect b="b" l="l" r="r" t="t"/>
              <a:pathLst>
                <a:path extrusionOk="0" h="16278" w="3785">
                  <a:moveTo>
                    <a:pt x="3618" y="0"/>
                  </a:moveTo>
                  <a:lnTo>
                    <a:pt x="2101" y="4199"/>
                  </a:lnTo>
                  <a:lnTo>
                    <a:pt x="500" y="8586"/>
                  </a:lnTo>
                  <a:lnTo>
                    <a:pt x="250" y="12452"/>
                  </a:lnTo>
                  <a:lnTo>
                    <a:pt x="1" y="16278"/>
                  </a:lnTo>
                  <a:lnTo>
                    <a:pt x="396" y="15592"/>
                  </a:lnTo>
                  <a:lnTo>
                    <a:pt x="791" y="14885"/>
                  </a:lnTo>
                  <a:lnTo>
                    <a:pt x="1165" y="14116"/>
                  </a:lnTo>
                  <a:lnTo>
                    <a:pt x="1519" y="13326"/>
                  </a:lnTo>
                  <a:lnTo>
                    <a:pt x="1872" y="12473"/>
                  </a:lnTo>
                  <a:lnTo>
                    <a:pt x="2184" y="11600"/>
                  </a:lnTo>
                  <a:lnTo>
                    <a:pt x="2475" y="10685"/>
                  </a:lnTo>
                  <a:lnTo>
                    <a:pt x="2745" y="9729"/>
                  </a:lnTo>
                  <a:lnTo>
                    <a:pt x="2995" y="8752"/>
                  </a:lnTo>
                  <a:lnTo>
                    <a:pt x="3223" y="7754"/>
                  </a:lnTo>
                  <a:lnTo>
                    <a:pt x="3390" y="6694"/>
                  </a:lnTo>
                  <a:lnTo>
                    <a:pt x="3556" y="5634"/>
                  </a:lnTo>
                  <a:lnTo>
                    <a:pt x="3660" y="4532"/>
                  </a:lnTo>
                  <a:lnTo>
                    <a:pt x="3743" y="3409"/>
                  </a:lnTo>
                  <a:lnTo>
                    <a:pt x="3784" y="2266"/>
                  </a:lnTo>
                  <a:lnTo>
                    <a:pt x="3764" y="1102"/>
                  </a:lnTo>
                  <a:lnTo>
                    <a:pt x="3743" y="790"/>
                  </a:lnTo>
                  <a:lnTo>
                    <a:pt x="3722" y="499"/>
                  </a:lnTo>
                  <a:lnTo>
                    <a:pt x="3681" y="249"/>
                  </a:lnTo>
                  <a:lnTo>
                    <a:pt x="3618" y="0"/>
                  </a:lnTo>
                  <a:close/>
                </a:path>
              </a:pathLst>
            </a:custGeom>
            <a:solidFill>
              <a:srgbClr val="1B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4"/>
            <p:cNvSpPr/>
            <p:nvPr/>
          </p:nvSpPr>
          <p:spPr>
            <a:xfrm>
              <a:off x="6944964" y="2459638"/>
              <a:ext cx="89752" cy="385992"/>
            </a:xfrm>
            <a:custGeom>
              <a:rect b="b" l="l" r="r" t="t"/>
              <a:pathLst>
                <a:path extrusionOk="0" fill="none" h="16278" w="3785">
                  <a:moveTo>
                    <a:pt x="3618" y="0"/>
                  </a:moveTo>
                  <a:lnTo>
                    <a:pt x="3618" y="0"/>
                  </a:lnTo>
                  <a:lnTo>
                    <a:pt x="2101" y="4199"/>
                  </a:lnTo>
                  <a:lnTo>
                    <a:pt x="500" y="8586"/>
                  </a:lnTo>
                  <a:lnTo>
                    <a:pt x="500" y="8586"/>
                  </a:lnTo>
                  <a:lnTo>
                    <a:pt x="250" y="12452"/>
                  </a:lnTo>
                  <a:lnTo>
                    <a:pt x="1" y="16278"/>
                  </a:lnTo>
                  <a:lnTo>
                    <a:pt x="1" y="16278"/>
                  </a:lnTo>
                  <a:lnTo>
                    <a:pt x="396" y="15592"/>
                  </a:lnTo>
                  <a:lnTo>
                    <a:pt x="791" y="14885"/>
                  </a:lnTo>
                  <a:lnTo>
                    <a:pt x="1165" y="14116"/>
                  </a:lnTo>
                  <a:lnTo>
                    <a:pt x="1519" y="13326"/>
                  </a:lnTo>
                  <a:lnTo>
                    <a:pt x="1872" y="12473"/>
                  </a:lnTo>
                  <a:lnTo>
                    <a:pt x="2184" y="11600"/>
                  </a:lnTo>
                  <a:lnTo>
                    <a:pt x="2475" y="10685"/>
                  </a:lnTo>
                  <a:lnTo>
                    <a:pt x="2745" y="9729"/>
                  </a:lnTo>
                  <a:lnTo>
                    <a:pt x="2995" y="8752"/>
                  </a:lnTo>
                  <a:lnTo>
                    <a:pt x="3223" y="7754"/>
                  </a:lnTo>
                  <a:lnTo>
                    <a:pt x="3390" y="6694"/>
                  </a:lnTo>
                  <a:lnTo>
                    <a:pt x="3556" y="5634"/>
                  </a:lnTo>
                  <a:lnTo>
                    <a:pt x="3660" y="4532"/>
                  </a:lnTo>
                  <a:lnTo>
                    <a:pt x="3743" y="3409"/>
                  </a:lnTo>
                  <a:lnTo>
                    <a:pt x="3784" y="2266"/>
                  </a:lnTo>
                  <a:lnTo>
                    <a:pt x="3764" y="1102"/>
                  </a:lnTo>
                  <a:lnTo>
                    <a:pt x="3764" y="1102"/>
                  </a:lnTo>
                  <a:lnTo>
                    <a:pt x="3743" y="790"/>
                  </a:lnTo>
                  <a:lnTo>
                    <a:pt x="3722" y="499"/>
                  </a:lnTo>
                  <a:lnTo>
                    <a:pt x="3681" y="249"/>
                  </a:lnTo>
                  <a:lnTo>
                    <a:pt x="361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4"/>
            <p:cNvSpPr/>
            <p:nvPr/>
          </p:nvSpPr>
          <p:spPr>
            <a:xfrm>
              <a:off x="6771962" y="4112949"/>
              <a:ext cx="186854" cy="63123"/>
            </a:xfrm>
            <a:custGeom>
              <a:rect b="b" l="l" r="r" t="t"/>
              <a:pathLst>
                <a:path extrusionOk="0" h="2662" w="7880">
                  <a:moveTo>
                    <a:pt x="0" y="0"/>
                  </a:moveTo>
                  <a:lnTo>
                    <a:pt x="250" y="2142"/>
                  </a:lnTo>
                  <a:lnTo>
                    <a:pt x="7110" y="2661"/>
                  </a:lnTo>
                  <a:lnTo>
                    <a:pt x="7879" y="83"/>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4"/>
            <p:cNvSpPr/>
            <p:nvPr/>
          </p:nvSpPr>
          <p:spPr>
            <a:xfrm>
              <a:off x="5952195" y="3528309"/>
              <a:ext cx="208551" cy="177014"/>
            </a:xfrm>
            <a:custGeom>
              <a:rect b="b" l="l" r="r" t="t"/>
              <a:pathLst>
                <a:path extrusionOk="0" h="7465" w="8795">
                  <a:moveTo>
                    <a:pt x="6591" y="1"/>
                  </a:moveTo>
                  <a:lnTo>
                    <a:pt x="1" y="4741"/>
                  </a:lnTo>
                  <a:lnTo>
                    <a:pt x="2204" y="7464"/>
                  </a:lnTo>
                  <a:lnTo>
                    <a:pt x="8794" y="2724"/>
                  </a:lnTo>
                  <a:lnTo>
                    <a:pt x="6591"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4"/>
            <p:cNvSpPr/>
            <p:nvPr/>
          </p:nvSpPr>
          <p:spPr>
            <a:xfrm>
              <a:off x="5952195" y="3528309"/>
              <a:ext cx="208551" cy="177014"/>
            </a:xfrm>
            <a:custGeom>
              <a:rect b="b" l="l" r="r" t="t"/>
              <a:pathLst>
                <a:path extrusionOk="0" fill="none" h="7465" w="8795">
                  <a:moveTo>
                    <a:pt x="1" y="4741"/>
                  </a:moveTo>
                  <a:lnTo>
                    <a:pt x="2204" y="7464"/>
                  </a:lnTo>
                  <a:lnTo>
                    <a:pt x="8794" y="2724"/>
                  </a:lnTo>
                  <a:lnTo>
                    <a:pt x="6591" y="1"/>
                  </a:lnTo>
                  <a:lnTo>
                    <a:pt x="1" y="474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4"/>
            <p:cNvSpPr/>
            <p:nvPr/>
          </p:nvSpPr>
          <p:spPr>
            <a:xfrm>
              <a:off x="5888126" y="3621473"/>
              <a:ext cx="153325" cy="260814"/>
            </a:xfrm>
            <a:custGeom>
              <a:rect b="b" l="l" r="r" t="t"/>
              <a:pathLst>
                <a:path extrusionOk="0" h="10999" w="6466">
                  <a:moveTo>
                    <a:pt x="3181" y="1"/>
                  </a:moveTo>
                  <a:lnTo>
                    <a:pt x="3098" y="22"/>
                  </a:lnTo>
                  <a:lnTo>
                    <a:pt x="291" y="1415"/>
                  </a:lnTo>
                  <a:lnTo>
                    <a:pt x="208" y="1477"/>
                  </a:lnTo>
                  <a:lnTo>
                    <a:pt x="125" y="1581"/>
                  </a:lnTo>
                  <a:lnTo>
                    <a:pt x="62" y="1664"/>
                  </a:lnTo>
                  <a:lnTo>
                    <a:pt x="21" y="1789"/>
                  </a:lnTo>
                  <a:lnTo>
                    <a:pt x="0" y="1893"/>
                  </a:lnTo>
                  <a:lnTo>
                    <a:pt x="0" y="2017"/>
                  </a:lnTo>
                  <a:lnTo>
                    <a:pt x="21" y="2142"/>
                  </a:lnTo>
                  <a:lnTo>
                    <a:pt x="62" y="2246"/>
                  </a:lnTo>
                  <a:lnTo>
                    <a:pt x="541" y="3036"/>
                  </a:lnTo>
                  <a:lnTo>
                    <a:pt x="977" y="3722"/>
                  </a:lnTo>
                  <a:lnTo>
                    <a:pt x="1455" y="4491"/>
                  </a:lnTo>
                  <a:lnTo>
                    <a:pt x="2017" y="5448"/>
                  </a:lnTo>
                  <a:lnTo>
                    <a:pt x="2557" y="6425"/>
                  </a:lnTo>
                  <a:lnTo>
                    <a:pt x="3285" y="7734"/>
                  </a:lnTo>
                  <a:lnTo>
                    <a:pt x="4033" y="9127"/>
                  </a:lnTo>
                  <a:lnTo>
                    <a:pt x="4677" y="10291"/>
                  </a:lnTo>
                  <a:lnTo>
                    <a:pt x="4802" y="10520"/>
                  </a:lnTo>
                  <a:lnTo>
                    <a:pt x="4969" y="10686"/>
                  </a:lnTo>
                  <a:lnTo>
                    <a:pt x="5114" y="10811"/>
                  </a:lnTo>
                  <a:lnTo>
                    <a:pt x="5280" y="10915"/>
                  </a:lnTo>
                  <a:lnTo>
                    <a:pt x="5447" y="10977"/>
                  </a:lnTo>
                  <a:lnTo>
                    <a:pt x="5592" y="10998"/>
                  </a:lnTo>
                  <a:lnTo>
                    <a:pt x="5758" y="10998"/>
                  </a:lnTo>
                  <a:lnTo>
                    <a:pt x="5904" y="10957"/>
                  </a:lnTo>
                  <a:lnTo>
                    <a:pt x="6029" y="10915"/>
                  </a:lnTo>
                  <a:lnTo>
                    <a:pt x="6153" y="10853"/>
                  </a:lnTo>
                  <a:lnTo>
                    <a:pt x="6257" y="10749"/>
                  </a:lnTo>
                  <a:lnTo>
                    <a:pt x="6341" y="10666"/>
                  </a:lnTo>
                  <a:lnTo>
                    <a:pt x="6403" y="10562"/>
                  </a:lnTo>
                  <a:lnTo>
                    <a:pt x="6445" y="10437"/>
                  </a:lnTo>
                  <a:lnTo>
                    <a:pt x="6465" y="10333"/>
                  </a:lnTo>
                  <a:lnTo>
                    <a:pt x="6445" y="10208"/>
                  </a:lnTo>
                  <a:lnTo>
                    <a:pt x="6133" y="9231"/>
                  </a:lnTo>
                  <a:lnTo>
                    <a:pt x="5883" y="8296"/>
                  </a:lnTo>
                  <a:lnTo>
                    <a:pt x="5696" y="7443"/>
                  </a:lnTo>
                  <a:lnTo>
                    <a:pt x="5551" y="6633"/>
                  </a:lnTo>
                  <a:lnTo>
                    <a:pt x="5467" y="5926"/>
                  </a:lnTo>
                  <a:lnTo>
                    <a:pt x="5426" y="5260"/>
                  </a:lnTo>
                  <a:lnTo>
                    <a:pt x="5426" y="4678"/>
                  </a:lnTo>
                  <a:lnTo>
                    <a:pt x="5488" y="4179"/>
                  </a:lnTo>
                  <a:lnTo>
                    <a:pt x="5488" y="4013"/>
                  </a:lnTo>
                  <a:lnTo>
                    <a:pt x="5488" y="3847"/>
                  </a:lnTo>
                  <a:lnTo>
                    <a:pt x="5447" y="3701"/>
                  </a:lnTo>
                  <a:lnTo>
                    <a:pt x="5384" y="3535"/>
                  </a:lnTo>
                  <a:lnTo>
                    <a:pt x="3430" y="126"/>
                  </a:lnTo>
                  <a:lnTo>
                    <a:pt x="3368" y="63"/>
                  </a:lnTo>
                  <a:lnTo>
                    <a:pt x="3285" y="22"/>
                  </a:lnTo>
                  <a:lnTo>
                    <a:pt x="318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4"/>
            <p:cNvSpPr/>
            <p:nvPr/>
          </p:nvSpPr>
          <p:spPr>
            <a:xfrm>
              <a:off x="6027623" y="3572199"/>
              <a:ext cx="19729" cy="14299"/>
            </a:xfrm>
            <a:custGeom>
              <a:rect b="b" l="l" r="r" t="t"/>
              <a:pathLst>
                <a:path extrusionOk="0" h="603" w="832">
                  <a:moveTo>
                    <a:pt x="832" y="0"/>
                  </a:moveTo>
                  <a:lnTo>
                    <a:pt x="0" y="603"/>
                  </a:lnTo>
                  <a:lnTo>
                    <a:pt x="0" y="603"/>
                  </a:lnTo>
                  <a:lnTo>
                    <a:pt x="832" y="0"/>
                  </a:lnTo>
                  <a:lnTo>
                    <a:pt x="832" y="0"/>
                  </a:lnTo>
                  <a:close/>
                </a:path>
              </a:pathLst>
            </a:custGeom>
            <a:solidFill>
              <a:srgbClr val="7676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4"/>
            <p:cNvSpPr/>
            <p:nvPr/>
          </p:nvSpPr>
          <p:spPr>
            <a:xfrm>
              <a:off x="6027623" y="3572199"/>
              <a:ext cx="19729" cy="14299"/>
            </a:xfrm>
            <a:custGeom>
              <a:rect b="b" l="l" r="r" t="t"/>
              <a:pathLst>
                <a:path extrusionOk="0" fill="none" h="603" w="832">
                  <a:moveTo>
                    <a:pt x="832" y="0"/>
                  </a:moveTo>
                  <a:lnTo>
                    <a:pt x="0" y="603"/>
                  </a:lnTo>
                  <a:lnTo>
                    <a:pt x="0" y="603"/>
                  </a:lnTo>
                  <a:lnTo>
                    <a:pt x="832" y="0"/>
                  </a:lnTo>
                  <a:lnTo>
                    <a:pt x="83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4"/>
            <p:cNvSpPr/>
            <p:nvPr/>
          </p:nvSpPr>
          <p:spPr>
            <a:xfrm>
              <a:off x="6027623" y="3572199"/>
              <a:ext cx="71991" cy="78394"/>
            </a:xfrm>
            <a:custGeom>
              <a:rect b="b" l="l" r="r" t="t"/>
              <a:pathLst>
                <a:path extrusionOk="0" h="3306" w="3036">
                  <a:moveTo>
                    <a:pt x="832" y="0"/>
                  </a:moveTo>
                  <a:lnTo>
                    <a:pt x="0" y="603"/>
                  </a:lnTo>
                  <a:lnTo>
                    <a:pt x="2204" y="3305"/>
                  </a:lnTo>
                  <a:lnTo>
                    <a:pt x="3035" y="2723"/>
                  </a:lnTo>
                  <a:lnTo>
                    <a:pt x="832" y="0"/>
                  </a:lnTo>
                  <a:close/>
                </a:path>
              </a:pathLst>
            </a:custGeom>
            <a:solidFill>
              <a:srgbClr val="CC91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4"/>
            <p:cNvSpPr/>
            <p:nvPr/>
          </p:nvSpPr>
          <p:spPr>
            <a:xfrm>
              <a:off x="6027623" y="3572199"/>
              <a:ext cx="71991" cy="78394"/>
            </a:xfrm>
            <a:custGeom>
              <a:rect b="b" l="l" r="r" t="t"/>
              <a:pathLst>
                <a:path extrusionOk="0" fill="none" h="3306" w="3036">
                  <a:moveTo>
                    <a:pt x="832" y="0"/>
                  </a:moveTo>
                  <a:lnTo>
                    <a:pt x="0" y="603"/>
                  </a:lnTo>
                  <a:lnTo>
                    <a:pt x="2204" y="3305"/>
                  </a:lnTo>
                  <a:lnTo>
                    <a:pt x="3035" y="2723"/>
                  </a:lnTo>
                  <a:lnTo>
                    <a:pt x="83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4"/>
            <p:cNvSpPr/>
            <p:nvPr/>
          </p:nvSpPr>
          <p:spPr>
            <a:xfrm>
              <a:off x="6025655" y="2098790"/>
              <a:ext cx="1098814" cy="1564646"/>
            </a:xfrm>
            <a:custGeom>
              <a:rect b="b" l="l" r="r" t="t"/>
              <a:pathLst>
                <a:path extrusionOk="0" h="65984" w="46339">
                  <a:moveTo>
                    <a:pt x="34987" y="1"/>
                  </a:moveTo>
                  <a:lnTo>
                    <a:pt x="30747" y="13451"/>
                  </a:lnTo>
                  <a:lnTo>
                    <a:pt x="23803" y="35341"/>
                  </a:lnTo>
                  <a:lnTo>
                    <a:pt x="23159" y="36152"/>
                  </a:lnTo>
                  <a:lnTo>
                    <a:pt x="22473" y="37005"/>
                  </a:lnTo>
                  <a:lnTo>
                    <a:pt x="20934" y="38813"/>
                  </a:lnTo>
                  <a:lnTo>
                    <a:pt x="19209" y="40788"/>
                  </a:lnTo>
                  <a:lnTo>
                    <a:pt x="17359" y="42846"/>
                  </a:lnTo>
                  <a:lnTo>
                    <a:pt x="15425" y="44967"/>
                  </a:lnTo>
                  <a:lnTo>
                    <a:pt x="13430" y="47087"/>
                  </a:lnTo>
                  <a:lnTo>
                    <a:pt x="11434" y="49208"/>
                  </a:lnTo>
                  <a:lnTo>
                    <a:pt x="9480" y="51266"/>
                  </a:lnTo>
                  <a:lnTo>
                    <a:pt x="5821" y="55070"/>
                  </a:lnTo>
                  <a:lnTo>
                    <a:pt x="2807" y="58167"/>
                  </a:lnTo>
                  <a:lnTo>
                    <a:pt x="0" y="61015"/>
                  </a:lnTo>
                  <a:lnTo>
                    <a:pt x="4033" y="65984"/>
                  </a:lnTo>
                  <a:lnTo>
                    <a:pt x="5135" y="65194"/>
                  </a:lnTo>
                  <a:lnTo>
                    <a:pt x="6403" y="64259"/>
                  </a:lnTo>
                  <a:lnTo>
                    <a:pt x="8087" y="63011"/>
                  </a:lnTo>
                  <a:lnTo>
                    <a:pt x="10083" y="61514"/>
                  </a:lnTo>
                  <a:lnTo>
                    <a:pt x="12328" y="59768"/>
                  </a:lnTo>
                  <a:lnTo>
                    <a:pt x="14781" y="57835"/>
                  </a:lnTo>
                  <a:lnTo>
                    <a:pt x="16049" y="56795"/>
                  </a:lnTo>
                  <a:lnTo>
                    <a:pt x="17338" y="55735"/>
                  </a:lnTo>
                  <a:lnTo>
                    <a:pt x="18627" y="54633"/>
                  </a:lnTo>
                  <a:lnTo>
                    <a:pt x="19936" y="53532"/>
                  </a:lnTo>
                  <a:lnTo>
                    <a:pt x="21246" y="52388"/>
                  </a:lnTo>
                  <a:lnTo>
                    <a:pt x="22535" y="51224"/>
                  </a:lnTo>
                  <a:lnTo>
                    <a:pt x="23803" y="50060"/>
                  </a:lnTo>
                  <a:lnTo>
                    <a:pt x="25030" y="48896"/>
                  </a:lnTo>
                  <a:lnTo>
                    <a:pt x="26235" y="47711"/>
                  </a:lnTo>
                  <a:lnTo>
                    <a:pt x="27379" y="46547"/>
                  </a:lnTo>
                  <a:lnTo>
                    <a:pt x="28481" y="45382"/>
                  </a:lnTo>
                  <a:lnTo>
                    <a:pt x="29499" y="44239"/>
                  </a:lnTo>
                  <a:lnTo>
                    <a:pt x="30455" y="43116"/>
                  </a:lnTo>
                  <a:lnTo>
                    <a:pt x="30913" y="42555"/>
                  </a:lnTo>
                  <a:lnTo>
                    <a:pt x="31349" y="42015"/>
                  </a:lnTo>
                  <a:lnTo>
                    <a:pt x="31744" y="41453"/>
                  </a:lnTo>
                  <a:lnTo>
                    <a:pt x="32119" y="40934"/>
                  </a:lnTo>
                  <a:lnTo>
                    <a:pt x="32472" y="40393"/>
                  </a:lnTo>
                  <a:lnTo>
                    <a:pt x="32805" y="39873"/>
                  </a:lnTo>
                  <a:lnTo>
                    <a:pt x="33116" y="39374"/>
                  </a:lnTo>
                  <a:lnTo>
                    <a:pt x="33387" y="38855"/>
                  </a:lnTo>
                  <a:lnTo>
                    <a:pt x="33636" y="38377"/>
                  </a:lnTo>
                  <a:lnTo>
                    <a:pt x="33844" y="37898"/>
                  </a:lnTo>
                  <a:lnTo>
                    <a:pt x="34634" y="35986"/>
                  </a:lnTo>
                  <a:lnTo>
                    <a:pt x="35507" y="33782"/>
                  </a:lnTo>
                  <a:lnTo>
                    <a:pt x="36443" y="31350"/>
                  </a:lnTo>
                  <a:lnTo>
                    <a:pt x="37440" y="28710"/>
                  </a:lnTo>
                  <a:lnTo>
                    <a:pt x="39519" y="23118"/>
                  </a:lnTo>
                  <a:lnTo>
                    <a:pt x="41557" y="17505"/>
                  </a:lnTo>
                  <a:lnTo>
                    <a:pt x="43428" y="12328"/>
                  </a:lnTo>
                  <a:lnTo>
                    <a:pt x="44945" y="8046"/>
                  </a:lnTo>
                  <a:lnTo>
                    <a:pt x="46338" y="4054"/>
                  </a:lnTo>
                  <a:lnTo>
                    <a:pt x="3498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4"/>
            <p:cNvSpPr/>
            <p:nvPr/>
          </p:nvSpPr>
          <p:spPr>
            <a:xfrm>
              <a:off x="6025655" y="2098790"/>
              <a:ext cx="1098814" cy="1564646"/>
            </a:xfrm>
            <a:custGeom>
              <a:rect b="b" l="l" r="r" t="t"/>
              <a:pathLst>
                <a:path extrusionOk="0" fill="none" h="65984" w="46339">
                  <a:moveTo>
                    <a:pt x="46338" y="4054"/>
                  </a:moveTo>
                  <a:lnTo>
                    <a:pt x="46338" y="4054"/>
                  </a:lnTo>
                  <a:lnTo>
                    <a:pt x="44945" y="8046"/>
                  </a:lnTo>
                  <a:lnTo>
                    <a:pt x="43428" y="12328"/>
                  </a:lnTo>
                  <a:lnTo>
                    <a:pt x="41557" y="17505"/>
                  </a:lnTo>
                  <a:lnTo>
                    <a:pt x="39519" y="23118"/>
                  </a:lnTo>
                  <a:lnTo>
                    <a:pt x="37440" y="28710"/>
                  </a:lnTo>
                  <a:lnTo>
                    <a:pt x="36443" y="31350"/>
                  </a:lnTo>
                  <a:lnTo>
                    <a:pt x="35507" y="33782"/>
                  </a:lnTo>
                  <a:lnTo>
                    <a:pt x="34634" y="35986"/>
                  </a:lnTo>
                  <a:lnTo>
                    <a:pt x="33844" y="37898"/>
                  </a:lnTo>
                  <a:lnTo>
                    <a:pt x="33844" y="37898"/>
                  </a:lnTo>
                  <a:lnTo>
                    <a:pt x="33636" y="38377"/>
                  </a:lnTo>
                  <a:lnTo>
                    <a:pt x="33387" y="38855"/>
                  </a:lnTo>
                  <a:lnTo>
                    <a:pt x="33116" y="39374"/>
                  </a:lnTo>
                  <a:lnTo>
                    <a:pt x="32805" y="39873"/>
                  </a:lnTo>
                  <a:lnTo>
                    <a:pt x="32472" y="40393"/>
                  </a:lnTo>
                  <a:lnTo>
                    <a:pt x="32119" y="40934"/>
                  </a:lnTo>
                  <a:lnTo>
                    <a:pt x="31744" y="41453"/>
                  </a:lnTo>
                  <a:lnTo>
                    <a:pt x="31349" y="42015"/>
                  </a:lnTo>
                  <a:lnTo>
                    <a:pt x="30913" y="42555"/>
                  </a:lnTo>
                  <a:lnTo>
                    <a:pt x="30455" y="43116"/>
                  </a:lnTo>
                  <a:lnTo>
                    <a:pt x="29499" y="44239"/>
                  </a:lnTo>
                  <a:lnTo>
                    <a:pt x="28481" y="45382"/>
                  </a:lnTo>
                  <a:lnTo>
                    <a:pt x="27379" y="46547"/>
                  </a:lnTo>
                  <a:lnTo>
                    <a:pt x="26235" y="47711"/>
                  </a:lnTo>
                  <a:lnTo>
                    <a:pt x="25030" y="48896"/>
                  </a:lnTo>
                  <a:lnTo>
                    <a:pt x="23803" y="50060"/>
                  </a:lnTo>
                  <a:lnTo>
                    <a:pt x="22535" y="51224"/>
                  </a:lnTo>
                  <a:lnTo>
                    <a:pt x="21246" y="52388"/>
                  </a:lnTo>
                  <a:lnTo>
                    <a:pt x="19936" y="53532"/>
                  </a:lnTo>
                  <a:lnTo>
                    <a:pt x="18627" y="54633"/>
                  </a:lnTo>
                  <a:lnTo>
                    <a:pt x="17338" y="55735"/>
                  </a:lnTo>
                  <a:lnTo>
                    <a:pt x="16049" y="56795"/>
                  </a:lnTo>
                  <a:lnTo>
                    <a:pt x="14781" y="57835"/>
                  </a:lnTo>
                  <a:lnTo>
                    <a:pt x="12328" y="59768"/>
                  </a:lnTo>
                  <a:lnTo>
                    <a:pt x="10083" y="61514"/>
                  </a:lnTo>
                  <a:lnTo>
                    <a:pt x="8087" y="63011"/>
                  </a:lnTo>
                  <a:lnTo>
                    <a:pt x="6403" y="64259"/>
                  </a:lnTo>
                  <a:lnTo>
                    <a:pt x="5135" y="65194"/>
                  </a:lnTo>
                  <a:lnTo>
                    <a:pt x="4033" y="65984"/>
                  </a:lnTo>
                  <a:lnTo>
                    <a:pt x="0" y="61015"/>
                  </a:lnTo>
                  <a:lnTo>
                    <a:pt x="0" y="61015"/>
                  </a:lnTo>
                  <a:lnTo>
                    <a:pt x="2807" y="58167"/>
                  </a:lnTo>
                  <a:lnTo>
                    <a:pt x="5821" y="55070"/>
                  </a:lnTo>
                  <a:lnTo>
                    <a:pt x="9480" y="51266"/>
                  </a:lnTo>
                  <a:lnTo>
                    <a:pt x="11434" y="49208"/>
                  </a:lnTo>
                  <a:lnTo>
                    <a:pt x="13430" y="47087"/>
                  </a:lnTo>
                  <a:lnTo>
                    <a:pt x="15425" y="44967"/>
                  </a:lnTo>
                  <a:lnTo>
                    <a:pt x="17359" y="42846"/>
                  </a:lnTo>
                  <a:lnTo>
                    <a:pt x="19209" y="40788"/>
                  </a:lnTo>
                  <a:lnTo>
                    <a:pt x="20934" y="38813"/>
                  </a:lnTo>
                  <a:lnTo>
                    <a:pt x="22473" y="37005"/>
                  </a:lnTo>
                  <a:lnTo>
                    <a:pt x="23159" y="36152"/>
                  </a:lnTo>
                  <a:lnTo>
                    <a:pt x="23803" y="35341"/>
                  </a:lnTo>
                  <a:lnTo>
                    <a:pt x="23803" y="35341"/>
                  </a:lnTo>
                  <a:lnTo>
                    <a:pt x="30747" y="13451"/>
                  </a:lnTo>
                  <a:lnTo>
                    <a:pt x="34987" y="1"/>
                  </a:lnTo>
                  <a:lnTo>
                    <a:pt x="46338" y="405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4"/>
            <p:cNvSpPr/>
            <p:nvPr/>
          </p:nvSpPr>
          <p:spPr>
            <a:xfrm>
              <a:off x="6021695" y="3503672"/>
              <a:ext cx="153823" cy="164660"/>
            </a:xfrm>
            <a:custGeom>
              <a:rect b="b" l="l" r="r" t="t"/>
              <a:pathLst>
                <a:path extrusionOk="0" h="6944" w="6487">
                  <a:moveTo>
                    <a:pt x="1373" y="0"/>
                  </a:moveTo>
                  <a:lnTo>
                    <a:pt x="1" y="1560"/>
                  </a:lnTo>
                  <a:lnTo>
                    <a:pt x="4346" y="6944"/>
                  </a:lnTo>
                  <a:lnTo>
                    <a:pt x="6487" y="5697"/>
                  </a:lnTo>
                  <a:lnTo>
                    <a:pt x="13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4"/>
            <p:cNvSpPr/>
            <p:nvPr/>
          </p:nvSpPr>
          <p:spPr>
            <a:xfrm>
              <a:off x="6854764" y="1412616"/>
              <a:ext cx="619181" cy="845445"/>
            </a:xfrm>
            <a:custGeom>
              <a:rect b="b" l="l" r="r" t="t"/>
              <a:pathLst>
                <a:path extrusionOk="0" h="35654" w="26112">
                  <a:moveTo>
                    <a:pt x="9210" y="1"/>
                  </a:moveTo>
                  <a:lnTo>
                    <a:pt x="9002" y="42"/>
                  </a:lnTo>
                  <a:lnTo>
                    <a:pt x="8794" y="105"/>
                  </a:lnTo>
                  <a:lnTo>
                    <a:pt x="8628" y="229"/>
                  </a:lnTo>
                  <a:lnTo>
                    <a:pt x="8462" y="375"/>
                  </a:lnTo>
                  <a:lnTo>
                    <a:pt x="8358" y="541"/>
                  </a:lnTo>
                  <a:lnTo>
                    <a:pt x="8254" y="749"/>
                  </a:lnTo>
                  <a:lnTo>
                    <a:pt x="8212" y="957"/>
                  </a:lnTo>
                  <a:lnTo>
                    <a:pt x="7921" y="2870"/>
                  </a:lnTo>
                  <a:lnTo>
                    <a:pt x="7609" y="4761"/>
                  </a:lnTo>
                  <a:lnTo>
                    <a:pt x="7235" y="6653"/>
                  </a:lnTo>
                  <a:lnTo>
                    <a:pt x="6840" y="8524"/>
                  </a:lnTo>
                  <a:lnTo>
                    <a:pt x="6404" y="10395"/>
                  </a:lnTo>
                  <a:lnTo>
                    <a:pt x="5905" y="12266"/>
                  </a:lnTo>
                  <a:lnTo>
                    <a:pt x="5385" y="14116"/>
                  </a:lnTo>
                  <a:lnTo>
                    <a:pt x="4824" y="15946"/>
                  </a:lnTo>
                  <a:lnTo>
                    <a:pt x="4429" y="17172"/>
                  </a:lnTo>
                  <a:lnTo>
                    <a:pt x="4054" y="18336"/>
                  </a:lnTo>
                  <a:lnTo>
                    <a:pt x="3659" y="19459"/>
                  </a:lnTo>
                  <a:lnTo>
                    <a:pt x="3264" y="20540"/>
                  </a:lnTo>
                  <a:lnTo>
                    <a:pt x="2516" y="22536"/>
                  </a:lnTo>
                  <a:lnTo>
                    <a:pt x="1809" y="24324"/>
                  </a:lnTo>
                  <a:lnTo>
                    <a:pt x="666" y="27151"/>
                  </a:lnTo>
                  <a:lnTo>
                    <a:pt x="250" y="28190"/>
                  </a:lnTo>
                  <a:lnTo>
                    <a:pt x="105" y="28606"/>
                  </a:lnTo>
                  <a:lnTo>
                    <a:pt x="1" y="28939"/>
                  </a:lnTo>
                  <a:lnTo>
                    <a:pt x="17713" y="35653"/>
                  </a:lnTo>
                  <a:lnTo>
                    <a:pt x="18773" y="32660"/>
                  </a:lnTo>
                  <a:lnTo>
                    <a:pt x="19771" y="29812"/>
                  </a:lnTo>
                  <a:lnTo>
                    <a:pt x="20665" y="27130"/>
                  </a:lnTo>
                  <a:lnTo>
                    <a:pt x="21496" y="24615"/>
                  </a:lnTo>
                  <a:lnTo>
                    <a:pt x="22265" y="22245"/>
                  </a:lnTo>
                  <a:lnTo>
                    <a:pt x="22951" y="20041"/>
                  </a:lnTo>
                  <a:lnTo>
                    <a:pt x="23575" y="17983"/>
                  </a:lnTo>
                  <a:lnTo>
                    <a:pt x="24115" y="16112"/>
                  </a:lnTo>
                  <a:lnTo>
                    <a:pt x="24594" y="14387"/>
                  </a:lnTo>
                  <a:lnTo>
                    <a:pt x="25009" y="12827"/>
                  </a:lnTo>
                  <a:lnTo>
                    <a:pt x="25363" y="11414"/>
                  </a:lnTo>
                  <a:lnTo>
                    <a:pt x="25633" y="10187"/>
                  </a:lnTo>
                  <a:lnTo>
                    <a:pt x="25841" y="9127"/>
                  </a:lnTo>
                  <a:lnTo>
                    <a:pt x="26007" y="8233"/>
                  </a:lnTo>
                  <a:lnTo>
                    <a:pt x="26090" y="7506"/>
                  </a:lnTo>
                  <a:lnTo>
                    <a:pt x="26111" y="7194"/>
                  </a:lnTo>
                  <a:lnTo>
                    <a:pt x="26111" y="6944"/>
                  </a:lnTo>
                  <a:lnTo>
                    <a:pt x="26111" y="6799"/>
                  </a:lnTo>
                  <a:lnTo>
                    <a:pt x="26070" y="6674"/>
                  </a:lnTo>
                  <a:lnTo>
                    <a:pt x="26028" y="6549"/>
                  </a:lnTo>
                  <a:lnTo>
                    <a:pt x="25966" y="6445"/>
                  </a:lnTo>
                  <a:lnTo>
                    <a:pt x="25903" y="6321"/>
                  </a:lnTo>
                  <a:lnTo>
                    <a:pt x="25820" y="6217"/>
                  </a:lnTo>
                  <a:lnTo>
                    <a:pt x="25737" y="6113"/>
                  </a:lnTo>
                  <a:lnTo>
                    <a:pt x="25633" y="6030"/>
                  </a:lnTo>
                  <a:lnTo>
                    <a:pt x="25342" y="5759"/>
                  </a:lnTo>
                  <a:lnTo>
                    <a:pt x="25030" y="5531"/>
                  </a:lnTo>
                  <a:lnTo>
                    <a:pt x="24698" y="5302"/>
                  </a:lnTo>
                  <a:lnTo>
                    <a:pt x="24365" y="5094"/>
                  </a:lnTo>
                  <a:lnTo>
                    <a:pt x="23783" y="4761"/>
                  </a:lnTo>
                  <a:lnTo>
                    <a:pt x="23201" y="4429"/>
                  </a:lnTo>
                  <a:lnTo>
                    <a:pt x="22598" y="4138"/>
                  </a:lnTo>
                  <a:lnTo>
                    <a:pt x="21974" y="3847"/>
                  </a:lnTo>
                  <a:lnTo>
                    <a:pt x="21060" y="3473"/>
                  </a:lnTo>
                  <a:lnTo>
                    <a:pt x="20145" y="3098"/>
                  </a:lnTo>
                  <a:lnTo>
                    <a:pt x="19209" y="2745"/>
                  </a:lnTo>
                  <a:lnTo>
                    <a:pt x="18274" y="2392"/>
                  </a:lnTo>
                  <a:lnTo>
                    <a:pt x="17338" y="2080"/>
                  </a:lnTo>
                  <a:lnTo>
                    <a:pt x="16382" y="1768"/>
                  </a:lnTo>
                  <a:lnTo>
                    <a:pt x="15447" y="1456"/>
                  </a:lnTo>
                  <a:lnTo>
                    <a:pt x="14490" y="1165"/>
                  </a:lnTo>
                  <a:lnTo>
                    <a:pt x="13492" y="895"/>
                  </a:lnTo>
                  <a:lnTo>
                    <a:pt x="12495" y="624"/>
                  </a:lnTo>
                  <a:lnTo>
                    <a:pt x="11538" y="417"/>
                  </a:lnTo>
                  <a:lnTo>
                    <a:pt x="10644" y="229"/>
                  </a:lnTo>
                  <a:lnTo>
                    <a:pt x="9501"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4"/>
            <p:cNvSpPr/>
            <p:nvPr/>
          </p:nvSpPr>
          <p:spPr>
            <a:xfrm>
              <a:off x="6854764" y="1412616"/>
              <a:ext cx="619181" cy="845445"/>
            </a:xfrm>
            <a:custGeom>
              <a:rect b="b" l="l" r="r" t="t"/>
              <a:pathLst>
                <a:path extrusionOk="0" fill="none" h="35654" w="26112">
                  <a:moveTo>
                    <a:pt x="17713" y="35653"/>
                  </a:moveTo>
                  <a:lnTo>
                    <a:pt x="1" y="28939"/>
                  </a:lnTo>
                  <a:lnTo>
                    <a:pt x="1" y="28939"/>
                  </a:lnTo>
                  <a:lnTo>
                    <a:pt x="105" y="28606"/>
                  </a:lnTo>
                  <a:lnTo>
                    <a:pt x="250" y="28190"/>
                  </a:lnTo>
                  <a:lnTo>
                    <a:pt x="666" y="27151"/>
                  </a:lnTo>
                  <a:lnTo>
                    <a:pt x="1809" y="24324"/>
                  </a:lnTo>
                  <a:lnTo>
                    <a:pt x="2516" y="22536"/>
                  </a:lnTo>
                  <a:lnTo>
                    <a:pt x="3264" y="20540"/>
                  </a:lnTo>
                  <a:lnTo>
                    <a:pt x="3659" y="19459"/>
                  </a:lnTo>
                  <a:lnTo>
                    <a:pt x="4054" y="18336"/>
                  </a:lnTo>
                  <a:lnTo>
                    <a:pt x="4429" y="17172"/>
                  </a:lnTo>
                  <a:lnTo>
                    <a:pt x="4824" y="15946"/>
                  </a:lnTo>
                  <a:lnTo>
                    <a:pt x="4824" y="15946"/>
                  </a:lnTo>
                  <a:lnTo>
                    <a:pt x="5385" y="14116"/>
                  </a:lnTo>
                  <a:lnTo>
                    <a:pt x="5905" y="12266"/>
                  </a:lnTo>
                  <a:lnTo>
                    <a:pt x="6404" y="10395"/>
                  </a:lnTo>
                  <a:lnTo>
                    <a:pt x="6840" y="8524"/>
                  </a:lnTo>
                  <a:lnTo>
                    <a:pt x="7235" y="6653"/>
                  </a:lnTo>
                  <a:lnTo>
                    <a:pt x="7609" y="4761"/>
                  </a:lnTo>
                  <a:lnTo>
                    <a:pt x="7921" y="2870"/>
                  </a:lnTo>
                  <a:lnTo>
                    <a:pt x="8212" y="957"/>
                  </a:lnTo>
                  <a:lnTo>
                    <a:pt x="8212" y="957"/>
                  </a:lnTo>
                  <a:lnTo>
                    <a:pt x="8254" y="749"/>
                  </a:lnTo>
                  <a:lnTo>
                    <a:pt x="8358" y="541"/>
                  </a:lnTo>
                  <a:lnTo>
                    <a:pt x="8462" y="375"/>
                  </a:lnTo>
                  <a:lnTo>
                    <a:pt x="8628" y="229"/>
                  </a:lnTo>
                  <a:lnTo>
                    <a:pt x="8794" y="105"/>
                  </a:lnTo>
                  <a:lnTo>
                    <a:pt x="9002" y="42"/>
                  </a:lnTo>
                  <a:lnTo>
                    <a:pt x="9210" y="1"/>
                  </a:lnTo>
                  <a:lnTo>
                    <a:pt x="9439" y="1"/>
                  </a:lnTo>
                  <a:lnTo>
                    <a:pt x="9439" y="1"/>
                  </a:lnTo>
                  <a:lnTo>
                    <a:pt x="9501" y="1"/>
                  </a:lnTo>
                  <a:lnTo>
                    <a:pt x="9501" y="1"/>
                  </a:lnTo>
                  <a:lnTo>
                    <a:pt x="10644" y="229"/>
                  </a:lnTo>
                  <a:lnTo>
                    <a:pt x="10644" y="229"/>
                  </a:lnTo>
                  <a:lnTo>
                    <a:pt x="11538" y="417"/>
                  </a:lnTo>
                  <a:lnTo>
                    <a:pt x="12495" y="624"/>
                  </a:lnTo>
                  <a:lnTo>
                    <a:pt x="13492" y="895"/>
                  </a:lnTo>
                  <a:lnTo>
                    <a:pt x="14490" y="1165"/>
                  </a:lnTo>
                  <a:lnTo>
                    <a:pt x="14490" y="1165"/>
                  </a:lnTo>
                  <a:lnTo>
                    <a:pt x="15447" y="1456"/>
                  </a:lnTo>
                  <a:lnTo>
                    <a:pt x="16382" y="1768"/>
                  </a:lnTo>
                  <a:lnTo>
                    <a:pt x="17338" y="2080"/>
                  </a:lnTo>
                  <a:lnTo>
                    <a:pt x="18274" y="2392"/>
                  </a:lnTo>
                  <a:lnTo>
                    <a:pt x="19209" y="2745"/>
                  </a:lnTo>
                  <a:lnTo>
                    <a:pt x="20145" y="3098"/>
                  </a:lnTo>
                  <a:lnTo>
                    <a:pt x="21060" y="3473"/>
                  </a:lnTo>
                  <a:lnTo>
                    <a:pt x="21974" y="3847"/>
                  </a:lnTo>
                  <a:lnTo>
                    <a:pt x="21974" y="3847"/>
                  </a:lnTo>
                  <a:lnTo>
                    <a:pt x="22598" y="4138"/>
                  </a:lnTo>
                  <a:lnTo>
                    <a:pt x="23201" y="4429"/>
                  </a:lnTo>
                  <a:lnTo>
                    <a:pt x="23783" y="4761"/>
                  </a:lnTo>
                  <a:lnTo>
                    <a:pt x="24365" y="5094"/>
                  </a:lnTo>
                  <a:lnTo>
                    <a:pt x="24365" y="5094"/>
                  </a:lnTo>
                  <a:lnTo>
                    <a:pt x="24698" y="5302"/>
                  </a:lnTo>
                  <a:lnTo>
                    <a:pt x="25030" y="5531"/>
                  </a:lnTo>
                  <a:lnTo>
                    <a:pt x="25342" y="5759"/>
                  </a:lnTo>
                  <a:lnTo>
                    <a:pt x="25633" y="6030"/>
                  </a:lnTo>
                  <a:lnTo>
                    <a:pt x="25633" y="6030"/>
                  </a:lnTo>
                  <a:lnTo>
                    <a:pt x="25737" y="6113"/>
                  </a:lnTo>
                  <a:lnTo>
                    <a:pt x="25820" y="6217"/>
                  </a:lnTo>
                  <a:lnTo>
                    <a:pt x="25903" y="6321"/>
                  </a:lnTo>
                  <a:lnTo>
                    <a:pt x="25966" y="6445"/>
                  </a:lnTo>
                  <a:lnTo>
                    <a:pt x="26028" y="6549"/>
                  </a:lnTo>
                  <a:lnTo>
                    <a:pt x="26070" y="6674"/>
                  </a:lnTo>
                  <a:lnTo>
                    <a:pt x="26111" y="6799"/>
                  </a:lnTo>
                  <a:lnTo>
                    <a:pt x="26111" y="6944"/>
                  </a:lnTo>
                  <a:lnTo>
                    <a:pt x="26111" y="6944"/>
                  </a:lnTo>
                  <a:lnTo>
                    <a:pt x="26111" y="7194"/>
                  </a:lnTo>
                  <a:lnTo>
                    <a:pt x="26090" y="7506"/>
                  </a:lnTo>
                  <a:lnTo>
                    <a:pt x="26007" y="8233"/>
                  </a:lnTo>
                  <a:lnTo>
                    <a:pt x="25841" y="9127"/>
                  </a:lnTo>
                  <a:lnTo>
                    <a:pt x="25633" y="10187"/>
                  </a:lnTo>
                  <a:lnTo>
                    <a:pt x="25363" y="11414"/>
                  </a:lnTo>
                  <a:lnTo>
                    <a:pt x="25009" y="12827"/>
                  </a:lnTo>
                  <a:lnTo>
                    <a:pt x="24594" y="14387"/>
                  </a:lnTo>
                  <a:lnTo>
                    <a:pt x="24115" y="16112"/>
                  </a:lnTo>
                  <a:lnTo>
                    <a:pt x="23575" y="17983"/>
                  </a:lnTo>
                  <a:lnTo>
                    <a:pt x="22951" y="20041"/>
                  </a:lnTo>
                  <a:lnTo>
                    <a:pt x="22265" y="22245"/>
                  </a:lnTo>
                  <a:lnTo>
                    <a:pt x="21496" y="24615"/>
                  </a:lnTo>
                  <a:lnTo>
                    <a:pt x="20665" y="27130"/>
                  </a:lnTo>
                  <a:lnTo>
                    <a:pt x="19771" y="29812"/>
                  </a:lnTo>
                  <a:lnTo>
                    <a:pt x="18773" y="32660"/>
                  </a:lnTo>
                  <a:lnTo>
                    <a:pt x="17713" y="35653"/>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4"/>
            <p:cNvSpPr/>
            <p:nvPr/>
          </p:nvSpPr>
          <p:spPr>
            <a:xfrm>
              <a:off x="7191449" y="1242554"/>
              <a:ext cx="177962" cy="288415"/>
            </a:xfrm>
            <a:custGeom>
              <a:rect b="b" l="l" r="r" t="t"/>
              <a:pathLst>
                <a:path extrusionOk="0" h="12163" w="7505">
                  <a:moveTo>
                    <a:pt x="3451" y="1"/>
                  </a:moveTo>
                  <a:lnTo>
                    <a:pt x="3306" y="1061"/>
                  </a:lnTo>
                  <a:lnTo>
                    <a:pt x="3202" y="1643"/>
                  </a:lnTo>
                  <a:lnTo>
                    <a:pt x="3098" y="2246"/>
                  </a:lnTo>
                  <a:lnTo>
                    <a:pt x="2952" y="2870"/>
                  </a:lnTo>
                  <a:lnTo>
                    <a:pt x="2807" y="3493"/>
                  </a:lnTo>
                  <a:lnTo>
                    <a:pt x="2620" y="4117"/>
                  </a:lnTo>
                  <a:lnTo>
                    <a:pt x="2433" y="4720"/>
                  </a:lnTo>
                  <a:lnTo>
                    <a:pt x="2204" y="5323"/>
                  </a:lnTo>
                  <a:lnTo>
                    <a:pt x="1975" y="5884"/>
                  </a:lnTo>
                  <a:lnTo>
                    <a:pt x="1705" y="6424"/>
                  </a:lnTo>
                  <a:lnTo>
                    <a:pt x="1414" y="6903"/>
                  </a:lnTo>
                  <a:lnTo>
                    <a:pt x="1268" y="7131"/>
                  </a:lnTo>
                  <a:lnTo>
                    <a:pt x="1102" y="7339"/>
                  </a:lnTo>
                  <a:lnTo>
                    <a:pt x="936" y="7526"/>
                  </a:lnTo>
                  <a:lnTo>
                    <a:pt x="769" y="7713"/>
                  </a:lnTo>
                  <a:lnTo>
                    <a:pt x="582" y="7880"/>
                  </a:lnTo>
                  <a:lnTo>
                    <a:pt x="395" y="8025"/>
                  </a:lnTo>
                  <a:lnTo>
                    <a:pt x="187" y="8150"/>
                  </a:lnTo>
                  <a:lnTo>
                    <a:pt x="0" y="8254"/>
                  </a:lnTo>
                  <a:lnTo>
                    <a:pt x="229" y="8566"/>
                  </a:lnTo>
                  <a:lnTo>
                    <a:pt x="458" y="8877"/>
                  </a:lnTo>
                  <a:lnTo>
                    <a:pt x="728" y="9169"/>
                  </a:lnTo>
                  <a:lnTo>
                    <a:pt x="977" y="9439"/>
                  </a:lnTo>
                  <a:lnTo>
                    <a:pt x="1268" y="9709"/>
                  </a:lnTo>
                  <a:lnTo>
                    <a:pt x="1559" y="9979"/>
                  </a:lnTo>
                  <a:lnTo>
                    <a:pt x="1850" y="10229"/>
                  </a:lnTo>
                  <a:lnTo>
                    <a:pt x="2162" y="10457"/>
                  </a:lnTo>
                  <a:lnTo>
                    <a:pt x="2474" y="10686"/>
                  </a:lnTo>
                  <a:lnTo>
                    <a:pt x="2786" y="10894"/>
                  </a:lnTo>
                  <a:lnTo>
                    <a:pt x="3119" y="11081"/>
                  </a:lnTo>
                  <a:lnTo>
                    <a:pt x="3472" y="11268"/>
                  </a:lnTo>
                  <a:lnTo>
                    <a:pt x="3805" y="11435"/>
                  </a:lnTo>
                  <a:lnTo>
                    <a:pt x="4158" y="11601"/>
                  </a:lnTo>
                  <a:lnTo>
                    <a:pt x="4532" y="11746"/>
                  </a:lnTo>
                  <a:lnTo>
                    <a:pt x="4906" y="11871"/>
                  </a:lnTo>
                  <a:lnTo>
                    <a:pt x="5468" y="12037"/>
                  </a:lnTo>
                  <a:lnTo>
                    <a:pt x="5946" y="12121"/>
                  </a:lnTo>
                  <a:lnTo>
                    <a:pt x="6341" y="12162"/>
                  </a:lnTo>
                  <a:lnTo>
                    <a:pt x="6673" y="12141"/>
                  </a:lnTo>
                  <a:lnTo>
                    <a:pt x="6798" y="12121"/>
                  </a:lnTo>
                  <a:lnTo>
                    <a:pt x="6923" y="12079"/>
                  </a:lnTo>
                  <a:lnTo>
                    <a:pt x="7027" y="12037"/>
                  </a:lnTo>
                  <a:lnTo>
                    <a:pt x="7131" y="11996"/>
                  </a:lnTo>
                  <a:lnTo>
                    <a:pt x="7276" y="11871"/>
                  </a:lnTo>
                  <a:lnTo>
                    <a:pt x="7380" y="11746"/>
                  </a:lnTo>
                  <a:lnTo>
                    <a:pt x="7443" y="11601"/>
                  </a:lnTo>
                  <a:lnTo>
                    <a:pt x="7484" y="11435"/>
                  </a:lnTo>
                  <a:lnTo>
                    <a:pt x="7505" y="11289"/>
                  </a:lnTo>
                  <a:lnTo>
                    <a:pt x="7484" y="11164"/>
                  </a:lnTo>
                  <a:lnTo>
                    <a:pt x="7463" y="10936"/>
                  </a:lnTo>
                  <a:lnTo>
                    <a:pt x="7422" y="10852"/>
                  </a:lnTo>
                  <a:lnTo>
                    <a:pt x="7089" y="10603"/>
                  </a:lnTo>
                  <a:lnTo>
                    <a:pt x="6777" y="10353"/>
                  </a:lnTo>
                  <a:lnTo>
                    <a:pt x="6528" y="10104"/>
                  </a:lnTo>
                  <a:lnTo>
                    <a:pt x="6299" y="9855"/>
                  </a:lnTo>
                  <a:lnTo>
                    <a:pt x="6133" y="9584"/>
                  </a:lnTo>
                  <a:lnTo>
                    <a:pt x="5987" y="9335"/>
                  </a:lnTo>
                  <a:lnTo>
                    <a:pt x="5883" y="9065"/>
                  </a:lnTo>
                  <a:lnTo>
                    <a:pt x="5821" y="8794"/>
                  </a:lnTo>
                  <a:lnTo>
                    <a:pt x="5780" y="8524"/>
                  </a:lnTo>
                  <a:lnTo>
                    <a:pt x="5780" y="8254"/>
                  </a:lnTo>
                  <a:lnTo>
                    <a:pt x="5800" y="8004"/>
                  </a:lnTo>
                  <a:lnTo>
                    <a:pt x="5842" y="7734"/>
                  </a:lnTo>
                  <a:lnTo>
                    <a:pt x="5904" y="7464"/>
                  </a:lnTo>
                  <a:lnTo>
                    <a:pt x="5987" y="7194"/>
                  </a:lnTo>
                  <a:lnTo>
                    <a:pt x="6091" y="6923"/>
                  </a:lnTo>
                  <a:lnTo>
                    <a:pt x="6216" y="6653"/>
                  </a:lnTo>
                  <a:lnTo>
                    <a:pt x="6486" y="6133"/>
                  </a:lnTo>
                  <a:lnTo>
                    <a:pt x="6777" y="5614"/>
                  </a:lnTo>
                  <a:lnTo>
                    <a:pt x="4865" y="2371"/>
                  </a:lnTo>
                  <a:lnTo>
                    <a:pt x="3451"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4"/>
            <p:cNvSpPr/>
            <p:nvPr/>
          </p:nvSpPr>
          <p:spPr>
            <a:xfrm>
              <a:off x="7191449" y="1242554"/>
              <a:ext cx="177962" cy="288415"/>
            </a:xfrm>
            <a:custGeom>
              <a:rect b="b" l="l" r="r" t="t"/>
              <a:pathLst>
                <a:path extrusionOk="0" fill="none" h="12163" w="7505">
                  <a:moveTo>
                    <a:pt x="7422" y="10852"/>
                  </a:moveTo>
                  <a:lnTo>
                    <a:pt x="7422" y="10852"/>
                  </a:lnTo>
                  <a:lnTo>
                    <a:pt x="7089" y="10603"/>
                  </a:lnTo>
                  <a:lnTo>
                    <a:pt x="6777" y="10353"/>
                  </a:lnTo>
                  <a:lnTo>
                    <a:pt x="6528" y="10104"/>
                  </a:lnTo>
                  <a:lnTo>
                    <a:pt x="6299" y="9855"/>
                  </a:lnTo>
                  <a:lnTo>
                    <a:pt x="6133" y="9584"/>
                  </a:lnTo>
                  <a:lnTo>
                    <a:pt x="5987" y="9335"/>
                  </a:lnTo>
                  <a:lnTo>
                    <a:pt x="5883" y="9065"/>
                  </a:lnTo>
                  <a:lnTo>
                    <a:pt x="5821" y="8794"/>
                  </a:lnTo>
                  <a:lnTo>
                    <a:pt x="5780" y="8524"/>
                  </a:lnTo>
                  <a:lnTo>
                    <a:pt x="5780" y="8254"/>
                  </a:lnTo>
                  <a:lnTo>
                    <a:pt x="5800" y="8004"/>
                  </a:lnTo>
                  <a:lnTo>
                    <a:pt x="5842" y="7734"/>
                  </a:lnTo>
                  <a:lnTo>
                    <a:pt x="5904" y="7464"/>
                  </a:lnTo>
                  <a:lnTo>
                    <a:pt x="5987" y="7194"/>
                  </a:lnTo>
                  <a:lnTo>
                    <a:pt x="6091" y="6923"/>
                  </a:lnTo>
                  <a:lnTo>
                    <a:pt x="6216" y="6653"/>
                  </a:lnTo>
                  <a:lnTo>
                    <a:pt x="6216" y="6653"/>
                  </a:lnTo>
                  <a:lnTo>
                    <a:pt x="6486" y="6133"/>
                  </a:lnTo>
                  <a:lnTo>
                    <a:pt x="6777" y="5614"/>
                  </a:lnTo>
                  <a:lnTo>
                    <a:pt x="4865" y="2371"/>
                  </a:lnTo>
                  <a:lnTo>
                    <a:pt x="3451" y="1"/>
                  </a:lnTo>
                  <a:lnTo>
                    <a:pt x="3451" y="1"/>
                  </a:lnTo>
                  <a:lnTo>
                    <a:pt x="3306" y="1061"/>
                  </a:lnTo>
                  <a:lnTo>
                    <a:pt x="3202" y="1643"/>
                  </a:lnTo>
                  <a:lnTo>
                    <a:pt x="3098" y="2246"/>
                  </a:lnTo>
                  <a:lnTo>
                    <a:pt x="2952" y="2870"/>
                  </a:lnTo>
                  <a:lnTo>
                    <a:pt x="2807" y="3493"/>
                  </a:lnTo>
                  <a:lnTo>
                    <a:pt x="2620" y="4117"/>
                  </a:lnTo>
                  <a:lnTo>
                    <a:pt x="2433" y="4720"/>
                  </a:lnTo>
                  <a:lnTo>
                    <a:pt x="2204" y="5323"/>
                  </a:lnTo>
                  <a:lnTo>
                    <a:pt x="1975" y="5884"/>
                  </a:lnTo>
                  <a:lnTo>
                    <a:pt x="1705" y="6424"/>
                  </a:lnTo>
                  <a:lnTo>
                    <a:pt x="1414" y="6903"/>
                  </a:lnTo>
                  <a:lnTo>
                    <a:pt x="1268" y="7131"/>
                  </a:lnTo>
                  <a:lnTo>
                    <a:pt x="1102" y="7339"/>
                  </a:lnTo>
                  <a:lnTo>
                    <a:pt x="936" y="7526"/>
                  </a:lnTo>
                  <a:lnTo>
                    <a:pt x="769" y="7713"/>
                  </a:lnTo>
                  <a:lnTo>
                    <a:pt x="582" y="7880"/>
                  </a:lnTo>
                  <a:lnTo>
                    <a:pt x="395" y="8025"/>
                  </a:lnTo>
                  <a:lnTo>
                    <a:pt x="187" y="8150"/>
                  </a:lnTo>
                  <a:lnTo>
                    <a:pt x="0" y="8254"/>
                  </a:lnTo>
                  <a:lnTo>
                    <a:pt x="0" y="8254"/>
                  </a:lnTo>
                  <a:lnTo>
                    <a:pt x="229" y="8566"/>
                  </a:lnTo>
                  <a:lnTo>
                    <a:pt x="458" y="8877"/>
                  </a:lnTo>
                  <a:lnTo>
                    <a:pt x="728" y="9169"/>
                  </a:lnTo>
                  <a:lnTo>
                    <a:pt x="977" y="9439"/>
                  </a:lnTo>
                  <a:lnTo>
                    <a:pt x="1268" y="9709"/>
                  </a:lnTo>
                  <a:lnTo>
                    <a:pt x="1559" y="9979"/>
                  </a:lnTo>
                  <a:lnTo>
                    <a:pt x="1850" y="10229"/>
                  </a:lnTo>
                  <a:lnTo>
                    <a:pt x="2162" y="10457"/>
                  </a:lnTo>
                  <a:lnTo>
                    <a:pt x="2474" y="10686"/>
                  </a:lnTo>
                  <a:lnTo>
                    <a:pt x="2786" y="10894"/>
                  </a:lnTo>
                  <a:lnTo>
                    <a:pt x="3119" y="11081"/>
                  </a:lnTo>
                  <a:lnTo>
                    <a:pt x="3472" y="11268"/>
                  </a:lnTo>
                  <a:lnTo>
                    <a:pt x="3805" y="11435"/>
                  </a:lnTo>
                  <a:lnTo>
                    <a:pt x="4158" y="11601"/>
                  </a:lnTo>
                  <a:lnTo>
                    <a:pt x="4532" y="11746"/>
                  </a:lnTo>
                  <a:lnTo>
                    <a:pt x="4906" y="11871"/>
                  </a:lnTo>
                  <a:lnTo>
                    <a:pt x="4906" y="11871"/>
                  </a:lnTo>
                  <a:lnTo>
                    <a:pt x="5468" y="12037"/>
                  </a:lnTo>
                  <a:lnTo>
                    <a:pt x="5946" y="12121"/>
                  </a:lnTo>
                  <a:lnTo>
                    <a:pt x="6341" y="12162"/>
                  </a:lnTo>
                  <a:lnTo>
                    <a:pt x="6673" y="12141"/>
                  </a:lnTo>
                  <a:lnTo>
                    <a:pt x="6798" y="12121"/>
                  </a:lnTo>
                  <a:lnTo>
                    <a:pt x="6923" y="12079"/>
                  </a:lnTo>
                  <a:lnTo>
                    <a:pt x="7027" y="12037"/>
                  </a:lnTo>
                  <a:lnTo>
                    <a:pt x="7131" y="11996"/>
                  </a:lnTo>
                  <a:lnTo>
                    <a:pt x="7276" y="11871"/>
                  </a:lnTo>
                  <a:lnTo>
                    <a:pt x="7380" y="11746"/>
                  </a:lnTo>
                  <a:lnTo>
                    <a:pt x="7443" y="11601"/>
                  </a:lnTo>
                  <a:lnTo>
                    <a:pt x="7484" y="11435"/>
                  </a:lnTo>
                  <a:lnTo>
                    <a:pt x="7505" y="11289"/>
                  </a:lnTo>
                  <a:lnTo>
                    <a:pt x="7484" y="11164"/>
                  </a:lnTo>
                  <a:lnTo>
                    <a:pt x="7463" y="10936"/>
                  </a:lnTo>
                  <a:lnTo>
                    <a:pt x="7422" y="1085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4"/>
            <p:cNvSpPr/>
            <p:nvPr/>
          </p:nvSpPr>
          <p:spPr>
            <a:xfrm>
              <a:off x="7251583" y="1503314"/>
              <a:ext cx="53258" cy="19255"/>
            </a:xfrm>
            <a:custGeom>
              <a:rect b="b" l="l" r="r" t="t"/>
              <a:pathLst>
                <a:path extrusionOk="0" h="812" w="2246">
                  <a:moveTo>
                    <a:pt x="2204" y="1"/>
                  </a:moveTo>
                  <a:lnTo>
                    <a:pt x="1" y="417"/>
                  </a:lnTo>
                  <a:lnTo>
                    <a:pt x="2246" y="812"/>
                  </a:lnTo>
                  <a:lnTo>
                    <a:pt x="2246" y="812"/>
                  </a:lnTo>
                  <a:lnTo>
                    <a:pt x="2204"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4"/>
            <p:cNvSpPr/>
            <p:nvPr/>
          </p:nvSpPr>
          <p:spPr>
            <a:xfrm>
              <a:off x="7304816" y="1506775"/>
              <a:ext cx="43418" cy="40928"/>
            </a:xfrm>
            <a:custGeom>
              <a:rect b="b" l="l" r="r" t="t"/>
              <a:pathLst>
                <a:path extrusionOk="0" h="1726" w="1831">
                  <a:moveTo>
                    <a:pt x="396" y="0"/>
                  </a:moveTo>
                  <a:lnTo>
                    <a:pt x="1" y="666"/>
                  </a:lnTo>
                  <a:lnTo>
                    <a:pt x="1830" y="1726"/>
                  </a:lnTo>
                  <a:lnTo>
                    <a:pt x="396"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4"/>
            <p:cNvSpPr/>
            <p:nvPr/>
          </p:nvSpPr>
          <p:spPr>
            <a:xfrm>
              <a:off x="7161383" y="1423950"/>
              <a:ext cx="142488" cy="153847"/>
            </a:xfrm>
            <a:custGeom>
              <a:rect b="b" l="l" r="r" t="t"/>
              <a:pathLst>
                <a:path extrusionOk="0" h="6488" w="6009">
                  <a:moveTo>
                    <a:pt x="0" y="1"/>
                  </a:moveTo>
                  <a:lnTo>
                    <a:pt x="104" y="292"/>
                  </a:lnTo>
                  <a:lnTo>
                    <a:pt x="270" y="625"/>
                  </a:lnTo>
                  <a:lnTo>
                    <a:pt x="458" y="1040"/>
                  </a:lnTo>
                  <a:lnTo>
                    <a:pt x="686" y="1498"/>
                  </a:lnTo>
                  <a:lnTo>
                    <a:pt x="1248" y="2496"/>
                  </a:lnTo>
                  <a:lnTo>
                    <a:pt x="1871" y="3535"/>
                  </a:lnTo>
                  <a:lnTo>
                    <a:pt x="2516" y="4554"/>
                  </a:lnTo>
                  <a:lnTo>
                    <a:pt x="3118" y="5448"/>
                  </a:lnTo>
                  <a:lnTo>
                    <a:pt x="3368" y="5822"/>
                  </a:lnTo>
                  <a:lnTo>
                    <a:pt x="3617" y="6134"/>
                  </a:lnTo>
                  <a:lnTo>
                    <a:pt x="3825" y="6342"/>
                  </a:lnTo>
                  <a:lnTo>
                    <a:pt x="3971" y="6487"/>
                  </a:lnTo>
                  <a:lnTo>
                    <a:pt x="4116" y="6030"/>
                  </a:lnTo>
                  <a:lnTo>
                    <a:pt x="4303" y="5572"/>
                  </a:lnTo>
                  <a:lnTo>
                    <a:pt x="4532" y="5115"/>
                  </a:lnTo>
                  <a:lnTo>
                    <a:pt x="4782" y="4678"/>
                  </a:lnTo>
                  <a:lnTo>
                    <a:pt x="5073" y="4263"/>
                  </a:lnTo>
                  <a:lnTo>
                    <a:pt x="5364" y="3888"/>
                  </a:lnTo>
                  <a:lnTo>
                    <a:pt x="5530" y="3722"/>
                  </a:lnTo>
                  <a:lnTo>
                    <a:pt x="5675" y="3577"/>
                  </a:lnTo>
                  <a:lnTo>
                    <a:pt x="5842" y="3452"/>
                  </a:lnTo>
                  <a:lnTo>
                    <a:pt x="6008" y="3348"/>
                  </a:lnTo>
                  <a:lnTo>
                    <a:pt x="5405" y="3015"/>
                  </a:lnTo>
                  <a:lnTo>
                    <a:pt x="4823" y="2662"/>
                  </a:lnTo>
                  <a:lnTo>
                    <a:pt x="4241" y="2309"/>
                  </a:lnTo>
                  <a:lnTo>
                    <a:pt x="3680" y="1914"/>
                  </a:lnTo>
                  <a:lnTo>
                    <a:pt x="3139" y="1519"/>
                  </a:lnTo>
                  <a:lnTo>
                    <a:pt x="2599" y="1103"/>
                  </a:lnTo>
                  <a:lnTo>
                    <a:pt x="2079" y="666"/>
                  </a:lnTo>
                  <a:lnTo>
                    <a:pt x="1559" y="209"/>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4"/>
            <p:cNvSpPr/>
            <p:nvPr/>
          </p:nvSpPr>
          <p:spPr>
            <a:xfrm>
              <a:off x="7161383" y="1423950"/>
              <a:ext cx="142488" cy="153847"/>
            </a:xfrm>
            <a:custGeom>
              <a:rect b="b" l="l" r="r" t="t"/>
              <a:pathLst>
                <a:path extrusionOk="0" fill="none" h="6488" w="6009">
                  <a:moveTo>
                    <a:pt x="1559" y="209"/>
                  </a:moveTo>
                  <a:lnTo>
                    <a:pt x="1559" y="209"/>
                  </a:lnTo>
                  <a:lnTo>
                    <a:pt x="2079" y="666"/>
                  </a:lnTo>
                  <a:lnTo>
                    <a:pt x="2599" y="1103"/>
                  </a:lnTo>
                  <a:lnTo>
                    <a:pt x="3139" y="1519"/>
                  </a:lnTo>
                  <a:lnTo>
                    <a:pt x="3680" y="1914"/>
                  </a:lnTo>
                  <a:lnTo>
                    <a:pt x="4241" y="2309"/>
                  </a:lnTo>
                  <a:lnTo>
                    <a:pt x="4823" y="2662"/>
                  </a:lnTo>
                  <a:lnTo>
                    <a:pt x="5405" y="3015"/>
                  </a:lnTo>
                  <a:lnTo>
                    <a:pt x="6008" y="3348"/>
                  </a:lnTo>
                  <a:lnTo>
                    <a:pt x="6008" y="3348"/>
                  </a:lnTo>
                  <a:lnTo>
                    <a:pt x="5842" y="3452"/>
                  </a:lnTo>
                  <a:lnTo>
                    <a:pt x="5675" y="3577"/>
                  </a:lnTo>
                  <a:lnTo>
                    <a:pt x="5530" y="3722"/>
                  </a:lnTo>
                  <a:lnTo>
                    <a:pt x="5364" y="3888"/>
                  </a:lnTo>
                  <a:lnTo>
                    <a:pt x="5073" y="4263"/>
                  </a:lnTo>
                  <a:lnTo>
                    <a:pt x="4782" y="4678"/>
                  </a:lnTo>
                  <a:lnTo>
                    <a:pt x="4532" y="5115"/>
                  </a:lnTo>
                  <a:lnTo>
                    <a:pt x="4303" y="5572"/>
                  </a:lnTo>
                  <a:lnTo>
                    <a:pt x="4116" y="6030"/>
                  </a:lnTo>
                  <a:lnTo>
                    <a:pt x="3971" y="6487"/>
                  </a:lnTo>
                  <a:lnTo>
                    <a:pt x="3971" y="6487"/>
                  </a:lnTo>
                  <a:lnTo>
                    <a:pt x="3825" y="6342"/>
                  </a:lnTo>
                  <a:lnTo>
                    <a:pt x="3617" y="6134"/>
                  </a:lnTo>
                  <a:lnTo>
                    <a:pt x="3368" y="5822"/>
                  </a:lnTo>
                  <a:lnTo>
                    <a:pt x="3118" y="5448"/>
                  </a:lnTo>
                  <a:lnTo>
                    <a:pt x="2516" y="4554"/>
                  </a:lnTo>
                  <a:lnTo>
                    <a:pt x="1871" y="3535"/>
                  </a:lnTo>
                  <a:lnTo>
                    <a:pt x="1248" y="2496"/>
                  </a:lnTo>
                  <a:lnTo>
                    <a:pt x="686" y="1498"/>
                  </a:lnTo>
                  <a:lnTo>
                    <a:pt x="458" y="1040"/>
                  </a:lnTo>
                  <a:lnTo>
                    <a:pt x="270" y="625"/>
                  </a:lnTo>
                  <a:lnTo>
                    <a:pt x="104" y="292"/>
                  </a:lnTo>
                  <a:lnTo>
                    <a:pt x="0" y="1"/>
                  </a:lnTo>
                  <a:lnTo>
                    <a:pt x="1559" y="20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4"/>
            <p:cNvSpPr/>
            <p:nvPr/>
          </p:nvSpPr>
          <p:spPr>
            <a:xfrm>
              <a:off x="7314182" y="1488043"/>
              <a:ext cx="75453" cy="102557"/>
            </a:xfrm>
            <a:custGeom>
              <a:rect b="b" l="l" r="r" t="t"/>
              <a:pathLst>
                <a:path extrusionOk="0" h="4325" w="3182">
                  <a:moveTo>
                    <a:pt x="1830" y="0"/>
                  </a:moveTo>
                  <a:lnTo>
                    <a:pt x="1643" y="146"/>
                  </a:lnTo>
                  <a:lnTo>
                    <a:pt x="1435" y="292"/>
                  </a:lnTo>
                  <a:lnTo>
                    <a:pt x="1206" y="416"/>
                  </a:lnTo>
                  <a:lnTo>
                    <a:pt x="978" y="520"/>
                  </a:lnTo>
                  <a:lnTo>
                    <a:pt x="749" y="624"/>
                  </a:lnTo>
                  <a:lnTo>
                    <a:pt x="500" y="687"/>
                  </a:lnTo>
                  <a:lnTo>
                    <a:pt x="250" y="749"/>
                  </a:lnTo>
                  <a:lnTo>
                    <a:pt x="1" y="790"/>
                  </a:lnTo>
                  <a:lnTo>
                    <a:pt x="84" y="936"/>
                  </a:lnTo>
                  <a:lnTo>
                    <a:pt x="188" y="1102"/>
                  </a:lnTo>
                  <a:lnTo>
                    <a:pt x="333" y="1497"/>
                  </a:lnTo>
                  <a:lnTo>
                    <a:pt x="500" y="1934"/>
                  </a:lnTo>
                  <a:lnTo>
                    <a:pt x="624" y="2433"/>
                  </a:lnTo>
                  <a:lnTo>
                    <a:pt x="728" y="2932"/>
                  </a:lnTo>
                  <a:lnTo>
                    <a:pt x="811" y="3431"/>
                  </a:lnTo>
                  <a:lnTo>
                    <a:pt x="874" y="3888"/>
                  </a:lnTo>
                  <a:lnTo>
                    <a:pt x="895" y="4325"/>
                  </a:lnTo>
                  <a:lnTo>
                    <a:pt x="1040" y="4200"/>
                  </a:lnTo>
                  <a:lnTo>
                    <a:pt x="1206" y="4054"/>
                  </a:lnTo>
                  <a:lnTo>
                    <a:pt x="1560" y="3701"/>
                  </a:lnTo>
                  <a:lnTo>
                    <a:pt x="1913" y="3264"/>
                  </a:lnTo>
                  <a:lnTo>
                    <a:pt x="2267" y="2807"/>
                  </a:lnTo>
                  <a:lnTo>
                    <a:pt x="2578" y="2308"/>
                  </a:lnTo>
                  <a:lnTo>
                    <a:pt x="2849" y="1851"/>
                  </a:lnTo>
                  <a:lnTo>
                    <a:pt x="3057" y="1414"/>
                  </a:lnTo>
                  <a:lnTo>
                    <a:pt x="3140" y="1227"/>
                  </a:lnTo>
                  <a:lnTo>
                    <a:pt x="3181" y="1061"/>
                  </a:lnTo>
                  <a:lnTo>
                    <a:pt x="18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4"/>
            <p:cNvSpPr/>
            <p:nvPr/>
          </p:nvSpPr>
          <p:spPr>
            <a:xfrm>
              <a:off x="7314182" y="1488043"/>
              <a:ext cx="75453" cy="102557"/>
            </a:xfrm>
            <a:custGeom>
              <a:rect b="b" l="l" r="r" t="t"/>
              <a:pathLst>
                <a:path extrusionOk="0" fill="none" h="4325" w="3182">
                  <a:moveTo>
                    <a:pt x="1830" y="0"/>
                  </a:moveTo>
                  <a:lnTo>
                    <a:pt x="1830" y="0"/>
                  </a:lnTo>
                  <a:lnTo>
                    <a:pt x="1643" y="146"/>
                  </a:lnTo>
                  <a:lnTo>
                    <a:pt x="1435" y="292"/>
                  </a:lnTo>
                  <a:lnTo>
                    <a:pt x="1206" y="416"/>
                  </a:lnTo>
                  <a:lnTo>
                    <a:pt x="978" y="520"/>
                  </a:lnTo>
                  <a:lnTo>
                    <a:pt x="749" y="624"/>
                  </a:lnTo>
                  <a:lnTo>
                    <a:pt x="500" y="687"/>
                  </a:lnTo>
                  <a:lnTo>
                    <a:pt x="250" y="749"/>
                  </a:lnTo>
                  <a:lnTo>
                    <a:pt x="1" y="790"/>
                  </a:lnTo>
                  <a:lnTo>
                    <a:pt x="1" y="790"/>
                  </a:lnTo>
                  <a:lnTo>
                    <a:pt x="84" y="936"/>
                  </a:lnTo>
                  <a:lnTo>
                    <a:pt x="188" y="1102"/>
                  </a:lnTo>
                  <a:lnTo>
                    <a:pt x="333" y="1497"/>
                  </a:lnTo>
                  <a:lnTo>
                    <a:pt x="500" y="1934"/>
                  </a:lnTo>
                  <a:lnTo>
                    <a:pt x="624" y="2433"/>
                  </a:lnTo>
                  <a:lnTo>
                    <a:pt x="728" y="2932"/>
                  </a:lnTo>
                  <a:lnTo>
                    <a:pt x="811" y="3431"/>
                  </a:lnTo>
                  <a:lnTo>
                    <a:pt x="874" y="3888"/>
                  </a:lnTo>
                  <a:lnTo>
                    <a:pt x="895" y="4325"/>
                  </a:lnTo>
                  <a:lnTo>
                    <a:pt x="895" y="4325"/>
                  </a:lnTo>
                  <a:lnTo>
                    <a:pt x="1040" y="4200"/>
                  </a:lnTo>
                  <a:lnTo>
                    <a:pt x="1206" y="4054"/>
                  </a:lnTo>
                  <a:lnTo>
                    <a:pt x="1560" y="3701"/>
                  </a:lnTo>
                  <a:lnTo>
                    <a:pt x="1913" y="3264"/>
                  </a:lnTo>
                  <a:lnTo>
                    <a:pt x="2267" y="2807"/>
                  </a:lnTo>
                  <a:lnTo>
                    <a:pt x="2578" y="2308"/>
                  </a:lnTo>
                  <a:lnTo>
                    <a:pt x="2849" y="1851"/>
                  </a:lnTo>
                  <a:lnTo>
                    <a:pt x="3057" y="1414"/>
                  </a:lnTo>
                  <a:lnTo>
                    <a:pt x="3140" y="1227"/>
                  </a:lnTo>
                  <a:lnTo>
                    <a:pt x="3181" y="1061"/>
                  </a:lnTo>
                  <a:lnTo>
                    <a:pt x="183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4"/>
            <p:cNvSpPr/>
            <p:nvPr/>
          </p:nvSpPr>
          <p:spPr>
            <a:xfrm>
              <a:off x="7270813" y="2297946"/>
              <a:ext cx="522" cy="996"/>
            </a:xfrm>
            <a:custGeom>
              <a:rect b="b" l="l" r="r" t="t"/>
              <a:pathLst>
                <a:path extrusionOk="0" h="42" w="22">
                  <a:moveTo>
                    <a:pt x="0" y="0"/>
                  </a:moveTo>
                  <a:lnTo>
                    <a:pt x="0" y="42"/>
                  </a:lnTo>
                  <a:lnTo>
                    <a:pt x="21" y="0"/>
                  </a:lnTo>
                  <a:close/>
                </a:path>
              </a:pathLst>
            </a:custGeom>
            <a:solidFill>
              <a:srgbClr val="B2B2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4"/>
            <p:cNvSpPr/>
            <p:nvPr/>
          </p:nvSpPr>
          <p:spPr>
            <a:xfrm>
              <a:off x="7270813" y="2297946"/>
              <a:ext cx="522" cy="996"/>
            </a:xfrm>
            <a:custGeom>
              <a:rect b="b" l="l" r="r" t="t"/>
              <a:pathLst>
                <a:path extrusionOk="0" fill="none" h="42" w="22">
                  <a:moveTo>
                    <a:pt x="21" y="0"/>
                  </a:moveTo>
                  <a:lnTo>
                    <a:pt x="0" y="0"/>
                  </a:lnTo>
                  <a:lnTo>
                    <a:pt x="0" y="0"/>
                  </a:lnTo>
                  <a:lnTo>
                    <a:pt x="0" y="42"/>
                  </a:lnTo>
                  <a:lnTo>
                    <a:pt x="0" y="42"/>
                  </a:lnTo>
                  <a:lnTo>
                    <a:pt x="2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4"/>
            <p:cNvSpPr/>
            <p:nvPr/>
          </p:nvSpPr>
          <p:spPr>
            <a:xfrm>
              <a:off x="7359543" y="1486573"/>
              <a:ext cx="24" cy="2964"/>
            </a:xfrm>
            <a:custGeom>
              <a:rect b="b" l="l" r="r" t="t"/>
              <a:pathLst>
                <a:path extrusionOk="0" fill="none" h="125" w="1">
                  <a:moveTo>
                    <a:pt x="0" y="0"/>
                  </a:moveTo>
                  <a:lnTo>
                    <a:pt x="0" y="0"/>
                  </a:lnTo>
                  <a:lnTo>
                    <a:pt x="0" y="125"/>
                  </a:lnTo>
                  <a:lnTo>
                    <a:pt x="0" y="125"/>
                  </a:lnTo>
                  <a:lnTo>
                    <a:pt x="0" y="125"/>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4"/>
            <p:cNvSpPr/>
            <p:nvPr/>
          </p:nvSpPr>
          <p:spPr>
            <a:xfrm>
              <a:off x="7197852" y="2236817"/>
              <a:ext cx="72987" cy="85294"/>
            </a:xfrm>
            <a:custGeom>
              <a:rect b="b" l="l" r="r" t="t"/>
              <a:pathLst>
                <a:path extrusionOk="0" h="3597" w="3078">
                  <a:moveTo>
                    <a:pt x="915" y="1"/>
                  </a:moveTo>
                  <a:lnTo>
                    <a:pt x="250" y="2620"/>
                  </a:lnTo>
                  <a:lnTo>
                    <a:pt x="1" y="3597"/>
                  </a:lnTo>
                  <a:lnTo>
                    <a:pt x="1" y="3597"/>
                  </a:lnTo>
                  <a:lnTo>
                    <a:pt x="2994" y="2890"/>
                  </a:lnTo>
                  <a:lnTo>
                    <a:pt x="3077" y="2620"/>
                  </a:lnTo>
                  <a:lnTo>
                    <a:pt x="3077" y="2578"/>
                  </a:lnTo>
                  <a:lnTo>
                    <a:pt x="853" y="2890"/>
                  </a:lnTo>
                  <a:lnTo>
                    <a:pt x="853" y="2890"/>
                  </a:lnTo>
                  <a:lnTo>
                    <a:pt x="1456" y="208"/>
                  </a:lnTo>
                  <a:lnTo>
                    <a:pt x="915" y="1"/>
                  </a:lnTo>
                  <a:close/>
                </a:path>
              </a:pathLst>
            </a:custGeom>
            <a:solidFill>
              <a:srgbClr val="1B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4"/>
            <p:cNvSpPr/>
            <p:nvPr/>
          </p:nvSpPr>
          <p:spPr>
            <a:xfrm>
              <a:off x="7197852" y="2236817"/>
              <a:ext cx="72987" cy="85294"/>
            </a:xfrm>
            <a:custGeom>
              <a:rect b="b" l="l" r="r" t="t"/>
              <a:pathLst>
                <a:path extrusionOk="0" fill="none" h="3597" w="3078">
                  <a:moveTo>
                    <a:pt x="915" y="1"/>
                  </a:moveTo>
                  <a:lnTo>
                    <a:pt x="915" y="1"/>
                  </a:lnTo>
                  <a:lnTo>
                    <a:pt x="250" y="2620"/>
                  </a:lnTo>
                  <a:lnTo>
                    <a:pt x="1" y="3597"/>
                  </a:lnTo>
                  <a:lnTo>
                    <a:pt x="2994" y="2890"/>
                  </a:lnTo>
                  <a:lnTo>
                    <a:pt x="2994" y="2890"/>
                  </a:lnTo>
                  <a:lnTo>
                    <a:pt x="3077" y="2620"/>
                  </a:lnTo>
                  <a:lnTo>
                    <a:pt x="3077" y="2620"/>
                  </a:lnTo>
                  <a:lnTo>
                    <a:pt x="3077" y="2578"/>
                  </a:lnTo>
                  <a:lnTo>
                    <a:pt x="853" y="2890"/>
                  </a:lnTo>
                  <a:lnTo>
                    <a:pt x="853" y="2890"/>
                  </a:lnTo>
                  <a:lnTo>
                    <a:pt x="853" y="2890"/>
                  </a:lnTo>
                  <a:lnTo>
                    <a:pt x="1456" y="208"/>
                  </a:lnTo>
                  <a:lnTo>
                    <a:pt x="9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4"/>
            <p:cNvSpPr/>
            <p:nvPr/>
          </p:nvSpPr>
          <p:spPr>
            <a:xfrm>
              <a:off x="7219548" y="1567905"/>
              <a:ext cx="138528" cy="673886"/>
            </a:xfrm>
            <a:custGeom>
              <a:rect b="b" l="l" r="r" t="t"/>
              <a:pathLst>
                <a:path extrusionOk="0" h="28419" w="5842">
                  <a:moveTo>
                    <a:pt x="5842" y="0"/>
                  </a:moveTo>
                  <a:lnTo>
                    <a:pt x="5800" y="42"/>
                  </a:lnTo>
                  <a:lnTo>
                    <a:pt x="5634" y="1518"/>
                  </a:lnTo>
                  <a:lnTo>
                    <a:pt x="5405" y="3119"/>
                  </a:lnTo>
                  <a:lnTo>
                    <a:pt x="5135" y="4823"/>
                  </a:lnTo>
                  <a:lnTo>
                    <a:pt x="4802" y="6653"/>
                  </a:lnTo>
                  <a:lnTo>
                    <a:pt x="4449" y="8524"/>
                  </a:lnTo>
                  <a:lnTo>
                    <a:pt x="4075" y="10478"/>
                  </a:lnTo>
                  <a:lnTo>
                    <a:pt x="3659" y="12453"/>
                  </a:lnTo>
                  <a:lnTo>
                    <a:pt x="3243" y="14428"/>
                  </a:lnTo>
                  <a:lnTo>
                    <a:pt x="2349" y="18357"/>
                  </a:lnTo>
                  <a:lnTo>
                    <a:pt x="1497" y="22057"/>
                  </a:lnTo>
                  <a:lnTo>
                    <a:pt x="686" y="25404"/>
                  </a:lnTo>
                  <a:lnTo>
                    <a:pt x="0" y="28211"/>
                  </a:lnTo>
                  <a:lnTo>
                    <a:pt x="541" y="28418"/>
                  </a:lnTo>
                  <a:lnTo>
                    <a:pt x="1144" y="25778"/>
                  </a:lnTo>
                  <a:lnTo>
                    <a:pt x="1871" y="22514"/>
                  </a:lnTo>
                  <a:lnTo>
                    <a:pt x="2661" y="18793"/>
                  </a:lnTo>
                  <a:lnTo>
                    <a:pt x="3472" y="14823"/>
                  </a:lnTo>
                  <a:lnTo>
                    <a:pt x="3867" y="12785"/>
                  </a:lnTo>
                  <a:lnTo>
                    <a:pt x="4241" y="10748"/>
                  </a:lnTo>
                  <a:lnTo>
                    <a:pt x="4595" y="8752"/>
                  </a:lnTo>
                  <a:lnTo>
                    <a:pt x="4927" y="6819"/>
                  </a:lnTo>
                  <a:lnTo>
                    <a:pt x="5218" y="4948"/>
                  </a:lnTo>
                  <a:lnTo>
                    <a:pt x="5488" y="3160"/>
                  </a:lnTo>
                  <a:lnTo>
                    <a:pt x="5696" y="1518"/>
                  </a:lnTo>
                  <a:lnTo>
                    <a:pt x="5842" y="0"/>
                  </a:lnTo>
                  <a:close/>
                </a:path>
              </a:pathLst>
            </a:custGeom>
            <a:solidFill>
              <a:srgbClr val="A8A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4"/>
            <p:cNvSpPr/>
            <p:nvPr/>
          </p:nvSpPr>
          <p:spPr>
            <a:xfrm>
              <a:off x="7219548" y="1567905"/>
              <a:ext cx="138528" cy="673886"/>
            </a:xfrm>
            <a:custGeom>
              <a:rect b="b" l="l" r="r" t="t"/>
              <a:pathLst>
                <a:path extrusionOk="0" fill="none" h="28419" w="5842">
                  <a:moveTo>
                    <a:pt x="5842" y="0"/>
                  </a:moveTo>
                  <a:lnTo>
                    <a:pt x="5842" y="0"/>
                  </a:lnTo>
                  <a:lnTo>
                    <a:pt x="5800" y="42"/>
                  </a:lnTo>
                  <a:lnTo>
                    <a:pt x="5800" y="42"/>
                  </a:lnTo>
                  <a:lnTo>
                    <a:pt x="5634" y="1518"/>
                  </a:lnTo>
                  <a:lnTo>
                    <a:pt x="5405" y="3119"/>
                  </a:lnTo>
                  <a:lnTo>
                    <a:pt x="5135" y="4823"/>
                  </a:lnTo>
                  <a:lnTo>
                    <a:pt x="4802" y="6653"/>
                  </a:lnTo>
                  <a:lnTo>
                    <a:pt x="4449" y="8524"/>
                  </a:lnTo>
                  <a:lnTo>
                    <a:pt x="4075" y="10478"/>
                  </a:lnTo>
                  <a:lnTo>
                    <a:pt x="3659" y="12453"/>
                  </a:lnTo>
                  <a:lnTo>
                    <a:pt x="3243" y="14428"/>
                  </a:lnTo>
                  <a:lnTo>
                    <a:pt x="2349" y="18357"/>
                  </a:lnTo>
                  <a:lnTo>
                    <a:pt x="1497" y="22057"/>
                  </a:lnTo>
                  <a:lnTo>
                    <a:pt x="686" y="25404"/>
                  </a:lnTo>
                  <a:lnTo>
                    <a:pt x="0" y="28211"/>
                  </a:lnTo>
                  <a:lnTo>
                    <a:pt x="541" y="28418"/>
                  </a:lnTo>
                  <a:lnTo>
                    <a:pt x="541" y="28418"/>
                  </a:lnTo>
                  <a:lnTo>
                    <a:pt x="1144" y="25778"/>
                  </a:lnTo>
                  <a:lnTo>
                    <a:pt x="1871" y="22514"/>
                  </a:lnTo>
                  <a:lnTo>
                    <a:pt x="2661" y="18793"/>
                  </a:lnTo>
                  <a:lnTo>
                    <a:pt x="3472" y="14823"/>
                  </a:lnTo>
                  <a:lnTo>
                    <a:pt x="3867" y="12785"/>
                  </a:lnTo>
                  <a:lnTo>
                    <a:pt x="4241" y="10748"/>
                  </a:lnTo>
                  <a:lnTo>
                    <a:pt x="4595" y="8752"/>
                  </a:lnTo>
                  <a:lnTo>
                    <a:pt x="4927" y="6819"/>
                  </a:lnTo>
                  <a:lnTo>
                    <a:pt x="5218" y="4948"/>
                  </a:lnTo>
                  <a:lnTo>
                    <a:pt x="5488" y="3160"/>
                  </a:lnTo>
                  <a:lnTo>
                    <a:pt x="5696" y="1518"/>
                  </a:lnTo>
                  <a:lnTo>
                    <a:pt x="584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4"/>
            <p:cNvSpPr/>
            <p:nvPr/>
          </p:nvSpPr>
          <p:spPr>
            <a:xfrm>
              <a:off x="7357077" y="1489513"/>
              <a:ext cx="3462" cy="79389"/>
            </a:xfrm>
            <a:custGeom>
              <a:rect b="b" l="l" r="r" t="t"/>
              <a:pathLst>
                <a:path extrusionOk="0" h="3348" w="146">
                  <a:moveTo>
                    <a:pt x="104" y="1"/>
                  </a:moveTo>
                  <a:lnTo>
                    <a:pt x="125" y="333"/>
                  </a:lnTo>
                  <a:lnTo>
                    <a:pt x="146" y="687"/>
                  </a:lnTo>
                  <a:lnTo>
                    <a:pt x="146" y="479"/>
                  </a:lnTo>
                  <a:lnTo>
                    <a:pt x="104" y="1"/>
                  </a:lnTo>
                  <a:close/>
                  <a:moveTo>
                    <a:pt x="146" y="1477"/>
                  </a:moveTo>
                  <a:lnTo>
                    <a:pt x="83" y="2371"/>
                  </a:lnTo>
                  <a:lnTo>
                    <a:pt x="0" y="3348"/>
                  </a:lnTo>
                  <a:lnTo>
                    <a:pt x="42" y="3306"/>
                  </a:lnTo>
                  <a:lnTo>
                    <a:pt x="125" y="2080"/>
                  </a:lnTo>
                  <a:lnTo>
                    <a:pt x="146" y="1518"/>
                  </a:lnTo>
                  <a:lnTo>
                    <a:pt x="146" y="1477"/>
                  </a:lnTo>
                  <a:close/>
                </a:path>
              </a:pathLst>
            </a:custGeom>
            <a:solidFill>
              <a:srgbClr val="B2B2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4"/>
            <p:cNvSpPr/>
            <p:nvPr/>
          </p:nvSpPr>
          <p:spPr>
            <a:xfrm>
              <a:off x="7357077" y="1489513"/>
              <a:ext cx="3462" cy="79389"/>
            </a:xfrm>
            <a:custGeom>
              <a:rect b="b" l="l" r="r" t="t"/>
              <a:pathLst>
                <a:path extrusionOk="0" fill="none" h="3348" w="146">
                  <a:moveTo>
                    <a:pt x="104" y="1"/>
                  </a:moveTo>
                  <a:lnTo>
                    <a:pt x="104" y="1"/>
                  </a:lnTo>
                  <a:lnTo>
                    <a:pt x="125" y="333"/>
                  </a:lnTo>
                  <a:lnTo>
                    <a:pt x="146" y="687"/>
                  </a:lnTo>
                  <a:lnTo>
                    <a:pt x="146" y="1477"/>
                  </a:lnTo>
                  <a:lnTo>
                    <a:pt x="83" y="2371"/>
                  </a:lnTo>
                  <a:lnTo>
                    <a:pt x="0" y="3348"/>
                  </a:lnTo>
                  <a:lnTo>
                    <a:pt x="0" y="3348"/>
                  </a:lnTo>
                  <a:lnTo>
                    <a:pt x="42" y="3306"/>
                  </a:lnTo>
                  <a:lnTo>
                    <a:pt x="42" y="3306"/>
                  </a:lnTo>
                  <a:lnTo>
                    <a:pt x="125" y="2080"/>
                  </a:lnTo>
                  <a:lnTo>
                    <a:pt x="146" y="1518"/>
                  </a:lnTo>
                  <a:lnTo>
                    <a:pt x="146" y="999"/>
                  </a:lnTo>
                  <a:lnTo>
                    <a:pt x="146" y="999"/>
                  </a:lnTo>
                  <a:lnTo>
                    <a:pt x="146" y="479"/>
                  </a:lnTo>
                  <a:lnTo>
                    <a:pt x="104" y="1"/>
                  </a:lnTo>
                  <a:lnTo>
                    <a:pt x="10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4"/>
            <p:cNvSpPr/>
            <p:nvPr/>
          </p:nvSpPr>
          <p:spPr>
            <a:xfrm>
              <a:off x="6843928" y="2151549"/>
              <a:ext cx="252894" cy="148891"/>
            </a:xfrm>
            <a:custGeom>
              <a:rect b="b" l="l" r="r" t="t"/>
              <a:pathLst>
                <a:path extrusionOk="0" h="6279" w="10665">
                  <a:moveTo>
                    <a:pt x="83" y="0"/>
                  </a:moveTo>
                  <a:lnTo>
                    <a:pt x="0" y="353"/>
                  </a:lnTo>
                  <a:lnTo>
                    <a:pt x="10270" y="6278"/>
                  </a:lnTo>
                  <a:lnTo>
                    <a:pt x="10665" y="4969"/>
                  </a:lnTo>
                  <a:lnTo>
                    <a:pt x="83" y="0"/>
                  </a:lnTo>
                  <a:close/>
                </a:path>
              </a:pathLst>
            </a:custGeom>
            <a:solidFill>
              <a:srgbClr val="1B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4"/>
            <p:cNvSpPr/>
            <p:nvPr/>
          </p:nvSpPr>
          <p:spPr>
            <a:xfrm>
              <a:off x="6843928" y="2151549"/>
              <a:ext cx="252894" cy="148891"/>
            </a:xfrm>
            <a:custGeom>
              <a:rect b="b" l="l" r="r" t="t"/>
              <a:pathLst>
                <a:path extrusionOk="0" fill="none" h="6279" w="10665">
                  <a:moveTo>
                    <a:pt x="83" y="0"/>
                  </a:moveTo>
                  <a:lnTo>
                    <a:pt x="83" y="0"/>
                  </a:lnTo>
                  <a:lnTo>
                    <a:pt x="0" y="353"/>
                  </a:lnTo>
                  <a:lnTo>
                    <a:pt x="10270" y="6278"/>
                  </a:lnTo>
                  <a:lnTo>
                    <a:pt x="10270" y="6278"/>
                  </a:lnTo>
                  <a:lnTo>
                    <a:pt x="10665" y="4969"/>
                  </a:lnTo>
                  <a:lnTo>
                    <a:pt x="8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4"/>
            <p:cNvSpPr/>
            <p:nvPr/>
          </p:nvSpPr>
          <p:spPr>
            <a:xfrm>
              <a:off x="6800061" y="1410647"/>
              <a:ext cx="440721" cy="863680"/>
            </a:xfrm>
            <a:custGeom>
              <a:rect b="b" l="l" r="r" t="t"/>
              <a:pathLst>
                <a:path extrusionOk="0" h="36423" w="18586">
                  <a:moveTo>
                    <a:pt x="11600" y="1"/>
                  </a:moveTo>
                  <a:lnTo>
                    <a:pt x="11309" y="21"/>
                  </a:lnTo>
                  <a:lnTo>
                    <a:pt x="10997" y="63"/>
                  </a:lnTo>
                  <a:lnTo>
                    <a:pt x="10727" y="146"/>
                  </a:lnTo>
                  <a:lnTo>
                    <a:pt x="10457" y="250"/>
                  </a:lnTo>
                  <a:lnTo>
                    <a:pt x="10187" y="375"/>
                  </a:lnTo>
                  <a:lnTo>
                    <a:pt x="9937" y="500"/>
                  </a:lnTo>
                  <a:lnTo>
                    <a:pt x="9688" y="666"/>
                  </a:lnTo>
                  <a:lnTo>
                    <a:pt x="9459" y="853"/>
                  </a:lnTo>
                  <a:lnTo>
                    <a:pt x="9251" y="1061"/>
                  </a:lnTo>
                  <a:lnTo>
                    <a:pt x="9064" y="1269"/>
                  </a:lnTo>
                  <a:lnTo>
                    <a:pt x="8898" y="1497"/>
                  </a:lnTo>
                  <a:lnTo>
                    <a:pt x="8731" y="1747"/>
                  </a:lnTo>
                  <a:lnTo>
                    <a:pt x="8607" y="2017"/>
                  </a:lnTo>
                  <a:lnTo>
                    <a:pt x="8482" y="2308"/>
                  </a:lnTo>
                  <a:lnTo>
                    <a:pt x="8399" y="2599"/>
                  </a:lnTo>
                  <a:lnTo>
                    <a:pt x="7962" y="4449"/>
                  </a:lnTo>
                  <a:lnTo>
                    <a:pt x="7484" y="6591"/>
                  </a:lnTo>
                  <a:lnTo>
                    <a:pt x="6465" y="11206"/>
                  </a:lnTo>
                  <a:lnTo>
                    <a:pt x="5966" y="13493"/>
                  </a:lnTo>
                  <a:lnTo>
                    <a:pt x="5467" y="15613"/>
                  </a:lnTo>
                  <a:lnTo>
                    <a:pt x="5218" y="16590"/>
                  </a:lnTo>
                  <a:lnTo>
                    <a:pt x="4989" y="17484"/>
                  </a:lnTo>
                  <a:lnTo>
                    <a:pt x="4761" y="18274"/>
                  </a:lnTo>
                  <a:lnTo>
                    <a:pt x="4532" y="18960"/>
                  </a:lnTo>
                  <a:lnTo>
                    <a:pt x="3929" y="20665"/>
                  </a:lnTo>
                  <a:lnTo>
                    <a:pt x="3202" y="22515"/>
                  </a:lnTo>
                  <a:lnTo>
                    <a:pt x="2453" y="24427"/>
                  </a:lnTo>
                  <a:lnTo>
                    <a:pt x="1726" y="26236"/>
                  </a:lnTo>
                  <a:lnTo>
                    <a:pt x="499" y="29167"/>
                  </a:lnTo>
                  <a:lnTo>
                    <a:pt x="0" y="30352"/>
                  </a:lnTo>
                  <a:lnTo>
                    <a:pt x="12931" y="36422"/>
                  </a:lnTo>
                  <a:lnTo>
                    <a:pt x="13346" y="35092"/>
                  </a:lnTo>
                  <a:lnTo>
                    <a:pt x="13783" y="33554"/>
                  </a:lnTo>
                  <a:lnTo>
                    <a:pt x="14344" y="31537"/>
                  </a:lnTo>
                  <a:lnTo>
                    <a:pt x="14968" y="29126"/>
                  </a:lnTo>
                  <a:lnTo>
                    <a:pt x="15654" y="26423"/>
                  </a:lnTo>
                  <a:lnTo>
                    <a:pt x="16007" y="24968"/>
                  </a:lnTo>
                  <a:lnTo>
                    <a:pt x="16340" y="23471"/>
                  </a:lnTo>
                  <a:lnTo>
                    <a:pt x="16673" y="21954"/>
                  </a:lnTo>
                  <a:lnTo>
                    <a:pt x="16984" y="20394"/>
                  </a:lnTo>
                  <a:lnTo>
                    <a:pt x="17296" y="18835"/>
                  </a:lnTo>
                  <a:lnTo>
                    <a:pt x="17567" y="17255"/>
                  </a:lnTo>
                  <a:lnTo>
                    <a:pt x="17837" y="15675"/>
                  </a:lnTo>
                  <a:lnTo>
                    <a:pt x="18065" y="14137"/>
                  </a:lnTo>
                  <a:lnTo>
                    <a:pt x="18253" y="12599"/>
                  </a:lnTo>
                  <a:lnTo>
                    <a:pt x="18398" y="11102"/>
                  </a:lnTo>
                  <a:lnTo>
                    <a:pt x="18502" y="9667"/>
                  </a:lnTo>
                  <a:lnTo>
                    <a:pt x="18564" y="8275"/>
                  </a:lnTo>
                  <a:lnTo>
                    <a:pt x="18585" y="7609"/>
                  </a:lnTo>
                  <a:lnTo>
                    <a:pt x="18585" y="6944"/>
                  </a:lnTo>
                  <a:lnTo>
                    <a:pt x="18564" y="6320"/>
                  </a:lnTo>
                  <a:lnTo>
                    <a:pt x="18523" y="5718"/>
                  </a:lnTo>
                  <a:lnTo>
                    <a:pt x="18481" y="5115"/>
                  </a:lnTo>
                  <a:lnTo>
                    <a:pt x="18419" y="4553"/>
                  </a:lnTo>
                  <a:lnTo>
                    <a:pt x="18336" y="4013"/>
                  </a:lnTo>
                  <a:lnTo>
                    <a:pt x="18232" y="3493"/>
                  </a:lnTo>
                  <a:lnTo>
                    <a:pt x="18107" y="2994"/>
                  </a:lnTo>
                  <a:lnTo>
                    <a:pt x="17982" y="2537"/>
                  </a:lnTo>
                  <a:lnTo>
                    <a:pt x="17816" y="2100"/>
                  </a:lnTo>
                  <a:lnTo>
                    <a:pt x="17650" y="1705"/>
                  </a:lnTo>
                  <a:lnTo>
                    <a:pt x="17463" y="1331"/>
                  </a:lnTo>
                  <a:lnTo>
                    <a:pt x="17255" y="999"/>
                  </a:lnTo>
                  <a:lnTo>
                    <a:pt x="17005" y="707"/>
                  </a:lnTo>
                  <a:lnTo>
                    <a:pt x="16756" y="437"/>
                  </a:lnTo>
                  <a:lnTo>
                    <a:pt x="16319" y="375"/>
                  </a:lnTo>
                  <a:lnTo>
                    <a:pt x="15176" y="250"/>
                  </a:lnTo>
                  <a:lnTo>
                    <a:pt x="13617" y="105"/>
                  </a:lnTo>
                  <a:lnTo>
                    <a:pt x="12764" y="42"/>
                  </a:lnTo>
                  <a:lnTo>
                    <a:pt x="11912"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4"/>
            <p:cNvSpPr/>
            <p:nvPr/>
          </p:nvSpPr>
          <p:spPr>
            <a:xfrm>
              <a:off x="6800061" y="1410647"/>
              <a:ext cx="440721" cy="863680"/>
            </a:xfrm>
            <a:custGeom>
              <a:rect b="b" l="l" r="r" t="t"/>
              <a:pathLst>
                <a:path extrusionOk="0" fill="none" h="36423" w="18586">
                  <a:moveTo>
                    <a:pt x="16756" y="437"/>
                  </a:moveTo>
                  <a:lnTo>
                    <a:pt x="16756" y="437"/>
                  </a:lnTo>
                  <a:lnTo>
                    <a:pt x="16319" y="375"/>
                  </a:lnTo>
                  <a:lnTo>
                    <a:pt x="15176" y="250"/>
                  </a:lnTo>
                  <a:lnTo>
                    <a:pt x="13617" y="105"/>
                  </a:lnTo>
                  <a:lnTo>
                    <a:pt x="12764" y="42"/>
                  </a:lnTo>
                  <a:lnTo>
                    <a:pt x="11912" y="1"/>
                  </a:lnTo>
                  <a:lnTo>
                    <a:pt x="11912" y="1"/>
                  </a:lnTo>
                  <a:lnTo>
                    <a:pt x="11600" y="1"/>
                  </a:lnTo>
                  <a:lnTo>
                    <a:pt x="11309" y="21"/>
                  </a:lnTo>
                  <a:lnTo>
                    <a:pt x="10997" y="63"/>
                  </a:lnTo>
                  <a:lnTo>
                    <a:pt x="10727" y="146"/>
                  </a:lnTo>
                  <a:lnTo>
                    <a:pt x="10457" y="250"/>
                  </a:lnTo>
                  <a:lnTo>
                    <a:pt x="10187" y="375"/>
                  </a:lnTo>
                  <a:lnTo>
                    <a:pt x="9937" y="500"/>
                  </a:lnTo>
                  <a:lnTo>
                    <a:pt x="9688" y="666"/>
                  </a:lnTo>
                  <a:lnTo>
                    <a:pt x="9459" y="853"/>
                  </a:lnTo>
                  <a:lnTo>
                    <a:pt x="9251" y="1061"/>
                  </a:lnTo>
                  <a:lnTo>
                    <a:pt x="9064" y="1269"/>
                  </a:lnTo>
                  <a:lnTo>
                    <a:pt x="8898" y="1497"/>
                  </a:lnTo>
                  <a:lnTo>
                    <a:pt x="8731" y="1747"/>
                  </a:lnTo>
                  <a:lnTo>
                    <a:pt x="8607" y="2017"/>
                  </a:lnTo>
                  <a:lnTo>
                    <a:pt x="8482" y="2308"/>
                  </a:lnTo>
                  <a:lnTo>
                    <a:pt x="8399" y="2599"/>
                  </a:lnTo>
                  <a:lnTo>
                    <a:pt x="8399" y="2599"/>
                  </a:lnTo>
                  <a:lnTo>
                    <a:pt x="7962" y="4449"/>
                  </a:lnTo>
                  <a:lnTo>
                    <a:pt x="7484" y="6591"/>
                  </a:lnTo>
                  <a:lnTo>
                    <a:pt x="6465" y="11206"/>
                  </a:lnTo>
                  <a:lnTo>
                    <a:pt x="5966" y="13493"/>
                  </a:lnTo>
                  <a:lnTo>
                    <a:pt x="5467" y="15613"/>
                  </a:lnTo>
                  <a:lnTo>
                    <a:pt x="5218" y="16590"/>
                  </a:lnTo>
                  <a:lnTo>
                    <a:pt x="4989" y="17484"/>
                  </a:lnTo>
                  <a:lnTo>
                    <a:pt x="4761" y="18274"/>
                  </a:lnTo>
                  <a:lnTo>
                    <a:pt x="4532" y="18960"/>
                  </a:lnTo>
                  <a:lnTo>
                    <a:pt x="4532" y="18960"/>
                  </a:lnTo>
                  <a:lnTo>
                    <a:pt x="3929" y="20665"/>
                  </a:lnTo>
                  <a:lnTo>
                    <a:pt x="3202" y="22515"/>
                  </a:lnTo>
                  <a:lnTo>
                    <a:pt x="2453" y="24427"/>
                  </a:lnTo>
                  <a:lnTo>
                    <a:pt x="1726" y="26236"/>
                  </a:lnTo>
                  <a:lnTo>
                    <a:pt x="499" y="29167"/>
                  </a:lnTo>
                  <a:lnTo>
                    <a:pt x="0" y="30352"/>
                  </a:lnTo>
                  <a:lnTo>
                    <a:pt x="12931" y="36422"/>
                  </a:lnTo>
                  <a:lnTo>
                    <a:pt x="12931" y="36422"/>
                  </a:lnTo>
                  <a:lnTo>
                    <a:pt x="13346" y="35092"/>
                  </a:lnTo>
                  <a:lnTo>
                    <a:pt x="13783" y="33554"/>
                  </a:lnTo>
                  <a:lnTo>
                    <a:pt x="14344" y="31537"/>
                  </a:lnTo>
                  <a:lnTo>
                    <a:pt x="14968" y="29126"/>
                  </a:lnTo>
                  <a:lnTo>
                    <a:pt x="15654" y="26423"/>
                  </a:lnTo>
                  <a:lnTo>
                    <a:pt x="16007" y="24968"/>
                  </a:lnTo>
                  <a:lnTo>
                    <a:pt x="16340" y="23471"/>
                  </a:lnTo>
                  <a:lnTo>
                    <a:pt x="16673" y="21954"/>
                  </a:lnTo>
                  <a:lnTo>
                    <a:pt x="16984" y="20394"/>
                  </a:lnTo>
                  <a:lnTo>
                    <a:pt x="17296" y="18835"/>
                  </a:lnTo>
                  <a:lnTo>
                    <a:pt x="17567" y="17255"/>
                  </a:lnTo>
                  <a:lnTo>
                    <a:pt x="17837" y="15675"/>
                  </a:lnTo>
                  <a:lnTo>
                    <a:pt x="18065" y="14137"/>
                  </a:lnTo>
                  <a:lnTo>
                    <a:pt x="18253" y="12599"/>
                  </a:lnTo>
                  <a:lnTo>
                    <a:pt x="18398" y="11102"/>
                  </a:lnTo>
                  <a:lnTo>
                    <a:pt x="18502" y="9667"/>
                  </a:lnTo>
                  <a:lnTo>
                    <a:pt x="18564" y="8275"/>
                  </a:lnTo>
                  <a:lnTo>
                    <a:pt x="18585" y="7609"/>
                  </a:lnTo>
                  <a:lnTo>
                    <a:pt x="18585" y="6944"/>
                  </a:lnTo>
                  <a:lnTo>
                    <a:pt x="18564" y="6320"/>
                  </a:lnTo>
                  <a:lnTo>
                    <a:pt x="18523" y="5718"/>
                  </a:lnTo>
                  <a:lnTo>
                    <a:pt x="18481" y="5115"/>
                  </a:lnTo>
                  <a:lnTo>
                    <a:pt x="18419" y="4553"/>
                  </a:lnTo>
                  <a:lnTo>
                    <a:pt x="18336" y="4013"/>
                  </a:lnTo>
                  <a:lnTo>
                    <a:pt x="18232" y="3493"/>
                  </a:lnTo>
                  <a:lnTo>
                    <a:pt x="18107" y="2994"/>
                  </a:lnTo>
                  <a:lnTo>
                    <a:pt x="17982" y="2537"/>
                  </a:lnTo>
                  <a:lnTo>
                    <a:pt x="17816" y="2100"/>
                  </a:lnTo>
                  <a:lnTo>
                    <a:pt x="17650" y="1705"/>
                  </a:lnTo>
                  <a:lnTo>
                    <a:pt x="17463" y="1331"/>
                  </a:lnTo>
                  <a:lnTo>
                    <a:pt x="17255" y="999"/>
                  </a:lnTo>
                  <a:lnTo>
                    <a:pt x="17005" y="707"/>
                  </a:lnTo>
                  <a:lnTo>
                    <a:pt x="16756" y="437"/>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4"/>
            <p:cNvSpPr/>
            <p:nvPr/>
          </p:nvSpPr>
          <p:spPr>
            <a:xfrm>
              <a:off x="6800061" y="1410647"/>
              <a:ext cx="440721" cy="863680"/>
            </a:xfrm>
            <a:custGeom>
              <a:rect b="b" l="l" r="r" t="t"/>
              <a:pathLst>
                <a:path extrusionOk="0" h="36423" w="18586">
                  <a:moveTo>
                    <a:pt x="11475" y="1"/>
                  </a:moveTo>
                  <a:lnTo>
                    <a:pt x="11205" y="42"/>
                  </a:lnTo>
                  <a:lnTo>
                    <a:pt x="10935" y="84"/>
                  </a:lnTo>
                  <a:lnTo>
                    <a:pt x="10685" y="167"/>
                  </a:lnTo>
                  <a:lnTo>
                    <a:pt x="10436" y="250"/>
                  </a:lnTo>
                  <a:lnTo>
                    <a:pt x="10187" y="375"/>
                  </a:lnTo>
                  <a:lnTo>
                    <a:pt x="9958" y="500"/>
                  </a:lnTo>
                  <a:lnTo>
                    <a:pt x="9729" y="645"/>
                  </a:lnTo>
                  <a:lnTo>
                    <a:pt x="9958" y="583"/>
                  </a:lnTo>
                  <a:lnTo>
                    <a:pt x="10166" y="541"/>
                  </a:lnTo>
                  <a:lnTo>
                    <a:pt x="10374" y="520"/>
                  </a:lnTo>
                  <a:lnTo>
                    <a:pt x="10789" y="520"/>
                  </a:lnTo>
                  <a:lnTo>
                    <a:pt x="10997" y="541"/>
                  </a:lnTo>
                  <a:lnTo>
                    <a:pt x="11371" y="624"/>
                  </a:lnTo>
                  <a:lnTo>
                    <a:pt x="11746" y="728"/>
                  </a:lnTo>
                  <a:lnTo>
                    <a:pt x="11933" y="811"/>
                  </a:lnTo>
                  <a:lnTo>
                    <a:pt x="12099" y="915"/>
                  </a:lnTo>
                  <a:lnTo>
                    <a:pt x="12286" y="1019"/>
                  </a:lnTo>
                  <a:lnTo>
                    <a:pt x="12432" y="1123"/>
                  </a:lnTo>
                  <a:lnTo>
                    <a:pt x="12598" y="1248"/>
                  </a:lnTo>
                  <a:lnTo>
                    <a:pt x="12744" y="1373"/>
                  </a:lnTo>
                  <a:lnTo>
                    <a:pt x="12889" y="1518"/>
                  </a:lnTo>
                  <a:lnTo>
                    <a:pt x="13014" y="1685"/>
                  </a:lnTo>
                  <a:lnTo>
                    <a:pt x="13139" y="1851"/>
                  </a:lnTo>
                  <a:lnTo>
                    <a:pt x="13263" y="2038"/>
                  </a:lnTo>
                  <a:lnTo>
                    <a:pt x="13367" y="2225"/>
                  </a:lnTo>
                  <a:lnTo>
                    <a:pt x="13450" y="2412"/>
                  </a:lnTo>
                  <a:lnTo>
                    <a:pt x="13513" y="2599"/>
                  </a:lnTo>
                  <a:lnTo>
                    <a:pt x="13575" y="2786"/>
                  </a:lnTo>
                  <a:lnTo>
                    <a:pt x="13637" y="2994"/>
                  </a:lnTo>
                  <a:lnTo>
                    <a:pt x="13658" y="3202"/>
                  </a:lnTo>
                  <a:lnTo>
                    <a:pt x="13679" y="3410"/>
                  </a:lnTo>
                  <a:lnTo>
                    <a:pt x="13679" y="3597"/>
                  </a:lnTo>
                  <a:lnTo>
                    <a:pt x="13679" y="3888"/>
                  </a:lnTo>
                  <a:lnTo>
                    <a:pt x="13637" y="4158"/>
                  </a:lnTo>
                  <a:lnTo>
                    <a:pt x="13575" y="4449"/>
                  </a:lnTo>
                  <a:lnTo>
                    <a:pt x="13492" y="4699"/>
                  </a:lnTo>
                  <a:lnTo>
                    <a:pt x="13367" y="4969"/>
                  </a:lnTo>
                  <a:lnTo>
                    <a:pt x="13222" y="5219"/>
                  </a:lnTo>
                  <a:lnTo>
                    <a:pt x="13055" y="5468"/>
                  </a:lnTo>
                  <a:lnTo>
                    <a:pt x="12868" y="5697"/>
                  </a:lnTo>
                  <a:lnTo>
                    <a:pt x="12847" y="5697"/>
                  </a:lnTo>
                  <a:lnTo>
                    <a:pt x="11496" y="6819"/>
                  </a:lnTo>
                  <a:lnTo>
                    <a:pt x="10145" y="8004"/>
                  </a:lnTo>
                  <a:lnTo>
                    <a:pt x="8814" y="9189"/>
                  </a:lnTo>
                  <a:lnTo>
                    <a:pt x="8149" y="9792"/>
                  </a:lnTo>
                  <a:lnTo>
                    <a:pt x="7505" y="10395"/>
                  </a:lnTo>
                  <a:lnTo>
                    <a:pt x="6424" y="11434"/>
                  </a:lnTo>
                  <a:lnTo>
                    <a:pt x="5925" y="13721"/>
                  </a:lnTo>
                  <a:lnTo>
                    <a:pt x="5405" y="15842"/>
                  </a:lnTo>
                  <a:lnTo>
                    <a:pt x="5031" y="17276"/>
                  </a:lnTo>
                  <a:lnTo>
                    <a:pt x="4781" y="18191"/>
                  </a:lnTo>
                  <a:lnTo>
                    <a:pt x="4532" y="18960"/>
                  </a:lnTo>
                  <a:lnTo>
                    <a:pt x="4511" y="19002"/>
                  </a:lnTo>
                  <a:lnTo>
                    <a:pt x="4969" y="19521"/>
                  </a:lnTo>
                  <a:lnTo>
                    <a:pt x="5447" y="20020"/>
                  </a:lnTo>
                  <a:lnTo>
                    <a:pt x="6424" y="21039"/>
                  </a:lnTo>
                  <a:lnTo>
                    <a:pt x="7692" y="22286"/>
                  </a:lnTo>
                  <a:lnTo>
                    <a:pt x="8981" y="23471"/>
                  </a:lnTo>
                  <a:lnTo>
                    <a:pt x="9022" y="23533"/>
                  </a:lnTo>
                  <a:lnTo>
                    <a:pt x="9189" y="23679"/>
                  </a:lnTo>
                  <a:lnTo>
                    <a:pt x="9313" y="23845"/>
                  </a:lnTo>
                  <a:lnTo>
                    <a:pt x="9438" y="24032"/>
                  </a:lnTo>
                  <a:lnTo>
                    <a:pt x="9521" y="24219"/>
                  </a:lnTo>
                  <a:lnTo>
                    <a:pt x="9604" y="24407"/>
                  </a:lnTo>
                  <a:lnTo>
                    <a:pt x="9646" y="24594"/>
                  </a:lnTo>
                  <a:lnTo>
                    <a:pt x="9688" y="24802"/>
                  </a:lnTo>
                  <a:lnTo>
                    <a:pt x="9688" y="25009"/>
                  </a:lnTo>
                  <a:lnTo>
                    <a:pt x="9688" y="25176"/>
                  </a:lnTo>
                  <a:lnTo>
                    <a:pt x="9667" y="25363"/>
                  </a:lnTo>
                  <a:lnTo>
                    <a:pt x="9625" y="25529"/>
                  </a:lnTo>
                  <a:lnTo>
                    <a:pt x="9563" y="25695"/>
                  </a:lnTo>
                  <a:lnTo>
                    <a:pt x="9501" y="25862"/>
                  </a:lnTo>
                  <a:lnTo>
                    <a:pt x="9397" y="26028"/>
                  </a:lnTo>
                  <a:lnTo>
                    <a:pt x="9293" y="26174"/>
                  </a:lnTo>
                  <a:lnTo>
                    <a:pt x="9189" y="26319"/>
                  </a:lnTo>
                  <a:lnTo>
                    <a:pt x="9022" y="26485"/>
                  </a:lnTo>
                  <a:lnTo>
                    <a:pt x="8856" y="26610"/>
                  </a:lnTo>
                  <a:lnTo>
                    <a:pt x="8690" y="26714"/>
                  </a:lnTo>
                  <a:lnTo>
                    <a:pt x="8503" y="26818"/>
                  </a:lnTo>
                  <a:lnTo>
                    <a:pt x="8316" y="26880"/>
                  </a:lnTo>
                  <a:lnTo>
                    <a:pt x="8108" y="26943"/>
                  </a:lnTo>
                  <a:lnTo>
                    <a:pt x="7921" y="26964"/>
                  </a:lnTo>
                  <a:lnTo>
                    <a:pt x="7713" y="26984"/>
                  </a:lnTo>
                  <a:lnTo>
                    <a:pt x="7422" y="26964"/>
                  </a:lnTo>
                  <a:lnTo>
                    <a:pt x="7151" y="26901"/>
                  </a:lnTo>
                  <a:lnTo>
                    <a:pt x="6881" y="26797"/>
                  </a:lnTo>
                  <a:lnTo>
                    <a:pt x="6611" y="26652"/>
                  </a:lnTo>
                  <a:lnTo>
                    <a:pt x="5613" y="25987"/>
                  </a:lnTo>
                  <a:lnTo>
                    <a:pt x="4615" y="25301"/>
                  </a:lnTo>
                  <a:lnTo>
                    <a:pt x="3638" y="24573"/>
                  </a:lnTo>
                  <a:lnTo>
                    <a:pt x="2703" y="23825"/>
                  </a:lnTo>
                  <a:lnTo>
                    <a:pt x="1705" y="26257"/>
                  </a:lnTo>
                  <a:lnTo>
                    <a:pt x="852" y="28336"/>
                  </a:lnTo>
                  <a:lnTo>
                    <a:pt x="0" y="30352"/>
                  </a:lnTo>
                  <a:lnTo>
                    <a:pt x="12931" y="36422"/>
                  </a:lnTo>
                  <a:lnTo>
                    <a:pt x="13180" y="35612"/>
                  </a:lnTo>
                  <a:lnTo>
                    <a:pt x="13825" y="33408"/>
                  </a:lnTo>
                  <a:lnTo>
                    <a:pt x="14240" y="31870"/>
                  </a:lnTo>
                  <a:lnTo>
                    <a:pt x="14718" y="30103"/>
                  </a:lnTo>
                  <a:lnTo>
                    <a:pt x="15238" y="28107"/>
                  </a:lnTo>
                  <a:lnTo>
                    <a:pt x="15758" y="25966"/>
                  </a:lnTo>
                  <a:lnTo>
                    <a:pt x="16278" y="23700"/>
                  </a:lnTo>
                  <a:lnTo>
                    <a:pt x="16797" y="21351"/>
                  </a:lnTo>
                  <a:lnTo>
                    <a:pt x="17275" y="18939"/>
                  </a:lnTo>
                  <a:lnTo>
                    <a:pt x="17483" y="17733"/>
                  </a:lnTo>
                  <a:lnTo>
                    <a:pt x="17691" y="16528"/>
                  </a:lnTo>
                  <a:lnTo>
                    <a:pt x="17878" y="15322"/>
                  </a:lnTo>
                  <a:lnTo>
                    <a:pt x="18065" y="14137"/>
                  </a:lnTo>
                  <a:lnTo>
                    <a:pt x="18211" y="12952"/>
                  </a:lnTo>
                  <a:lnTo>
                    <a:pt x="18336" y="11788"/>
                  </a:lnTo>
                  <a:lnTo>
                    <a:pt x="18440" y="10665"/>
                  </a:lnTo>
                  <a:lnTo>
                    <a:pt x="18523" y="9563"/>
                  </a:lnTo>
                  <a:lnTo>
                    <a:pt x="18564" y="8482"/>
                  </a:lnTo>
                  <a:lnTo>
                    <a:pt x="18585" y="7443"/>
                  </a:lnTo>
                  <a:lnTo>
                    <a:pt x="18564" y="6508"/>
                  </a:lnTo>
                  <a:lnTo>
                    <a:pt x="18523" y="5614"/>
                  </a:lnTo>
                  <a:lnTo>
                    <a:pt x="18440" y="4761"/>
                  </a:lnTo>
                  <a:lnTo>
                    <a:pt x="18315" y="3971"/>
                  </a:lnTo>
                  <a:lnTo>
                    <a:pt x="18169" y="3223"/>
                  </a:lnTo>
                  <a:lnTo>
                    <a:pt x="18086" y="2870"/>
                  </a:lnTo>
                  <a:lnTo>
                    <a:pt x="17982" y="2537"/>
                  </a:lnTo>
                  <a:lnTo>
                    <a:pt x="17878" y="2225"/>
                  </a:lnTo>
                  <a:lnTo>
                    <a:pt x="17754" y="1934"/>
                  </a:lnTo>
                  <a:lnTo>
                    <a:pt x="17629" y="1643"/>
                  </a:lnTo>
                  <a:lnTo>
                    <a:pt x="17483" y="1373"/>
                  </a:lnTo>
                  <a:lnTo>
                    <a:pt x="17296" y="1061"/>
                  </a:lnTo>
                  <a:lnTo>
                    <a:pt x="17088" y="791"/>
                  </a:lnTo>
                  <a:lnTo>
                    <a:pt x="16922" y="604"/>
                  </a:lnTo>
                  <a:lnTo>
                    <a:pt x="16756" y="437"/>
                  </a:lnTo>
                  <a:lnTo>
                    <a:pt x="16319" y="375"/>
                  </a:lnTo>
                  <a:lnTo>
                    <a:pt x="15176" y="250"/>
                  </a:lnTo>
                  <a:lnTo>
                    <a:pt x="13617" y="105"/>
                  </a:lnTo>
                  <a:lnTo>
                    <a:pt x="12764" y="42"/>
                  </a:lnTo>
                  <a:lnTo>
                    <a:pt x="11912" y="1"/>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4"/>
            <p:cNvSpPr/>
            <p:nvPr/>
          </p:nvSpPr>
          <p:spPr>
            <a:xfrm>
              <a:off x="6800061" y="1410647"/>
              <a:ext cx="440721" cy="863680"/>
            </a:xfrm>
            <a:custGeom>
              <a:rect b="b" l="l" r="r" t="t"/>
              <a:pathLst>
                <a:path extrusionOk="0" fill="none" h="36423" w="18586">
                  <a:moveTo>
                    <a:pt x="11746" y="1"/>
                  </a:moveTo>
                  <a:lnTo>
                    <a:pt x="11746" y="1"/>
                  </a:lnTo>
                  <a:lnTo>
                    <a:pt x="11475" y="1"/>
                  </a:lnTo>
                  <a:lnTo>
                    <a:pt x="11205" y="42"/>
                  </a:lnTo>
                  <a:lnTo>
                    <a:pt x="10935" y="84"/>
                  </a:lnTo>
                  <a:lnTo>
                    <a:pt x="10685" y="167"/>
                  </a:lnTo>
                  <a:lnTo>
                    <a:pt x="10436" y="250"/>
                  </a:lnTo>
                  <a:lnTo>
                    <a:pt x="10187" y="375"/>
                  </a:lnTo>
                  <a:lnTo>
                    <a:pt x="9958" y="500"/>
                  </a:lnTo>
                  <a:lnTo>
                    <a:pt x="9729" y="645"/>
                  </a:lnTo>
                  <a:lnTo>
                    <a:pt x="9729" y="645"/>
                  </a:lnTo>
                  <a:lnTo>
                    <a:pt x="9958" y="583"/>
                  </a:lnTo>
                  <a:lnTo>
                    <a:pt x="10166" y="541"/>
                  </a:lnTo>
                  <a:lnTo>
                    <a:pt x="10374" y="520"/>
                  </a:lnTo>
                  <a:lnTo>
                    <a:pt x="10602" y="520"/>
                  </a:lnTo>
                  <a:lnTo>
                    <a:pt x="10602" y="520"/>
                  </a:lnTo>
                  <a:lnTo>
                    <a:pt x="10789" y="520"/>
                  </a:lnTo>
                  <a:lnTo>
                    <a:pt x="10997" y="541"/>
                  </a:lnTo>
                  <a:lnTo>
                    <a:pt x="11371" y="624"/>
                  </a:lnTo>
                  <a:lnTo>
                    <a:pt x="11746" y="728"/>
                  </a:lnTo>
                  <a:lnTo>
                    <a:pt x="11933" y="811"/>
                  </a:lnTo>
                  <a:lnTo>
                    <a:pt x="12099" y="915"/>
                  </a:lnTo>
                  <a:lnTo>
                    <a:pt x="12286" y="1019"/>
                  </a:lnTo>
                  <a:lnTo>
                    <a:pt x="12432" y="1123"/>
                  </a:lnTo>
                  <a:lnTo>
                    <a:pt x="12598" y="1248"/>
                  </a:lnTo>
                  <a:lnTo>
                    <a:pt x="12744" y="1373"/>
                  </a:lnTo>
                  <a:lnTo>
                    <a:pt x="12889" y="1518"/>
                  </a:lnTo>
                  <a:lnTo>
                    <a:pt x="13014" y="1685"/>
                  </a:lnTo>
                  <a:lnTo>
                    <a:pt x="13139" y="1851"/>
                  </a:lnTo>
                  <a:lnTo>
                    <a:pt x="13263" y="2038"/>
                  </a:lnTo>
                  <a:lnTo>
                    <a:pt x="13263" y="2038"/>
                  </a:lnTo>
                  <a:lnTo>
                    <a:pt x="13367" y="2225"/>
                  </a:lnTo>
                  <a:lnTo>
                    <a:pt x="13450" y="2412"/>
                  </a:lnTo>
                  <a:lnTo>
                    <a:pt x="13513" y="2599"/>
                  </a:lnTo>
                  <a:lnTo>
                    <a:pt x="13575" y="2786"/>
                  </a:lnTo>
                  <a:lnTo>
                    <a:pt x="13637" y="2994"/>
                  </a:lnTo>
                  <a:lnTo>
                    <a:pt x="13658" y="3202"/>
                  </a:lnTo>
                  <a:lnTo>
                    <a:pt x="13679" y="3410"/>
                  </a:lnTo>
                  <a:lnTo>
                    <a:pt x="13679" y="3597"/>
                  </a:lnTo>
                  <a:lnTo>
                    <a:pt x="13679" y="3597"/>
                  </a:lnTo>
                  <a:lnTo>
                    <a:pt x="13679" y="3888"/>
                  </a:lnTo>
                  <a:lnTo>
                    <a:pt x="13637" y="4158"/>
                  </a:lnTo>
                  <a:lnTo>
                    <a:pt x="13575" y="4449"/>
                  </a:lnTo>
                  <a:lnTo>
                    <a:pt x="13492" y="4699"/>
                  </a:lnTo>
                  <a:lnTo>
                    <a:pt x="13367" y="4969"/>
                  </a:lnTo>
                  <a:lnTo>
                    <a:pt x="13222" y="5219"/>
                  </a:lnTo>
                  <a:lnTo>
                    <a:pt x="13055" y="5468"/>
                  </a:lnTo>
                  <a:lnTo>
                    <a:pt x="12868" y="5697"/>
                  </a:lnTo>
                  <a:lnTo>
                    <a:pt x="12847" y="5697"/>
                  </a:lnTo>
                  <a:lnTo>
                    <a:pt x="12847" y="5697"/>
                  </a:lnTo>
                  <a:lnTo>
                    <a:pt x="11496" y="6819"/>
                  </a:lnTo>
                  <a:lnTo>
                    <a:pt x="10145" y="8004"/>
                  </a:lnTo>
                  <a:lnTo>
                    <a:pt x="10145" y="8004"/>
                  </a:lnTo>
                  <a:lnTo>
                    <a:pt x="8814" y="9189"/>
                  </a:lnTo>
                  <a:lnTo>
                    <a:pt x="8149" y="9792"/>
                  </a:lnTo>
                  <a:lnTo>
                    <a:pt x="7505" y="10395"/>
                  </a:lnTo>
                  <a:lnTo>
                    <a:pt x="7505" y="10395"/>
                  </a:lnTo>
                  <a:lnTo>
                    <a:pt x="6424" y="11434"/>
                  </a:lnTo>
                  <a:lnTo>
                    <a:pt x="6424" y="11434"/>
                  </a:lnTo>
                  <a:lnTo>
                    <a:pt x="5925" y="13721"/>
                  </a:lnTo>
                  <a:lnTo>
                    <a:pt x="5405" y="15842"/>
                  </a:lnTo>
                  <a:lnTo>
                    <a:pt x="5405" y="15842"/>
                  </a:lnTo>
                  <a:lnTo>
                    <a:pt x="5031" y="17276"/>
                  </a:lnTo>
                  <a:lnTo>
                    <a:pt x="5031" y="17276"/>
                  </a:lnTo>
                  <a:lnTo>
                    <a:pt x="4781" y="18191"/>
                  </a:lnTo>
                  <a:lnTo>
                    <a:pt x="4532" y="18960"/>
                  </a:lnTo>
                  <a:lnTo>
                    <a:pt x="4532" y="18960"/>
                  </a:lnTo>
                  <a:lnTo>
                    <a:pt x="4511" y="19002"/>
                  </a:lnTo>
                  <a:lnTo>
                    <a:pt x="4511" y="19002"/>
                  </a:lnTo>
                  <a:lnTo>
                    <a:pt x="4969" y="19521"/>
                  </a:lnTo>
                  <a:lnTo>
                    <a:pt x="5447" y="20020"/>
                  </a:lnTo>
                  <a:lnTo>
                    <a:pt x="6424" y="21039"/>
                  </a:lnTo>
                  <a:lnTo>
                    <a:pt x="6424" y="21039"/>
                  </a:lnTo>
                  <a:lnTo>
                    <a:pt x="7692" y="22286"/>
                  </a:lnTo>
                  <a:lnTo>
                    <a:pt x="8981" y="23471"/>
                  </a:lnTo>
                  <a:lnTo>
                    <a:pt x="9022" y="23533"/>
                  </a:lnTo>
                  <a:lnTo>
                    <a:pt x="9022" y="23533"/>
                  </a:lnTo>
                  <a:lnTo>
                    <a:pt x="9189" y="23679"/>
                  </a:lnTo>
                  <a:lnTo>
                    <a:pt x="9313" y="23845"/>
                  </a:lnTo>
                  <a:lnTo>
                    <a:pt x="9438" y="24032"/>
                  </a:lnTo>
                  <a:lnTo>
                    <a:pt x="9521" y="24219"/>
                  </a:lnTo>
                  <a:lnTo>
                    <a:pt x="9604" y="24407"/>
                  </a:lnTo>
                  <a:lnTo>
                    <a:pt x="9646" y="24594"/>
                  </a:lnTo>
                  <a:lnTo>
                    <a:pt x="9688" y="24802"/>
                  </a:lnTo>
                  <a:lnTo>
                    <a:pt x="9688" y="25009"/>
                  </a:lnTo>
                  <a:lnTo>
                    <a:pt x="9688" y="25009"/>
                  </a:lnTo>
                  <a:lnTo>
                    <a:pt x="9688" y="25176"/>
                  </a:lnTo>
                  <a:lnTo>
                    <a:pt x="9667" y="25363"/>
                  </a:lnTo>
                  <a:lnTo>
                    <a:pt x="9625" y="25529"/>
                  </a:lnTo>
                  <a:lnTo>
                    <a:pt x="9563" y="25695"/>
                  </a:lnTo>
                  <a:lnTo>
                    <a:pt x="9501" y="25862"/>
                  </a:lnTo>
                  <a:lnTo>
                    <a:pt x="9397" y="26028"/>
                  </a:lnTo>
                  <a:lnTo>
                    <a:pt x="9293" y="26174"/>
                  </a:lnTo>
                  <a:lnTo>
                    <a:pt x="9189" y="26319"/>
                  </a:lnTo>
                  <a:lnTo>
                    <a:pt x="9189" y="26319"/>
                  </a:lnTo>
                  <a:lnTo>
                    <a:pt x="9022" y="26485"/>
                  </a:lnTo>
                  <a:lnTo>
                    <a:pt x="8856" y="26610"/>
                  </a:lnTo>
                  <a:lnTo>
                    <a:pt x="8690" y="26714"/>
                  </a:lnTo>
                  <a:lnTo>
                    <a:pt x="8503" y="26818"/>
                  </a:lnTo>
                  <a:lnTo>
                    <a:pt x="8316" y="26880"/>
                  </a:lnTo>
                  <a:lnTo>
                    <a:pt x="8108" y="26943"/>
                  </a:lnTo>
                  <a:lnTo>
                    <a:pt x="7921" y="26964"/>
                  </a:lnTo>
                  <a:lnTo>
                    <a:pt x="7713" y="26984"/>
                  </a:lnTo>
                  <a:lnTo>
                    <a:pt x="7713" y="26984"/>
                  </a:lnTo>
                  <a:lnTo>
                    <a:pt x="7422" y="26964"/>
                  </a:lnTo>
                  <a:lnTo>
                    <a:pt x="7151" y="26901"/>
                  </a:lnTo>
                  <a:lnTo>
                    <a:pt x="6881" y="26797"/>
                  </a:lnTo>
                  <a:lnTo>
                    <a:pt x="6611" y="26652"/>
                  </a:lnTo>
                  <a:lnTo>
                    <a:pt x="6611" y="26652"/>
                  </a:lnTo>
                  <a:lnTo>
                    <a:pt x="5613" y="25987"/>
                  </a:lnTo>
                  <a:lnTo>
                    <a:pt x="4615" y="25301"/>
                  </a:lnTo>
                  <a:lnTo>
                    <a:pt x="3638" y="24573"/>
                  </a:lnTo>
                  <a:lnTo>
                    <a:pt x="2703" y="23825"/>
                  </a:lnTo>
                  <a:lnTo>
                    <a:pt x="2703" y="23825"/>
                  </a:lnTo>
                  <a:lnTo>
                    <a:pt x="1705" y="26257"/>
                  </a:lnTo>
                  <a:lnTo>
                    <a:pt x="852" y="28336"/>
                  </a:lnTo>
                  <a:lnTo>
                    <a:pt x="0" y="30352"/>
                  </a:lnTo>
                  <a:lnTo>
                    <a:pt x="12931" y="36422"/>
                  </a:lnTo>
                  <a:lnTo>
                    <a:pt x="12931" y="36422"/>
                  </a:lnTo>
                  <a:lnTo>
                    <a:pt x="13180" y="35612"/>
                  </a:lnTo>
                  <a:lnTo>
                    <a:pt x="13825" y="33408"/>
                  </a:lnTo>
                  <a:lnTo>
                    <a:pt x="14240" y="31870"/>
                  </a:lnTo>
                  <a:lnTo>
                    <a:pt x="14718" y="30103"/>
                  </a:lnTo>
                  <a:lnTo>
                    <a:pt x="15238" y="28107"/>
                  </a:lnTo>
                  <a:lnTo>
                    <a:pt x="15758" y="25966"/>
                  </a:lnTo>
                  <a:lnTo>
                    <a:pt x="16278" y="23700"/>
                  </a:lnTo>
                  <a:lnTo>
                    <a:pt x="16797" y="21351"/>
                  </a:lnTo>
                  <a:lnTo>
                    <a:pt x="17275" y="18939"/>
                  </a:lnTo>
                  <a:lnTo>
                    <a:pt x="17483" y="17733"/>
                  </a:lnTo>
                  <a:lnTo>
                    <a:pt x="17691" y="16528"/>
                  </a:lnTo>
                  <a:lnTo>
                    <a:pt x="17878" y="15322"/>
                  </a:lnTo>
                  <a:lnTo>
                    <a:pt x="18065" y="14137"/>
                  </a:lnTo>
                  <a:lnTo>
                    <a:pt x="18211" y="12952"/>
                  </a:lnTo>
                  <a:lnTo>
                    <a:pt x="18336" y="11788"/>
                  </a:lnTo>
                  <a:lnTo>
                    <a:pt x="18440" y="10665"/>
                  </a:lnTo>
                  <a:lnTo>
                    <a:pt x="18523" y="9563"/>
                  </a:lnTo>
                  <a:lnTo>
                    <a:pt x="18564" y="8482"/>
                  </a:lnTo>
                  <a:lnTo>
                    <a:pt x="18585" y="7443"/>
                  </a:lnTo>
                  <a:lnTo>
                    <a:pt x="18585" y="7443"/>
                  </a:lnTo>
                  <a:lnTo>
                    <a:pt x="18564" y="6508"/>
                  </a:lnTo>
                  <a:lnTo>
                    <a:pt x="18523" y="5614"/>
                  </a:lnTo>
                  <a:lnTo>
                    <a:pt x="18440" y="4761"/>
                  </a:lnTo>
                  <a:lnTo>
                    <a:pt x="18315" y="3971"/>
                  </a:lnTo>
                  <a:lnTo>
                    <a:pt x="18169" y="3223"/>
                  </a:lnTo>
                  <a:lnTo>
                    <a:pt x="18086" y="2870"/>
                  </a:lnTo>
                  <a:lnTo>
                    <a:pt x="17982" y="2537"/>
                  </a:lnTo>
                  <a:lnTo>
                    <a:pt x="17878" y="2225"/>
                  </a:lnTo>
                  <a:lnTo>
                    <a:pt x="17754" y="1934"/>
                  </a:lnTo>
                  <a:lnTo>
                    <a:pt x="17629" y="1643"/>
                  </a:lnTo>
                  <a:lnTo>
                    <a:pt x="17483" y="1373"/>
                  </a:lnTo>
                  <a:lnTo>
                    <a:pt x="17483" y="1373"/>
                  </a:lnTo>
                  <a:lnTo>
                    <a:pt x="17296" y="1061"/>
                  </a:lnTo>
                  <a:lnTo>
                    <a:pt x="17088" y="791"/>
                  </a:lnTo>
                  <a:lnTo>
                    <a:pt x="17088" y="791"/>
                  </a:lnTo>
                  <a:lnTo>
                    <a:pt x="16922" y="604"/>
                  </a:lnTo>
                  <a:lnTo>
                    <a:pt x="16756" y="437"/>
                  </a:lnTo>
                  <a:lnTo>
                    <a:pt x="16756" y="437"/>
                  </a:lnTo>
                  <a:lnTo>
                    <a:pt x="16319" y="375"/>
                  </a:lnTo>
                  <a:lnTo>
                    <a:pt x="15176" y="250"/>
                  </a:lnTo>
                  <a:lnTo>
                    <a:pt x="13617" y="105"/>
                  </a:lnTo>
                  <a:lnTo>
                    <a:pt x="12764" y="42"/>
                  </a:lnTo>
                  <a:lnTo>
                    <a:pt x="11912" y="1"/>
                  </a:lnTo>
                  <a:lnTo>
                    <a:pt x="11912" y="1"/>
                  </a:lnTo>
                  <a:lnTo>
                    <a:pt x="1174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4"/>
            <p:cNvSpPr/>
            <p:nvPr/>
          </p:nvSpPr>
          <p:spPr>
            <a:xfrm>
              <a:off x="7218054" y="1486573"/>
              <a:ext cx="270180" cy="818816"/>
            </a:xfrm>
            <a:custGeom>
              <a:rect b="b" l="l" r="r" t="t"/>
              <a:pathLst>
                <a:path extrusionOk="0" h="34531" w="11394">
                  <a:moveTo>
                    <a:pt x="5967" y="0"/>
                  </a:moveTo>
                  <a:lnTo>
                    <a:pt x="5988" y="312"/>
                  </a:lnTo>
                  <a:lnTo>
                    <a:pt x="6009" y="665"/>
                  </a:lnTo>
                  <a:lnTo>
                    <a:pt x="6009" y="1455"/>
                  </a:lnTo>
                  <a:lnTo>
                    <a:pt x="5988" y="2349"/>
                  </a:lnTo>
                  <a:lnTo>
                    <a:pt x="5905" y="3326"/>
                  </a:lnTo>
                  <a:lnTo>
                    <a:pt x="5801" y="4407"/>
                  </a:lnTo>
                  <a:lnTo>
                    <a:pt x="5676" y="5571"/>
                  </a:lnTo>
                  <a:lnTo>
                    <a:pt x="5510" y="6819"/>
                  </a:lnTo>
                  <a:lnTo>
                    <a:pt x="5323" y="8108"/>
                  </a:lnTo>
                  <a:lnTo>
                    <a:pt x="5115" y="9459"/>
                  </a:lnTo>
                  <a:lnTo>
                    <a:pt x="4886" y="10852"/>
                  </a:lnTo>
                  <a:lnTo>
                    <a:pt x="4387" y="13762"/>
                  </a:lnTo>
                  <a:lnTo>
                    <a:pt x="3826" y="16714"/>
                  </a:lnTo>
                  <a:lnTo>
                    <a:pt x="3244" y="19666"/>
                  </a:lnTo>
                  <a:lnTo>
                    <a:pt x="2641" y="22556"/>
                  </a:lnTo>
                  <a:lnTo>
                    <a:pt x="2059" y="25300"/>
                  </a:lnTo>
                  <a:lnTo>
                    <a:pt x="1020" y="30040"/>
                  </a:lnTo>
                  <a:lnTo>
                    <a:pt x="271" y="33304"/>
                  </a:lnTo>
                  <a:lnTo>
                    <a:pt x="1" y="34530"/>
                  </a:lnTo>
                  <a:lnTo>
                    <a:pt x="4845" y="33865"/>
                  </a:lnTo>
                  <a:lnTo>
                    <a:pt x="5406" y="31329"/>
                  </a:lnTo>
                  <a:lnTo>
                    <a:pt x="5988" y="28668"/>
                  </a:lnTo>
                  <a:lnTo>
                    <a:pt x="6653" y="25529"/>
                  </a:lnTo>
                  <a:lnTo>
                    <a:pt x="7422" y="21828"/>
                  </a:lnTo>
                  <a:lnTo>
                    <a:pt x="7921" y="19562"/>
                  </a:lnTo>
                  <a:lnTo>
                    <a:pt x="8483" y="17109"/>
                  </a:lnTo>
                  <a:lnTo>
                    <a:pt x="9086" y="14511"/>
                  </a:lnTo>
                  <a:lnTo>
                    <a:pt x="9751" y="11787"/>
                  </a:lnTo>
                  <a:lnTo>
                    <a:pt x="10478" y="9002"/>
                  </a:lnTo>
                  <a:lnTo>
                    <a:pt x="11248" y="6195"/>
                  </a:lnTo>
                  <a:lnTo>
                    <a:pt x="11331" y="5904"/>
                  </a:lnTo>
                  <a:lnTo>
                    <a:pt x="11372" y="5592"/>
                  </a:lnTo>
                  <a:lnTo>
                    <a:pt x="11393" y="5280"/>
                  </a:lnTo>
                  <a:lnTo>
                    <a:pt x="11372" y="4989"/>
                  </a:lnTo>
                  <a:lnTo>
                    <a:pt x="11351" y="4678"/>
                  </a:lnTo>
                  <a:lnTo>
                    <a:pt x="11310" y="4387"/>
                  </a:lnTo>
                  <a:lnTo>
                    <a:pt x="11227" y="4096"/>
                  </a:lnTo>
                  <a:lnTo>
                    <a:pt x="11123" y="3804"/>
                  </a:lnTo>
                  <a:lnTo>
                    <a:pt x="10998" y="3534"/>
                  </a:lnTo>
                  <a:lnTo>
                    <a:pt x="10873" y="3264"/>
                  </a:lnTo>
                  <a:lnTo>
                    <a:pt x="10707" y="3014"/>
                  </a:lnTo>
                  <a:lnTo>
                    <a:pt x="10520" y="2786"/>
                  </a:lnTo>
                  <a:lnTo>
                    <a:pt x="10312" y="2557"/>
                  </a:lnTo>
                  <a:lnTo>
                    <a:pt x="10083" y="2349"/>
                  </a:lnTo>
                  <a:lnTo>
                    <a:pt x="9855" y="2141"/>
                  </a:lnTo>
                  <a:lnTo>
                    <a:pt x="9584" y="1975"/>
                  </a:lnTo>
                  <a:lnTo>
                    <a:pt x="8940" y="1580"/>
                  </a:lnTo>
                  <a:lnTo>
                    <a:pt x="8316" y="1227"/>
                  </a:lnTo>
                  <a:lnTo>
                    <a:pt x="7131" y="582"/>
                  </a:lnTo>
                  <a:lnTo>
                    <a:pt x="6300" y="166"/>
                  </a:lnTo>
                  <a:lnTo>
                    <a:pt x="5967"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4"/>
            <p:cNvSpPr/>
            <p:nvPr/>
          </p:nvSpPr>
          <p:spPr>
            <a:xfrm>
              <a:off x="7218054" y="1486573"/>
              <a:ext cx="270180" cy="818816"/>
            </a:xfrm>
            <a:custGeom>
              <a:rect b="b" l="l" r="r" t="t"/>
              <a:pathLst>
                <a:path extrusionOk="0" fill="none" h="34531" w="11394">
                  <a:moveTo>
                    <a:pt x="5967" y="0"/>
                  </a:moveTo>
                  <a:lnTo>
                    <a:pt x="5967" y="0"/>
                  </a:lnTo>
                  <a:lnTo>
                    <a:pt x="6300" y="166"/>
                  </a:lnTo>
                  <a:lnTo>
                    <a:pt x="7131" y="582"/>
                  </a:lnTo>
                  <a:lnTo>
                    <a:pt x="8316" y="1227"/>
                  </a:lnTo>
                  <a:lnTo>
                    <a:pt x="8940" y="1580"/>
                  </a:lnTo>
                  <a:lnTo>
                    <a:pt x="9584" y="1975"/>
                  </a:lnTo>
                  <a:lnTo>
                    <a:pt x="9584" y="1975"/>
                  </a:lnTo>
                  <a:lnTo>
                    <a:pt x="9855" y="2141"/>
                  </a:lnTo>
                  <a:lnTo>
                    <a:pt x="10083" y="2349"/>
                  </a:lnTo>
                  <a:lnTo>
                    <a:pt x="10312" y="2557"/>
                  </a:lnTo>
                  <a:lnTo>
                    <a:pt x="10520" y="2786"/>
                  </a:lnTo>
                  <a:lnTo>
                    <a:pt x="10707" y="3014"/>
                  </a:lnTo>
                  <a:lnTo>
                    <a:pt x="10873" y="3264"/>
                  </a:lnTo>
                  <a:lnTo>
                    <a:pt x="10998" y="3534"/>
                  </a:lnTo>
                  <a:lnTo>
                    <a:pt x="11123" y="3804"/>
                  </a:lnTo>
                  <a:lnTo>
                    <a:pt x="11227" y="4096"/>
                  </a:lnTo>
                  <a:lnTo>
                    <a:pt x="11310" y="4387"/>
                  </a:lnTo>
                  <a:lnTo>
                    <a:pt x="11351" y="4678"/>
                  </a:lnTo>
                  <a:lnTo>
                    <a:pt x="11372" y="4989"/>
                  </a:lnTo>
                  <a:lnTo>
                    <a:pt x="11393" y="5280"/>
                  </a:lnTo>
                  <a:lnTo>
                    <a:pt x="11372" y="5592"/>
                  </a:lnTo>
                  <a:lnTo>
                    <a:pt x="11331" y="5904"/>
                  </a:lnTo>
                  <a:lnTo>
                    <a:pt x="11248" y="6195"/>
                  </a:lnTo>
                  <a:lnTo>
                    <a:pt x="11248" y="6195"/>
                  </a:lnTo>
                  <a:lnTo>
                    <a:pt x="10478" y="9002"/>
                  </a:lnTo>
                  <a:lnTo>
                    <a:pt x="9751" y="11787"/>
                  </a:lnTo>
                  <a:lnTo>
                    <a:pt x="9086" y="14511"/>
                  </a:lnTo>
                  <a:lnTo>
                    <a:pt x="8483" y="17109"/>
                  </a:lnTo>
                  <a:lnTo>
                    <a:pt x="7921" y="19562"/>
                  </a:lnTo>
                  <a:lnTo>
                    <a:pt x="7422" y="21828"/>
                  </a:lnTo>
                  <a:lnTo>
                    <a:pt x="6653" y="25529"/>
                  </a:lnTo>
                  <a:lnTo>
                    <a:pt x="6653" y="25529"/>
                  </a:lnTo>
                  <a:lnTo>
                    <a:pt x="5988" y="28668"/>
                  </a:lnTo>
                  <a:lnTo>
                    <a:pt x="5406" y="31329"/>
                  </a:lnTo>
                  <a:lnTo>
                    <a:pt x="4845" y="33865"/>
                  </a:lnTo>
                  <a:lnTo>
                    <a:pt x="1" y="34530"/>
                  </a:lnTo>
                  <a:lnTo>
                    <a:pt x="1" y="34530"/>
                  </a:lnTo>
                  <a:lnTo>
                    <a:pt x="271" y="33304"/>
                  </a:lnTo>
                  <a:lnTo>
                    <a:pt x="1020" y="30040"/>
                  </a:lnTo>
                  <a:lnTo>
                    <a:pt x="2059" y="25300"/>
                  </a:lnTo>
                  <a:lnTo>
                    <a:pt x="2641" y="22556"/>
                  </a:lnTo>
                  <a:lnTo>
                    <a:pt x="3244" y="19666"/>
                  </a:lnTo>
                  <a:lnTo>
                    <a:pt x="3826" y="16714"/>
                  </a:lnTo>
                  <a:lnTo>
                    <a:pt x="4387" y="13762"/>
                  </a:lnTo>
                  <a:lnTo>
                    <a:pt x="4886" y="10852"/>
                  </a:lnTo>
                  <a:lnTo>
                    <a:pt x="5115" y="9459"/>
                  </a:lnTo>
                  <a:lnTo>
                    <a:pt x="5323" y="8108"/>
                  </a:lnTo>
                  <a:lnTo>
                    <a:pt x="5510" y="6819"/>
                  </a:lnTo>
                  <a:lnTo>
                    <a:pt x="5676" y="5571"/>
                  </a:lnTo>
                  <a:lnTo>
                    <a:pt x="5801" y="4407"/>
                  </a:lnTo>
                  <a:lnTo>
                    <a:pt x="5905" y="3326"/>
                  </a:lnTo>
                  <a:lnTo>
                    <a:pt x="5988" y="2349"/>
                  </a:lnTo>
                  <a:lnTo>
                    <a:pt x="6009" y="1455"/>
                  </a:lnTo>
                  <a:lnTo>
                    <a:pt x="6009" y="665"/>
                  </a:lnTo>
                  <a:lnTo>
                    <a:pt x="5988" y="312"/>
                  </a:lnTo>
                  <a:lnTo>
                    <a:pt x="596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4"/>
            <p:cNvSpPr/>
            <p:nvPr/>
          </p:nvSpPr>
          <p:spPr>
            <a:xfrm>
              <a:off x="7218054" y="1486573"/>
              <a:ext cx="270180" cy="818816"/>
            </a:xfrm>
            <a:custGeom>
              <a:rect b="b" l="l" r="r" t="t"/>
              <a:pathLst>
                <a:path extrusionOk="0" h="34531" w="11394">
                  <a:moveTo>
                    <a:pt x="5967" y="0"/>
                  </a:moveTo>
                  <a:lnTo>
                    <a:pt x="6009" y="520"/>
                  </a:lnTo>
                  <a:lnTo>
                    <a:pt x="6009" y="1123"/>
                  </a:lnTo>
                  <a:lnTo>
                    <a:pt x="5988" y="1933"/>
                  </a:lnTo>
                  <a:lnTo>
                    <a:pt x="5946" y="2827"/>
                  </a:lnTo>
                  <a:lnTo>
                    <a:pt x="5863" y="3825"/>
                  </a:lnTo>
                  <a:lnTo>
                    <a:pt x="5759" y="4885"/>
                  </a:lnTo>
                  <a:lnTo>
                    <a:pt x="5614" y="6008"/>
                  </a:lnTo>
                  <a:lnTo>
                    <a:pt x="5468" y="7214"/>
                  </a:lnTo>
                  <a:lnTo>
                    <a:pt x="5281" y="8461"/>
                  </a:lnTo>
                  <a:lnTo>
                    <a:pt x="5073" y="9750"/>
                  </a:lnTo>
                  <a:lnTo>
                    <a:pt x="4616" y="12453"/>
                  </a:lnTo>
                  <a:lnTo>
                    <a:pt x="4117" y="15238"/>
                  </a:lnTo>
                  <a:lnTo>
                    <a:pt x="3556" y="18066"/>
                  </a:lnTo>
                  <a:lnTo>
                    <a:pt x="2994" y="20851"/>
                  </a:lnTo>
                  <a:lnTo>
                    <a:pt x="2433" y="23554"/>
                  </a:lnTo>
                  <a:lnTo>
                    <a:pt x="1893" y="26090"/>
                  </a:lnTo>
                  <a:lnTo>
                    <a:pt x="936" y="30435"/>
                  </a:lnTo>
                  <a:lnTo>
                    <a:pt x="250" y="33408"/>
                  </a:lnTo>
                  <a:lnTo>
                    <a:pt x="1" y="34530"/>
                  </a:lnTo>
                  <a:lnTo>
                    <a:pt x="4845" y="33865"/>
                  </a:lnTo>
                  <a:lnTo>
                    <a:pt x="5406" y="31329"/>
                  </a:lnTo>
                  <a:lnTo>
                    <a:pt x="5988" y="28668"/>
                  </a:lnTo>
                  <a:lnTo>
                    <a:pt x="6653" y="25529"/>
                  </a:lnTo>
                  <a:lnTo>
                    <a:pt x="7422" y="21828"/>
                  </a:lnTo>
                  <a:lnTo>
                    <a:pt x="7921" y="19562"/>
                  </a:lnTo>
                  <a:lnTo>
                    <a:pt x="8483" y="17109"/>
                  </a:lnTo>
                  <a:lnTo>
                    <a:pt x="9086" y="14511"/>
                  </a:lnTo>
                  <a:lnTo>
                    <a:pt x="9751" y="11787"/>
                  </a:lnTo>
                  <a:lnTo>
                    <a:pt x="10478" y="9002"/>
                  </a:lnTo>
                  <a:lnTo>
                    <a:pt x="11248" y="6195"/>
                  </a:lnTo>
                  <a:lnTo>
                    <a:pt x="11310" y="5946"/>
                  </a:lnTo>
                  <a:lnTo>
                    <a:pt x="11351" y="5696"/>
                  </a:lnTo>
                  <a:lnTo>
                    <a:pt x="11372" y="5447"/>
                  </a:lnTo>
                  <a:lnTo>
                    <a:pt x="11393" y="5197"/>
                  </a:lnTo>
                  <a:lnTo>
                    <a:pt x="11372" y="4948"/>
                  </a:lnTo>
                  <a:lnTo>
                    <a:pt x="11351" y="4719"/>
                  </a:lnTo>
                  <a:lnTo>
                    <a:pt x="11310" y="4470"/>
                  </a:lnTo>
                  <a:lnTo>
                    <a:pt x="11268" y="4241"/>
                  </a:lnTo>
                  <a:lnTo>
                    <a:pt x="11206" y="4012"/>
                  </a:lnTo>
                  <a:lnTo>
                    <a:pt x="11123" y="3784"/>
                  </a:lnTo>
                  <a:lnTo>
                    <a:pt x="11019" y="3576"/>
                  </a:lnTo>
                  <a:lnTo>
                    <a:pt x="10915" y="3368"/>
                  </a:lnTo>
                  <a:lnTo>
                    <a:pt x="10790" y="3160"/>
                  </a:lnTo>
                  <a:lnTo>
                    <a:pt x="10665" y="2952"/>
                  </a:lnTo>
                  <a:lnTo>
                    <a:pt x="10520" y="2765"/>
                  </a:lnTo>
                  <a:lnTo>
                    <a:pt x="10354" y="2599"/>
                  </a:lnTo>
                  <a:lnTo>
                    <a:pt x="10187" y="2412"/>
                  </a:lnTo>
                  <a:lnTo>
                    <a:pt x="10000" y="2266"/>
                  </a:lnTo>
                  <a:lnTo>
                    <a:pt x="9792" y="2121"/>
                  </a:lnTo>
                  <a:lnTo>
                    <a:pt x="9584" y="1975"/>
                  </a:lnTo>
                  <a:lnTo>
                    <a:pt x="8940" y="1580"/>
                  </a:lnTo>
                  <a:lnTo>
                    <a:pt x="8316" y="1227"/>
                  </a:lnTo>
                  <a:lnTo>
                    <a:pt x="7131" y="582"/>
                  </a:lnTo>
                  <a:lnTo>
                    <a:pt x="6300" y="166"/>
                  </a:lnTo>
                  <a:lnTo>
                    <a:pt x="5967" y="0"/>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4"/>
            <p:cNvSpPr/>
            <p:nvPr/>
          </p:nvSpPr>
          <p:spPr>
            <a:xfrm>
              <a:off x="7218054" y="1486573"/>
              <a:ext cx="270180" cy="818816"/>
            </a:xfrm>
            <a:custGeom>
              <a:rect b="b" l="l" r="r" t="t"/>
              <a:pathLst>
                <a:path extrusionOk="0" fill="none" h="34531" w="11394">
                  <a:moveTo>
                    <a:pt x="5967" y="0"/>
                  </a:moveTo>
                  <a:lnTo>
                    <a:pt x="5967" y="0"/>
                  </a:lnTo>
                  <a:lnTo>
                    <a:pt x="6009" y="520"/>
                  </a:lnTo>
                  <a:lnTo>
                    <a:pt x="6009" y="1123"/>
                  </a:lnTo>
                  <a:lnTo>
                    <a:pt x="6009" y="1123"/>
                  </a:lnTo>
                  <a:lnTo>
                    <a:pt x="5988" y="1933"/>
                  </a:lnTo>
                  <a:lnTo>
                    <a:pt x="5946" y="2827"/>
                  </a:lnTo>
                  <a:lnTo>
                    <a:pt x="5863" y="3825"/>
                  </a:lnTo>
                  <a:lnTo>
                    <a:pt x="5759" y="4885"/>
                  </a:lnTo>
                  <a:lnTo>
                    <a:pt x="5614" y="6008"/>
                  </a:lnTo>
                  <a:lnTo>
                    <a:pt x="5468" y="7214"/>
                  </a:lnTo>
                  <a:lnTo>
                    <a:pt x="5281" y="8461"/>
                  </a:lnTo>
                  <a:lnTo>
                    <a:pt x="5073" y="9750"/>
                  </a:lnTo>
                  <a:lnTo>
                    <a:pt x="4616" y="12453"/>
                  </a:lnTo>
                  <a:lnTo>
                    <a:pt x="4117" y="15238"/>
                  </a:lnTo>
                  <a:lnTo>
                    <a:pt x="3556" y="18066"/>
                  </a:lnTo>
                  <a:lnTo>
                    <a:pt x="2994" y="20851"/>
                  </a:lnTo>
                  <a:lnTo>
                    <a:pt x="2433" y="23554"/>
                  </a:lnTo>
                  <a:lnTo>
                    <a:pt x="1893" y="26090"/>
                  </a:lnTo>
                  <a:lnTo>
                    <a:pt x="936" y="30435"/>
                  </a:lnTo>
                  <a:lnTo>
                    <a:pt x="250" y="33408"/>
                  </a:lnTo>
                  <a:lnTo>
                    <a:pt x="1" y="34530"/>
                  </a:lnTo>
                  <a:lnTo>
                    <a:pt x="4845" y="33865"/>
                  </a:lnTo>
                  <a:lnTo>
                    <a:pt x="4845" y="33865"/>
                  </a:lnTo>
                  <a:lnTo>
                    <a:pt x="5406" y="31329"/>
                  </a:lnTo>
                  <a:lnTo>
                    <a:pt x="5988" y="28668"/>
                  </a:lnTo>
                  <a:lnTo>
                    <a:pt x="6653" y="25529"/>
                  </a:lnTo>
                  <a:lnTo>
                    <a:pt x="6653" y="25529"/>
                  </a:lnTo>
                  <a:lnTo>
                    <a:pt x="7422" y="21828"/>
                  </a:lnTo>
                  <a:lnTo>
                    <a:pt x="7921" y="19562"/>
                  </a:lnTo>
                  <a:lnTo>
                    <a:pt x="8483" y="17109"/>
                  </a:lnTo>
                  <a:lnTo>
                    <a:pt x="9086" y="14511"/>
                  </a:lnTo>
                  <a:lnTo>
                    <a:pt x="9751" y="11787"/>
                  </a:lnTo>
                  <a:lnTo>
                    <a:pt x="10478" y="9002"/>
                  </a:lnTo>
                  <a:lnTo>
                    <a:pt x="11248" y="6195"/>
                  </a:lnTo>
                  <a:lnTo>
                    <a:pt x="11248" y="6195"/>
                  </a:lnTo>
                  <a:lnTo>
                    <a:pt x="11310" y="5946"/>
                  </a:lnTo>
                  <a:lnTo>
                    <a:pt x="11351" y="5696"/>
                  </a:lnTo>
                  <a:lnTo>
                    <a:pt x="11372" y="5447"/>
                  </a:lnTo>
                  <a:lnTo>
                    <a:pt x="11393" y="5197"/>
                  </a:lnTo>
                  <a:lnTo>
                    <a:pt x="11393" y="5197"/>
                  </a:lnTo>
                  <a:lnTo>
                    <a:pt x="11372" y="4948"/>
                  </a:lnTo>
                  <a:lnTo>
                    <a:pt x="11351" y="4719"/>
                  </a:lnTo>
                  <a:lnTo>
                    <a:pt x="11310" y="4470"/>
                  </a:lnTo>
                  <a:lnTo>
                    <a:pt x="11268" y="4241"/>
                  </a:lnTo>
                  <a:lnTo>
                    <a:pt x="11206" y="4012"/>
                  </a:lnTo>
                  <a:lnTo>
                    <a:pt x="11123" y="3784"/>
                  </a:lnTo>
                  <a:lnTo>
                    <a:pt x="11019" y="3576"/>
                  </a:lnTo>
                  <a:lnTo>
                    <a:pt x="10915" y="3368"/>
                  </a:lnTo>
                  <a:lnTo>
                    <a:pt x="10790" y="3160"/>
                  </a:lnTo>
                  <a:lnTo>
                    <a:pt x="10665" y="2952"/>
                  </a:lnTo>
                  <a:lnTo>
                    <a:pt x="10520" y="2765"/>
                  </a:lnTo>
                  <a:lnTo>
                    <a:pt x="10354" y="2599"/>
                  </a:lnTo>
                  <a:lnTo>
                    <a:pt x="10187" y="2412"/>
                  </a:lnTo>
                  <a:lnTo>
                    <a:pt x="10000" y="2266"/>
                  </a:lnTo>
                  <a:lnTo>
                    <a:pt x="9792" y="2121"/>
                  </a:lnTo>
                  <a:lnTo>
                    <a:pt x="9584" y="1975"/>
                  </a:lnTo>
                  <a:lnTo>
                    <a:pt x="9584" y="1975"/>
                  </a:lnTo>
                  <a:lnTo>
                    <a:pt x="8940" y="1580"/>
                  </a:lnTo>
                  <a:lnTo>
                    <a:pt x="8316" y="1227"/>
                  </a:lnTo>
                  <a:lnTo>
                    <a:pt x="7131" y="582"/>
                  </a:lnTo>
                  <a:lnTo>
                    <a:pt x="6300" y="166"/>
                  </a:lnTo>
                  <a:lnTo>
                    <a:pt x="596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4"/>
            <p:cNvSpPr/>
            <p:nvPr/>
          </p:nvSpPr>
          <p:spPr>
            <a:xfrm>
              <a:off x="7338345" y="1375649"/>
              <a:ext cx="13824" cy="24685"/>
            </a:xfrm>
            <a:custGeom>
              <a:rect b="b" l="l" r="r" t="t"/>
              <a:pathLst>
                <a:path extrusionOk="0" h="1041" w="583">
                  <a:moveTo>
                    <a:pt x="582" y="1"/>
                  </a:moveTo>
                  <a:lnTo>
                    <a:pt x="582" y="1"/>
                  </a:lnTo>
                  <a:lnTo>
                    <a:pt x="291" y="520"/>
                  </a:lnTo>
                  <a:lnTo>
                    <a:pt x="21" y="1040"/>
                  </a:lnTo>
                  <a:lnTo>
                    <a:pt x="21" y="1040"/>
                  </a:lnTo>
                  <a:lnTo>
                    <a:pt x="0" y="1040"/>
                  </a:lnTo>
                  <a:lnTo>
                    <a:pt x="0" y="1040"/>
                  </a:lnTo>
                  <a:lnTo>
                    <a:pt x="21" y="1040"/>
                  </a:lnTo>
                  <a:lnTo>
                    <a:pt x="21" y="1040"/>
                  </a:lnTo>
                  <a:lnTo>
                    <a:pt x="291" y="520"/>
                  </a:lnTo>
                  <a:lnTo>
                    <a:pt x="582"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4"/>
            <p:cNvSpPr/>
            <p:nvPr/>
          </p:nvSpPr>
          <p:spPr>
            <a:xfrm>
              <a:off x="7338345" y="1375649"/>
              <a:ext cx="13824" cy="24685"/>
            </a:xfrm>
            <a:custGeom>
              <a:rect b="b" l="l" r="r" t="t"/>
              <a:pathLst>
                <a:path extrusionOk="0" fill="none" h="1041" w="583">
                  <a:moveTo>
                    <a:pt x="582" y="1"/>
                  </a:moveTo>
                  <a:lnTo>
                    <a:pt x="582" y="1"/>
                  </a:lnTo>
                  <a:lnTo>
                    <a:pt x="291" y="520"/>
                  </a:lnTo>
                  <a:lnTo>
                    <a:pt x="21" y="1040"/>
                  </a:lnTo>
                  <a:lnTo>
                    <a:pt x="21" y="1040"/>
                  </a:lnTo>
                  <a:lnTo>
                    <a:pt x="0" y="1040"/>
                  </a:lnTo>
                  <a:lnTo>
                    <a:pt x="0" y="1040"/>
                  </a:lnTo>
                  <a:lnTo>
                    <a:pt x="21" y="1040"/>
                  </a:lnTo>
                  <a:lnTo>
                    <a:pt x="21" y="1040"/>
                  </a:lnTo>
                  <a:lnTo>
                    <a:pt x="291" y="520"/>
                  </a:lnTo>
                  <a:lnTo>
                    <a:pt x="58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4"/>
            <p:cNvSpPr/>
            <p:nvPr/>
          </p:nvSpPr>
          <p:spPr>
            <a:xfrm>
              <a:off x="7297916" y="1298751"/>
              <a:ext cx="54254" cy="101584"/>
            </a:xfrm>
            <a:custGeom>
              <a:rect b="b" l="l" r="r" t="t"/>
              <a:pathLst>
                <a:path extrusionOk="0" h="4284" w="2288">
                  <a:moveTo>
                    <a:pt x="375" y="1"/>
                  </a:moveTo>
                  <a:lnTo>
                    <a:pt x="271" y="271"/>
                  </a:lnTo>
                  <a:lnTo>
                    <a:pt x="167" y="520"/>
                  </a:lnTo>
                  <a:lnTo>
                    <a:pt x="105" y="791"/>
                  </a:lnTo>
                  <a:lnTo>
                    <a:pt x="42" y="1061"/>
                  </a:lnTo>
                  <a:lnTo>
                    <a:pt x="1" y="1269"/>
                  </a:lnTo>
                  <a:lnTo>
                    <a:pt x="1" y="1497"/>
                  </a:lnTo>
                  <a:lnTo>
                    <a:pt x="21" y="1705"/>
                  </a:lnTo>
                  <a:lnTo>
                    <a:pt x="63" y="1955"/>
                  </a:lnTo>
                  <a:lnTo>
                    <a:pt x="125" y="2183"/>
                  </a:lnTo>
                  <a:lnTo>
                    <a:pt x="209" y="2412"/>
                  </a:lnTo>
                  <a:lnTo>
                    <a:pt x="312" y="2641"/>
                  </a:lnTo>
                  <a:lnTo>
                    <a:pt x="437" y="2869"/>
                  </a:lnTo>
                  <a:lnTo>
                    <a:pt x="562" y="3098"/>
                  </a:lnTo>
                  <a:lnTo>
                    <a:pt x="707" y="3306"/>
                  </a:lnTo>
                  <a:lnTo>
                    <a:pt x="853" y="3514"/>
                  </a:lnTo>
                  <a:lnTo>
                    <a:pt x="1019" y="3701"/>
                  </a:lnTo>
                  <a:lnTo>
                    <a:pt x="1186" y="3867"/>
                  </a:lnTo>
                  <a:lnTo>
                    <a:pt x="1352" y="4034"/>
                  </a:lnTo>
                  <a:lnTo>
                    <a:pt x="1539" y="4158"/>
                  </a:lnTo>
                  <a:lnTo>
                    <a:pt x="1705" y="4283"/>
                  </a:lnTo>
                  <a:lnTo>
                    <a:pt x="1726" y="4283"/>
                  </a:lnTo>
                  <a:lnTo>
                    <a:pt x="1996" y="3763"/>
                  </a:lnTo>
                  <a:lnTo>
                    <a:pt x="2287" y="3244"/>
                  </a:lnTo>
                  <a:lnTo>
                    <a:pt x="375" y="1"/>
                  </a:lnTo>
                  <a:close/>
                </a:path>
              </a:pathLst>
            </a:custGeom>
            <a:solidFill>
              <a:srgbClr val="CC91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4"/>
            <p:cNvSpPr/>
            <p:nvPr/>
          </p:nvSpPr>
          <p:spPr>
            <a:xfrm>
              <a:off x="7297916" y="1298751"/>
              <a:ext cx="54254" cy="101584"/>
            </a:xfrm>
            <a:custGeom>
              <a:rect b="b" l="l" r="r" t="t"/>
              <a:pathLst>
                <a:path extrusionOk="0" fill="none" h="4284" w="2288">
                  <a:moveTo>
                    <a:pt x="375" y="1"/>
                  </a:moveTo>
                  <a:lnTo>
                    <a:pt x="375" y="1"/>
                  </a:lnTo>
                  <a:lnTo>
                    <a:pt x="271" y="271"/>
                  </a:lnTo>
                  <a:lnTo>
                    <a:pt x="167" y="520"/>
                  </a:lnTo>
                  <a:lnTo>
                    <a:pt x="105" y="791"/>
                  </a:lnTo>
                  <a:lnTo>
                    <a:pt x="42" y="1061"/>
                  </a:lnTo>
                  <a:lnTo>
                    <a:pt x="42" y="1061"/>
                  </a:lnTo>
                  <a:lnTo>
                    <a:pt x="1" y="1269"/>
                  </a:lnTo>
                  <a:lnTo>
                    <a:pt x="1" y="1497"/>
                  </a:lnTo>
                  <a:lnTo>
                    <a:pt x="21" y="1705"/>
                  </a:lnTo>
                  <a:lnTo>
                    <a:pt x="63" y="1955"/>
                  </a:lnTo>
                  <a:lnTo>
                    <a:pt x="125" y="2183"/>
                  </a:lnTo>
                  <a:lnTo>
                    <a:pt x="209" y="2412"/>
                  </a:lnTo>
                  <a:lnTo>
                    <a:pt x="312" y="2641"/>
                  </a:lnTo>
                  <a:lnTo>
                    <a:pt x="437" y="2869"/>
                  </a:lnTo>
                  <a:lnTo>
                    <a:pt x="562" y="3098"/>
                  </a:lnTo>
                  <a:lnTo>
                    <a:pt x="707" y="3306"/>
                  </a:lnTo>
                  <a:lnTo>
                    <a:pt x="853" y="3514"/>
                  </a:lnTo>
                  <a:lnTo>
                    <a:pt x="1019" y="3701"/>
                  </a:lnTo>
                  <a:lnTo>
                    <a:pt x="1186" y="3867"/>
                  </a:lnTo>
                  <a:lnTo>
                    <a:pt x="1352" y="4034"/>
                  </a:lnTo>
                  <a:lnTo>
                    <a:pt x="1539" y="4158"/>
                  </a:lnTo>
                  <a:lnTo>
                    <a:pt x="1705" y="4283"/>
                  </a:lnTo>
                  <a:lnTo>
                    <a:pt x="1705" y="4283"/>
                  </a:lnTo>
                  <a:lnTo>
                    <a:pt x="1726" y="4283"/>
                  </a:lnTo>
                  <a:lnTo>
                    <a:pt x="1726" y="4283"/>
                  </a:lnTo>
                  <a:lnTo>
                    <a:pt x="1996" y="3763"/>
                  </a:lnTo>
                  <a:lnTo>
                    <a:pt x="2287" y="3244"/>
                  </a:lnTo>
                  <a:lnTo>
                    <a:pt x="2287" y="3244"/>
                  </a:lnTo>
                  <a:lnTo>
                    <a:pt x="3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4"/>
            <p:cNvSpPr/>
            <p:nvPr/>
          </p:nvSpPr>
          <p:spPr>
            <a:xfrm>
              <a:off x="7416712" y="1058692"/>
              <a:ext cx="59684" cy="132126"/>
            </a:xfrm>
            <a:custGeom>
              <a:rect b="b" l="l" r="r" t="t"/>
              <a:pathLst>
                <a:path extrusionOk="0" h="5572" w="2517">
                  <a:moveTo>
                    <a:pt x="1" y="1"/>
                  </a:moveTo>
                  <a:lnTo>
                    <a:pt x="1" y="125"/>
                  </a:lnTo>
                  <a:lnTo>
                    <a:pt x="1" y="437"/>
                  </a:lnTo>
                  <a:lnTo>
                    <a:pt x="42" y="957"/>
                  </a:lnTo>
                  <a:lnTo>
                    <a:pt x="84" y="1269"/>
                  </a:lnTo>
                  <a:lnTo>
                    <a:pt x="146" y="1622"/>
                  </a:lnTo>
                  <a:lnTo>
                    <a:pt x="250" y="2017"/>
                  </a:lnTo>
                  <a:lnTo>
                    <a:pt x="375" y="2454"/>
                  </a:lnTo>
                  <a:lnTo>
                    <a:pt x="520" y="2911"/>
                  </a:lnTo>
                  <a:lnTo>
                    <a:pt x="708" y="3389"/>
                  </a:lnTo>
                  <a:lnTo>
                    <a:pt x="936" y="3909"/>
                  </a:lnTo>
                  <a:lnTo>
                    <a:pt x="1206" y="4449"/>
                  </a:lnTo>
                  <a:lnTo>
                    <a:pt x="1539" y="4990"/>
                  </a:lnTo>
                  <a:lnTo>
                    <a:pt x="1913" y="5572"/>
                  </a:lnTo>
                  <a:lnTo>
                    <a:pt x="2017" y="5364"/>
                  </a:lnTo>
                  <a:lnTo>
                    <a:pt x="2121" y="5156"/>
                  </a:lnTo>
                  <a:lnTo>
                    <a:pt x="2204" y="4948"/>
                  </a:lnTo>
                  <a:lnTo>
                    <a:pt x="2287" y="4740"/>
                  </a:lnTo>
                  <a:lnTo>
                    <a:pt x="2412" y="4304"/>
                  </a:lnTo>
                  <a:lnTo>
                    <a:pt x="2475" y="3867"/>
                  </a:lnTo>
                  <a:lnTo>
                    <a:pt x="2516" y="3410"/>
                  </a:lnTo>
                  <a:lnTo>
                    <a:pt x="2495" y="2973"/>
                  </a:lnTo>
                  <a:lnTo>
                    <a:pt x="2433" y="2537"/>
                  </a:lnTo>
                  <a:lnTo>
                    <a:pt x="2308" y="2121"/>
                  </a:lnTo>
                  <a:lnTo>
                    <a:pt x="2163" y="1726"/>
                  </a:lnTo>
                  <a:lnTo>
                    <a:pt x="2080" y="1539"/>
                  </a:lnTo>
                  <a:lnTo>
                    <a:pt x="1976" y="1352"/>
                  </a:lnTo>
                  <a:lnTo>
                    <a:pt x="1872" y="1165"/>
                  </a:lnTo>
                  <a:lnTo>
                    <a:pt x="1747" y="998"/>
                  </a:lnTo>
                  <a:lnTo>
                    <a:pt x="1601" y="853"/>
                  </a:lnTo>
                  <a:lnTo>
                    <a:pt x="1477" y="707"/>
                  </a:lnTo>
                  <a:lnTo>
                    <a:pt x="1310" y="583"/>
                  </a:lnTo>
                  <a:lnTo>
                    <a:pt x="1165" y="458"/>
                  </a:lnTo>
                  <a:lnTo>
                    <a:pt x="978" y="333"/>
                  </a:lnTo>
                  <a:lnTo>
                    <a:pt x="811" y="250"/>
                  </a:lnTo>
                  <a:lnTo>
                    <a:pt x="624" y="167"/>
                  </a:lnTo>
                  <a:lnTo>
                    <a:pt x="416" y="104"/>
                  </a:lnTo>
                  <a:lnTo>
                    <a:pt x="209" y="42"/>
                  </a:lnTo>
                  <a:lnTo>
                    <a:pt x="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4"/>
            <p:cNvSpPr/>
            <p:nvPr/>
          </p:nvSpPr>
          <p:spPr>
            <a:xfrm>
              <a:off x="7240249" y="1062154"/>
              <a:ext cx="249953" cy="321423"/>
            </a:xfrm>
            <a:custGeom>
              <a:rect b="b" l="l" r="r" t="t"/>
              <a:pathLst>
                <a:path extrusionOk="0" h="13555" w="10541">
                  <a:moveTo>
                    <a:pt x="4449" y="0"/>
                  </a:moveTo>
                  <a:lnTo>
                    <a:pt x="4013" y="21"/>
                  </a:lnTo>
                  <a:lnTo>
                    <a:pt x="3576" y="104"/>
                  </a:lnTo>
                  <a:lnTo>
                    <a:pt x="3139" y="229"/>
                  </a:lnTo>
                  <a:lnTo>
                    <a:pt x="2724" y="374"/>
                  </a:lnTo>
                  <a:lnTo>
                    <a:pt x="2329" y="582"/>
                  </a:lnTo>
                  <a:lnTo>
                    <a:pt x="1975" y="811"/>
                  </a:lnTo>
                  <a:lnTo>
                    <a:pt x="1622" y="1081"/>
                  </a:lnTo>
                  <a:lnTo>
                    <a:pt x="1289" y="1372"/>
                  </a:lnTo>
                  <a:lnTo>
                    <a:pt x="998" y="1705"/>
                  </a:lnTo>
                  <a:lnTo>
                    <a:pt x="728" y="2079"/>
                  </a:lnTo>
                  <a:lnTo>
                    <a:pt x="499" y="2474"/>
                  </a:lnTo>
                  <a:lnTo>
                    <a:pt x="312" y="2890"/>
                  </a:lnTo>
                  <a:lnTo>
                    <a:pt x="167" y="3326"/>
                  </a:lnTo>
                  <a:lnTo>
                    <a:pt x="104" y="3617"/>
                  </a:lnTo>
                  <a:lnTo>
                    <a:pt x="42" y="3908"/>
                  </a:lnTo>
                  <a:lnTo>
                    <a:pt x="21" y="4220"/>
                  </a:lnTo>
                  <a:lnTo>
                    <a:pt x="0" y="4511"/>
                  </a:lnTo>
                  <a:lnTo>
                    <a:pt x="0" y="4802"/>
                  </a:lnTo>
                  <a:lnTo>
                    <a:pt x="21" y="5114"/>
                  </a:lnTo>
                  <a:lnTo>
                    <a:pt x="84" y="5405"/>
                  </a:lnTo>
                  <a:lnTo>
                    <a:pt x="146" y="5696"/>
                  </a:lnTo>
                  <a:lnTo>
                    <a:pt x="416" y="6902"/>
                  </a:lnTo>
                  <a:lnTo>
                    <a:pt x="666" y="8004"/>
                  </a:lnTo>
                  <a:lnTo>
                    <a:pt x="936" y="8981"/>
                  </a:lnTo>
                  <a:lnTo>
                    <a:pt x="1081" y="9438"/>
                  </a:lnTo>
                  <a:lnTo>
                    <a:pt x="1227" y="9854"/>
                  </a:lnTo>
                  <a:lnTo>
                    <a:pt x="1393" y="10270"/>
                  </a:lnTo>
                  <a:lnTo>
                    <a:pt x="1580" y="10665"/>
                  </a:lnTo>
                  <a:lnTo>
                    <a:pt x="1788" y="11039"/>
                  </a:lnTo>
                  <a:lnTo>
                    <a:pt x="2017" y="11371"/>
                  </a:lnTo>
                  <a:lnTo>
                    <a:pt x="2266" y="11704"/>
                  </a:lnTo>
                  <a:lnTo>
                    <a:pt x="2557" y="12037"/>
                  </a:lnTo>
                  <a:lnTo>
                    <a:pt x="2890" y="12328"/>
                  </a:lnTo>
                  <a:lnTo>
                    <a:pt x="3243" y="12619"/>
                  </a:lnTo>
                  <a:lnTo>
                    <a:pt x="3638" y="12889"/>
                  </a:lnTo>
                  <a:lnTo>
                    <a:pt x="4033" y="13118"/>
                  </a:lnTo>
                  <a:lnTo>
                    <a:pt x="4449" y="13284"/>
                  </a:lnTo>
                  <a:lnTo>
                    <a:pt x="4865" y="13409"/>
                  </a:lnTo>
                  <a:lnTo>
                    <a:pt x="5301" y="13513"/>
                  </a:lnTo>
                  <a:lnTo>
                    <a:pt x="5738" y="13554"/>
                  </a:lnTo>
                  <a:lnTo>
                    <a:pt x="6154" y="13554"/>
                  </a:lnTo>
                  <a:lnTo>
                    <a:pt x="6590" y="13513"/>
                  </a:lnTo>
                  <a:lnTo>
                    <a:pt x="7027" y="13450"/>
                  </a:lnTo>
                  <a:lnTo>
                    <a:pt x="7443" y="13326"/>
                  </a:lnTo>
                  <a:lnTo>
                    <a:pt x="7838" y="13159"/>
                  </a:lnTo>
                  <a:lnTo>
                    <a:pt x="8233" y="12972"/>
                  </a:lnTo>
                  <a:lnTo>
                    <a:pt x="8607" y="12744"/>
                  </a:lnTo>
                  <a:lnTo>
                    <a:pt x="8960" y="12452"/>
                  </a:lnTo>
                  <a:lnTo>
                    <a:pt x="9293" y="12141"/>
                  </a:lnTo>
                  <a:lnTo>
                    <a:pt x="9584" y="11787"/>
                  </a:lnTo>
                  <a:lnTo>
                    <a:pt x="9792" y="11517"/>
                  </a:lnTo>
                  <a:lnTo>
                    <a:pt x="9958" y="11226"/>
                  </a:lnTo>
                  <a:lnTo>
                    <a:pt x="10124" y="10914"/>
                  </a:lnTo>
                  <a:lnTo>
                    <a:pt x="10249" y="10602"/>
                  </a:lnTo>
                  <a:lnTo>
                    <a:pt x="10353" y="10270"/>
                  </a:lnTo>
                  <a:lnTo>
                    <a:pt x="10436" y="9937"/>
                  </a:lnTo>
                  <a:lnTo>
                    <a:pt x="10499" y="9604"/>
                  </a:lnTo>
                  <a:lnTo>
                    <a:pt x="10519" y="9251"/>
                  </a:lnTo>
                  <a:lnTo>
                    <a:pt x="10540" y="8648"/>
                  </a:lnTo>
                  <a:lnTo>
                    <a:pt x="10519" y="8004"/>
                  </a:lnTo>
                  <a:lnTo>
                    <a:pt x="10478" y="7318"/>
                  </a:lnTo>
                  <a:lnTo>
                    <a:pt x="10374" y="6632"/>
                  </a:lnTo>
                  <a:lnTo>
                    <a:pt x="10249" y="5925"/>
                  </a:lnTo>
                  <a:lnTo>
                    <a:pt x="10083" y="5239"/>
                  </a:lnTo>
                  <a:lnTo>
                    <a:pt x="9854" y="4532"/>
                  </a:lnTo>
                  <a:lnTo>
                    <a:pt x="9605" y="3867"/>
                  </a:lnTo>
                  <a:lnTo>
                    <a:pt x="9459" y="3534"/>
                  </a:lnTo>
                  <a:lnTo>
                    <a:pt x="9293" y="3222"/>
                  </a:lnTo>
                  <a:lnTo>
                    <a:pt x="9127" y="2910"/>
                  </a:lnTo>
                  <a:lnTo>
                    <a:pt x="8940" y="2599"/>
                  </a:lnTo>
                  <a:lnTo>
                    <a:pt x="8752" y="2328"/>
                  </a:lnTo>
                  <a:lnTo>
                    <a:pt x="8545" y="2037"/>
                  </a:lnTo>
                  <a:lnTo>
                    <a:pt x="8337" y="1767"/>
                  </a:lnTo>
                  <a:lnTo>
                    <a:pt x="8108" y="1518"/>
                  </a:lnTo>
                  <a:lnTo>
                    <a:pt x="7858" y="1289"/>
                  </a:lnTo>
                  <a:lnTo>
                    <a:pt x="7609" y="1081"/>
                  </a:lnTo>
                  <a:lnTo>
                    <a:pt x="7339" y="873"/>
                  </a:lnTo>
                  <a:lnTo>
                    <a:pt x="7069" y="686"/>
                  </a:lnTo>
                  <a:lnTo>
                    <a:pt x="6777" y="520"/>
                  </a:lnTo>
                  <a:lnTo>
                    <a:pt x="6466" y="395"/>
                  </a:lnTo>
                  <a:lnTo>
                    <a:pt x="6154" y="270"/>
                  </a:lnTo>
                  <a:lnTo>
                    <a:pt x="5821" y="166"/>
                  </a:lnTo>
                  <a:lnTo>
                    <a:pt x="5364" y="62"/>
                  </a:lnTo>
                  <a:lnTo>
                    <a:pt x="4906"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4"/>
            <p:cNvSpPr/>
            <p:nvPr/>
          </p:nvSpPr>
          <p:spPr>
            <a:xfrm>
              <a:off x="7150049" y="970460"/>
              <a:ext cx="328821" cy="358391"/>
            </a:xfrm>
            <a:custGeom>
              <a:rect b="b" l="l" r="r" t="t"/>
              <a:pathLst>
                <a:path extrusionOk="0" h="15114" w="13867">
                  <a:moveTo>
                    <a:pt x="9729" y="0"/>
                  </a:moveTo>
                  <a:lnTo>
                    <a:pt x="9417" y="21"/>
                  </a:lnTo>
                  <a:lnTo>
                    <a:pt x="8814" y="84"/>
                  </a:lnTo>
                  <a:lnTo>
                    <a:pt x="8232" y="187"/>
                  </a:lnTo>
                  <a:lnTo>
                    <a:pt x="7962" y="250"/>
                  </a:lnTo>
                  <a:lnTo>
                    <a:pt x="7692" y="333"/>
                  </a:lnTo>
                  <a:lnTo>
                    <a:pt x="7463" y="416"/>
                  </a:lnTo>
                  <a:lnTo>
                    <a:pt x="7235" y="499"/>
                  </a:lnTo>
                  <a:lnTo>
                    <a:pt x="7027" y="603"/>
                  </a:lnTo>
                  <a:lnTo>
                    <a:pt x="6840" y="707"/>
                  </a:lnTo>
                  <a:lnTo>
                    <a:pt x="6985" y="728"/>
                  </a:lnTo>
                  <a:lnTo>
                    <a:pt x="7110" y="770"/>
                  </a:lnTo>
                  <a:lnTo>
                    <a:pt x="7235" y="811"/>
                  </a:lnTo>
                  <a:lnTo>
                    <a:pt x="7359" y="853"/>
                  </a:lnTo>
                  <a:lnTo>
                    <a:pt x="7463" y="915"/>
                  </a:lnTo>
                  <a:lnTo>
                    <a:pt x="7567" y="998"/>
                  </a:lnTo>
                  <a:lnTo>
                    <a:pt x="7713" y="1144"/>
                  </a:lnTo>
                  <a:lnTo>
                    <a:pt x="7837" y="1331"/>
                  </a:lnTo>
                  <a:lnTo>
                    <a:pt x="7900" y="1497"/>
                  </a:lnTo>
                  <a:lnTo>
                    <a:pt x="7900" y="1580"/>
                  </a:lnTo>
                  <a:lnTo>
                    <a:pt x="7900" y="1663"/>
                  </a:lnTo>
                  <a:lnTo>
                    <a:pt x="7879" y="1747"/>
                  </a:lnTo>
                  <a:lnTo>
                    <a:pt x="7858" y="1809"/>
                  </a:lnTo>
                  <a:lnTo>
                    <a:pt x="7733" y="1767"/>
                  </a:lnTo>
                  <a:lnTo>
                    <a:pt x="7401" y="1684"/>
                  </a:lnTo>
                  <a:lnTo>
                    <a:pt x="6881" y="1601"/>
                  </a:lnTo>
                  <a:lnTo>
                    <a:pt x="6237" y="1518"/>
                  </a:lnTo>
                  <a:lnTo>
                    <a:pt x="5883" y="1476"/>
                  </a:lnTo>
                  <a:lnTo>
                    <a:pt x="5114" y="1476"/>
                  </a:lnTo>
                  <a:lnTo>
                    <a:pt x="4740" y="1518"/>
                  </a:lnTo>
                  <a:lnTo>
                    <a:pt x="4345" y="1560"/>
                  </a:lnTo>
                  <a:lnTo>
                    <a:pt x="3971" y="1663"/>
                  </a:lnTo>
                  <a:lnTo>
                    <a:pt x="3596" y="1788"/>
                  </a:lnTo>
                  <a:lnTo>
                    <a:pt x="3264" y="1955"/>
                  </a:lnTo>
                  <a:lnTo>
                    <a:pt x="3409" y="2017"/>
                  </a:lnTo>
                  <a:lnTo>
                    <a:pt x="3555" y="2100"/>
                  </a:lnTo>
                  <a:lnTo>
                    <a:pt x="3680" y="2183"/>
                  </a:lnTo>
                  <a:lnTo>
                    <a:pt x="3804" y="2287"/>
                  </a:lnTo>
                  <a:lnTo>
                    <a:pt x="3888" y="2412"/>
                  </a:lnTo>
                  <a:lnTo>
                    <a:pt x="3950" y="2537"/>
                  </a:lnTo>
                  <a:lnTo>
                    <a:pt x="3991" y="2682"/>
                  </a:lnTo>
                  <a:lnTo>
                    <a:pt x="3991" y="2807"/>
                  </a:lnTo>
                  <a:lnTo>
                    <a:pt x="3950" y="2952"/>
                  </a:lnTo>
                  <a:lnTo>
                    <a:pt x="3846" y="3077"/>
                  </a:lnTo>
                  <a:lnTo>
                    <a:pt x="3680" y="3223"/>
                  </a:lnTo>
                  <a:lnTo>
                    <a:pt x="3472" y="3347"/>
                  </a:lnTo>
                  <a:lnTo>
                    <a:pt x="3181" y="3451"/>
                  </a:lnTo>
                  <a:lnTo>
                    <a:pt x="2827" y="3576"/>
                  </a:lnTo>
                  <a:lnTo>
                    <a:pt x="2391" y="3659"/>
                  </a:lnTo>
                  <a:lnTo>
                    <a:pt x="1871" y="3742"/>
                  </a:lnTo>
                  <a:lnTo>
                    <a:pt x="1622" y="3784"/>
                  </a:lnTo>
                  <a:lnTo>
                    <a:pt x="1393" y="3825"/>
                  </a:lnTo>
                  <a:lnTo>
                    <a:pt x="1164" y="3888"/>
                  </a:lnTo>
                  <a:lnTo>
                    <a:pt x="977" y="3971"/>
                  </a:lnTo>
                  <a:lnTo>
                    <a:pt x="790" y="4054"/>
                  </a:lnTo>
                  <a:lnTo>
                    <a:pt x="644" y="4158"/>
                  </a:lnTo>
                  <a:lnTo>
                    <a:pt x="499" y="4262"/>
                  </a:lnTo>
                  <a:lnTo>
                    <a:pt x="374" y="4387"/>
                  </a:lnTo>
                  <a:lnTo>
                    <a:pt x="291" y="4512"/>
                  </a:lnTo>
                  <a:lnTo>
                    <a:pt x="187" y="4636"/>
                  </a:lnTo>
                  <a:lnTo>
                    <a:pt x="125" y="4761"/>
                  </a:lnTo>
                  <a:lnTo>
                    <a:pt x="62" y="4906"/>
                  </a:lnTo>
                  <a:lnTo>
                    <a:pt x="21" y="5031"/>
                  </a:lnTo>
                  <a:lnTo>
                    <a:pt x="0" y="5177"/>
                  </a:lnTo>
                  <a:lnTo>
                    <a:pt x="0" y="5322"/>
                  </a:lnTo>
                  <a:lnTo>
                    <a:pt x="0" y="5468"/>
                  </a:lnTo>
                  <a:lnTo>
                    <a:pt x="21" y="5738"/>
                  </a:lnTo>
                  <a:lnTo>
                    <a:pt x="125" y="6008"/>
                  </a:lnTo>
                  <a:lnTo>
                    <a:pt x="250" y="6258"/>
                  </a:lnTo>
                  <a:lnTo>
                    <a:pt x="395" y="6486"/>
                  </a:lnTo>
                  <a:lnTo>
                    <a:pt x="499" y="6570"/>
                  </a:lnTo>
                  <a:lnTo>
                    <a:pt x="603" y="6653"/>
                  </a:lnTo>
                  <a:lnTo>
                    <a:pt x="707" y="6736"/>
                  </a:lnTo>
                  <a:lnTo>
                    <a:pt x="811" y="6798"/>
                  </a:lnTo>
                  <a:lnTo>
                    <a:pt x="936" y="6840"/>
                  </a:lnTo>
                  <a:lnTo>
                    <a:pt x="1060" y="6881"/>
                  </a:lnTo>
                  <a:lnTo>
                    <a:pt x="1185" y="6902"/>
                  </a:lnTo>
                  <a:lnTo>
                    <a:pt x="1331" y="6902"/>
                  </a:lnTo>
                  <a:lnTo>
                    <a:pt x="1185" y="7131"/>
                  </a:lnTo>
                  <a:lnTo>
                    <a:pt x="1039" y="7401"/>
                  </a:lnTo>
                  <a:lnTo>
                    <a:pt x="894" y="7692"/>
                  </a:lnTo>
                  <a:lnTo>
                    <a:pt x="769" y="8025"/>
                  </a:lnTo>
                  <a:lnTo>
                    <a:pt x="644" y="8357"/>
                  </a:lnTo>
                  <a:lnTo>
                    <a:pt x="541" y="8690"/>
                  </a:lnTo>
                  <a:lnTo>
                    <a:pt x="457" y="9043"/>
                  </a:lnTo>
                  <a:lnTo>
                    <a:pt x="416" y="9418"/>
                  </a:lnTo>
                  <a:lnTo>
                    <a:pt x="395" y="9771"/>
                  </a:lnTo>
                  <a:lnTo>
                    <a:pt x="395" y="10124"/>
                  </a:lnTo>
                  <a:lnTo>
                    <a:pt x="437" y="10457"/>
                  </a:lnTo>
                  <a:lnTo>
                    <a:pt x="520" y="10790"/>
                  </a:lnTo>
                  <a:lnTo>
                    <a:pt x="582" y="10956"/>
                  </a:lnTo>
                  <a:lnTo>
                    <a:pt x="665" y="11102"/>
                  </a:lnTo>
                  <a:lnTo>
                    <a:pt x="748" y="11268"/>
                  </a:lnTo>
                  <a:lnTo>
                    <a:pt x="832" y="11393"/>
                  </a:lnTo>
                  <a:lnTo>
                    <a:pt x="956" y="11538"/>
                  </a:lnTo>
                  <a:lnTo>
                    <a:pt x="1081" y="11663"/>
                  </a:lnTo>
                  <a:lnTo>
                    <a:pt x="1206" y="11788"/>
                  </a:lnTo>
                  <a:lnTo>
                    <a:pt x="1372" y="11891"/>
                  </a:lnTo>
                  <a:lnTo>
                    <a:pt x="1684" y="12099"/>
                  </a:lnTo>
                  <a:lnTo>
                    <a:pt x="1996" y="12328"/>
                  </a:lnTo>
                  <a:lnTo>
                    <a:pt x="2266" y="12557"/>
                  </a:lnTo>
                  <a:lnTo>
                    <a:pt x="2536" y="12785"/>
                  </a:lnTo>
                  <a:lnTo>
                    <a:pt x="2807" y="13014"/>
                  </a:lnTo>
                  <a:lnTo>
                    <a:pt x="3035" y="13243"/>
                  </a:lnTo>
                  <a:lnTo>
                    <a:pt x="3243" y="13471"/>
                  </a:lnTo>
                  <a:lnTo>
                    <a:pt x="3430" y="13700"/>
                  </a:lnTo>
                  <a:lnTo>
                    <a:pt x="3576" y="13929"/>
                  </a:lnTo>
                  <a:lnTo>
                    <a:pt x="3721" y="14137"/>
                  </a:lnTo>
                  <a:lnTo>
                    <a:pt x="3825" y="14324"/>
                  </a:lnTo>
                  <a:lnTo>
                    <a:pt x="3908" y="14511"/>
                  </a:lnTo>
                  <a:lnTo>
                    <a:pt x="3950" y="14698"/>
                  </a:lnTo>
                  <a:lnTo>
                    <a:pt x="3971" y="14843"/>
                  </a:lnTo>
                  <a:lnTo>
                    <a:pt x="3950" y="14989"/>
                  </a:lnTo>
                  <a:lnTo>
                    <a:pt x="3908" y="15114"/>
                  </a:lnTo>
                  <a:lnTo>
                    <a:pt x="4012" y="15114"/>
                  </a:lnTo>
                  <a:lnTo>
                    <a:pt x="4158" y="15072"/>
                  </a:lnTo>
                  <a:lnTo>
                    <a:pt x="4303" y="15031"/>
                  </a:lnTo>
                  <a:lnTo>
                    <a:pt x="4449" y="14968"/>
                  </a:lnTo>
                  <a:lnTo>
                    <a:pt x="4574" y="14885"/>
                  </a:lnTo>
                  <a:lnTo>
                    <a:pt x="4719" y="14781"/>
                  </a:lnTo>
                  <a:lnTo>
                    <a:pt x="4844" y="14656"/>
                  </a:lnTo>
                  <a:lnTo>
                    <a:pt x="4969" y="14511"/>
                  </a:lnTo>
                  <a:lnTo>
                    <a:pt x="5072" y="14345"/>
                  </a:lnTo>
                  <a:lnTo>
                    <a:pt x="5156" y="14157"/>
                  </a:lnTo>
                  <a:lnTo>
                    <a:pt x="5218" y="13950"/>
                  </a:lnTo>
                  <a:lnTo>
                    <a:pt x="5239" y="13721"/>
                  </a:lnTo>
                  <a:lnTo>
                    <a:pt x="5239" y="13471"/>
                  </a:lnTo>
                  <a:lnTo>
                    <a:pt x="5197" y="13201"/>
                  </a:lnTo>
                  <a:lnTo>
                    <a:pt x="5114" y="12910"/>
                  </a:lnTo>
                  <a:lnTo>
                    <a:pt x="4989" y="12578"/>
                  </a:lnTo>
                  <a:lnTo>
                    <a:pt x="5176" y="12578"/>
                  </a:lnTo>
                  <a:lnTo>
                    <a:pt x="5343" y="12557"/>
                  </a:lnTo>
                  <a:lnTo>
                    <a:pt x="5509" y="12515"/>
                  </a:lnTo>
                  <a:lnTo>
                    <a:pt x="5655" y="12453"/>
                  </a:lnTo>
                  <a:lnTo>
                    <a:pt x="5779" y="12390"/>
                  </a:lnTo>
                  <a:lnTo>
                    <a:pt x="5904" y="12286"/>
                  </a:lnTo>
                  <a:lnTo>
                    <a:pt x="6008" y="12183"/>
                  </a:lnTo>
                  <a:lnTo>
                    <a:pt x="6112" y="12079"/>
                  </a:lnTo>
                  <a:lnTo>
                    <a:pt x="6195" y="11933"/>
                  </a:lnTo>
                  <a:lnTo>
                    <a:pt x="6257" y="11808"/>
                  </a:lnTo>
                  <a:lnTo>
                    <a:pt x="6320" y="11642"/>
                  </a:lnTo>
                  <a:lnTo>
                    <a:pt x="6382" y="11497"/>
                  </a:lnTo>
                  <a:lnTo>
                    <a:pt x="6465" y="11143"/>
                  </a:lnTo>
                  <a:lnTo>
                    <a:pt x="6507" y="10790"/>
                  </a:lnTo>
                  <a:lnTo>
                    <a:pt x="6507" y="10395"/>
                  </a:lnTo>
                  <a:lnTo>
                    <a:pt x="6486" y="10021"/>
                  </a:lnTo>
                  <a:lnTo>
                    <a:pt x="6424" y="9626"/>
                  </a:lnTo>
                  <a:lnTo>
                    <a:pt x="6361" y="9251"/>
                  </a:lnTo>
                  <a:lnTo>
                    <a:pt x="6257" y="8877"/>
                  </a:lnTo>
                  <a:lnTo>
                    <a:pt x="6133" y="8545"/>
                  </a:lnTo>
                  <a:lnTo>
                    <a:pt x="5987" y="8253"/>
                  </a:lnTo>
                  <a:lnTo>
                    <a:pt x="5821" y="7983"/>
                  </a:lnTo>
                  <a:lnTo>
                    <a:pt x="6091" y="8004"/>
                  </a:lnTo>
                  <a:lnTo>
                    <a:pt x="6361" y="8025"/>
                  </a:lnTo>
                  <a:lnTo>
                    <a:pt x="6652" y="8025"/>
                  </a:lnTo>
                  <a:lnTo>
                    <a:pt x="6964" y="8004"/>
                  </a:lnTo>
                  <a:lnTo>
                    <a:pt x="7255" y="7983"/>
                  </a:lnTo>
                  <a:lnTo>
                    <a:pt x="7567" y="7942"/>
                  </a:lnTo>
                  <a:lnTo>
                    <a:pt x="7879" y="7879"/>
                  </a:lnTo>
                  <a:lnTo>
                    <a:pt x="8191" y="7796"/>
                  </a:lnTo>
                  <a:lnTo>
                    <a:pt x="8835" y="7609"/>
                  </a:lnTo>
                  <a:lnTo>
                    <a:pt x="9459" y="7380"/>
                  </a:lnTo>
                  <a:lnTo>
                    <a:pt x="10103" y="7110"/>
                  </a:lnTo>
                  <a:lnTo>
                    <a:pt x="10706" y="6798"/>
                  </a:lnTo>
                  <a:lnTo>
                    <a:pt x="11288" y="6445"/>
                  </a:lnTo>
                  <a:lnTo>
                    <a:pt x="11829" y="6050"/>
                  </a:lnTo>
                  <a:lnTo>
                    <a:pt x="12078" y="5842"/>
                  </a:lnTo>
                  <a:lnTo>
                    <a:pt x="12328" y="5634"/>
                  </a:lnTo>
                  <a:lnTo>
                    <a:pt x="12556" y="5426"/>
                  </a:lnTo>
                  <a:lnTo>
                    <a:pt x="12764" y="5198"/>
                  </a:lnTo>
                  <a:lnTo>
                    <a:pt x="12972" y="4969"/>
                  </a:lnTo>
                  <a:lnTo>
                    <a:pt x="13138" y="4740"/>
                  </a:lnTo>
                  <a:lnTo>
                    <a:pt x="13305" y="4512"/>
                  </a:lnTo>
                  <a:lnTo>
                    <a:pt x="13450" y="4283"/>
                  </a:lnTo>
                  <a:lnTo>
                    <a:pt x="13575" y="4033"/>
                  </a:lnTo>
                  <a:lnTo>
                    <a:pt x="13679" y="3784"/>
                  </a:lnTo>
                  <a:lnTo>
                    <a:pt x="13762" y="3555"/>
                  </a:lnTo>
                  <a:lnTo>
                    <a:pt x="13804" y="3306"/>
                  </a:lnTo>
                  <a:lnTo>
                    <a:pt x="13866" y="2952"/>
                  </a:lnTo>
                  <a:lnTo>
                    <a:pt x="13866" y="2641"/>
                  </a:lnTo>
                  <a:lnTo>
                    <a:pt x="13845" y="2329"/>
                  </a:lnTo>
                  <a:lnTo>
                    <a:pt x="13783" y="2058"/>
                  </a:lnTo>
                  <a:lnTo>
                    <a:pt x="13700" y="1788"/>
                  </a:lnTo>
                  <a:lnTo>
                    <a:pt x="13575" y="1560"/>
                  </a:lnTo>
                  <a:lnTo>
                    <a:pt x="13450" y="1331"/>
                  </a:lnTo>
                  <a:lnTo>
                    <a:pt x="13284" y="1123"/>
                  </a:lnTo>
                  <a:lnTo>
                    <a:pt x="13076" y="936"/>
                  </a:lnTo>
                  <a:lnTo>
                    <a:pt x="12868" y="770"/>
                  </a:lnTo>
                  <a:lnTo>
                    <a:pt x="12640" y="624"/>
                  </a:lnTo>
                  <a:lnTo>
                    <a:pt x="12390" y="499"/>
                  </a:lnTo>
                  <a:lnTo>
                    <a:pt x="12141" y="375"/>
                  </a:lnTo>
                  <a:lnTo>
                    <a:pt x="11870" y="291"/>
                  </a:lnTo>
                  <a:lnTo>
                    <a:pt x="11579" y="208"/>
                  </a:lnTo>
                  <a:lnTo>
                    <a:pt x="11288" y="125"/>
                  </a:lnTo>
                  <a:lnTo>
                    <a:pt x="10976" y="84"/>
                  </a:lnTo>
                  <a:lnTo>
                    <a:pt x="10665" y="42"/>
                  </a:lnTo>
                  <a:lnTo>
                    <a:pt x="10353" y="21"/>
                  </a:lnTo>
                  <a:lnTo>
                    <a:pt x="1004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4"/>
            <p:cNvSpPr/>
            <p:nvPr/>
          </p:nvSpPr>
          <p:spPr>
            <a:xfrm>
              <a:off x="7139188" y="1127694"/>
              <a:ext cx="52286" cy="62648"/>
            </a:xfrm>
            <a:custGeom>
              <a:rect b="b" l="l" r="r" t="t"/>
              <a:pathLst>
                <a:path extrusionOk="0" h="2642" w="2205">
                  <a:moveTo>
                    <a:pt x="2204" y="1"/>
                  </a:moveTo>
                  <a:lnTo>
                    <a:pt x="1955" y="43"/>
                  </a:lnTo>
                  <a:lnTo>
                    <a:pt x="1705" y="105"/>
                  </a:lnTo>
                  <a:lnTo>
                    <a:pt x="1497" y="167"/>
                  </a:lnTo>
                  <a:lnTo>
                    <a:pt x="1290" y="271"/>
                  </a:lnTo>
                  <a:lnTo>
                    <a:pt x="1082" y="396"/>
                  </a:lnTo>
                  <a:lnTo>
                    <a:pt x="915" y="521"/>
                  </a:lnTo>
                  <a:lnTo>
                    <a:pt x="749" y="666"/>
                  </a:lnTo>
                  <a:lnTo>
                    <a:pt x="604" y="833"/>
                  </a:lnTo>
                  <a:lnTo>
                    <a:pt x="458" y="1020"/>
                  </a:lnTo>
                  <a:lnTo>
                    <a:pt x="354" y="1207"/>
                  </a:lnTo>
                  <a:lnTo>
                    <a:pt x="250" y="1415"/>
                  </a:lnTo>
                  <a:lnTo>
                    <a:pt x="167" y="1643"/>
                  </a:lnTo>
                  <a:lnTo>
                    <a:pt x="105" y="1872"/>
                  </a:lnTo>
                  <a:lnTo>
                    <a:pt x="42" y="2121"/>
                  </a:lnTo>
                  <a:lnTo>
                    <a:pt x="1" y="2392"/>
                  </a:lnTo>
                  <a:lnTo>
                    <a:pt x="1" y="2641"/>
                  </a:lnTo>
                  <a:lnTo>
                    <a:pt x="209" y="2288"/>
                  </a:lnTo>
                  <a:lnTo>
                    <a:pt x="458" y="1914"/>
                  </a:lnTo>
                  <a:lnTo>
                    <a:pt x="708" y="1581"/>
                  </a:lnTo>
                  <a:lnTo>
                    <a:pt x="978" y="1227"/>
                  </a:lnTo>
                  <a:lnTo>
                    <a:pt x="1269" y="916"/>
                  </a:lnTo>
                  <a:lnTo>
                    <a:pt x="1560" y="604"/>
                  </a:lnTo>
                  <a:lnTo>
                    <a:pt x="1872" y="292"/>
                  </a:lnTo>
                  <a:lnTo>
                    <a:pt x="220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4"/>
            <p:cNvSpPr/>
            <p:nvPr/>
          </p:nvSpPr>
          <p:spPr>
            <a:xfrm>
              <a:off x="7220046" y="1224319"/>
              <a:ext cx="73959" cy="83326"/>
            </a:xfrm>
            <a:custGeom>
              <a:rect b="b" l="l" r="r" t="t"/>
              <a:pathLst>
                <a:path extrusionOk="0" h="3514" w="3119">
                  <a:moveTo>
                    <a:pt x="1102" y="1"/>
                  </a:moveTo>
                  <a:lnTo>
                    <a:pt x="915" y="21"/>
                  </a:lnTo>
                  <a:lnTo>
                    <a:pt x="769" y="63"/>
                  </a:lnTo>
                  <a:lnTo>
                    <a:pt x="624" y="125"/>
                  </a:lnTo>
                  <a:lnTo>
                    <a:pt x="478" y="188"/>
                  </a:lnTo>
                  <a:lnTo>
                    <a:pt x="374" y="292"/>
                  </a:lnTo>
                  <a:lnTo>
                    <a:pt x="270" y="396"/>
                  </a:lnTo>
                  <a:lnTo>
                    <a:pt x="187" y="520"/>
                  </a:lnTo>
                  <a:lnTo>
                    <a:pt x="125" y="666"/>
                  </a:lnTo>
                  <a:lnTo>
                    <a:pt x="62" y="791"/>
                  </a:lnTo>
                  <a:lnTo>
                    <a:pt x="21" y="957"/>
                  </a:lnTo>
                  <a:lnTo>
                    <a:pt x="0" y="1102"/>
                  </a:lnTo>
                  <a:lnTo>
                    <a:pt x="0" y="1269"/>
                  </a:lnTo>
                  <a:lnTo>
                    <a:pt x="21" y="1435"/>
                  </a:lnTo>
                  <a:lnTo>
                    <a:pt x="62" y="1601"/>
                  </a:lnTo>
                  <a:lnTo>
                    <a:pt x="104" y="1768"/>
                  </a:lnTo>
                  <a:lnTo>
                    <a:pt x="166" y="1913"/>
                  </a:lnTo>
                  <a:lnTo>
                    <a:pt x="312" y="2183"/>
                  </a:lnTo>
                  <a:lnTo>
                    <a:pt x="478" y="2412"/>
                  </a:lnTo>
                  <a:lnTo>
                    <a:pt x="665" y="2641"/>
                  </a:lnTo>
                  <a:lnTo>
                    <a:pt x="873" y="2828"/>
                  </a:lnTo>
                  <a:lnTo>
                    <a:pt x="1081" y="3015"/>
                  </a:lnTo>
                  <a:lnTo>
                    <a:pt x="1331" y="3181"/>
                  </a:lnTo>
                  <a:lnTo>
                    <a:pt x="1580" y="3306"/>
                  </a:lnTo>
                  <a:lnTo>
                    <a:pt x="1850" y="3431"/>
                  </a:lnTo>
                  <a:lnTo>
                    <a:pt x="2017" y="3472"/>
                  </a:lnTo>
                  <a:lnTo>
                    <a:pt x="2183" y="3514"/>
                  </a:lnTo>
                  <a:lnTo>
                    <a:pt x="2328" y="3514"/>
                  </a:lnTo>
                  <a:lnTo>
                    <a:pt x="2474" y="3493"/>
                  </a:lnTo>
                  <a:lnTo>
                    <a:pt x="2599" y="3431"/>
                  </a:lnTo>
                  <a:lnTo>
                    <a:pt x="2723" y="3368"/>
                  </a:lnTo>
                  <a:lnTo>
                    <a:pt x="2827" y="3285"/>
                  </a:lnTo>
                  <a:lnTo>
                    <a:pt x="2910" y="3202"/>
                  </a:lnTo>
                  <a:lnTo>
                    <a:pt x="2973" y="3077"/>
                  </a:lnTo>
                  <a:lnTo>
                    <a:pt x="3035" y="2953"/>
                  </a:lnTo>
                  <a:lnTo>
                    <a:pt x="3077" y="2807"/>
                  </a:lnTo>
                  <a:lnTo>
                    <a:pt x="3118" y="2661"/>
                  </a:lnTo>
                  <a:lnTo>
                    <a:pt x="3118" y="2495"/>
                  </a:lnTo>
                  <a:lnTo>
                    <a:pt x="3118" y="2329"/>
                  </a:lnTo>
                  <a:lnTo>
                    <a:pt x="3098" y="2163"/>
                  </a:lnTo>
                  <a:lnTo>
                    <a:pt x="3056" y="1996"/>
                  </a:lnTo>
                  <a:lnTo>
                    <a:pt x="2952" y="1664"/>
                  </a:lnTo>
                  <a:lnTo>
                    <a:pt x="2807" y="1310"/>
                  </a:lnTo>
                  <a:lnTo>
                    <a:pt x="2599" y="957"/>
                  </a:lnTo>
                  <a:lnTo>
                    <a:pt x="2474" y="791"/>
                  </a:lnTo>
                  <a:lnTo>
                    <a:pt x="2370" y="645"/>
                  </a:lnTo>
                  <a:lnTo>
                    <a:pt x="2224" y="499"/>
                  </a:lnTo>
                  <a:lnTo>
                    <a:pt x="2079" y="375"/>
                  </a:lnTo>
                  <a:lnTo>
                    <a:pt x="1933" y="250"/>
                  </a:lnTo>
                  <a:lnTo>
                    <a:pt x="1788" y="167"/>
                  </a:lnTo>
                  <a:lnTo>
                    <a:pt x="1622" y="84"/>
                  </a:lnTo>
                  <a:lnTo>
                    <a:pt x="1455" y="21"/>
                  </a:lnTo>
                  <a:lnTo>
                    <a:pt x="1289"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4"/>
            <p:cNvSpPr/>
            <p:nvPr/>
          </p:nvSpPr>
          <p:spPr>
            <a:xfrm>
              <a:off x="7370877" y="1190317"/>
              <a:ext cx="15793" cy="23665"/>
            </a:xfrm>
            <a:custGeom>
              <a:rect b="b" l="l" r="r" t="t"/>
              <a:pathLst>
                <a:path extrusionOk="0" h="998" w="666">
                  <a:moveTo>
                    <a:pt x="250" y="0"/>
                  </a:moveTo>
                  <a:lnTo>
                    <a:pt x="187" y="21"/>
                  </a:lnTo>
                  <a:lnTo>
                    <a:pt x="125" y="62"/>
                  </a:lnTo>
                  <a:lnTo>
                    <a:pt x="84" y="125"/>
                  </a:lnTo>
                  <a:lnTo>
                    <a:pt x="42" y="187"/>
                  </a:lnTo>
                  <a:lnTo>
                    <a:pt x="0" y="270"/>
                  </a:lnTo>
                  <a:lnTo>
                    <a:pt x="0" y="354"/>
                  </a:lnTo>
                  <a:lnTo>
                    <a:pt x="0" y="457"/>
                  </a:lnTo>
                  <a:lnTo>
                    <a:pt x="0" y="561"/>
                  </a:lnTo>
                  <a:lnTo>
                    <a:pt x="21" y="645"/>
                  </a:lnTo>
                  <a:lnTo>
                    <a:pt x="63" y="749"/>
                  </a:lnTo>
                  <a:lnTo>
                    <a:pt x="104" y="832"/>
                  </a:lnTo>
                  <a:lnTo>
                    <a:pt x="167" y="894"/>
                  </a:lnTo>
                  <a:lnTo>
                    <a:pt x="229" y="936"/>
                  </a:lnTo>
                  <a:lnTo>
                    <a:pt x="291" y="977"/>
                  </a:lnTo>
                  <a:lnTo>
                    <a:pt x="354" y="998"/>
                  </a:lnTo>
                  <a:lnTo>
                    <a:pt x="416" y="998"/>
                  </a:lnTo>
                  <a:lnTo>
                    <a:pt x="479" y="977"/>
                  </a:lnTo>
                  <a:lnTo>
                    <a:pt x="541" y="936"/>
                  </a:lnTo>
                  <a:lnTo>
                    <a:pt x="582" y="873"/>
                  </a:lnTo>
                  <a:lnTo>
                    <a:pt x="624" y="811"/>
                  </a:lnTo>
                  <a:lnTo>
                    <a:pt x="645" y="728"/>
                  </a:lnTo>
                  <a:lnTo>
                    <a:pt x="666" y="645"/>
                  </a:lnTo>
                  <a:lnTo>
                    <a:pt x="666" y="541"/>
                  </a:lnTo>
                  <a:lnTo>
                    <a:pt x="666" y="437"/>
                  </a:lnTo>
                  <a:lnTo>
                    <a:pt x="645" y="354"/>
                  </a:lnTo>
                  <a:lnTo>
                    <a:pt x="603" y="250"/>
                  </a:lnTo>
                  <a:lnTo>
                    <a:pt x="562" y="166"/>
                  </a:lnTo>
                  <a:lnTo>
                    <a:pt x="499" y="104"/>
                  </a:lnTo>
                  <a:lnTo>
                    <a:pt x="458" y="62"/>
                  </a:lnTo>
                  <a:lnTo>
                    <a:pt x="375" y="21"/>
                  </a:lnTo>
                  <a:lnTo>
                    <a:pt x="31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4"/>
            <p:cNvSpPr/>
            <p:nvPr/>
          </p:nvSpPr>
          <p:spPr>
            <a:xfrm>
              <a:off x="7445807" y="1179955"/>
              <a:ext cx="15793" cy="24187"/>
            </a:xfrm>
            <a:custGeom>
              <a:rect b="b" l="l" r="r" t="t"/>
              <a:pathLst>
                <a:path extrusionOk="0" h="1020" w="666">
                  <a:moveTo>
                    <a:pt x="312" y="1"/>
                  </a:moveTo>
                  <a:lnTo>
                    <a:pt x="250" y="21"/>
                  </a:lnTo>
                  <a:lnTo>
                    <a:pt x="187" y="42"/>
                  </a:lnTo>
                  <a:lnTo>
                    <a:pt x="125" y="84"/>
                  </a:lnTo>
                  <a:lnTo>
                    <a:pt x="83" y="125"/>
                  </a:lnTo>
                  <a:lnTo>
                    <a:pt x="42" y="208"/>
                  </a:lnTo>
                  <a:lnTo>
                    <a:pt x="21" y="271"/>
                  </a:lnTo>
                  <a:lnTo>
                    <a:pt x="0" y="375"/>
                  </a:lnTo>
                  <a:lnTo>
                    <a:pt x="0" y="458"/>
                  </a:lnTo>
                  <a:lnTo>
                    <a:pt x="0" y="562"/>
                  </a:lnTo>
                  <a:lnTo>
                    <a:pt x="21" y="666"/>
                  </a:lnTo>
                  <a:lnTo>
                    <a:pt x="63" y="749"/>
                  </a:lnTo>
                  <a:lnTo>
                    <a:pt x="104" y="832"/>
                  </a:lnTo>
                  <a:lnTo>
                    <a:pt x="167" y="915"/>
                  </a:lnTo>
                  <a:lnTo>
                    <a:pt x="208" y="957"/>
                  </a:lnTo>
                  <a:lnTo>
                    <a:pt x="291" y="998"/>
                  </a:lnTo>
                  <a:lnTo>
                    <a:pt x="354" y="1019"/>
                  </a:lnTo>
                  <a:lnTo>
                    <a:pt x="416" y="998"/>
                  </a:lnTo>
                  <a:lnTo>
                    <a:pt x="478" y="978"/>
                  </a:lnTo>
                  <a:lnTo>
                    <a:pt x="541" y="936"/>
                  </a:lnTo>
                  <a:lnTo>
                    <a:pt x="582" y="894"/>
                  </a:lnTo>
                  <a:lnTo>
                    <a:pt x="624" y="832"/>
                  </a:lnTo>
                  <a:lnTo>
                    <a:pt x="665" y="749"/>
                  </a:lnTo>
                  <a:lnTo>
                    <a:pt x="665" y="645"/>
                  </a:lnTo>
                  <a:lnTo>
                    <a:pt x="665" y="562"/>
                  </a:lnTo>
                  <a:lnTo>
                    <a:pt x="665" y="458"/>
                  </a:lnTo>
                  <a:lnTo>
                    <a:pt x="645" y="354"/>
                  </a:lnTo>
                  <a:lnTo>
                    <a:pt x="603" y="271"/>
                  </a:lnTo>
                  <a:lnTo>
                    <a:pt x="562" y="188"/>
                  </a:lnTo>
                  <a:lnTo>
                    <a:pt x="499" y="105"/>
                  </a:lnTo>
                  <a:lnTo>
                    <a:pt x="458" y="63"/>
                  </a:lnTo>
                  <a:lnTo>
                    <a:pt x="374" y="21"/>
                  </a:lnTo>
                  <a:lnTo>
                    <a:pt x="31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4"/>
            <p:cNvSpPr/>
            <p:nvPr/>
          </p:nvSpPr>
          <p:spPr>
            <a:xfrm>
              <a:off x="7422640" y="1199683"/>
              <a:ext cx="40928" cy="63123"/>
            </a:xfrm>
            <a:custGeom>
              <a:rect b="b" l="l" r="r" t="t"/>
              <a:pathLst>
                <a:path extrusionOk="0" h="2662" w="1726">
                  <a:moveTo>
                    <a:pt x="0" y="0"/>
                  </a:moveTo>
                  <a:lnTo>
                    <a:pt x="437" y="2661"/>
                  </a:lnTo>
                  <a:lnTo>
                    <a:pt x="749" y="2661"/>
                  </a:lnTo>
                  <a:lnTo>
                    <a:pt x="936" y="2619"/>
                  </a:lnTo>
                  <a:lnTo>
                    <a:pt x="1144" y="2578"/>
                  </a:lnTo>
                  <a:lnTo>
                    <a:pt x="1351" y="2495"/>
                  </a:lnTo>
                  <a:lnTo>
                    <a:pt x="1455" y="2453"/>
                  </a:lnTo>
                  <a:lnTo>
                    <a:pt x="1559" y="2391"/>
                  </a:lnTo>
                  <a:lnTo>
                    <a:pt x="1642" y="2308"/>
                  </a:lnTo>
                  <a:lnTo>
                    <a:pt x="1726" y="2204"/>
                  </a:lnTo>
                  <a:lnTo>
                    <a:pt x="1248" y="1705"/>
                  </a:lnTo>
                  <a:lnTo>
                    <a:pt x="790" y="1164"/>
                  </a:lnTo>
                  <a:lnTo>
                    <a:pt x="374" y="603"/>
                  </a:lnTo>
                  <a:lnTo>
                    <a:pt x="0" y="0"/>
                  </a:lnTo>
                  <a:close/>
                </a:path>
              </a:pathLst>
            </a:custGeom>
            <a:solidFill>
              <a:srgbClr val="ED8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4"/>
            <p:cNvSpPr/>
            <p:nvPr/>
          </p:nvSpPr>
          <p:spPr>
            <a:xfrm>
              <a:off x="7366941" y="1263752"/>
              <a:ext cx="52262" cy="19753"/>
            </a:xfrm>
            <a:custGeom>
              <a:rect b="b" l="l" r="r" t="t"/>
              <a:pathLst>
                <a:path extrusionOk="0" h="833" w="2204">
                  <a:moveTo>
                    <a:pt x="42" y="1"/>
                  </a:moveTo>
                  <a:lnTo>
                    <a:pt x="21" y="21"/>
                  </a:lnTo>
                  <a:lnTo>
                    <a:pt x="0" y="84"/>
                  </a:lnTo>
                  <a:lnTo>
                    <a:pt x="21" y="125"/>
                  </a:lnTo>
                  <a:lnTo>
                    <a:pt x="208" y="292"/>
                  </a:lnTo>
                  <a:lnTo>
                    <a:pt x="395" y="437"/>
                  </a:lnTo>
                  <a:lnTo>
                    <a:pt x="603" y="562"/>
                  </a:lnTo>
                  <a:lnTo>
                    <a:pt x="832" y="666"/>
                  </a:lnTo>
                  <a:lnTo>
                    <a:pt x="1060" y="749"/>
                  </a:lnTo>
                  <a:lnTo>
                    <a:pt x="1289" y="791"/>
                  </a:lnTo>
                  <a:lnTo>
                    <a:pt x="1538" y="832"/>
                  </a:lnTo>
                  <a:lnTo>
                    <a:pt x="1954" y="832"/>
                  </a:lnTo>
                  <a:lnTo>
                    <a:pt x="2100" y="811"/>
                  </a:lnTo>
                  <a:lnTo>
                    <a:pt x="2141" y="811"/>
                  </a:lnTo>
                  <a:lnTo>
                    <a:pt x="2162" y="791"/>
                  </a:lnTo>
                  <a:lnTo>
                    <a:pt x="2183" y="770"/>
                  </a:lnTo>
                  <a:lnTo>
                    <a:pt x="2204" y="728"/>
                  </a:lnTo>
                  <a:lnTo>
                    <a:pt x="2183" y="687"/>
                  </a:lnTo>
                  <a:lnTo>
                    <a:pt x="2183" y="666"/>
                  </a:lnTo>
                  <a:lnTo>
                    <a:pt x="2141" y="645"/>
                  </a:lnTo>
                  <a:lnTo>
                    <a:pt x="2079" y="645"/>
                  </a:lnTo>
                  <a:lnTo>
                    <a:pt x="1829" y="666"/>
                  </a:lnTo>
                  <a:lnTo>
                    <a:pt x="1559" y="666"/>
                  </a:lnTo>
                  <a:lnTo>
                    <a:pt x="1289" y="624"/>
                  </a:lnTo>
                  <a:lnTo>
                    <a:pt x="1039" y="562"/>
                  </a:lnTo>
                  <a:lnTo>
                    <a:pt x="790" y="458"/>
                  </a:lnTo>
                  <a:lnTo>
                    <a:pt x="561" y="354"/>
                  </a:lnTo>
                  <a:lnTo>
                    <a:pt x="333" y="188"/>
                  </a:lnTo>
                  <a:lnTo>
                    <a:pt x="125" y="21"/>
                  </a:lnTo>
                  <a:lnTo>
                    <a:pt x="10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4"/>
            <p:cNvSpPr/>
            <p:nvPr/>
          </p:nvSpPr>
          <p:spPr>
            <a:xfrm>
              <a:off x="7365447" y="1264250"/>
              <a:ext cx="32059" cy="45860"/>
            </a:xfrm>
            <a:custGeom>
              <a:rect b="b" l="l" r="r" t="t"/>
              <a:pathLst>
                <a:path extrusionOk="0" h="1934" w="1352">
                  <a:moveTo>
                    <a:pt x="42" y="0"/>
                  </a:moveTo>
                  <a:lnTo>
                    <a:pt x="21" y="21"/>
                  </a:lnTo>
                  <a:lnTo>
                    <a:pt x="1" y="63"/>
                  </a:lnTo>
                  <a:lnTo>
                    <a:pt x="1" y="84"/>
                  </a:lnTo>
                  <a:lnTo>
                    <a:pt x="42" y="333"/>
                  </a:lnTo>
                  <a:lnTo>
                    <a:pt x="105" y="562"/>
                  </a:lnTo>
                  <a:lnTo>
                    <a:pt x="188" y="790"/>
                  </a:lnTo>
                  <a:lnTo>
                    <a:pt x="313" y="1019"/>
                  </a:lnTo>
                  <a:lnTo>
                    <a:pt x="437" y="1206"/>
                  </a:lnTo>
                  <a:lnTo>
                    <a:pt x="604" y="1393"/>
                  </a:lnTo>
                  <a:lnTo>
                    <a:pt x="770" y="1580"/>
                  </a:lnTo>
                  <a:lnTo>
                    <a:pt x="957" y="1726"/>
                  </a:lnTo>
                  <a:lnTo>
                    <a:pt x="1227" y="1913"/>
                  </a:lnTo>
                  <a:lnTo>
                    <a:pt x="1269" y="1934"/>
                  </a:lnTo>
                  <a:lnTo>
                    <a:pt x="1290" y="1913"/>
                  </a:lnTo>
                  <a:lnTo>
                    <a:pt x="1331" y="1913"/>
                  </a:lnTo>
                  <a:lnTo>
                    <a:pt x="1352" y="1892"/>
                  </a:lnTo>
                  <a:lnTo>
                    <a:pt x="1352" y="1871"/>
                  </a:lnTo>
                  <a:lnTo>
                    <a:pt x="1352" y="1851"/>
                  </a:lnTo>
                  <a:lnTo>
                    <a:pt x="1352" y="1830"/>
                  </a:lnTo>
                  <a:lnTo>
                    <a:pt x="1331" y="1788"/>
                  </a:lnTo>
                  <a:lnTo>
                    <a:pt x="1310" y="1767"/>
                  </a:lnTo>
                  <a:lnTo>
                    <a:pt x="1102" y="1622"/>
                  </a:lnTo>
                  <a:lnTo>
                    <a:pt x="895" y="1456"/>
                  </a:lnTo>
                  <a:lnTo>
                    <a:pt x="708" y="1269"/>
                  </a:lnTo>
                  <a:lnTo>
                    <a:pt x="541" y="1061"/>
                  </a:lnTo>
                  <a:lnTo>
                    <a:pt x="416" y="832"/>
                  </a:lnTo>
                  <a:lnTo>
                    <a:pt x="292" y="583"/>
                  </a:lnTo>
                  <a:lnTo>
                    <a:pt x="209" y="333"/>
                  </a:lnTo>
                  <a:lnTo>
                    <a:pt x="167" y="84"/>
                  </a:lnTo>
                  <a:lnTo>
                    <a:pt x="167" y="63"/>
                  </a:lnTo>
                  <a:lnTo>
                    <a:pt x="146" y="42"/>
                  </a:lnTo>
                  <a:lnTo>
                    <a:pt x="125" y="21"/>
                  </a:lnTo>
                  <a:lnTo>
                    <a:pt x="10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4"/>
            <p:cNvSpPr/>
            <p:nvPr/>
          </p:nvSpPr>
          <p:spPr>
            <a:xfrm>
              <a:off x="7339815" y="1156290"/>
              <a:ext cx="33553" cy="26155"/>
            </a:xfrm>
            <a:custGeom>
              <a:rect b="b" l="l" r="r" t="t"/>
              <a:pathLst>
                <a:path extrusionOk="0" h="1103" w="1415">
                  <a:moveTo>
                    <a:pt x="1248" y="1"/>
                  </a:moveTo>
                  <a:lnTo>
                    <a:pt x="1040" y="42"/>
                  </a:lnTo>
                  <a:lnTo>
                    <a:pt x="853" y="105"/>
                  </a:lnTo>
                  <a:lnTo>
                    <a:pt x="687" y="188"/>
                  </a:lnTo>
                  <a:lnTo>
                    <a:pt x="520" y="292"/>
                  </a:lnTo>
                  <a:lnTo>
                    <a:pt x="375" y="396"/>
                  </a:lnTo>
                  <a:lnTo>
                    <a:pt x="229" y="541"/>
                  </a:lnTo>
                  <a:lnTo>
                    <a:pt x="105" y="708"/>
                  </a:lnTo>
                  <a:lnTo>
                    <a:pt x="21" y="874"/>
                  </a:lnTo>
                  <a:lnTo>
                    <a:pt x="1" y="874"/>
                  </a:lnTo>
                  <a:lnTo>
                    <a:pt x="1" y="936"/>
                  </a:lnTo>
                  <a:lnTo>
                    <a:pt x="1" y="999"/>
                  </a:lnTo>
                  <a:lnTo>
                    <a:pt x="42" y="1061"/>
                  </a:lnTo>
                  <a:lnTo>
                    <a:pt x="84" y="1103"/>
                  </a:lnTo>
                  <a:lnTo>
                    <a:pt x="209" y="1103"/>
                  </a:lnTo>
                  <a:lnTo>
                    <a:pt x="250" y="1082"/>
                  </a:lnTo>
                  <a:lnTo>
                    <a:pt x="271" y="1040"/>
                  </a:lnTo>
                  <a:lnTo>
                    <a:pt x="313" y="999"/>
                  </a:lnTo>
                  <a:lnTo>
                    <a:pt x="375" y="874"/>
                  </a:lnTo>
                  <a:lnTo>
                    <a:pt x="479" y="749"/>
                  </a:lnTo>
                  <a:lnTo>
                    <a:pt x="583" y="645"/>
                  </a:lnTo>
                  <a:lnTo>
                    <a:pt x="707" y="541"/>
                  </a:lnTo>
                  <a:lnTo>
                    <a:pt x="832" y="479"/>
                  </a:lnTo>
                  <a:lnTo>
                    <a:pt x="957" y="396"/>
                  </a:lnTo>
                  <a:lnTo>
                    <a:pt x="1102" y="354"/>
                  </a:lnTo>
                  <a:lnTo>
                    <a:pt x="1269" y="333"/>
                  </a:lnTo>
                  <a:lnTo>
                    <a:pt x="1331" y="313"/>
                  </a:lnTo>
                  <a:lnTo>
                    <a:pt x="1373" y="271"/>
                  </a:lnTo>
                  <a:lnTo>
                    <a:pt x="1414" y="209"/>
                  </a:lnTo>
                  <a:lnTo>
                    <a:pt x="1414" y="146"/>
                  </a:lnTo>
                  <a:lnTo>
                    <a:pt x="1394" y="84"/>
                  </a:lnTo>
                  <a:lnTo>
                    <a:pt x="1352" y="42"/>
                  </a:lnTo>
                  <a:lnTo>
                    <a:pt x="131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4"/>
            <p:cNvSpPr/>
            <p:nvPr/>
          </p:nvSpPr>
          <p:spPr>
            <a:xfrm>
              <a:off x="7442345" y="1139052"/>
              <a:ext cx="35023" cy="24163"/>
            </a:xfrm>
            <a:custGeom>
              <a:rect b="b" l="l" r="r" t="t"/>
              <a:pathLst>
                <a:path extrusionOk="0" h="1019" w="1477">
                  <a:moveTo>
                    <a:pt x="125" y="0"/>
                  </a:moveTo>
                  <a:lnTo>
                    <a:pt x="84" y="21"/>
                  </a:lnTo>
                  <a:lnTo>
                    <a:pt x="42" y="62"/>
                  </a:lnTo>
                  <a:lnTo>
                    <a:pt x="1" y="104"/>
                  </a:lnTo>
                  <a:lnTo>
                    <a:pt x="1" y="146"/>
                  </a:lnTo>
                  <a:lnTo>
                    <a:pt x="1" y="208"/>
                  </a:lnTo>
                  <a:lnTo>
                    <a:pt x="22" y="270"/>
                  </a:lnTo>
                  <a:lnTo>
                    <a:pt x="63" y="312"/>
                  </a:lnTo>
                  <a:lnTo>
                    <a:pt x="125" y="333"/>
                  </a:lnTo>
                  <a:lnTo>
                    <a:pt x="292" y="354"/>
                  </a:lnTo>
                  <a:lnTo>
                    <a:pt x="437" y="395"/>
                  </a:lnTo>
                  <a:lnTo>
                    <a:pt x="583" y="457"/>
                  </a:lnTo>
                  <a:lnTo>
                    <a:pt x="728" y="520"/>
                  </a:lnTo>
                  <a:lnTo>
                    <a:pt x="853" y="603"/>
                  </a:lnTo>
                  <a:lnTo>
                    <a:pt x="978" y="707"/>
                  </a:lnTo>
                  <a:lnTo>
                    <a:pt x="1082" y="832"/>
                  </a:lnTo>
                  <a:lnTo>
                    <a:pt x="1186" y="956"/>
                  </a:lnTo>
                  <a:lnTo>
                    <a:pt x="1248" y="998"/>
                  </a:lnTo>
                  <a:lnTo>
                    <a:pt x="1331" y="1019"/>
                  </a:lnTo>
                  <a:lnTo>
                    <a:pt x="1373" y="1019"/>
                  </a:lnTo>
                  <a:lnTo>
                    <a:pt x="1414" y="998"/>
                  </a:lnTo>
                  <a:lnTo>
                    <a:pt x="1456" y="936"/>
                  </a:lnTo>
                  <a:lnTo>
                    <a:pt x="1477" y="894"/>
                  </a:lnTo>
                  <a:lnTo>
                    <a:pt x="1477" y="832"/>
                  </a:lnTo>
                  <a:lnTo>
                    <a:pt x="1456" y="769"/>
                  </a:lnTo>
                  <a:lnTo>
                    <a:pt x="1331" y="603"/>
                  </a:lnTo>
                  <a:lnTo>
                    <a:pt x="1186" y="457"/>
                  </a:lnTo>
                  <a:lnTo>
                    <a:pt x="1040" y="333"/>
                  </a:lnTo>
                  <a:lnTo>
                    <a:pt x="874" y="229"/>
                  </a:lnTo>
                  <a:lnTo>
                    <a:pt x="708" y="146"/>
                  </a:lnTo>
                  <a:lnTo>
                    <a:pt x="520" y="83"/>
                  </a:lnTo>
                  <a:lnTo>
                    <a:pt x="333" y="21"/>
                  </a:lnTo>
                  <a:lnTo>
                    <a:pt x="12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4"/>
            <p:cNvSpPr/>
            <p:nvPr/>
          </p:nvSpPr>
          <p:spPr>
            <a:xfrm>
              <a:off x="6727100" y="1422978"/>
              <a:ext cx="397350" cy="627551"/>
            </a:xfrm>
            <a:custGeom>
              <a:rect b="b" l="l" r="r" t="t"/>
              <a:pathLst>
                <a:path extrusionOk="0" h="26465" w="16757">
                  <a:moveTo>
                    <a:pt x="13555" y="0"/>
                  </a:moveTo>
                  <a:lnTo>
                    <a:pt x="13264" y="21"/>
                  </a:lnTo>
                  <a:lnTo>
                    <a:pt x="12972" y="84"/>
                  </a:lnTo>
                  <a:lnTo>
                    <a:pt x="12681" y="167"/>
                  </a:lnTo>
                  <a:lnTo>
                    <a:pt x="12390" y="271"/>
                  </a:lnTo>
                  <a:lnTo>
                    <a:pt x="12099" y="437"/>
                  </a:lnTo>
                  <a:lnTo>
                    <a:pt x="11351" y="1061"/>
                  </a:lnTo>
                  <a:lnTo>
                    <a:pt x="10623" y="1684"/>
                  </a:lnTo>
                  <a:lnTo>
                    <a:pt x="9210" y="2973"/>
                  </a:lnTo>
                  <a:lnTo>
                    <a:pt x="8503" y="3618"/>
                  </a:lnTo>
                  <a:lnTo>
                    <a:pt x="7796" y="4283"/>
                  </a:lnTo>
                  <a:lnTo>
                    <a:pt x="7131" y="4969"/>
                  </a:lnTo>
                  <a:lnTo>
                    <a:pt x="6445" y="5655"/>
                  </a:lnTo>
                  <a:lnTo>
                    <a:pt x="5759" y="6341"/>
                  </a:lnTo>
                  <a:lnTo>
                    <a:pt x="5094" y="7069"/>
                  </a:lnTo>
                  <a:lnTo>
                    <a:pt x="4428" y="7796"/>
                  </a:lnTo>
                  <a:lnTo>
                    <a:pt x="3784" y="8545"/>
                  </a:lnTo>
                  <a:lnTo>
                    <a:pt x="3160" y="9293"/>
                  </a:lnTo>
                  <a:lnTo>
                    <a:pt x="2557" y="10062"/>
                  </a:lnTo>
                  <a:lnTo>
                    <a:pt x="1954" y="10852"/>
                  </a:lnTo>
                  <a:lnTo>
                    <a:pt x="1372" y="11642"/>
                  </a:lnTo>
                  <a:lnTo>
                    <a:pt x="790" y="12494"/>
                  </a:lnTo>
                  <a:lnTo>
                    <a:pt x="728" y="12598"/>
                  </a:lnTo>
                  <a:lnTo>
                    <a:pt x="562" y="12848"/>
                  </a:lnTo>
                  <a:lnTo>
                    <a:pt x="416" y="13139"/>
                  </a:lnTo>
                  <a:lnTo>
                    <a:pt x="291" y="13430"/>
                  </a:lnTo>
                  <a:lnTo>
                    <a:pt x="208" y="13721"/>
                  </a:lnTo>
                  <a:lnTo>
                    <a:pt x="125" y="14012"/>
                  </a:lnTo>
                  <a:lnTo>
                    <a:pt x="63" y="14303"/>
                  </a:lnTo>
                  <a:lnTo>
                    <a:pt x="21" y="14594"/>
                  </a:lnTo>
                  <a:lnTo>
                    <a:pt x="0" y="15093"/>
                  </a:lnTo>
                  <a:lnTo>
                    <a:pt x="42" y="15571"/>
                  </a:lnTo>
                  <a:lnTo>
                    <a:pt x="104" y="16049"/>
                  </a:lnTo>
                  <a:lnTo>
                    <a:pt x="229" y="16507"/>
                  </a:lnTo>
                  <a:lnTo>
                    <a:pt x="333" y="16860"/>
                  </a:lnTo>
                  <a:lnTo>
                    <a:pt x="478" y="17193"/>
                  </a:lnTo>
                  <a:lnTo>
                    <a:pt x="624" y="17504"/>
                  </a:lnTo>
                  <a:lnTo>
                    <a:pt x="790" y="17837"/>
                  </a:lnTo>
                  <a:lnTo>
                    <a:pt x="1081" y="18336"/>
                  </a:lnTo>
                  <a:lnTo>
                    <a:pt x="1393" y="18835"/>
                  </a:lnTo>
                  <a:lnTo>
                    <a:pt x="1747" y="19313"/>
                  </a:lnTo>
                  <a:lnTo>
                    <a:pt x="2100" y="19770"/>
                  </a:lnTo>
                  <a:lnTo>
                    <a:pt x="2453" y="20186"/>
                  </a:lnTo>
                  <a:lnTo>
                    <a:pt x="2807" y="20560"/>
                  </a:lnTo>
                  <a:lnTo>
                    <a:pt x="3534" y="21309"/>
                  </a:lnTo>
                  <a:lnTo>
                    <a:pt x="4241" y="21974"/>
                  </a:lnTo>
                  <a:lnTo>
                    <a:pt x="4969" y="22618"/>
                  </a:lnTo>
                  <a:lnTo>
                    <a:pt x="5717" y="23263"/>
                  </a:lnTo>
                  <a:lnTo>
                    <a:pt x="6486" y="23866"/>
                  </a:lnTo>
                  <a:lnTo>
                    <a:pt x="7276" y="24469"/>
                  </a:lnTo>
                  <a:lnTo>
                    <a:pt x="8066" y="25051"/>
                  </a:lnTo>
                  <a:lnTo>
                    <a:pt x="8877" y="25591"/>
                  </a:lnTo>
                  <a:lnTo>
                    <a:pt x="9688" y="26132"/>
                  </a:lnTo>
                  <a:lnTo>
                    <a:pt x="9854" y="26236"/>
                  </a:lnTo>
                  <a:lnTo>
                    <a:pt x="10020" y="26298"/>
                  </a:lnTo>
                  <a:lnTo>
                    <a:pt x="10187" y="26360"/>
                  </a:lnTo>
                  <a:lnTo>
                    <a:pt x="10353" y="26423"/>
                  </a:lnTo>
                  <a:lnTo>
                    <a:pt x="10519" y="26444"/>
                  </a:lnTo>
                  <a:lnTo>
                    <a:pt x="10686" y="26464"/>
                  </a:lnTo>
                  <a:lnTo>
                    <a:pt x="10873" y="26464"/>
                  </a:lnTo>
                  <a:lnTo>
                    <a:pt x="11039" y="26444"/>
                  </a:lnTo>
                  <a:lnTo>
                    <a:pt x="11205" y="26423"/>
                  </a:lnTo>
                  <a:lnTo>
                    <a:pt x="11372" y="26381"/>
                  </a:lnTo>
                  <a:lnTo>
                    <a:pt x="11538" y="26319"/>
                  </a:lnTo>
                  <a:lnTo>
                    <a:pt x="11704" y="26236"/>
                  </a:lnTo>
                  <a:lnTo>
                    <a:pt x="11850" y="26153"/>
                  </a:lnTo>
                  <a:lnTo>
                    <a:pt x="11995" y="26049"/>
                  </a:lnTo>
                  <a:lnTo>
                    <a:pt x="12141" y="25945"/>
                  </a:lnTo>
                  <a:lnTo>
                    <a:pt x="12266" y="25799"/>
                  </a:lnTo>
                  <a:lnTo>
                    <a:pt x="12390" y="25654"/>
                  </a:lnTo>
                  <a:lnTo>
                    <a:pt x="12494" y="25487"/>
                  </a:lnTo>
                  <a:lnTo>
                    <a:pt x="12578" y="25300"/>
                  </a:lnTo>
                  <a:lnTo>
                    <a:pt x="12661" y="25134"/>
                  </a:lnTo>
                  <a:lnTo>
                    <a:pt x="12702" y="24947"/>
                  </a:lnTo>
                  <a:lnTo>
                    <a:pt x="12744" y="24760"/>
                  </a:lnTo>
                  <a:lnTo>
                    <a:pt x="12765" y="24573"/>
                  </a:lnTo>
                  <a:lnTo>
                    <a:pt x="12765" y="24386"/>
                  </a:lnTo>
                  <a:lnTo>
                    <a:pt x="12744" y="24178"/>
                  </a:lnTo>
                  <a:lnTo>
                    <a:pt x="12702" y="24011"/>
                  </a:lnTo>
                  <a:lnTo>
                    <a:pt x="12661" y="23824"/>
                  </a:lnTo>
                  <a:lnTo>
                    <a:pt x="12578" y="23637"/>
                  </a:lnTo>
                  <a:lnTo>
                    <a:pt x="12494" y="23471"/>
                  </a:lnTo>
                  <a:lnTo>
                    <a:pt x="12370" y="23305"/>
                  </a:lnTo>
                  <a:lnTo>
                    <a:pt x="12245" y="23159"/>
                  </a:lnTo>
                  <a:lnTo>
                    <a:pt x="12099" y="23013"/>
                  </a:lnTo>
                  <a:lnTo>
                    <a:pt x="12058" y="22951"/>
                  </a:lnTo>
                  <a:lnTo>
                    <a:pt x="10769" y="21766"/>
                  </a:lnTo>
                  <a:lnTo>
                    <a:pt x="9501" y="20519"/>
                  </a:lnTo>
                  <a:lnTo>
                    <a:pt x="8877" y="19895"/>
                  </a:lnTo>
                  <a:lnTo>
                    <a:pt x="8274" y="19251"/>
                  </a:lnTo>
                  <a:lnTo>
                    <a:pt x="7713" y="18606"/>
                  </a:lnTo>
                  <a:lnTo>
                    <a:pt x="7152" y="17962"/>
                  </a:lnTo>
                  <a:lnTo>
                    <a:pt x="6653" y="17317"/>
                  </a:lnTo>
                  <a:lnTo>
                    <a:pt x="6175" y="16673"/>
                  </a:lnTo>
                  <a:lnTo>
                    <a:pt x="5987" y="16382"/>
                  </a:lnTo>
                  <a:lnTo>
                    <a:pt x="5821" y="16091"/>
                  </a:lnTo>
                  <a:lnTo>
                    <a:pt x="5655" y="15800"/>
                  </a:lnTo>
                  <a:lnTo>
                    <a:pt x="5509" y="15488"/>
                  </a:lnTo>
                  <a:lnTo>
                    <a:pt x="5471" y="15374"/>
                  </a:lnTo>
                  <a:lnTo>
                    <a:pt x="5821" y="14927"/>
                  </a:lnTo>
                  <a:lnTo>
                    <a:pt x="6382" y="14261"/>
                  </a:lnTo>
                  <a:lnTo>
                    <a:pt x="6944" y="13617"/>
                  </a:lnTo>
                  <a:lnTo>
                    <a:pt x="7526" y="12973"/>
                  </a:lnTo>
                  <a:lnTo>
                    <a:pt x="8108" y="12328"/>
                  </a:lnTo>
                  <a:lnTo>
                    <a:pt x="8711" y="11704"/>
                  </a:lnTo>
                  <a:lnTo>
                    <a:pt x="9334" y="11081"/>
                  </a:lnTo>
                  <a:lnTo>
                    <a:pt x="9958" y="10478"/>
                  </a:lnTo>
                  <a:lnTo>
                    <a:pt x="10582" y="9875"/>
                  </a:lnTo>
                  <a:lnTo>
                    <a:pt x="11226" y="9272"/>
                  </a:lnTo>
                  <a:lnTo>
                    <a:pt x="11891" y="8669"/>
                  </a:lnTo>
                  <a:lnTo>
                    <a:pt x="13222" y="7484"/>
                  </a:lnTo>
                  <a:lnTo>
                    <a:pt x="14573" y="6299"/>
                  </a:lnTo>
                  <a:lnTo>
                    <a:pt x="15924" y="5177"/>
                  </a:lnTo>
                  <a:lnTo>
                    <a:pt x="15945" y="5177"/>
                  </a:lnTo>
                  <a:lnTo>
                    <a:pt x="16112" y="4969"/>
                  </a:lnTo>
                  <a:lnTo>
                    <a:pt x="16257" y="4761"/>
                  </a:lnTo>
                  <a:lnTo>
                    <a:pt x="16382" y="4553"/>
                  </a:lnTo>
                  <a:lnTo>
                    <a:pt x="16507" y="4345"/>
                  </a:lnTo>
                  <a:lnTo>
                    <a:pt x="16590" y="4117"/>
                  </a:lnTo>
                  <a:lnTo>
                    <a:pt x="16652" y="3867"/>
                  </a:lnTo>
                  <a:lnTo>
                    <a:pt x="16714" y="3638"/>
                  </a:lnTo>
                  <a:lnTo>
                    <a:pt x="16756" y="3410"/>
                  </a:lnTo>
                  <a:lnTo>
                    <a:pt x="16756" y="3160"/>
                  </a:lnTo>
                  <a:lnTo>
                    <a:pt x="16756" y="2911"/>
                  </a:lnTo>
                  <a:lnTo>
                    <a:pt x="16735" y="2682"/>
                  </a:lnTo>
                  <a:lnTo>
                    <a:pt x="16694" y="2433"/>
                  </a:lnTo>
                  <a:lnTo>
                    <a:pt x="16631" y="2204"/>
                  </a:lnTo>
                  <a:lnTo>
                    <a:pt x="16548" y="1955"/>
                  </a:lnTo>
                  <a:lnTo>
                    <a:pt x="16444" y="1726"/>
                  </a:lnTo>
                  <a:lnTo>
                    <a:pt x="16340" y="1518"/>
                  </a:lnTo>
                  <a:lnTo>
                    <a:pt x="16153" y="1248"/>
                  </a:lnTo>
                  <a:lnTo>
                    <a:pt x="15966" y="998"/>
                  </a:lnTo>
                  <a:lnTo>
                    <a:pt x="15737" y="790"/>
                  </a:lnTo>
                  <a:lnTo>
                    <a:pt x="15509" y="603"/>
                  </a:lnTo>
                  <a:lnTo>
                    <a:pt x="15259" y="437"/>
                  </a:lnTo>
                  <a:lnTo>
                    <a:pt x="15010" y="291"/>
                  </a:lnTo>
                  <a:lnTo>
                    <a:pt x="14719" y="187"/>
                  </a:lnTo>
                  <a:lnTo>
                    <a:pt x="14448" y="84"/>
                  </a:lnTo>
                  <a:lnTo>
                    <a:pt x="14157" y="42"/>
                  </a:lnTo>
                  <a:lnTo>
                    <a:pt x="13866"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4"/>
            <p:cNvSpPr/>
            <p:nvPr/>
          </p:nvSpPr>
          <p:spPr>
            <a:xfrm>
              <a:off x="6727100" y="1422978"/>
              <a:ext cx="397350" cy="627551"/>
            </a:xfrm>
            <a:custGeom>
              <a:rect b="b" l="l" r="r" t="t"/>
              <a:pathLst>
                <a:path extrusionOk="0" fill="none" h="26465" w="16757">
                  <a:moveTo>
                    <a:pt x="15924" y="5177"/>
                  </a:moveTo>
                  <a:lnTo>
                    <a:pt x="15924" y="5177"/>
                  </a:lnTo>
                  <a:lnTo>
                    <a:pt x="14573" y="6299"/>
                  </a:lnTo>
                  <a:lnTo>
                    <a:pt x="13222" y="7484"/>
                  </a:lnTo>
                  <a:lnTo>
                    <a:pt x="13222" y="7484"/>
                  </a:lnTo>
                  <a:lnTo>
                    <a:pt x="11891" y="8669"/>
                  </a:lnTo>
                  <a:lnTo>
                    <a:pt x="11226" y="9272"/>
                  </a:lnTo>
                  <a:lnTo>
                    <a:pt x="10582" y="9875"/>
                  </a:lnTo>
                  <a:lnTo>
                    <a:pt x="10582" y="9875"/>
                  </a:lnTo>
                  <a:lnTo>
                    <a:pt x="9958" y="10478"/>
                  </a:lnTo>
                  <a:lnTo>
                    <a:pt x="9334" y="11081"/>
                  </a:lnTo>
                  <a:lnTo>
                    <a:pt x="8711" y="11704"/>
                  </a:lnTo>
                  <a:lnTo>
                    <a:pt x="8108" y="12328"/>
                  </a:lnTo>
                  <a:lnTo>
                    <a:pt x="7526" y="12973"/>
                  </a:lnTo>
                  <a:lnTo>
                    <a:pt x="6944" y="13617"/>
                  </a:lnTo>
                  <a:lnTo>
                    <a:pt x="6382" y="14261"/>
                  </a:lnTo>
                  <a:lnTo>
                    <a:pt x="5821" y="14927"/>
                  </a:lnTo>
                  <a:lnTo>
                    <a:pt x="5301" y="15592"/>
                  </a:lnTo>
                  <a:lnTo>
                    <a:pt x="5239" y="15675"/>
                  </a:lnTo>
                  <a:lnTo>
                    <a:pt x="5239" y="15675"/>
                  </a:lnTo>
                  <a:lnTo>
                    <a:pt x="5281" y="15613"/>
                  </a:lnTo>
                  <a:lnTo>
                    <a:pt x="5281" y="15613"/>
                  </a:lnTo>
                  <a:lnTo>
                    <a:pt x="5343" y="15446"/>
                  </a:lnTo>
                  <a:lnTo>
                    <a:pt x="5343" y="15446"/>
                  </a:lnTo>
                  <a:lnTo>
                    <a:pt x="5385" y="15322"/>
                  </a:lnTo>
                  <a:lnTo>
                    <a:pt x="5405" y="15176"/>
                  </a:lnTo>
                  <a:lnTo>
                    <a:pt x="5405" y="15176"/>
                  </a:lnTo>
                  <a:lnTo>
                    <a:pt x="5385" y="15051"/>
                  </a:lnTo>
                  <a:lnTo>
                    <a:pt x="5405" y="15093"/>
                  </a:lnTo>
                  <a:lnTo>
                    <a:pt x="5405" y="15093"/>
                  </a:lnTo>
                  <a:lnTo>
                    <a:pt x="5447" y="15301"/>
                  </a:lnTo>
                  <a:lnTo>
                    <a:pt x="5509" y="15488"/>
                  </a:lnTo>
                  <a:lnTo>
                    <a:pt x="5509" y="15488"/>
                  </a:lnTo>
                  <a:lnTo>
                    <a:pt x="5655" y="15800"/>
                  </a:lnTo>
                  <a:lnTo>
                    <a:pt x="5821" y="16091"/>
                  </a:lnTo>
                  <a:lnTo>
                    <a:pt x="5987" y="16382"/>
                  </a:lnTo>
                  <a:lnTo>
                    <a:pt x="6175" y="16673"/>
                  </a:lnTo>
                  <a:lnTo>
                    <a:pt x="6175" y="16673"/>
                  </a:lnTo>
                  <a:lnTo>
                    <a:pt x="6653" y="17317"/>
                  </a:lnTo>
                  <a:lnTo>
                    <a:pt x="7152" y="17962"/>
                  </a:lnTo>
                  <a:lnTo>
                    <a:pt x="7152" y="17962"/>
                  </a:lnTo>
                  <a:lnTo>
                    <a:pt x="7713" y="18606"/>
                  </a:lnTo>
                  <a:lnTo>
                    <a:pt x="8274" y="19251"/>
                  </a:lnTo>
                  <a:lnTo>
                    <a:pt x="8877" y="19895"/>
                  </a:lnTo>
                  <a:lnTo>
                    <a:pt x="9501" y="20519"/>
                  </a:lnTo>
                  <a:lnTo>
                    <a:pt x="9501" y="20519"/>
                  </a:lnTo>
                  <a:lnTo>
                    <a:pt x="10769" y="21766"/>
                  </a:lnTo>
                  <a:lnTo>
                    <a:pt x="12058" y="22951"/>
                  </a:lnTo>
                  <a:lnTo>
                    <a:pt x="12099" y="23013"/>
                  </a:lnTo>
                  <a:lnTo>
                    <a:pt x="12099" y="23013"/>
                  </a:lnTo>
                  <a:lnTo>
                    <a:pt x="12245" y="23159"/>
                  </a:lnTo>
                  <a:lnTo>
                    <a:pt x="12370" y="23305"/>
                  </a:lnTo>
                  <a:lnTo>
                    <a:pt x="12494" y="23471"/>
                  </a:lnTo>
                  <a:lnTo>
                    <a:pt x="12578" y="23637"/>
                  </a:lnTo>
                  <a:lnTo>
                    <a:pt x="12661" y="23824"/>
                  </a:lnTo>
                  <a:lnTo>
                    <a:pt x="12702" y="24011"/>
                  </a:lnTo>
                  <a:lnTo>
                    <a:pt x="12744" y="24178"/>
                  </a:lnTo>
                  <a:lnTo>
                    <a:pt x="12765" y="24386"/>
                  </a:lnTo>
                  <a:lnTo>
                    <a:pt x="12765" y="24573"/>
                  </a:lnTo>
                  <a:lnTo>
                    <a:pt x="12744" y="24760"/>
                  </a:lnTo>
                  <a:lnTo>
                    <a:pt x="12702" y="24947"/>
                  </a:lnTo>
                  <a:lnTo>
                    <a:pt x="12661" y="25134"/>
                  </a:lnTo>
                  <a:lnTo>
                    <a:pt x="12578" y="25300"/>
                  </a:lnTo>
                  <a:lnTo>
                    <a:pt x="12494" y="25487"/>
                  </a:lnTo>
                  <a:lnTo>
                    <a:pt x="12390" y="25654"/>
                  </a:lnTo>
                  <a:lnTo>
                    <a:pt x="12266" y="25799"/>
                  </a:lnTo>
                  <a:lnTo>
                    <a:pt x="12266" y="25799"/>
                  </a:lnTo>
                  <a:lnTo>
                    <a:pt x="12141" y="25945"/>
                  </a:lnTo>
                  <a:lnTo>
                    <a:pt x="11995" y="26049"/>
                  </a:lnTo>
                  <a:lnTo>
                    <a:pt x="11850" y="26153"/>
                  </a:lnTo>
                  <a:lnTo>
                    <a:pt x="11704" y="26236"/>
                  </a:lnTo>
                  <a:lnTo>
                    <a:pt x="11538" y="26319"/>
                  </a:lnTo>
                  <a:lnTo>
                    <a:pt x="11372" y="26381"/>
                  </a:lnTo>
                  <a:lnTo>
                    <a:pt x="11205" y="26423"/>
                  </a:lnTo>
                  <a:lnTo>
                    <a:pt x="11039" y="26444"/>
                  </a:lnTo>
                  <a:lnTo>
                    <a:pt x="10873" y="26464"/>
                  </a:lnTo>
                  <a:lnTo>
                    <a:pt x="10686" y="26464"/>
                  </a:lnTo>
                  <a:lnTo>
                    <a:pt x="10519" y="26444"/>
                  </a:lnTo>
                  <a:lnTo>
                    <a:pt x="10353" y="26423"/>
                  </a:lnTo>
                  <a:lnTo>
                    <a:pt x="10187" y="26360"/>
                  </a:lnTo>
                  <a:lnTo>
                    <a:pt x="10020" y="26298"/>
                  </a:lnTo>
                  <a:lnTo>
                    <a:pt x="9854" y="26236"/>
                  </a:lnTo>
                  <a:lnTo>
                    <a:pt x="9688" y="26132"/>
                  </a:lnTo>
                  <a:lnTo>
                    <a:pt x="9688" y="26132"/>
                  </a:lnTo>
                  <a:lnTo>
                    <a:pt x="8877" y="25591"/>
                  </a:lnTo>
                  <a:lnTo>
                    <a:pt x="8066" y="25051"/>
                  </a:lnTo>
                  <a:lnTo>
                    <a:pt x="7276" y="24469"/>
                  </a:lnTo>
                  <a:lnTo>
                    <a:pt x="6486" y="23866"/>
                  </a:lnTo>
                  <a:lnTo>
                    <a:pt x="5717" y="23263"/>
                  </a:lnTo>
                  <a:lnTo>
                    <a:pt x="4969" y="22618"/>
                  </a:lnTo>
                  <a:lnTo>
                    <a:pt x="4241" y="21974"/>
                  </a:lnTo>
                  <a:lnTo>
                    <a:pt x="3534" y="21309"/>
                  </a:lnTo>
                  <a:lnTo>
                    <a:pt x="3534" y="21309"/>
                  </a:lnTo>
                  <a:lnTo>
                    <a:pt x="2807" y="20560"/>
                  </a:lnTo>
                  <a:lnTo>
                    <a:pt x="2453" y="20186"/>
                  </a:lnTo>
                  <a:lnTo>
                    <a:pt x="2100" y="19770"/>
                  </a:lnTo>
                  <a:lnTo>
                    <a:pt x="2100" y="19770"/>
                  </a:lnTo>
                  <a:lnTo>
                    <a:pt x="1747" y="19313"/>
                  </a:lnTo>
                  <a:lnTo>
                    <a:pt x="1393" y="18835"/>
                  </a:lnTo>
                  <a:lnTo>
                    <a:pt x="1081" y="18336"/>
                  </a:lnTo>
                  <a:lnTo>
                    <a:pt x="790" y="17837"/>
                  </a:lnTo>
                  <a:lnTo>
                    <a:pt x="790" y="17837"/>
                  </a:lnTo>
                  <a:lnTo>
                    <a:pt x="624" y="17504"/>
                  </a:lnTo>
                  <a:lnTo>
                    <a:pt x="478" y="17193"/>
                  </a:lnTo>
                  <a:lnTo>
                    <a:pt x="333" y="16860"/>
                  </a:lnTo>
                  <a:lnTo>
                    <a:pt x="229" y="16507"/>
                  </a:lnTo>
                  <a:lnTo>
                    <a:pt x="229" y="16507"/>
                  </a:lnTo>
                  <a:lnTo>
                    <a:pt x="104" y="16049"/>
                  </a:lnTo>
                  <a:lnTo>
                    <a:pt x="42" y="15571"/>
                  </a:lnTo>
                  <a:lnTo>
                    <a:pt x="0" y="15093"/>
                  </a:lnTo>
                  <a:lnTo>
                    <a:pt x="21" y="14594"/>
                  </a:lnTo>
                  <a:lnTo>
                    <a:pt x="21" y="14594"/>
                  </a:lnTo>
                  <a:lnTo>
                    <a:pt x="63" y="14303"/>
                  </a:lnTo>
                  <a:lnTo>
                    <a:pt x="125" y="14012"/>
                  </a:lnTo>
                  <a:lnTo>
                    <a:pt x="208" y="13721"/>
                  </a:lnTo>
                  <a:lnTo>
                    <a:pt x="291" y="13430"/>
                  </a:lnTo>
                  <a:lnTo>
                    <a:pt x="291" y="13430"/>
                  </a:lnTo>
                  <a:lnTo>
                    <a:pt x="416" y="13139"/>
                  </a:lnTo>
                  <a:lnTo>
                    <a:pt x="562" y="12848"/>
                  </a:lnTo>
                  <a:lnTo>
                    <a:pt x="728" y="12598"/>
                  </a:lnTo>
                  <a:lnTo>
                    <a:pt x="790" y="12494"/>
                  </a:lnTo>
                  <a:lnTo>
                    <a:pt x="1372" y="11642"/>
                  </a:lnTo>
                  <a:lnTo>
                    <a:pt x="1372" y="11642"/>
                  </a:lnTo>
                  <a:lnTo>
                    <a:pt x="1954" y="10852"/>
                  </a:lnTo>
                  <a:lnTo>
                    <a:pt x="2557" y="10062"/>
                  </a:lnTo>
                  <a:lnTo>
                    <a:pt x="3160" y="9293"/>
                  </a:lnTo>
                  <a:lnTo>
                    <a:pt x="3784" y="8545"/>
                  </a:lnTo>
                  <a:lnTo>
                    <a:pt x="4428" y="7796"/>
                  </a:lnTo>
                  <a:lnTo>
                    <a:pt x="5094" y="7069"/>
                  </a:lnTo>
                  <a:lnTo>
                    <a:pt x="5759" y="6341"/>
                  </a:lnTo>
                  <a:lnTo>
                    <a:pt x="6445" y="5655"/>
                  </a:lnTo>
                  <a:lnTo>
                    <a:pt x="6445" y="5655"/>
                  </a:lnTo>
                  <a:lnTo>
                    <a:pt x="7131" y="4969"/>
                  </a:lnTo>
                  <a:lnTo>
                    <a:pt x="7796" y="4283"/>
                  </a:lnTo>
                  <a:lnTo>
                    <a:pt x="8503" y="3618"/>
                  </a:lnTo>
                  <a:lnTo>
                    <a:pt x="9210" y="2973"/>
                  </a:lnTo>
                  <a:lnTo>
                    <a:pt x="9210" y="2973"/>
                  </a:lnTo>
                  <a:lnTo>
                    <a:pt x="10623" y="1684"/>
                  </a:lnTo>
                  <a:lnTo>
                    <a:pt x="11351" y="1061"/>
                  </a:lnTo>
                  <a:lnTo>
                    <a:pt x="12099" y="437"/>
                  </a:lnTo>
                  <a:lnTo>
                    <a:pt x="12099" y="437"/>
                  </a:lnTo>
                  <a:lnTo>
                    <a:pt x="12390" y="271"/>
                  </a:lnTo>
                  <a:lnTo>
                    <a:pt x="12681" y="167"/>
                  </a:lnTo>
                  <a:lnTo>
                    <a:pt x="12972" y="84"/>
                  </a:lnTo>
                  <a:lnTo>
                    <a:pt x="13264" y="21"/>
                  </a:lnTo>
                  <a:lnTo>
                    <a:pt x="13555" y="0"/>
                  </a:lnTo>
                  <a:lnTo>
                    <a:pt x="13866" y="0"/>
                  </a:lnTo>
                  <a:lnTo>
                    <a:pt x="14157" y="42"/>
                  </a:lnTo>
                  <a:lnTo>
                    <a:pt x="14448" y="84"/>
                  </a:lnTo>
                  <a:lnTo>
                    <a:pt x="14719" y="187"/>
                  </a:lnTo>
                  <a:lnTo>
                    <a:pt x="15010" y="291"/>
                  </a:lnTo>
                  <a:lnTo>
                    <a:pt x="15259" y="437"/>
                  </a:lnTo>
                  <a:lnTo>
                    <a:pt x="15509" y="603"/>
                  </a:lnTo>
                  <a:lnTo>
                    <a:pt x="15737" y="790"/>
                  </a:lnTo>
                  <a:lnTo>
                    <a:pt x="15966" y="998"/>
                  </a:lnTo>
                  <a:lnTo>
                    <a:pt x="16153" y="1248"/>
                  </a:lnTo>
                  <a:lnTo>
                    <a:pt x="16340" y="1518"/>
                  </a:lnTo>
                  <a:lnTo>
                    <a:pt x="16340" y="1518"/>
                  </a:lnTo>
                  <a:lnTo>
                    <a:pt x="16444" y="1726"/>
                  </a:lnTo>
                  <a:lnTo>
                    <a:pt x="16548" y="1955"/>
                  </a:lnTo>
                  <a:lnTo>
                    <a:pt x="16631" y="2204"/>
                  </a:lnTo>
                  <a:lnTo>
                    <a:pt x="16694" y="2433"/>
                  </a:lnTo>
                  <a:lnTo>
                    <a:pt x="16735" y="2682"/>
                  </a:lnTo>
                  <a:lnTo>
                    <a:pt x="16756" y="2911"/>
                  </a:lnTo>
                  <a:lnTo>
                    <a:pt x="16756" y="3160"/>
                  </a:lnTo>
                  <a:lnTo>
                    <a:pt x="16756" y="3410"/>
                  </a:lnTo>
                  <a:lnTo>
                    <a:pt x="16714" y="3638"/>
                  </a:lnTo>
                  <a:lnTo>
                    <a:pt x="16652" y="3867"/>
                  </a:lnTo>
                  <a:lnTo>
                    <a:pt x="16590" y="4117"/>
                  </a:lnTo>
                  <a:lnTo>
                    <a:pt x="16507" y="4345"/>
                  </a:lnTo>
                  <a:lnTo>
                    <a:pt x="16382" y="4553"/>
                  </a:lnTo>
                  <a:lnTo>
                    <a:pt x="16257" y="4761"/>
                  </a:lnTo>
                  <a:lnTo>
                    <a:pt x="16112" y="4969"/>
                  </a:lnTo>
                  <a:lnTo>
                    <a:pt x="15945" y="5177"/>
                  </a:lnTo>
                  <a:lnTo>
                    <a:pt x="15924" y="5177"/>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4"/>
            <p:cNvSpPr/>
            <p:nvPr/>
          </p:nvSpPr>
          <p:spPr>
            <a:xfrm>
              <a:off x="6727100" y="1422978"/>
              <a:ext cx="397350" cy="627551"/>
            </a:xfrm>
            <a:custGeom>
              <a:rect b="b" l="l" r="r" t="t"/>
              <a:pathLst>
                <a:path extrusionOk="0" h="26465" w="16757">
                  <a:moveTo>
                    <a:pt x="13471" y="0"/>
                  </a:moveTo>
                  <a:lnTo>
                    <a:pt x="13264" y="21"/>
                  </a:lnTo>
                  <a:lnTo>
                    <a:pt x="13076" y="63"/>
                  </a:lnTo>
                  <a:lnTo>
                    <a:pt x="12869" y="104"/>
                  </a:lnTo>
                  <a:lnTo>
                    <a:pt x="12681" y="167"/>
                  </a:lnTo>
                  <a:lnTo>
                    <a:pt x="12474" y="229"/>
                  </a:lnTo>
                  <a:lnTo>
                    <a:pt x="12286" y="333"/>
                  </a:lnTo>
                  <a:lnTo>
                    <a:pt x="12099" y="437"/>
                  </a:lnTo>
                  <a:lnTo>
                    <a:pt x="11351" y="1061"/>
                  </a:lnTo>
                  <a:lnTo>
                    <a:pt x="10623" y="1684"/>
                  </a:lnTo>
                  <a:lnTo>
                    <a:pt x="9210" y="2973"/>
                  </a:lnTo>
                  <a:lnTo>
                    <a:pt x="8482" y="3659"/>
                  </a:lnTo>
                  <a:lnTo>
                    <a:pt x="7755" y="4345"/>
                  </a:lnTo>
                  <a:lnTo>
                    <a:pt x="7318" y="4782"/>
                  </a:lnTo>
                  <a:lnTo>
                    <a:pt x="6445" y="5655"/>
                  </a:lnTo>
                  <a:lnTo>
                    <a:pt x="5759" y="6341"/>
                  </a:lnTo>
                  <a:lnTo>
                    <a:pt x="5094" y="7069"/>
                  </a:lnTo>
                  <a:lnTo>
                    <a:pt x="4428" y="7796"/>
                  </a:lnTo>
                  <a:lnTo>
                    <a:pt x="3784" y="8545"/>
                  </a:lnTo>
                  <a:lnTo>
                    <a:pt x="3160" y="9293"/>
                  </a:lnTo>
                  <a:lnTo>
                    <a:pt x="2557" y="10062"/>
                  </a:lnTo>
                  <a:lnTo>
                    <a:pt x="1954" y="10852"/>
                  </a:lnTo>
                  <a:lnTo>
                    <a:pt x="1372" y="11642"/>
                  </a:lnTo>
                  <a:lnTo>
                    <a:pt x="790" y="12494"/>
                  </a:lnTo>
                  <a:lnTo>
                    <a:pt x="728" y="12598"/>
                  </a:lnTo>
                  <a:lnTo>
                    <a:pt x="707" y="12640"/>
                  </a:lnTo>
                  <a:lnTo>
                    <a:pt x="562" y="12848"/>
                  </a:lnTo>
                  <a:lnTo>
                    <a:pt x="416" y="13139"/>
                  </a:lnTo>
                  <a:lnTo>
                    <a:pt x="291" y="13430"/>
                  </a:lnTo>
                  <a:lnTo>
                    <a:pt x="208" y="13721"/>
                  </a:lnTo>
                  <a:lnTo>
                    <a:pt x="125" y="14012"/>
                  </a:lnTo>
                  <a:lnTo>
                    <a:pt x="63" y="14303"/>
                  </a:lnTo>
                  <a:lnTo>
                    <a:pt x="21" y="14594"/>
                  </a:lnTo>
                  <a:lnTo>
                    <a:pt x="0" y="15051"/>
                  </a:lnTo>
                  <a:lnTo>
                    <a:pt x="21" y="15426"/>
                  </a:lnTo>
                  <a:lnTo>
                    <a:pt x="63" y="15779"/>
                  </a:lnTo>
                  <a:lnTo>
                    <a:pt x="125" y="16153"/>
                  </a:lnTo>
                  <a:lnTo>
                    <a:pt x="229" y="16507"/>
                  </a:lnTo>
                  <a:lnTo>
                    <a:pt x="333" y="16860"/>
                  </a:lnTo>
                  <a:lnTo>
                    <a:pt x="478" y="17193"/>
                  </a:lnTo>
                  <a:lnTo>
                    <a:pt x="624" y="17504"/>
                  </a:lnTo>
                  <a:lnTo>
                    <a:pt x="790" y="17837"/>
                  </a:lnTo>
                  <a:lnTo>
                    <a:pt x="1081" y="18336"/>
                  </a:lnTo>
                  <a:lnTo>
                    <a:pt x="1393" y="18835"/>
                  </a:lnTo>
                  <a:lnTo>
                    <a:pt x="1747" y="19313"/>
                  </a:lnTo>
                  <a:lnTo>
                    <a:pt x="2100" y="19770"/>
                  </a:lnTo>
                  <a:lnTo>
                    <a:pt x="2453" y="20186"/>
                  </a:lnTo>
                  <a:lnTo>
                    <a:pt x="2807" y="20560"/>
                  </a:lnTo>
                  <a:lnTo>
                    <a:pt x="3534" y="21309"/>
                  </a:lnTo>
                  <a:lnTo>
                    <a:pt x="4241" y="21974"/>
                  </a:lnTo>
                  <a:lnTo>
                    <a:pt x="4969" y="22618"/>
                  </a:lnTo>
                  <a:lnTo>
                    <a:pt x="5717" y="23263"/>
                  </a:lnTo>
                  <a:lnTo>
                    <a:pt x="6486" y="23866"/>
                  </a:lnTo>
                  <a:lnTo>
                    <a:pt x="7276" y="24469"/>
                  </a:lnTo>
                  <a:lnTo>
                    <a:pt x="8066" y="25051"/>
                  </a:lnTo>
                  <a:lnTo>
                    <a:pt x="8877" y="25591"/>
                  </a:lnTo>
                  <a:lnTo>
                    <a:pt x="9688" y="26132"/>
                  </a:lnTo>
                  <a:lnTo>
                    <a:pt x="9958" y="26277"/>
                  </a:lnTo>
                  <a:lnTo>
                    <a:pt x="10228" y="26381"/>
                  </a:lnTo>
                  <a:lnTo>
                    <a:pt x="10499" y="26444"/>
                  </a:lnTo>
                  <a:lnTo>
                    <a:pt x="10790" y="26464"/>
                  </a:lnTo>
                  <a:lnTo>
                    <a:pt x="10998" y="26444"/>
                  </a:lnTo>
                  <a:lnTo>
                    <a:pt x="11185" y="26423"/>
                  </a:lnTo>
                  <a:lnTo>
                    <a:pt x="11393" y="26360"/>
                  </a:lnTo>
                  <a:lnTo>
                    <a:pt x="11580" y="26298"/>
                  </a:lnTo>
                  <a:lnTo>
                    <a:pt x="11767" y="26194"/>
                  </a:lnTo>
                  <a:lnTo>
                    <a:pt x="11933" y="26090"/>
                  </a:lnTo>
                  <a:lnTo>
                    <a:pt x="12099" y="25965"/>
                  </a:lnTo>
                  <a:lnTo>
                    <a:pt x="12266" y="25799"/>
                  </a:lnTo>
                  <a:lnTo>
                    <a:pt x="12370" y="25654"/>
                  </a:lnTo>
                  <a:lnTo>
                    <a:pt x="12474" y="25508"/>
                  </a:lnTo>
                  <a:lnTo>
                    <a:pt x="12578" y="25342"/>
                  </a:lnTo>
                  <a:lnTo>
                    <a:pt x="12640" y="25175"/>
                  </a:lnTo>
                  <a:lnTo>
                    <a:pt x="12702" y="25009"/>
                  </a:lnTo>
                  <a:lnTo>
                    <a:pt x="12744" y="24843"/>
                  </a:lnTo>
                  <a:lnTo>
                    <a:pt x="12765" y="24656"/>
                  </a:lnTo>
                  <a:lnTo>
                    <a:pt x="12765" y="24489"/>
                  </a:lnTo>
                  <a:lnTo>
                    <a:pt x="12765" y="24282"/>
                  </a:lnTo>
                  <a:lnTo>
                    <a:pt x="12723" y="24074"/>
                  </a:lnTo>
                  <a:lnTo>
                    <a:pt x="12681" y="23887"/>
                  </a:lnTo>
                  <a:lnTo>
                    <a:pt x="12598" y="23699"/>
                  </a:lnTo>
                  <a:lnTo>
                    <a:pt x="12515" y="23512"/>
                  </a:lnTo>
                  <a:lnTo>
                    <a:pt x="12390" y="23325"/>
                  </a:lnTo>
                  <a:lnTo>
                    <a:pt x="12266" y="23159"/>
                  </a:lnTo>
                  <a:lnTo>
                    <a:pt x="12099" y="23013"/>
                  </a:lnTo>
                  <a:lnTo>
                    <a:pt x="12058" y="22951"/>
                  </a:lnTo>
                  <a:lnTo>
                    <a:pt x="10769" y="21766"/>
                  </a:lnTo>
                  <a:lnTo>
                    <a:pt x="9501" y="20519"/>
                  </a:lnTo>
                  <a:lnTo>
                    <a:pt x="8524" y="19500"/>
                  </a:lnTo>
                  <a:lnTo>
                    <a:pt x="8046" y="19001"/>
                  </a:lnTo>
                  <a:lnTo>
                    <a:pt x="7588" y="18482"/>
                  </a:lnTo>
                  <a:lnTo>
                    <a:pt x="7152" y="17962"/>
                  </a:lnTo>
                  <a:lnTo>
                    <a:pt x="6653" y="17317"/>
                  </a:lnTo>
                  <a:lnTo>
                    <a:pt x="6175" y="16673"/>
                  </a:lnTo>
                  <a:lnTo>
                    <a:pt x="5987" y="16382"/>
                  </a:lnTo>
                  <a:lnTo>
                    <a:pt x="5821" y="16091"/>
                  </a:lnTo>
                  <a:lnTo>
                    <a:pt x="5655" y="15800"/>
                  </a:lnTo>
                  <a:lnTo>
                    <a:pt x="5509" y="15488"/>
                  </a:lnTo>
                  <a:lnTo>
                    <a:pt x="5468" y="15384"/>
                  </a:lnTo>
                  <a:lnTo>
                    <a:pt x="5821" y="14927"/>
                  </a:lnTo>
                  <a:lnTo>
                    <a:pt x="6382" y="14261"/>
                  </a:lnTo>
                  <a:lnTo>
                    <a:pt x="6944" y="13617"/>
                  </a:lnTo>
                  <a:lnTo>
                    <a:pt x="7526" y="12973"/>
                  </a:lnTo>
                  <a:lnTo>
                    <a:pt x="8108" y="12328"/>
                  </a:lnTo>
                  <a:lnTo>
                    <a:pt x="8711" y="11704"/>
                  </a:lnTo>
                  <a:lnTo>
                    <a:pt x="9334" y="11081"/>
                  </a:lnTo>
                  <a:lnTo>
                    <a:pt x="9958" y="10478"/>
                  </a:lnTo>
                  <a:lnTo>
                    <a:pt x="10582" y="9875"/>
                  </a:lnTo>
                  <a:lnTo>
                    <a:pt x="11226" y="9272"/>
                  </a:lnTo>
                  <a:lnTo>
                    <a:pt x="11891" y="8669"/>
                  </a:lnTo>
                  <a:lnTo>
                    <a:pt x="13222" y="7484"/>
                  </a:lnTo>
                  <a:lnTo>
                    <a:pt x="14573" y="6299"/>
                  </a:lnTo>
                  <a:lnTo>
                    <a:pt x="15924" y="5177"/>
                  </a:lnTo>
                  <a:lnTo>
                    <a:pt x="15945" y="5177"/>
                  </a:lnTo>
                  <a:lnTo>
                    <a:pt x="16132" y="4948"/>
                  </a:lnTo>
                  <a:lnTo>
                    <a:pt x="16299" y="4699"/>
                  </a:lnTo>
                  <a:lnTo>
                    <a:pt x="16444" y="4449"/>
                  </a:lnTo>
                  <a:lnTo>
                    <a:pt x="16569" y="4179"/>
                  </a:lnTo>
                  <a:lnTo>
                    <a:pt x="16652" y="3929"/>
                  </a:lnTo>
                  <a:lnTo>
                    <a:pt x="16714" y="3638"/>
                  </a:lnTo>
                  <a:lnTo>
                    <a:pt x="16756" y="3368"/>
                  </a:lnTo>
                  <a:lnTo>
                    <a:pt x="16756" y="3077"/>
                  </a:lnTo>
                  <a:lnTo>
                    <a:pt x="16756" y="2890"/>
                  </a:lnTo>
                  <a:lnTo>
                    <a:pt x="16735" y="2682"/>
                  </a:lnTo>
                  <a:lnTo>
                    <a:pt x="16714" y="2474"/>
                  </a:lnTo>
                  <a:lnTo>
                    <a:pt x="16652" y="2266"/>
                  </a:lnTo>
                  <a:lnTo>
                    <a:pt x="16590" y="2079"/>
                  </a:lnTo>
                  <a:lnTo>
                    <a:pt x="16527" y="1892"/>
                  </a:lnTo>
                  <a:lnTo>
                    <a:pt x="16444" y="1705"/>
                  </a:lnTo>
                  <a:lnTo>
                    <a:pt x="16340" y="1518"/>
                  </a:lnTo>
                  <a:lnTo>
                    <a:pt x="16216" y="1331"/>
                  </a:lnTo>
                  <a:lnTo>
                    <a:pt x="16091" y="1165"/>
                  </a:lnTo>
                  <a:lnTo>
                    <a:pt x="15966" y="998"/>
                  </a:lnTo>
                  <a:lnTo>
                    <a:pt x="15821" y="853"/>
                  </a:lnTo>
                  <a:lnTo>
                    <a:pt x="15675" y="728"/>
                  </a:lnTo>
                  <a:lnTo>
                    <a:pt x="15509" y="603"/>
                  </a:lnTo>
                  <a:lnTo>
                    <a:pt x="15363" y="499"/>
                  </a:lnTo>
                  <a:lnTo>
                    <a:pt x="15176" y="395"/>
                  </a:lnTo>
                  <a:lnTo>
                    <a:pt x="15010" y="291"/>
                  </a:lnTo>
                  <a:lnTo>
                    <a:pt x="14823" y="208"/>
                  </a:lnTo>
                  <a:lnTo>
                    <a:pt x="14448" y="104"/>
                  </a:lnTo>
                  <a:lnTo>
                    <a:pt x="14074" y="21"/>
                  </a:lnTo>
                  <a:lnTo>
                    <a:pt x="13866" y="0"/>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4"/>
            <p:cNvSpPr/>
            <p:nvPr/>
          </p:nvSpPr>
          <p:spPr>
            <a:xfrm>
              <a:off x="6854764" y="1779865"/>
              <a:ext cx="522" cy="996"/>
            </a:xfrm>
            <a:custGeom>
              <a:rect b="b" l="l" r="r" t="t"/>
              <a:pathLst>
                <a:path extrusionOk="0" fill="none" h="42" w="22">
                  <a:moveTo>
                    <a:pt x="1" y="0"/>
                  </a:moveTo>
                  <a:lnTo>
                    <a:pt x="1" y="0"/>
                  </a:lnTo>
                  <a:lnTo>
                    <a:pt x="1" y="0"/>
                  </a:lnTo>
                  <a:lnTo>
                    <a:pt x="1" y="0"/>
                  </a:lnTo>
                  <a:lnTo>
                    <a:pt x="21" y="42"/>
                  </a:lnTo>
                  <a:lnTo>
                    <a:pt x="21" y="42"/>
                  </a:lnTo>
                  <a:lnTo>
                    <a:pt x="21" y="42"/>
                  </a:lnTo>
                  <a:lnTo>
                    <a:pt x="21" y="42"/>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4"/>
            <p:cNvSpPr/>
            <p:nvPr/>
          </p:nvSpPr>
          <p:spPr>
            <a:xfrm>
              <a:off x="6727100" y="1422978"/>
              <a:ext cx="397350" cy="627551"/>
            </a:xfrm>
            <a:custGeom>
              <a:rect b="b" l="l" r="r" t="t"/>
              <a:pathLst>
                <a:path extrusionOk="0" fill="none" h="26465" w="16757">
                  <a:moveTo>
                    <a:pt x="13679" y="0"/>
                  </a:moveTo>
                  <a:lnTo>
                    <a:pt x="13679" y="0"/>
                  </a:lnTo>
                  <a:lnTo>
                    <a:pt x="13471" y="0"/>
                  </a:lnTo>
                  <a:lnTo>
                    <a:pt x="13264" y="21"/>
                  </a:lnTo>
                  <a:lnTo>
                    <a:pt x="13076" y="63"/>
                  </a:lnTo>
                  <a:lnTo>
                    <a:pt x="12869" y="104"/>
                  </a:lnTo>
                  <a:lnTo>
                    <a:pt x="12681" y="167"/>
                  </a:lnTo>
                  <a:lnTo>
                    <a:pt x="12474" y="229"/>
                  </a:lnTo>
                  <a:lnTo>
                    <a:pt x="12286" y="333"/>
                  </a:lnTo>
                  <a:lnTo>
                    <a:pt x="12099" y="437"/>
                  </a:lnTo>
                  <a:lnTo>
                    <a:pt x="12099" y="437"/>
                  </a:lnTo>
                  <a:lnTo>
                    <a:pt x="11351" y="1061"/>
                  </a:lnTo>
                  <a:lnTo>
                    <a:pt x="10623" y="1684"/>
                  </a:lnTo>
                  <a:lnTo>
                    <a:pt x="9210" y="2973"/>
                  </a:lnTo>
                  <a:lnTo>
                    <a:pt x="9210" y="2973"/>
                  </a:lnTo>
                  <a:lnTo>
                    <a:pt x="8482" y="3659"/>
                  </a:lnTo>
                  <a:lnTo>
                    <a:pt x="7755" y="4345"/>
                  </a:lnTo>
                  <a:lnTo>
                    <a:pt x="7755" y="4345"/>
                  </a:lnTo>
                  <a:lnTo>
                    <a:pt x="7318" y="4782"/>
                  </a:lnTo>
                  <a:lnTo>
                    <a:pt x="7318" y="4782"/>
                  </a:lnTo>
                  <a:lnTo>
                    <a:pt x="6445" y="5655"/>
                  </a:lnTo>
                  <a:lnTo>
                    <a:pt x="6445" y="5655"/>
                  </a:lnTo>
                  <a:lnTo>
                    <a:pt x="5759" y="6341"/>
                  </a:lnTo>
                  <a:lnTo>
                    <a:pt x="5094" y="7069"/>
                  </a:lnTo>
                  <a:lnTo>
                    <a:pt x="4428" y="7796"/>
                  </a:lnTo>
                  <a:lnTo>
                    <a:pt x="3784" y="8545"/>
                  </a:lnTo>
                  <a:lnTo>
                    <a:pt x="3160" y="9293"/>
                  </a:lnTo>
                  <a:lnTo>
                    <a:pt x="2557" y="10062"/>
                  </a:lnTo>
                  <a:lnTo>
                    <a:pt x="1954" y="10852"/>
                  </a:lnTo>
                  <a:lnTo>
                    <a:pt x="1372" y="11642"/>
                  </a:lnTo>
                  <a:lnTo>
                    <a:pt x="790" y="12494"/>
                  </a:lnTo>
                  <a:lnTo>
                    <a:pt x="728" y="12598"/>
                  </a:lnTo>
                  <a:lnTo>
                    <a:pt x="707" y="12640"/>
                  </a:lnTo>
                  <a:lnTo>
                    <a:pt x="562" y="12848"/>
                  </a:lnTo>
                  <a:lnTo>
                    <a:pt x="562" y="12848"/>
                  </a:lnTo>
                  <a:lnTo>
                    <a:pt x="416" y="13139"/>
                  </a:lnTo>
                  <a:lnTo>
                    <a:pt x="291" y="13430"/>
                  </a:lnTo>
                  <a:lnTo>
                    <a:pt x="291" y="13430"/>
                  </a:lnTo>
                  <a:lnTo>
                    <a:pt x="208" y="13721"/>
                  </a:lnTo>
                  <a:lnTo>
                    <a:pt x="125" y="14012"/>
                  </a:lnTo>
                  <a:lnTo>
                    <a:pt x="63" y="14303"/>
                  </a:lnTo>
                  <a:lnTo>
                    <a:pt x="21" y="14594"/>
                  </a:lnTo>
                  <a:lnTo>
                    <a:pt x="21" y="14594"/>
                  </a:lnTo>
                  <a:lnTo>
                    <a:pt x="0" y="15051"/>
                  </a:lnTo>
                  <a:lnTo>
                    <a:pt x="0" y="15051"/>
                  </a:lnTo>
                  <a:lnTo>
                    <a:pt x="21" y="15426"/>
                  </a:lnTo>
                  <a:lnTo>
                    <a:pt x="63" y="15779"/>
                  </a:lnTo>
                  <a:lnTo>
                    <a:pt x="125" y="16153"/>
                  </a:lnTo>
                  <a:lnTo>
                    <a:pt x="229" y="16507"/>
                  </a:lnTo>
                  <a:lnTo>
                    <a:pt x="229" y="16507"/>
                  </a:lnTo>
                  <a:lnTo>
                    <a:pt x="333" y="16860"/>
                  </a:lnTo>
                  <a:lnTo>
                    <a:pt x="478" y="17193"/>
                  </a:lnTo>
                  <a:lnTo>
                    <a:pt x="624" y="17504"/>
                  </a:lnTo>
                  <a:lnTo>
                    <a:pt x="790" y="17837"/>
                  </a:lnTo>
                  <a:lnTo>
                    <a:pt x="790" y="17837"/>
                  </a:lnTo>
                  <a:lnTo>
                    <a:pt x="1081" y="18336"/>
                  </a:lnTo>
                  <a:lnTo>
                    <a:pt x="1393" y="18835"/>
                  </a:lnTo>
                  <a:lnTo>
                    <a:pt x="1747" y="19313"/>
                  </a:lnTo>
                  <a:lnTo>
                    <a:pt x="2100" y="19770"/>
                  </a:lnTo>
                  <a:lnTo>
                    <a:pt x="2100" y="19770"/>
                  </a:lnTo>
                  <a:lnTo>
                    <a:pt x="2453" y="20186"/>
                  </a:lnTo>
                  <a:lnTo>
                    <a:pt x="2807" y="20560"/>
                  </a:lnTo>
                  <a:lnTo>
                    <a:pt x="3534" y="21309"/>
                  </a:lnTo>
                  <a:lnTo>
                    <a:pt x="3534" y="21309"/>
                  </a:lnTo>
                  <a:lnTo>
                    <a:pt x="4241" y="21974"/>
                  </a:lnTo>
                  <a:lnTo>
                    <a:pt x="4969" y="22618"/>
                  </a:lnTo>
                  <a:lnTo>
                    <a:pt x="5717" y="23263"/>
                  </a:lnTo>
                  <a:lnTo>
                    <a:pt x="6486" y="23866"/>
                  </a:lnTo>
                  <a:lnTo>
                    <a:pt x="7276" y="24469"/>
                  </a:lnTo>
                  <a:lnTo>
                    <a:pt x="8066" y="25051"/>
                  </a:lnTo>
                  <a:lnTo>
                    <a:pt x="8877" y="25591"/>
                  </a:lnTo>
                  <a:lnTo>
                    <a:pt x="9688" y="26132"/>
                  </a:lnTo>
                  <a:lnTo>
                    <a:pt x="9688" y="26132"/>
                  </a:lnTo>
                  <a:lnTo>
                    <a:pt x="9958" y="26277"/>
                  </a:lnTo>
                  <a:lnTo>
                    <a:pt x="10228" y="26381"/>
                  </a:lnTo>
                  <a:lnTo>
                    <a:pt x="10499" y="26444"/>
                  </a:lnTo>
                  <a:lnTo>
                    <a:pt x="10790" y="26464"/>
                  </a:lnTo>
                  <a:lnTo>
                    <a:pt x="10790" y="26464"/>
                  </a:lnTo>
                  <a:lnTo>
                    <a:pt x="10998" y="26444"/>
                  </a:lnTo>
                  <a:lnTo>
                    <a:pt x="11185" y="26423"/>
                  </a:lnTo>
                  <a:lnTo>
                    <a:pt x="11393" y="26360"/>
                  </a:lnTo>
                  <a:lnTo>
                    <a:pt x="11580" y="26298"/>
                  </a:lnTo>
                  <a:lnTo>
                    <a:pt x="11767" y="26194"/>
                  </a:lnTo>
                  <a:lnTo>
                    <a:pt x="11933" y="26090"/>
                  </a:lnTo>
                  <a:lnTo>
                    <a:pt x="12099" y="25965"/>
                  </a:lnTo>
                  <a:lnTo>
                    <a:pt x="12266" y="25799"/>
                  </a:lnTo>
                  <a:lnTo>
                    <a:pt x="12266" y="25799"/>
                  </a:lnTo>
                  <a:lnTo>
                    <a:pt x="12370" y="25654"/>
                  </a:lnTo>
                  <a:lnTo>
                    <a:pt x="12474" y="25508"/>
                  </a:lnTo>
                  <a:lnTo>
                    <a:pt x="12578" y="25342"/>
                  </a:lnTo>
                  <a:lnTo>
                    <a:pt x="12640" y="25175"/>
                  </a:lnTo>
                  <a:lnTo>
                    <a:pt x="12702" y="25009"/>
                  </a:lnTo>
                  <a:lnTo>
                    <a:pt x="12744" y="24843"/>
                  </a:lnTo>
                  <a:lnTo>
                    <a:pt x="12765" y="24656"/>
                  </a:lnTo>
                  <a:lnTo>
                    <a:pt x="12765" y="24489"/>
                  </a:lnTo>
                  <a:lnTo>
                    <a:pt x="12765" y="24489"/>
                  </a:lnTo>
                  <a:lnTo>
                    <a:pt x="12765" y="24282"/>
                  </a:lnTo>
                  <a:lnTo>
                    <a:pt x="12723" y="24074"/>
                  </a:lnTo>
                  <a:lnTo>
                    <a:pt x="12681" y="23887"/>
                  </a:lnTo>
                  <a:lnTo>
                    <a:pt x="12598" y="23699"/>
                  </a:lnTo>
                  <a:lnTo>
                    <a:pt x="12515" y="23512"/>
                  </a:lnTo>
                  <a:lnTo>
                    <a:pt x="12390" y="23325"/>
                  </a:lnTo>
                  <a:lnTo>
                    <a:pt x="12266" y="23159"/>
                  </a:lnTo>
                  <a:lnTo>
                    <a:pt x="12099" y="23013"/>
                  </a:lnTo>
                  <a:lnTo>
                    <a:pt x="12058" y="22951"/>
                  </a:lnTo>
                  <a:lnTo>
                    <a:pt x="12058" y="22951"/>
                  </a:lnTo>
                  <a:lnTo>
                    <a:pt x="10769" y="21766"/>
                  </a:lnTo>
                  <a:lnTo>
                    <a:pt x="9501" y="20519"/>
                  </a:lnTo>
                  <a:lnTo>
                    <a:pt x="9501" y="20519"/>
                  </a:lnTo>
                  <a:lnTo>
                    <a:pt x="8524" y="19500"/>
                  </a:lnTo>
                  <a:lnTo>
                    <a:pt x="8046" y="19001"/>
                  </a:lnTo>
                  <a:lnTo>
                    <a:pt x="7588" y="18482"/>
                  </a:lnTo>
                  <a:lnTo>
                    <a:pt x="7588" y="18482"/>
                  </a:lnTo>
                  <a:lnTo>
                    <a:pt x="7152" y="17962"/>
                  </a:lnTo>
                  <a:lnTo>
                    <a:pt x="7152" y="17962"/>
                  </a:lnTo>
                  <a:lnTo>
                    <a:pt x="6653" y="17317"/>
                  </a:lnTo>
                  <a:lnTo>
                    <a:pt x="6175" y="16673"/>
                  </a:lnTo>
                  <a:lnTo>
                    <a:pt x="6175" y="16673"/>
                  </a:lnTo>
                  <a:lnTo>
                    <a:pt x="5987" y="16382"/>
                  </a:lnTo>
                  <a:lnTo>
                    <a:pt x="5821" y="16091"/>
                  </a:lnTo>
                  <a:lnTo>
                    <a:pt x="5655" y="15800"/>
                  </a:lnTo>
                  <a:lnTo>
                    <a:pt x="5509" y="15488"/>
                  </a:lnTo>
                  <a:lnTo>
                    <a:pt x="5509" y="15488"/>
                  </a:lnTo>
                  <a:lnTo>
                    <a:pt x="5468" y="15384"/>
                  </a:lnTo>
                  <a:lnTo>
                    <a:pt x="5468" y="15384"/>
                  </a:lnTo>
                  <a:lnTo>
                    <a:pt x="5468" y="15384"/>
                  </a:lnTo>
                  <a:lnTo>
                    <a:pt x="5821" y="14927"/>
                  </a:lnTo>
                  <a:lnTo>
                    <a:pt x="5821" y="14927"/>
                  </a:lnTo>
                  <a:lnTo>
                    <a:pt x="6382" y="14261"/>
                  </a:lnTo>
                  <a:lnTo>
                    <a:pt x="6944" y="13617"/>
                  </a:lnTo>
                  <a:lnTo>
                    <a:pt x="7526" y="12973"/>
                  </a:lnTo>
                  <a:lnTo>
                    <a:pt x="8108" y="12328"/>
                  </a:lnTo>
                  <a:lnTo>
                    <a:pt x="8711" y="11704"/>
                  </a:lnTo>
                  <a:lnTo>
                    <a:pt x="9334" y="11081"/>
                  </a:lnTo>
                  <a:lnTo>
                    <a:pt x="9958" y="10478"/>
                  </a:lnTo>
                  <a:lnTo>
                    <a:pt x="10582" y="9875"/>
                  </a:lnTo>
                  <a:lnTo>
                    <a:pt x="10582" y="9875"/>
                  </a:lnTo>
                  <a:lnTo>
                    <a:pt x="11226" y="9272"/>
                  </a:lnTo>
                  <a:lnTo>
                    <a:pt x="11891" y="8669"/>
                  </a:lnTo>
                  <a:lnTo>
                    <a:pt x="13222" y="7484"/>
                  </a:lnTo>
                  <a:lnTo>
                    <a:pt x="13222" y="7484"/>
                  </a:lnTo>
                  <a:lnTo>
                    <a:pt x="14573" y="6299"/>
                  </a:lnTo>
                  <a:lnTo>
                    <a:pt x="15924" y="5177"/>
                  </a:lnTo>
                  <a:lnTo>
                    <a:pt x="15945" y="5177"/>
                  </a:lnTo>
                  <a:lnTo>
                    <a:pt x="15945" y="5177"/>
                  </a:lnTo>
                  <a:lnTo>
                    <a:pt x="16132" y="4948"/>
                  </a:lnTo>
                  <a:lnTo>
                    <a:pt x="16299" y="4699"/>
                  </a:lnTo>
                  <a:lnTo>
                    <a:pt x="16444" y="4449"/>
                  </a:lnTo>
                  <a:lnTo>
                    <a:pt x="16569" y="4179"/>
                  </a:lnTo>
                  <a:lnTo>
                    <a:pt x="16652" y="3929"/>
                  </a:lnTo>
                  <a:lnTo>
                    <a:pt x="16714" y="3638"/>
                  </a:lnTo>
                  <a:lnTo>
                    <a:pt x="16756" y="3368"/>
                  </a:lnTo>
                  <a:lnTo>
                    <a:pt x="16756" y="3077"/>
                  </a:lnTo>
                  <a:lnTo>
                    <a:pt x="16756" y="3077"/>
                  </a:lnTo>
                  <a:lnTo>
                    <a:pt x="16756" y="2890"/>
                  </a:lnTo>
                  <a:lnTo>
                    <a:pt x="16735" y="2682"/>
                  </a:lnTo>
                  <a:lnTo>
                    <a:pt x="16714" y="2474"/>
                  </a:lnTo>
                  <a:lnTo>
                    <a:pt x="16652" y="2266"/>
                  </a:lnTo>
                  <a:lnTo>
                    <a:pt x="16590" y="2079"/>
                  </a:lnTo>
                  <a:lnTo>
                    <a:pt x="16527" y="1892"/>
                  </a:lnTo>
                  <a:lnTo>
                    <a:pt x="16444" y="1705"/>
                  </a:lnTo>
                  <a:lnTo>
                    <a:pt x="16340" y="1518"/>
                  </a:lnTo>
                  <a:lnTo>
                    <a:pt x="16340" y="1518"/>
                  </a:lnTo>
                  <a:lnTo>
                    <a:pt x="16216" y="1331"/>
                  </a:lnTo>
                  <a:lnTo>
                    <a:pt x="16091" y="1165"/>
                  </a:lnTo>
                  <a:lnTo>
                    <a:pt x="15966" y="998"/>
                  </a:lnTo>
                  <a:lnTo>
                    <a:pt x="15821" y="853"/>
                  </a:lnTo>
                  <a:lnTo>
                    <a:pt x="15675" y="728"/>
                  </a:lnTo>
                  <a:lnTo>
                    <a:pt x="15509" y="603"/>
                  </a:lnTo>
                  <a:lnTo>
                    <a:pt x="15363" y="499"/>
                  </a:lnTo>
                  <a:lnTo>
                    <a:pt x="15176" y="395"/>
                  </a:lnTo>
                  <a:lnTo>
                    <a:pt x="15010" y="291"/>
                  </a:lnTo>
                  <a:lnTo>
                    <a:pt x="14823" y="208"/>
                  </a:lnTo>
                  <a:lnTo>
                    <a:pt x="14448" y="104"/>
                  </a:lnTo>
                  <a:lnTo>
                    <a:pt x="14074" y="21"/>
                  </a:lnTo>
                  <a:lnTo>
                    <a:pt x="13866" y="0"/>
                  </a:lnTo>
                  <a:lnTo>
                    <a:pt x="1367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4"/>
            <p:cNvSpPr/>
            <p:nvPr/>
          </p:nvSpPr>
          <p:spPr>
            <a:xfrm>
              <a:off x="6968155" y="1980989"/>
              <a:ext cx="131628" cy="99095"/>
            </a:xfrm>
            <a:custGeom>
              <a:rect b="b" l="l" r="r" t="t"/>
              <a:pathLst>
                <a:path extrusionOk="0" h="4179" w="5551">
                  <a:moveTo>
                    <a:pt x="2058" y="0"/>
                  </a:moveTo>
                  <a:lnTo>
                    <a:pt x="1913" y="21"/>
                  </a:lnTo>
                  <a:lnTo>
                    <a:pt x="1788" y="42"/>
                  </a:lnTo>
                  <a:lnTo>
                    <a:pt x="1663" y="83"/>
                  </a:lnTo>
                  <a:lnTo>
                    <a:pt x="1538" y="146"/>
                  </a:lnTo>
                  <a:lnTo>
                    <a:pt x="270" y="1040"/>
                  </a:lnTo>
                  <a:lnTo>
                    <a:pt x="166" y="1164"/>
                  </a:lnTo>
                  <a:lnTo>
                    <a:pt x="104" y="1268"/>
                  </a:lnTo>
                  <a:lnTo>
                    <a:pt x="42" y="1393"/>
                  </a:lnTo>
                  <a:lnTo>
                    <a:pt x="21" y="1518"/>
                  </a:lnTo>
                  <a:lnTo>
                    <a:pt x="0" y="1663"/>
                  </a:lnTo>
                  <a:lnTo>
                    <a:pt x="0" y="1788"/>
                  </a:lnTo>
                  <a:lnTo>
                    <a:pt x="0" y="1913"/>
                  </a:lnTo>
                  <a:lnTo>
                    <a:pt x="42" y="2037"/>
                  </a:lnTo>
                  <a:lnTo>
                    <a:pt x="125" y="2308"/>
                  </a:lnTo>
                  <a:lnTo>
                    <a:pt x="249" y="2578"/>
                  </a:lnTo>
                  <a:lnTo>
                    <a:pt x="395" y="2827"/>
                  </a:lnTo>
                  <a:lnTo>
                    <a:pt x="582" y="3056"/>
                  </a:lnTo>
                  <a:lnTo>
                    <a:pt x="769" y="3285"/>
                  </a:lnTo>
                  <a:lnTo>
                    <a:pt x="977" y="3513"/>
                  </a:lnTo>
                  <a:lnTo>
                    <a:pt x="1351" y="3846"/>
                  </a:lnTo>
                  <a:lnTo>
                    <a:pt x="1622" y="4096"/>
                  </a:lnTo>
                  <a:lnTo>
                    <a:pt x="1725" y="4179"/>
                  </a:lnTo>
                  <a:lnTo>
                    <a:pt x="5551" y="1996"/>
                  </a:lnTo>
                  <a:lnTo>
                    <a:pt x="2557" y="146"/>
                  </a:lnTo>
                  <a:lnTo>
                    <a:pt x="2432" y="83"/>
                  </a:lnTo>
                  <a:lnTo>
                    <a:pt x="2308" y="42"/>
                  </a:lnTo>
                  <a:lnTo>
                    <a:pt x="2183" y="21"/>
                  </a:lnTo>
                  <a:lnTo>
                    <a:pt x="2058"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4"/>
            <p:cNvSpPr/>
            <p:nvPr/>
          </p:nvSpPr>
          <p:spPr>
            <a:xfrm>
              <a:off x="7009058" y="2028295"/>
              <a:ext cx="106493" cy="105521"/>
            </a:xfrm>
            <a:custGeom>
              <a:rect b="b" l="l" r="r" t="t"/>
              <a:pathLst>
                <a:path extrusionOk="0" h="4450" w="4491">
                  <a:moveTo>
                    <a:pt x="3826" y="1"/>
                  </a:moveTo>
                  <a:lnTo>
                    <a:pt x="0" y="2184"/>
                  </a:lnTo>
                  <a:lnTo>
                    <a:pt x="978" y="3951"/>
                  </a:lnTo>
                  <a:lnTo>
                    <a:pt x="978" y="3972"/>
                  </a:lnTo>
                  <a:lnTo>
                    <a:pt x="1102" y="4138"/>
                  </a:lnTo>
                  <a:lnTo>
                    <a:pt x="1248" y="4263"/>
                  </a:lnTo>
                  <a:lnTo>
                    <a:pt x="1414" y="4367"/>
                  </a:lnTo>
                  <a:lnTo>
                    <a:pt x="1601" y="4429"/>
                  </a:lnTo>
                  <a:lnTo>
                    <a:pt x="1788" y="4450"/>
                  </a:lnTo>
                  <a:lnTo>
                    <a:pt x="1975" y="4450"/>
                  </a:lnTo>
                  <a:lnTo>
                    <a:pt x="2162" y="4408"/>
                  </a:lnTo>
                  <a:lnTo>
                    <a:pt x="2350" y="4325"/>
                  </a:lnTo>
                  <a:lnTo>
                    <a:pt x="3992" y="3348"/>
                  </a:lnTo>
                  <a:lnTo>
                    <a:pt x="4137" y="3244"/>
                  </a:lnTo>
                  <a:lnTo>
                    <a:pt x="4241" y="3140"/>
                  </a:lnTo>
                  <a:lnTo>
                    <a:pt x="4345" y="2994"/>
                  </a:lnTo>
                  <a:lnTo>
                    <a:pt x="4408" y="2849"/>
                  </a:lnTo>
                  <a:lnTo>
                    <a:pt x="4470" y="2703"/>
                  </a:lnTo>
                  <a:lnTo>
                    <a:pt x="4491" y="2537"/>
                  </a:lnTo>
                  <a:lnTo>
                    <a:pt x="4470" y="2371"/>
                  </a:lnTo>
                  <a:lnTo>
                    <a:pt x="4449" y="2205"/>
                  </a:lnTo>
                  <a:lnTo>
                    <a:pt x="3826"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4"/>
            <p:cNvSpPr/>
            <p:nvPr/>
          </p:nvSpPr>
          <p:spPr>
            <a:xfrm>
              <a:off x="7782468" y="1350514"/>
              <a:ext cx="152851" cy="174026"/>
            </a:xfrm>
            <a:custGeom>
              <a:rect b="b" l="l" r="r" t="t"/>
              <a:pathLst>
                <a:path extrusionOk="0" h="7339" w="6446">
                  <a:moveTo>
                    <a:pt x="4117" y="0"/>
                  </a:moveTo>
                  <a:lnTo>
                    <a:pt x="63" y="790"/>
                  </a:lnTo>
                  <a:lnTo>
                    <a:pt x="42" y="1102"/>
                  </a:lnTo>
                  <a:lnTo>
                    <a:pt x="1" y="1892"/>
                  </a:lnTo>
                  <a:lnTo>
                    <a:pt x="1" y="2433"/>
                  </a:lnTo>
                  <a:lnTo>
                    <a:pt x="22" y="3015"/>
                  </a:lnTo>
                  <a:lnTo>
                    <a:pt x="63" y="3659"/>
                  </a:lnTo>
                  <a:lnTo>
                    <a:pt x="126" y="4283"/>
                  </a:lnTo>
                  <a:lnTo>
                    <a:pt x="230" y="4927"/>
                  </a:lnTo>
                  <a:lnTo>
                    <a:pt x="313" y="5239"/>
                  </a:lnTo>
                  <a:lnTo>
                    <a:pt x="375" y="5530"/>
                  </a:lnTo>
                  <a:lnTo>
                    <a:pt x="479" y="5821"/>
                  </a:lnTo>
                  <a:lnTo>
                    <a:pt x="583" y="6092"/>
                  </a:lnTo>
                  <a:lnTo>
                    <a:pt x="708" y="6341"/>
                  </a:lnTo>
                  <a:lnTo>
                    <a:pt x="853" y="6570"/>
                  </a:lnTo>
                  <a:lnTo>
                    <a:pt x="999" y="6778"/>
                  </a:lnTo>
                  <a:lnTo>
                    <a:pt x="1165" y="6944"/>
                  </a:lnTo>
                  <a:lnTo>
                    <a:pt x="1352" y="7089"/>
                  </a:lnTo>
                  <a:lnTo>
                    <a:pt x="1560" y="7214"/>
                  </a:lnTo>
                  <a:lnTo>
                    <a:pt x="1789" y="7297"/>
                  </a:lnTo>
                  <a:lnTo>
                    <a:pt x="2038" y="7339"/>
                  </a:lnTo>
                  <a:lnTo>
                    <a:pt x="2308" y="7339"/>
                  </a:lnTo>
                  <a:lnTo>
                    <a:pt x="2579" y="7318"/>
                  </a:lnTo>
                  <a:lnTo>
                    <a:pt x="5240" y="6798"/>
                  </a:lnTo>
                  <a:lnTo>
                    <a:pt x="5427" y="6736"/>
                  </a:lnTo>
                  <a:lnTo>
                    <a:pt x="5614" y="6674"/>
                  </a:lnTo>
                  <a:lnTo>
                    <a:pt x="5780" y="6611"/>
                  </a:lnTo>
                  <a:lnTo>
                    <a:pt x="5926" y="6507"/>
                  </a:lnTo>
                  <a:lnTo>
                    <a:pt x="6071" y="6403"/>
                  </a:lnTo>
                  <a:lnTo>
                    <a:pt x="6175" y="6299"/>
                  </a:lnTo>
                  <a:lnTo>
                    <a:pt x="6279" y="6175"/>
                  </a:lnTo>
                  <a:lnTo>
                    <a:pt x="6341" y="6050"/>
                  </a:lnTo>
                  <a:lnTo>
                    <a:pt x="6404" y="5925"/>
                  </a:lnTo>
                  <a:lnTo>
                    <a:pt x="6425" y="5780"/>
                  </a:lnTo>
                  <a:lnTo>
                    <a:pt x="6445" y="5655"/>
                  </a:lnTo>
                  <a:lnTo>
                    <a:pt x="6425" y="5509"/>
                  </a:lnTo>
                  <a:lnTo>
                    <a:pt x="6383" y="5385"/>
                  </a:lnTo>
                  <a:lnTo>
                    <a:pt x="6321" y="5260"/>
                  </a:lnTo>
                  <a:lnTo>
                    <a:pt x="6238" y="5135"/>
                  </a:lnTo>
                  <a:lnTo>
                    <a:pt x="6113" y="5031"/>
                  </a:lnTo>
                  <a:lnTo>
                    <a:pt x="5843" y="4803"/>
                  </a:lnTo>
                  <a:lnTo>
                    <a:pt x="5551" y="4553"/>
                  </a:lnTo>
                  <a:lnTo>
                    <a:pt x="5281" y="4283"/>
                  </a:lnTo>
                  <a:lnTo>
                    <a:pt x="5032" y="4013"/>
                  </a:lnTo>
                  <a:lnTo>
                    <a:pt x="4782" y="3722"/>
                  </a:lnTo>
                  <a:lnTo>
                    <a:pt x="4533" y="3431"/>
                  </a:lnTo>
                  <a:lnTo>
                    <a:pt x="4325" y="3119"/>
                  </a:lnTo>
                  <a:lnTo>
                    <a:pt x="4138" y="2807"/>
                  </a:lnTo>
                  <a:lnTo>
                    <a:pt x="3992" y="2474"/>
                  </a:lnTo>
                  <a:lnTo>
                    <a:pt x="3868" y="2142"/>
                  </a:lnTo>
                  <a:lnTo>
                    <a:pt x="3784" y="1788"/>
                  </a:lnTo>
                  <a:lnTo>
                    <a:pt x="3743" y="1435"/>
                  </a:lnTo>
                  <a:lnTo>
                    <a:pt x="3743" y="1269"/>
                  </a:lnTo>
                  <a:lnTo>
                    <a:pt x="3764" y="1081"/>
                  </a:lnTo>
                  <a:lnTo>
                    <a:pt x="3784" y="915"/>
                  </a:lnTo>
                  <a:lnTo>
                    <a:pt x="3826" y="728"/>
                  </a:lnTo>
                  <a:lnTo>
                    <a:pt x="3868" y="541"/>
                  </a:lnTo>
                  <a:lnTo>
                    <a:pt x="3930" y="354"/>
                  </a:lnTo>
                  <a:lnTo>
                    <a:pt x="4013" y="188"/>
                  </a:lnTo>
                  <a:lnTo>
                    <a:pt x="4117"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4"/>
            <p:cNvSpPr/>
            <p:nvPr/>
          </p:nvSpPr>
          <p:spPr>
            <a:xfrm>
              <a:off x="7782468" y="1350514"/>
              <a:ext cx="152851" cy="174026"/>
            </a:xfrm>
            <a:custGeom>
              <a:rect b="b" l="l" r="r" t="t"/>
              <a:pathLst>
                <a:path extrusionOk="0" fill="none" h="7339" w="6446">
                  <a:moveTo>
                    <a:pt x="63" y="790"/>
                  </a:moveTo>
                  <a:lnTo>
                    <a:pt x="4117" y="0"/>
                  </a:lnTo>
                  <a:lnTo>
                    <a:pt x="4117" y="0"/>
                  </a:lnTo>
                  <a:lnTo>
                    <a:pt x="4013" y="188"/>
                  </a:lnTo>
                  <a:lnTo>
                    <a:pt x="3930" y="354"/>
                  </a:lnTo>
                  <a:lnTo>
                    <a:pt x="3868" y="541"/>
                  </a:lnTo>
                  <a:lnTo>
                    <a:pt x="3826" y="728"/>
                  </a:lnTo>
                  <a:lnTo>
                    <a:pt x="3784" y="915"/>
                  </a:lnTo>
                  <a:lnTo>
                    <a:pt x="3764" y="1081"/>
                  </a:lnTo>
                  <a:lnTo>
                    <a:pt x="3743" y="1269"/>
                  </a:lnTo>
                  <a:lnTo>
                    <a:pt x="3743" y="1435"/>
                  </a:lnTo>
                  <a:lnTo>
                    <a:pt x="3784" y="1788"/>
                  </a:lnTo>
                  <a:lnTo>
                    <a:pt x="3868" y="2142"/>
                  </a:lnTo>
                  <a:lnTo>
                    <a:pt x="3992" y="2474"/>
                  </a:lnTo>
                  <a:lnTo>
                    <a:pt x="4138" y="2807"/>
                  </a:lnTo>
                  <a:lnTo>
                    <a:pt x="4325" y="3119"/>
                  </a:lnTo>
                  <a:lnTo>
                    <a:pt x="4533" y="3431"/>
                  </a:lnTo>
                  <a:lnTo>
                    <a:pt x="4782" y="3722"/>
                  </a:lnTo>
                  <a:lnTo>
                    <a:pt x="5032" y="4013"/>
                  </a:lnTo>
                  <a:lnTo>
                    <a:pt x="5281" y="4283"/>
                  </a:lnTo>
                  <a:lnTo>
                    <a:pt x="5551" y="4553"/>
                  </a:lnTo>
                  <a:lnTo>
                    <a:pt x="5843" y="4803"/>
                  </a:lnTo>
                  <a:lnTo>
                    <a:pt x="6113" y="5031"/>
                  </a:lnTo>
                  <a:lnTo>
                    <a:pt x="6113" y="5031"/>
                  </a:lnTo>
                  <a:lnTo>
                    <a:pt x="6238" y="5135"/>
                  </a:lnTo>
                  <a:lnTo>
                    <a:pt x="6321" y="5260"/>
                  </a:lnTo>
                  <a:lnTo>
                    <a:pt x="6383" y="5385"/>
                  </a:lnTo>
                  <a:lnTo>
                    <a:pt x="6425" y="5509"/>
                  </a:lnTo>
                  <a:lnTo>
                    <a:pt x="6445" y="5655"/>
                  </a:lnTo>
                  <a:lnTo>
                    <a:pt x="6425" y="5780"/>
                  </a:lnTo>
                  <a:lnTo>
                    <a:pt x="6404" y="5925"/>
                  </a:lnTo>
                  <a:lnTo>
                    <a:pt x="6341" y="6050"/>
                  </a:lnTo>
                  <a:lnTo>
                    <a:pt x="6279" y="6175"/>
                  </a:lnTo>
                  <a:lnTo>
                    <a:pt x="6175" y="6299"/>
                  </a:lnTo>
                  <a:lnTo>
                    <a:pt x="6071" y="6403"/>
                  </a:lnTo>
                  <a:lnTo>
                    <a:pt x="5926" y="6507"/>
                  </a:lnTo>
                  <a:lnTo>
                    <a:pt x="5780" y="6611"/>
                  </a:lnTo>
                  <a:lnTo>
                    <a:pt x="5614" y="6674"/>
                  </a:lnTo>
                  <a:lnTo>
                    <a:pt x="5427" y="6736"/>
                  </a:lnTo>
                  <a:lnTo>
                    <a:pt x="5240" y="6798"/>
                  </a:lnTo>
                  <a:lnTo>
                    <a:pt x="2579" y="7318"/>
                  </a:lnTo>
                  <a:lnTo>
                    <a:pt x="2579" y="7318"/>
                  </a:lnTo>
                  <a:lnTo>
                    <a:pt x="2308" y="7339"/>
                  </a:lnTo>
                  <a:lnTo>
                    <a:pt x="2038" y="7339"/>
                  </a:lnTo>
                  <a:lnTo>
                    <a:pt x="1789" y="7297"/>
                  </a:lnTo>
                  <a:lnTo>
                    <a:pt x="1560" y="7214"/>
                  </a:lnTo>
                  <a:lnTo>
                    <a:pt x="1352" y="7089"/>
                  </a:lnTo>
                  <a:lnTo>
                    <a:pt x="1165" y="6944"/>
                  </a:lnTo>
                  <a:lnTo>
                    <a:pt x="999" y="6778"/>
                  </a:lnTo>
                  <a:lnTo>
                    <a:pt x="853" y="6570"/>
                  </a:lnTo>
                  <a:lnTo>
                    <a:pt x="708" y="6341"/>
                  </a:lnTo>
                  <a:lnTo>
                    <a:pt x="583" y="6092"/>
                  </a:lnTo>
                  <a:lnTo>
                    <a:pt x="479" y="5821"/>
                  </a:lnTo>
                  <a:lnTo>
                    <a:pt x="375" y="5530"/>
                  </a:lnTo>
                  <a:lnTo>
                    <a:pt x="313" y="5239"/>
                  </a:lnTo>
                  <a:lnTo>
                    <a:pt x="230" y="4927"/>
                  </a:lnTo>
                  <a:lnTo>
                    <a:pt x="126" y="4283"/>
                  </a:lnTo>
                  <a:lnTo>
                    <a:pt x="63" y="3659"/>
                  </a:lnTo>
                  <a:lnTo>
                    <a:pt x="22" y="3015"/>
                  </a:lnTo>
                  <a:lnTo>
                    <a:pt x="1" y="2433"/>
                  </a:lnTo>
                  <a:lnTo>
                    <a:pt x="1" y="1892"/>
                  </a:lnTo>
                  <a:lnTo>
                    <a:pt x="42" y="1102"/>
                  </a:lnTo>
                  <a:lnTo>
                    <a:pt x="63" y="7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4"/>
            <p:cNvSpPr/>
            <p:nvPr/>
          </p:nvSpPr>
          <p:spPr>
            <a:xfrm>
              <a:off x="7587272" y="1071022"/>
              <a:ext cx="486083" cy="308120"/>
            </a:xfrm>
            <a:custGeom>
              <a:rect b="b" l="l" r="r" t="t"/>
              <a:pathLst>
                <a:path extrusionOk="0" h="12994" w="20499">
                  <a:moveTo>
                    <a:pt x="14948" y="0"/>
                  </a:moveTo>
                  <a:lnTo>
                    <a:pt x="14677" y="21"/>
                  </a:lnTo>
                  <a:lnTo>
                    <a:pt x="14386" y="42"/>
                  </a:lnTo>
                  <a:lnTo>
                    <a:pt x="14116" y="63"/>
                  </a:lnTo>
                  <a:lnTo>
                    <a:pt x="13825" y="104"/>
                  </a:lnTo>
                  <a:lnTo>
                    <a:pt x="4512" y="1934"/>
                  </a:lnTo>
                  <a:lnTo>
                    <a:pt x="4241" y="1996"/>
                  </a:lnTo>
                  <a:lnTo>
                    <a:pt x="3971" y="2079"/>
                  </a:lnTo>
                  <a:lnTo>
                    <a:pt x="3701" y="2162"/>
                  </a:lnTo>
                  <a:lnTo>
                    <a:pt x="3431" y="2266"/>
                  </a:lnTo>
                  <a:lnTo>
                    <a:pt x="3181" y="2391"/>
                  </a:lnTo>
                  <a:lnTo>
                    <a:pt x="2932" y="2516"/>
                  </a:lnTo>
                  <a:lnTo>
                    <a:pt x="2703" y="2640"/>
                  </a:lnTo>
                  <a:lnTo>
                    <a:pt x="2474" y="2786"/>
                  </a:lnTo>
                  <a:lnTo>
                    <a:pt x="2246" y="2952"/>
                  </a:lnTo>
                  <a:lnTo>
                    <a:pt x="2038" y="3119"/>
                  </a:lnTo>
                  <a:lnTo>
                    <a:pt x="1830" y="3306"/>
                  </a:lnTo>
                  <a:lnTo>
                    <a:pt x="1643" y="3493"/>
                  </a:lnTo>
                  <a:lnTo>
                    <a:pt x="1456" y="3680"/>
                  </a:lnTo>
                  <a:lnTo>
                    <a:pt x="1289" y="3888"/>
                  </a:lnTo>
                  <a:lnTo>
                    <a:pt x="1123" y="4096"/>
                  </a:lnTo>
                  <a:lnTo>
                    <a:pt x="957" y="4324"/>
                  </a:lnTo>
                  <a:lnTo>
                    <a:pt x="811" y="4532"/>
                  </a:lnTo>
                  <a:lnTo>
                    <a:pt x="687" y="4782"/>
                  </a:lnTo>
                  <a:lnTo>
                    <a:pt x="562" y="5010"/>
                  </a:lnTo>
                  <a:lnTo>
                    <a:pt x="458" y="5260"/>
                  </a:lnTo>
                  <a:lnTo>
                    <a:pt x="354" y="5509"/>
                  </a:lnTo>
                  <a:lnTo>
                    <a:pt x="271" y="5759"/>
                  </a:lnTo>
                  <a:lnTo>
                    <a:pt x="188" y="6029"/>
                  </a:lnTo>
                  <a:lnTo>
                    <a:pt x="125" y="6299"/>
                  </a:lnTo>
                  <a:lnTo>
                    <a:pt x="84" y="6569"/>
                  </a:lnTo>
                  <a:lnTo>
                    <a:pt x="42" y="6840"/>
                  </a:lnTo>
                  <a:lnTo>
                    <a:pt x="21" y="7110"/>
                  </a:lnTo>
                  <a:lnTo>
                    <a:pt x="1" y="7380"/>
                  </a:lnTo>
                  <a:lnTo>
                    <a:pt x="21" y="7671"/>
                  </a:lnTo>
                  <a:lnTo>
                    <a:pt x="21" y="7942"/>
                  </a:lnTo>
                  <a:lnTo>
                    <a:pt x="63" y="8233"/>
                  </a:lnTo>
                  <a:lnTo>
                    <a:pt x="105" y="8503"/>
                  </a:lnTo>
                  <a:lnTo>
                    <a:pt x="167" y="8794"/>
                  </a:lnTo>
                  <a:lnTo>
                    <a:pt x="250" y="9064"/>
                  </a:lnTo>
                  <a:lnTo>
                    <a:pt x="333" y="9334"/>
                  </a:lnTo>
                  <a:lnTo>
                    <a:pt x="437" y="9584"/>
                  </a:lnTo>
                  <a:lnTo>
                    <a:pt x="562" y="9833"/>
                  </a:lnTo>
                  <a:lnTo>
                    <a:pt x="687" y="10083"/>
                  </a:lnTo>
                  <a:lnTo>
                    <a:pt x="832" y="10311"/>
                  </a:lnTo>
                  <a:lnTo>
                    <a:pt x="978" y="10540"/>
                  </a:lnTo>
                  <a:lnTo>
                    <a:pt x="1123" y="10769"/>
                  </a:lnTo>
                  <a:lnTo>
                    <a:pt x="1289" y="10977"/>
                  </a:lnTo>
                  <a:lnTo>
                    <a:pt x="1477" y="11185"/>
                  </a:lnTo>
                  <a:lnTo>
                    <a:pt x="1664" y="11372"/>
                  </a:lnTo>
                  <a:lnTo>
                    <a:pt x="1851" y="11559"/>
                  </a:lnTo>
                  <a:lnTo>
                    <a:pt x="2059" y="11725"/>
                  </a:lnTo>
                  <a:lnTo>
                    <a:pt x="2267" y="11891"/>
                  </a:lnTo>
                  <a:lnTo>
                    <a:pt x="2495" y="12058"/>
                  </a:lnTo>
                  <a:lnTo>
                    <a:pt x="2724" y="12203"/>
                  </a:lnTo>
                  <a:lnTo>
                    <a:pt x="2953" y="12328"/>
                  </a:lnTo>
                  <a:lnTo>
                    <a:pt x="3181" y="12453"/>
                  </a:lnTo>
                  <a:lnTo>
                    <a:pt x="3431" y="12557"/>
                  </a:lnTo>
                  <a:lnTo>
                    <a:pt x="3680" y="12661"/>
                  </a:lnTo>
                  <a:lnTo>
                    <a:pt x="3930" y="12744"/>
                  </a:lnTo>
                  <a:lnTo>
                    <a:pt x="4200" y="12827"/>
                  </a:lnTo>
                  <a:lnTo>
                    <a:pt x="4470" y="12868"/>
                  </a:lnTo>
                  <a:lnTo>
                    <a:pt x="4720" y="12931"/>
                  </a:lnTo>
                  <a:lnTo>
                    <a:pt x="5011" y="12972"/>
                  </a:lnTo>
                  <a:lnTo>
                    <a:pt x="5281" y="12993"/>
                  </a:lnTo>
                  <a:lnTo>
                    <a:pt x="5821" y="12993"/>
                  </a:lnTo>
                  <a:lnTo>
                    <a:pt x="6112" y="12972"/>
                  </a:lnTo>
                  <a:lnTo>
                    <a:pt x="6383" y="12931"/>
                  </a:lnTo>
                  <a:lnTo>
                    <a:pt x="6674" y="12889"/>
                  </a:lnTo>
                  <a:lnTo>
                    <a:pt x="15987" y="11081"/>
                  </a:lnTo>
                  <a:lnTo>
                    <a:pt x="16257" y="11018"/>
                  </a:lnTo>
                  <a:lnTo>
                    <a:pt x="16548" y="10956"/>
                  </a:lnTo>
                  <a:lnTo>
                    <a:pt x="16819" y="10852"/>
                  </a:lnTo>
                  <a:lnTo>
                    <a:pt x="17068" y="10769"/>
                  </a:lnTo>
                  <a:lnTo>
                    <a:pt x="17318" y="10644"/>
                  </a:lnTo>
                  <a:lnTo>
                    <a:pt x="17567" y="10519"/>
                  </a:lnTo>
                  <a:lnTo>
                    <a:pt x="17817" y="10374"/>
                  </a:lnTo>
                  <a:lnTo>
                    <a:pt x="18045" y="10228"/>
                  </a:lnTo>
                  <a:lnTo>
                    <a:pt x="18253" y="10083"/>
                  </a:lnTo>
                  <a:lnTo>
                    <a:pt x="18461" y="9916"/>
                  </a:lnTo>
                  <a:lnTo>
                    <a:pt x="18669" y="9729"/>
                  </a:lnTo>
                  <a:lnTo>
                    <a:pt x="18877" y="9542"/>
                  </a:lnTo>
                  <a:lnTo>
                    <a:pt x="19043" y="9355"/>
                  </a:lnTo>
                  <a:lnTo>
                    <a:pt x="19230" y="9147"/>
                  </a:lnTo>
                  <a:lnTo>
                    <a:pt x="19396" y="8939"/>
                  </a:lnTo>
                  <a:lnTo>
                    <a:pt x="19542" y="8711"/>
                  </a:lnTo>
                  <a:lnTo>
                    <a:pt x="19687" y="8482"/>
                  </a:lnTo>
                  <a:lnTo>
                    <a:pt x="19833" y="8253"/>
                  </a:lnTo>
                  <a:lnTo>
                    <a:pt x="19937" y="8025"/>
                  </a:lnTo>
                  <a:lnTo>
                    <a:pt x="20062" y="7775"/>
                  </a:lnTo>
                  <a:lnTo>
                    <a:pt x="20166" y="7526"/>
                  </a:lnTo>
                  <a:lnTo>
                    <a:pt x="20249" y="7256"/>
                  </a:lnTo>
                  <a:lnTo>
                    <a:pt x="20311" y="7006"/>
                  </a:lnTo>
                  <a:lnTo>
                    <a:pt x="20374" y="6736"/>
                  </a:lnTo>
                  <a:lnTo>
                    <a:pt x="20436" y="6466"/>
                  </a:lnTo>
                  <a:lnTo>
                    <a:pt x="20477" y="6195"/>
                  </a:lnTo>
                  <a:lnTo>
                    <a:pt x="20498" y="5925"/>
                  </a:lnTo>
                  <a:lnTo>
                    <a:pt x="20498" y="5655"/>
                  </a:lnTo>
                  <a:lnTo>
                    <a:pt x="20498" y="5364"/>
                  </a:lnTo>
                  <a:lnTo>
                    <a:pt x="20477" y="5093"/>
                  </a:lnTo>
                  <a:lnTo>
                    <a:pt x="20436" y="4802"/>
                  </a:lnTo>
                  <a:lnTo>
                    <a:pt x="20394" y="4511"/>
                  </a:lnTo>
                  <a:lnTo>
                    <a:pt x="20332" y="4241"/>
                  </a:lnTo>
                  <a:lnTo>
                    <a:pt x="20249" y="3971"/>
                  </a:lnTo>
                  <a:lnTo>
                    <a:pt x="20166" y="3701"/>
                  </a:lnTo>
                  <a:lnTo>
                    <a:pt x="20062" y="3430"/>
                  </a:lnTo>
                  <a:lnTo>
                    <a:pt x="19958" y="3181"/>
                  </a:lnTo>
                  <a:lnTo>
                    <a:pt x="19833" y="2931"/>
                  </a:lnTo>
                  <a:lnTo>
                    <a:pt x="19687" y="2703"/>
                  </a:lnTo>
                  <a:lnTo>
                    <a:pt x="19542" y="2474"/>
                  </a:lnTo>
                  <a:lnTo>
                    <a:pt x="19376" y="2245"/>
                  </a:lnTo>
                  <a:lnTo>
                    <a:pt x="19209" y="2038"/>
                  </a:lnTo>
                  <a:lnTo>
                    <a:pt x="19043" y="1830"/>
                  </a:lnTo>
                  <a:lnTo>
                    <a:pt x="18856" y="1643"/>
                  </a:lnTo>
                  <a:lnTo>
                    <a:pt x="18648" y="1455"/>
                  </a:lnTo>
                  <a:lnTo>
                    <a:pt x="18440" y="1289"/>
                  </a:lnTo>
                  <a:lnTo>
                    <a:pt x="18232" y="1123"/>
                  </a:lnTo>
                  <a:lnTo>
                    <a:pt x="18024" y="957"/>
                  </a:lnTo>
                  <a:lnTo>
                    <a:pt x="17796" y="811"/>
                  </a:lnTo>
                  <a:lnTo>
                    <a:pt x="17567" y="686"/>
                  </a:lnTo>
                  <a:lnTo>
                    <a:pt x="17318" y="562"/>
                  </a:lnTo>
                  <a:lnTo>
                    <a:pt x="17068" y="458"/>
                  </a:lnTo>
                  <a:lnTo>
                    <a:pt x="16819" y="354"/>
                  </a:lnTo>
                  <a:lnTo>
                    <a:pt x="16569" y="271"/>
                  </a:lnTo>
                  <a:lnTo>
                    <a:pt x="16320" y="187"/>
                  </a:lnTo>
                  <a:lnTo>
                    <a:pt x="16049" y="125"/>
                  </a:lnTo>
                  <a:lnTo>
                    <a:pt x="15779" y="83"/>
                  </a:lnTo>
                  <a:lnTo>
                    <a:pt x="15509" y="42"/>
                  </a:lnTo>
                  <a:lnTo>
                    <a:pt x="15239" y="21"/>
                  </a:lnTo>
                  <a:lnTo>
                    <a:pt x="14948"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4"/>
            <p:cNvSpPr/>
            <p:nvPr/>
          </p:nvSpPr>
          <p:spPr>
            <a:xfrm>
              <a:off x="7587272" y="1071022"/>
              <a:ext cx="486083" cy="308120"/>
            </a:xfrm>
            <a:custGeom>
              <a:rect b="b" l="l" r="r" t="t"/>
              <a:pathLst>
                <a:path extrusionOk="0" fill="none" h="12994" w="20499">
                  <a:moveTo>
                    <a:pt x="6674" y="12889"/>
                  </a:moveTo>
                  <a:lnTo>
                    <a:pt x="15987" y="11081"/>
                  </a:lnTo>
                  <a:lnTo>
                    <a:pt x="15987" y="11081"/>
                  </a:lnTo>
                  <a:lnTo>
                    <a:pt x="16257" y="11018"/>
                  </a:lnTo>
                  <a:lnTo>
                    <a:pt x="16548" y="10956"/>
                  </a:lnTo>
                  <a:lnTo>
                    <a:pt x="16819" y="10852"/>
                  </a:lnTo>
                  <a:lnTo>
                    <a:pt x="17068" y="10769"/>
                  </a:lnTo>
                  <a:lnTo>
                    <a:pt x="17318" y="10644"/>
                  </a:lnTo>
                  <a:lnTo>
                    <a:pt x="17567" y="10519"/>
                  </a:lnTo>
                  <a:lnTo>
                    <a:pt x="17817" y="10374"/>
                  </a:lnTo>
                  <a:lnTo>
                    <a:pt x="18045" y="10228"/>
                  </a:lnTo>
                  <a:lnTo>
                    <a:pt x="18253" y="10083"/>
                  </a:lnTo>
                  <a:lnTo>
                    <a:pt x="18461" y="9916"/>
                  </a:lnTo>
                  <a:lnTo>
                    <a:pt x="18669" y="9729"/>
                  </a:lnTo>
                  <a:lnTo>
                    <a:pt x="18877" y="9542"/>
                  </a:lnTo>
                  <a:lnTo>
                    <a:pt x="19043" y="9355"/>
                  </a:lnTo>
                  <a:lnTo>
                    <a:pt x="19230" y="9147"/>
                  </a:lnTo>
                  <a:lnTo>
                    <a:pt x="19396" y="8939"/>
                  </a:lnTo>
                  <a:lnTo>
                    <a:pt x="19542" y="8711"/>
                  </a:lnTo>
                  <a:lnTo>
                    <a:pt x="19687" y="8482"/>
                  </a:lnTo>
                  <a:lnTo>
                    <a:pt x="19833" y="8253"/>
                  </a:lnTo>
                  <a:lnTo>
                    <a:pt x="19937" y="8025"/>
                  </a:lnTo>
                  <a:lnTo>
                    <a:pt x="20062" y="7775"/>
                  </a:lnTo>
                  <a:lnTo>
                    <a:pt x="20166" y="7526"/>
                  </a:lnTo>
                  <a:lnTo>
                    <a:pt x="20249" y="7256"/>
                  </a:lnTo>
                  <a:lnTo>
                    <a:pt x="20311" y="7006"/>
                  </a:lnTo>
                  <a:lnTo>
                    <a:pt x="20374" y="6736"/>
                  </a:lnTo>
                  <a:lnTo>
                    <a:pt x="20436" y="6466"/>
                  </a:lnTo>
                  <a:lnTo>
                    <a:pt x="20477" y="6195"/>
                  </a:lnTo>
                  <a:lnTo>
                    <a:pt x="20498" y="5925"/>
                  </a:lnTo>
                  <a:lnTo>
                    <a:pt x="20498" y="5655"/>
                  </a:lnTo>
                  <a:lnTo>
                    <a:pt x="20498" y="5364"/>
                  </a:lnTo>
                  <a:lnTo>
                    <a:pt x="20477" y="5093"/>
                  </a:lnTo>
                  <a:lnTo>
                    <a:pt x="20436" y="4802"/>
                  </a:lnTo>
                  <a:lnTo>
                    <a:pt x="20394" y="4511"/>
                  </a:lnTo>
                  <a:lnTo>
                    <a:pt x="20394" y="4511"/>
                  </a:lnTo>
                  <a:lnTo>
                    <a:pt x="20332" y="4241"/>
                  </a:lnTo>
                  <a:lnTo>
                    <a:pt x="20249" y="3971"/>
                  </a:lnTo>
                  <a:lnTo>
                    <a:pt x="20166" y="3701"/>
                  </a:lnTo>
                  <a:lnTo>
                    <a:pt x="20062" y="3430"/>
                  </a:lnTo>
                  <a:lnTo>
                    <a:pt x="19958" y="3181"/>
                  </a:lnTo>
                  <a:lnTo>
                    <a:pt x="19833" y="2931"/>
                  </a:lnTo>
                  <a:lnTo>
                    <a:pt x="19687" y="2703"/>
                  </a:lnTo>
                  <a:lnTo>
                    <a:pt x="19542" y="2474"/>
                  </a:lnTo>
                  <a:lnTo>
                    <a:pt x="19376" y="2245"/>
                  </a:lnTo>
                  <a:lnTo>
                    <a:pt x="19209" y="2038"/>
                  </a:lnTo>
                  <a:lnTo>
                    <a:pt x="19043" y="1830"/>
                  </a:lnTo>
                  <a:lnTo>
                    <a:pt x="18856" y="1643"/>
                  </a:lnTo>
                  <a:lnTo>
                    <a:pt x="18648" y="1455"/>
                  </a:lnTo>
                  <a:lnTo>
                    <a:pt x="18440" y="1289"/>
                  </a:lnTo>
                  <a:lnTo>
                    <a:pt x="18232" y="1123"/>
                  </a:lnTo>
                  <a:lnTo>
                    <a:pt x="18024" y="957"/>
                  </a:lnTo>
                  <a:lnTo>
                    <a:pt x="17796" y="811"/>
                  </a:lnTo>
                  <a:lnTo>
                    <a:pt x="17567" y="686"/>
                  </a:lnTo>
                  <a:lnTo>
                    <a:pt x="17318" y="562"/>
                  </a:lnTo>
                  <a:lnTo>
                    <a:pt x="17068" y="458"/>
                  </a:lnTo>
                  <a:lnTo>
                    <a:pt x="16819" y="354"/>
                  </a:lnTo>
                  <a:lnTo>
                    <a:pt x="16569" y="271"/>
                  </a:lnTo>
                  <a:lnTo>
                    <a:pt x="16320" y="187"/>
                  </a:lnTo>
                  <a:lnTo>
                    <a:pt x="16049" y="125"/>
                  </a:lnTo>
                  <a:lnTo>
                    <a:pt x="15779" y="83"/>
                  </a:lnTo>
                  <a:lnTo>
                    <a:pt x="15509" y="42"/>
                  </a:lnTo>
                  <a:lnTo>
                    <a:pt x="15239" y="21"/>
                  </a:lnTo>
                  <a:lnTo>
                    <a:pt x="14948" y="0"/>
                  </a:lnTo>
                  <a:lnTo>
                    <a:pt x="14677" y="21"/>
                  </a:lnTo>
                  <a:lnTo>
                    <a:pt x="14386" y="42"/>
                  </a:lnTo>
                  <a:lnTo>
                    <a:pt x="14116" y="63"/>
                  </a:lnTo>
                  <a:lnTo>
                    <a:pt x="13825" y="104"/>
                  </a:lnTo>
                  <a:lnTo>
                    <a:pt x="4512" y="1934"/>
                  </a:lnTo>
                  <a:lnTo>
                    <a:pt x="4512" y="1934"/>
                  </a:lnTo>
                  <a:lnTo>
                    <a:pt x="4241" y="1996"/>
                  </a:lnTo>
                  <a:lnTo>
                    <a:pt x="3971" y="2079"/>
                  </a:lnTo>
                  <a:lnTo>
                    <a:pt x="3701" y="2162"/>
                  </a:lnTo>
                  <a:lnTo>
                    <a:pt x="3431" y="2266"/>
                  </a:lnTo>
                  <a:lnTo>
                    <a:pt x="3181" y="2391"/>
                  </a:lnTo>
                  <a:lnTo>
                    <a:pt x="2932" y="2516"/>
                  </a:lnTo>
                  <a:lnTo>
                    <a:pt x="2703" y="2640"/>
                  </a:lnTo>
                  <a:lnTo>
                    <a:pt x="2474" y="2786"/>
                  </a:lnTo>
                  <a:lnTo>
                    <a:pt x="2246" y="2952"/>
                  </a:lnTo>
                  <a:lnTo>
                    <a:pt x="2038" y="3119"/>
                  </a:lnTo>
                  <a:lnTo>
                    <a:pt x="1830" y="3306"/>
                  </a:lnTo>
                  <a:lnTo>
                    <a:pt x="1643" y="3493"/>
                  </a:lnTo>
                  <a:lnTo>
                    <a:pt x="1456" y="3680"/>
                  </a:lnTo>
                  <a:lnTo>
                    <a:pt x="1289" y="3888"/>
                  </a:lnTo>
                  <a:lnTo>
                    <a:pt x="1123" y="4096"/>
                  </a:lnTo>
                  <a:lnTo>
                    <a:pt x="957" y="4324"/>
                  </a:lnTo>
                  <a:lnTo>
                    <a:pt x="811" y="4532"/>
                  </a:lnTo>
                  <a:lnTo>
                    <a:pt x="687" y="4782"/>
                  </a:lnTo>
                  <a:lnTo>
                    <a:pt x="562" y="5010"/>
                  </a:lnTo>
                  <a:lnTo>
                    <a:pt x="458" y="5260"/>
                  </a:lnTo>
                  <a:lnTo>
                    <a:pt x="354" y="5509"/>
                  </a:lnTo>
                  <a:lnTo>
                    <a:pt x="271" y="5759"/>
                  </a:lnTo>
                  <a:lnTo>
                    <a:pt x="188" y="6029"/>
                  </a:lnTo>
                  <a:lnTo>
                    <a:pt x="125" y="6299"/>
                  </a:lnTo>
                  <a:lnTo>
                    <a:pt x="84" y="6569"/>
                  </a:lnTo>
                  <a:lnTo>
                    <a:pt x="42" y="6840"/>
                  </a:lnTo>
                  <a:lnTo>
                    <a:pt x="21" y="7110"/>
                  </a:lnTo>
                  <a:lnTo>
                    <a:pt x="1" y="7380"/>
                  </a:lnTo>
                  <a:lnTo>
                    <a:pt x="21" y="7671"/>
                  </a:lnTo>
                  <a:lnTo>
                    <a:pt x="21" y="7942"/>
                  </a:lnTo>
                  <a:lnTo>
                    <a:pt x="63" y="8233"/>
                  </a:lnTo>
                  <a:lnTo>
                    <a:pt x="105" y="8503"/>
                  </a:lnTo>
                  <a:lnTo>
                    <a:pt x="105" y="8503"/>
                  </a:lnTo>
                  <a:lnTo>
                    <a:pt x="167" y="8794"/>
                  </a:lnTo>
                  <a:lnTo>
                    <a:pt x="250" y="9064"/>
                  </a:lnTo>
                  <a:lnTo>
                    <a:pt x="333" y="9334"/>
                  </a:lnTo>
                  <a:lnTo>
                    <a:pt x="437" y="9584"/>
                  </a:lnTo>
                  <a:lnTo>
                    <a:pt x="562" y="9833"/>
                  </a:lnTo>
                  <a:lnTo>
                    <a:pt x="687" y="10083"/>
                  </a:lnTo>
                  <a:lnTo>
                    <a:pt x="832" y="10311"/>
                  </a:lnTo>
                  <a:lnTo>
                    <a:pt x="978" y="10540"/>
                  </a:lnTo>
                  <a:lnTo>
                    <a:pt x="1123" y="10769"/>
                  </a:lnTo>
                  <a:lnTo>
                    <a:pt x="1289" y="10977"/>
                  </a:lnTo>
                  <a:lnTo>
                    <a:pt x="1477" y="11185"/>
                  </a:lnTo>
                  <a:lnTo>
                    <a:pt x="1664" y="11372"/>
                  </a:lnTo>
                  <a:lnTo>
                    <a:pt x="1851" y="11559"/>
                  </a:lnTo>
                  <a:lnTo>
                    <a:pt x="2059" y="11725"/>
                  </a:lnTo>
                  <a:lnTo>
                    <a:pt x="2267" y="11891"/>
                  </a:lnTo>
                  <a:lnTo>
                    <a:pt x="2495" y="12058"/>
                  </a:lnTo>
                  <a:lnTo>
                    <a:pt x="2724" y="12203"/>
                  </a:lnTo>
                  <a:lnTo>
                    <a:pt x="2953" y="12328"/>
                  </a:lnTo>
                  <a:lnTo>
                    <a:pt x="3181" y="12453"/>
                  </a:lnTo>
                  <a:lnTo>
                    <a:pt x="3431" y="12557"/>
                  </a:lnTo>
                  <a:lnTo>
                    <a:pt x="3680" y="12661"/>
                  </a:lnTo>
                  <a:lnTo>
                    <a:pt x="3930" y="12744"/>
                  </a:lnTo>
                  <a:lnTo>
                    <a:pt x="4200" y="12827"/>
                  </a:lnTo>
                  <a:lnTo>
                    <a:pt x="4470" y="12868"/>
                  </a:lnTo>
                  <a:lnTo>
                    <a:pt x="4720" y="12931"/>
                  </a:lnTo>
                  <a:lnTo>
                    <a:pt x="5011" y="12972"/>
                  </a:lnTo>
                  <a:lnTo>
                    <a:pt x="5281" y="12993"/>
                  </a:lnTo>
                  <a:lnTo>
                    <a:pt x="5551" y="12993"/>
                  </a:lnTo>
                  <a:lnTo>
                    <a:pt x="5821" y="12993"/>
                  </a:lnTo>
                  <a:lnTo>
                    <a:pt x="6112" y="12972"/>
                  </a:lnTo>
                  <a:lnTo>
                    <a:pt x="6383" y="12931"/>
                  </a:lnTo>
                  <a:lnTo>
                    <a:pt x="6674" y="12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4"/>
            <p:cNvSpPr/>
            <p:nvPr/>
          </p:nvSpPr>
          <p:spPr>
            <a:xfrm>
              <a:off x="7587272" y="1079890"/>
              <a:ext cx="347554" cy="299252"/>
            </a:xfrm>
            <a:custGeom>
              <a:rect b="b" l="l" r="r" t="t"/>
              <a:pathLst>
                <a:path extrusionOk="0" h="12620" w="14657">
                  <a:moveTo>
                    <a:pt x="12495" y="0"/>
                  </a:moveTo>
                  <a:lnTo>
                    <a:pt x="4512" y="1560"/>
                  </a:lnTo>
                  <a:lnTo>
                    <a:pt x="4034" y="1684"/>
                  </a:lnTo>
                  <a:lnTo>
                    <a:pt x="3555" y="1851"/>
                  </a:lnTo>
                  <a:lnTo>
                    <a:pt x="3119" y="2038"/>
                  </a:lnTo>
                  <a:lnTo>
                    <a:pt x="2682" y="2287"/>
                  </a:lnTo>
                  <a:lnTo>
                    <a:pt x="2287" y="2557"/>
                  </a:lnTo>
                  <a:lnTo>
                    <a:pt x="1913" y="2849"/>
                  </a:lnTo>
                  <a:lnTo>
                    <a:pt x="1581" y="3181"/>
                  </a:lnTo>
                  <a:lnTo>
                    <a:pt x="1269" y="3535"/>
                  </a:lnTo>
                  <a:lnTo>
                    <a:pt x="978" y="3909"/>
                  </a:lnTo>
                  <a:lnTo>
                    <a:pt x="728" y="4325"/>
                  </a:lnTo>
                  <a:lnTo>
                    <a:pt x="520" y="4740"/>
                  </a:lnTo>
                  <a:lnTo>
                    <a:pt x="333" y="5177"/>
                  </a:lnTo>
                  <a:lnTo>
                    <a:pt x="188" y="5634"/>
                  </a:lnTo>
                  <a:lnTo>
                    <a:pt x="84" y="6112"/>
                  </a:lnTo>
                  <a:lnTo>
                    <a:pt x="21" y="6590"/>
                  </a:lnTo>
                  <a:lnTo>
                    <a:pt x="1" y="7069"/>
                  </a:lnTo>
                  <a:lnTo>
                    <a:pt x="21" y="7339"/>
                  </a:lnTo>
                  <a:lnTo>
                    <a:pt x="42" y="7609"/>
                  </a:lnTo>
                  <a:lnTo>
                    <a:pt x="63" y="7859"/>
                  </a:lnTo>
                  <a:lnTo>
                    <a:pt x="105" y="8129"/>
                  </a:lnTo>
                  <a:lnTo>
                    <a:pt x="229" y="8628"/>
                  </a:lnTo>
                  <a:lnTo>
                    <a:pt x="396" y="9085"/>
                  </a:lnTo>
                  <a:lnTo>
                    <a:pt x="603" y="9542"/>
                  </a:lnTo>
                  <a:lnTo>
                    <a:pt x="832" y="9958"/>
                  </a:lnTo>
                  <a:lnTo>
                    <a:pt x="1102" y="10353"/>
                  </a:lnTo>
                  <a:lnTo>
                    <a:pt x="1393" y="10727"/>
                  </a:lnTo>
                  <a:lnTo>
                    <a:pt x="1726" y="11060"/>
                  </a:lnTo>
                  <a:lnTo>
                    <a:pt x="2079" y="11372"/>
                  </a:lnTo>
                  <a:lnTo>
                    <a:pt x="2454" y="11663"/>
                  </a:lnTo>
                  <a:lnTo>
                    <a:pt x="2869" y="11912"/>
                  </a:lnTo>
                  <a:lnTo>
                    <a:pt x="3285" y="12120"/>
                  </a:lnTo>
                  <a:lnTo>
                    <a:pt x="3722" y="12287"/>
                  </a:lnTo>
                  <a:lnTo>
                    <a:pt x="4179" y="12432"/>
                  </a:lnTo>
                  <a:lnTo>
                    <a:pt x="4636" y="12536"/>
                  </a:lnTo>
                  <a:lnTo>
                    <a:pt x="5115" y="12598"/>
                  </a:lnTo>
                  <a:lnTo>
                    <a:pt x="5593" y="12619"/>
                  </a:lnTo>
                  <a:lnTo>
                    <a:pt x="5863" y="12619"/>
                  </a:lnTo>
                  <a:lnTo>
                    <a:pt x="6133" y="12598"/>
                  </a:lnTo>
                  <a:lnTo>
                    <a:pt x="6404" y="12557"/>
                  </a:lnTo>
                  <a:lnTo>
                    <a:pt x="6674" y="12515"/>
                  </a:lnTo>
                  <a:lnTo>
                    <a:pt x="14657" y="10977"/>
                  </a:lnTo>
                  <a:lnTo>
                    <a:pt x="14324" y="9750"/>
                  </a:lnTo>
                  <a:lnTo>
                    <a:pt x="13991" y="8399"/>
                  </a:lnTo>
                  <a:lnTo>
                    <a:pt x="13680" y="6985"/>
                  </a:lnTo>
                  <a:lnTo>
                    <a:pt x="13389" y="5530"/>
                  </a:lnTo>
                  <a:lnTo>
                    <a:pt x="13097" y="4075"/>
                  </a:lnTo>
                  <a:lnTo>
                    <a:pt x="12869" y="2641"/>
                  </a:lnTo>
                  <a:lnTo>
                    <a:pt x="12661" y="1269"/>
                  </a:lnTo>
                  <a:lnTo>
                    <a:pt x="12495" y="0"/>
                  </a:lnTo>
                  <a:close/>
                </a:path>
              </a:pathLst>
            </a:custGeom>
            <a:solidFill>
              <a:srgbClr val="9494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4"/>
            <p:cNvSpPr/>
            <p:nvPr/>
          </p:nvSpPr>
          <p:spPr>
            <a:xfrm>
              <a:off x="7587272" y="1079890"/>
              <a:ext cx="347554" cy="299252"/>
            </a:xfrm>
            <a:custGeom>
              <a:rect b="b" l="l" r="r" t="t"/>
              <a:pathLst>
                <a:path extrusionOk="0" fill="none" h="12620" w="14657">
                  <a:moveTo>
                    <a:pt x="12495" y="0"/>
                  </a:moveTo>
                  <a:lnTo>
                    <a:pt x="4512" y="1560"/>
                  </a:lnTo>
                  <a:lnTo>
                    <a:pt x="4512" y="1560"/>
                  </a:lnTo>
                  <a:lnTo>
                    <a:pt x="4034" y="1684"/>
                  </a:lnTo>
                  <a:lnTo>
                    <a:pt x="3555" y="1851"/>
                  </a:lnTo>
                  <a:lnTo>
                    <a:pt x="3119" y="2038"/>
                  </a:lnTo>
                  <a:lnTo>
                    <a:pt x="2682" y="2287"/>
                  </a:lnTo>
                  <a:lnTo>
                    <a:pt x="2287" y="2557"/>
                  </a:lnTo>
                  <a:lnTo>
                    <a:pt x="1913" y="2849"/>
                  </a:lnTo>
                  <a:lnTo>
                    <a:pt x="1581" y="3181"/>
                  </a:lnTo>
                  <a:lnTo>
                    <a:pt x="1269" y="3535"/>
                  </a:lnTo>
                  <a:lnTo>
                    <a:pt x="978" y="3909"/>
                  </a:lnTo>
                  <a:lnTo>
                    <a:pt x="728" y="4325"/>
                  </a:lnTo>
                  <a:lnTo>
                    <a:pt x="520" y="4740"/>
                  </a:lnTo>
                  <a:lnTo>
                    <a:pt x="333" y="5177"/>
                  </a:lnTo>
                  <a:lnTo>
                    <a:pt x="188" y="5634"/>
                  </a:lnTo>
                  <a:lnTo>
                    <a:pt x="84" y="6112"/>
                  </a:lnTo>
                  <a:lnTo>
                    <a:pt x="21" y="6590"/>
                  </a:lnTo>
                  <a:lnTo>
                    <a:pt x="1" y="7069"/>
                  </a:lnTo>
                  <a:lnTo>
                    <a:pt x="1" y="7069"/>
                  </a:lnTo>
                  <a:lnTo>
                    <a:pt x="21" y="7339"/>
                  </a:lnTo>
                  <a:lnTo>
                    <a:pt x="42" y="7609"/>
                  </a:lnTo>
                  <a:lnTo>
                    <a:pt x="63" y="7859"/>
                  </a:lnTo>
                  <a:lnTo>
                    <a:pt x="105" y="8129"/>
                  </a:lnTo>
                  <a:lnTo>
                    <a:pt x="105" y="8129"/>
                  </a:lnTo>
                  <a:lnTo>
                    <a:pt x="229" y="8628"/>
                  </a:lnTo>
                  <a:lnTo>
                    <a:pt x="396" y="9085"/>
                  </a:lnTo>
                  <a:lnTo>
                    <a:pt x="603" y="9542"/>
                  </a:lnTo>
                  <a:lnTo>
                    <a:pt x="832" y="9958"/>
                  </a:lnTo>
                  <a:lnTo>
                    <a:pt x="1102" y="10353"/>
                  </a:lnTo>
                  <a:lnTo>
                    <a:pt x="1393" y="10727"/>
                  </a:lnTo>
                  <a:lnTo>
                    <a:pt x="1726" y="11060"/>
                  </a:lnTo>
                  <a:lnTo>
                    <a:pt x="2079" y="11372"/>
                  </a:lnTo>
                  <a:lnTo>
                    <a:pt x="2454" y="11663"/>
                  </a:lnTo>
                  <a:lnTo>
                    <a:pt x="2869" y="11912"/>
                  </a:lnTo>
                  <a:lnTo>
                    <a:pt x="3285" y="12120"/>
                  </a:lnTo>
                  <a:lnTo>
                    <a:pt x="3722" y="12287"/>
                  </a:lnTo>
                  <a:lnTo>
                    <a:pt x="4179" y="12432"/>
                  </a:lnTo>
                  <a:lnTo>
                    <a:pt x="4636" y="12536"/>
                  </a:lnTo>
                  <a:lnTo>
                    <a:pt x="5115" y="12598"/>
                  </a:lnTo>
                  <a:lnTo>
                    <a:pt x="5593" y="12619"/>
                  </a:lnTo>
                  <a:lnTo>
                    <a:pt x="5593" y="12619"/>
                  </a:lnTo>
                  <a:lnTo>
                    <a:pt x="5863" y="12619"/>
                  </a:lnTo>
                  <a:lnTo>
                    <a:pt x="6133" y="12598"/>
                  </a:lnTo>
                  <a:lnTo>
                    <a:pt x="6404" y="12557"/>
                  </a:lnTo>
                  <a:lnTo>
                    <a:pt x="6674" y="12515"/>
                  </a:lnTo>
                  <a:lnTo>
                    <a:pt x="14657" y="10977"/>
                  </a:lnTo>
                  <a:lnTo>
                    <a:pt x="14657" y="10977"/>
                  </a:lnTo>
                  <a:lnTo>
                    <a:pt x="14324" y="9750"/>
                  </a:lnTo>
                  <a:lnTo>
                    <a:pt x="13991" y="8399"/>
                  </a:lnTo>
                  <a:lnTo>
                    <a:pt x="13680" y="6985"/>
                  </a:lnTo>
                  <a:lnTo>
                    <a:pt x="13389" y="5530"/>
                  </a:lnTo>
                  <a:lnTo>
                    <a:pt x="13097" y="4075"/>
                  </a:lnTo>
                  <a:lnTo>
                    <a:pt x="12869" y="2641"/>
                  </a:lnTo>
                  <a:lnTo>
                    <a:pt x="12661" y="1269"/>
                  </a:lnTo>
                  <a:lnTo>
                    <a:pt x="1249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4"/>
            <p:cNvSpPr/>
            <p:nvPr/>
          </p:nvSpPr>
          <p:spPr>
            <a:xfrm>
              <a:off x="7880090" y="848202"/>
              <a:ext cx="466354" cy="573819"/>
            </a:xfrm>
            <a:custGeom>
              <a:rect b="b" l="l" r="r" t="t"/>
              <a:pathLst>
                <a:path extrusionOk="0" h="24199" w="19667">
                  <a:moveTo>
                    <a:pt x="14926" y="1"/>
                  </a:moveTo>
                  <a:lnTo>
                    <a:pt x="312" y="6175"/>
                  </a:lnTo>
                  <a:lnTo>
                    <a:pt x="250" y="6196"/>
                  </a:lnTo>
                  <a:lnTo>
                    <a:pt x="187" y="6237"/>
                  </a:lnTo>
                  <a:lnTo>
                    <a:pt x="146" y="6321"/>
                  </a:lnTo>
                  <a:lnTo>
                    <a:pt x="104" y="6404"/>
                  </a:lnTo>
                  <a:lnTo>
                    <a:pt x="42" y="6674"/>
                  </a:lnTo>
                  <a:lnTo>
                    <a:pt x="0" y="7027"/>
                  </a:lnTo>
                  <a:lnTo>
                    <a:pt x="0" y="7443"/>
                  </a:lnTo>
                  <a:lnTo>
                    <a:pt x="0" y="7942"/>
                  </a:lnTo>
                  <a:lnTo>
                    <a:pt x="42" y="8483"/>
                  </a:lnTo>
                  <a:lnTo>
                    <a:pt x="83" y="9106"/>
                  </a:lnTo>
                  <a:lnTo>
                    <a:pt x="229" y="10478"/>
                  </a:lnTo>
                  <a:lnTo>
                    <a:pt x="457" y="11996"/>
                  </a:lnTo>
                  <a:lnTo>
                    <a:pt x="707" y="13617"/>
                  </a:lnTo>
                  <a:lnTo>
                    <a:pt x="1019" y="15280"/>
                  </a:lnTo>
                  <a:lnTo>
                    <a:pt x="1372" y="16923"/>
                  </a:lnTo>
                  <a:lnTo>
                    <a:pt x="1726" y="18523"/>
                  </a:lnTo>
                  <a:lnTo>
                    <a:pt x="2100" y="20020"/>
                  </a:lnTo>
                  <a:lnTo>
                    <a:pt x="2474" y="21351"/>
                  </a:lnTo>
                  <a:lnTo>
                    <a:pt x="2661" y="21933"/>
                  </a:lnTo>
                  <a:lnTo>
                    <a:pt x="2848" y="22453"/>
                  </a:lnTo>
                  <a:lnTo>
                    <a:pt x="3014" y="22910"/>
                  </a:lnTo>
                  <a:lnTo>
                    <a:pt x="3202" y="23305"/>
                  </a:lnTo>
                  <a:lnTo>
                    <a:pt x="3368" y="23617"/>
                  </a:lnTo>
                  <a:lnTo>
                    <a:pt x="3513" y="23825"/>
                  </a:lnTo>
                  <a:lnTo>
                    <a:pt x="3597" y="23908"/>
                  </a:lnTo>
                  <a:lnTo>
                    <a:pt x="3659" y="23949"/>
                  </a:lnTo>
                  <a:lnTo>
                    <a:pt x="3721" y="23970"/>
                  </a:lnTo>
                  <a:lnTo>
                    <a:pt x="3804" y="23970"/>
                  </a:lnTo>
                  <a:lnTo>
                    <a:pt x="19666" y="24199"/>
                  </a:lnTo>
                  <a:lnTo>
                    <a:pt x="14926"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4"/>
            <p:cNvSpPr/>
            <p:nvPr/>
          </p:nvSpPr>
          <p:spPr>
            <a:xfrm>
              <a:off x="7880090" y="848202"/>
              <a:ext cx="466354" cy="573819"/>
            </a:xfrm>
            <a:custGeom>
              <a:rect b="b" l="l" r="r" t="t"/>
              <a:pathLst>
                <a:path extrusionOk="0" fill="none" h="24199" w="19667">
                  <a:moveTo>
                    <a:pt x="19666" y="24199"/>
                  </a:moveTo>
                  <a:lnTo>
                    <a:pt x="3804" y="23970"/>
                  </a:lnTo>
                  <a:lnTo>
                    <a:pt x="3804" y="23970"/>
                  </a:lnTo>
                  <a:lnTo>
                    <a:pt x="3721" y="23970"/>
                  </a:lnTo>
                  <a:lnTo>
                    <a:pt x="3659" y="23949"/>
                  </a:lnTo>
                  <a:lnTo>
                    <a:pt x="3597" y="23908"/>
                  </a:lnTo>
                  <a:lnTo>
                    <a:pt x="3513" y="23825"/>
                  </a:lnTo>
                  <a:lnTo>
                    <a:pt x="3368" y="23617"/>
                  </a:lnTo>
                  <a:lnTo>
                    <a:pt x="3202" y="23305"/>
                  </a:lnTo>
                  <a:lnTo>
                    <a:pt x="3014" y="22910"/>
                  </a:lnTo>
                  <a:lnTo>
                    <a:pt x="2848" y="22453"/>
                  </a:lnTo>
                  <a:lnTo>
                    <a:pt x="2661" y="21933"/>
                  </a:lnTo>
                  <a:lnTo>
                    <a:pt x="2474" y="21351"/>
                  </a:lnTo>
                  <a:lnTo>
                    <a:pt x="2100" y="20020"/>
                  </a:lnTo>
                  <a:lnTo>
                    <a:pt x="1726" y="18523"/>
                  </a:lnTo>
                  <a:lnTo>
                    <a:pt x="1372" y="16923"/>
                  </a:lnTo>
                  <a:lnTo>
                    <a:pt x="1019" y="15280"/>
                  </a:lnTo>
                  <a:lnTo>
                    <a:pt x="707" y="13617"/>
                  </a:lnTo>
                  <a:lnTo>
                    <a:pt x="457" y="11996"/>
                  </a:lnTo>
                  <a:lnTo>
                    <a:pt x="229" y="10478"/>
                  </a:lnTo>
                  <a:lnTo>
                    <a:pt x="83" y="9106"/>
                  </a:lnTo>
                  <a:lnTo>
                    <a:pt x="42" y="8483"/>
                  </a:lnTo>
                  <a:lnTo>
                    <a:pt x="0" y="7942"/>
                  </a:lnTo>
                  <a:lnTo>
                    <a:pt x="0" y="7443"/>
                  </a:lnTo>
                  <a:lnTo>
                    <a:pt x="0" y="7027"/>
                  </a:lnTo>
                  <a:lnTo>
                    <a:pt x="42" y="6674"/>
                  </a:lnTo>
                  <a:lnTo>
                    <a:pt x="104" y="6404"/>
                  </a:lnTo>
                  <a:lnTo>
                    <a:pt x="146" y="6321"/>
                  </a:lnTo>
                  <a:lnTo>
                    <a:pt x="187" y="6237"/>
                  </a:lnTo>
                  <a:lnTo>
                    <a:pt x="250" y="6196"/>
                  </a:lnTo>
                  <a:lnTo>
                    <a:pt x="312" y="6175"/>
                  </a:lnTo>
                  <a:lnTo>
                    <a:pt x="14926" y="1"/>
                  </a:lnTo>
                  <a:lnTo>
                    <a:pt x="19666" y="2419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4"/>
            <p:cNvSpPr/>
            <p:nvPr/>
          </p:nvSpPr>
          <p:spPr>
            <a:xfrm>
              <a:off x="8226118" y="847704"/>
              <a:ext cx="127692" cy="574317"/>
            </a:xfrm>
            <a:custGeom>
              <a:rect b="b" l="l" r="r" t="t"/>
              <a:pathLst>
                <a:path extrusionOk="0" h="24220" w="5385">
                  <a:moveTo>
                    <a:pt x="333" y="1"/>
                  </a:moveTo>
                  <a:lnTo>
                    <a:pt x="271" y="43"/>
                  </a:lnTo>
                  <a:lnTo>
                    <a:pt x="209" y="105"/>
                  </a:lnTo>
                  <a:lnTo>
                    <a:pt x="167" y="188"/>
                  </a:lnTo>
                  <a:lnTo>
                    <a:pt x="125" y="313"/>
                  </a:lnTo>
                  <a:lnTo>
                    <a:pt x="63" y="625"/>
                  </a:lnTo>
                  <a:lnTo>
                    <a:pt x="22" y="1061"/>
                  </a:lnTo>
                  <a:lnTo>
                    <a:pt x="1" y="1581"/>
                  </a:lnTo>
                  <a:lnTo>
                    <a:pt x="22" y="2205"/>
                  </a:lnTo>
                  <a:lnTo>
                    <a:pt x="63" y="2932"/>
                  </a:lnTo>
                  <a:lnTo>
                    <a:pt x="125" y="3722"/>
                  </a:lnTo>
                  <a:lnTo>
                    <a:pt x="209" y="4595"/>
                  </a:lnTo>
                  <a:lnTo>
                    <a:pt x="333" y="5552"/>
                  </a:lnTo>
                  <a:lnTo>
                    <a:pt x="458" y="6549"/>
                  </a:lnTo>
                  <a:lnTo>
                    <a:pt x="604" y="7630"/>
                  </a:lnTo>
                  <a:lnTo>
                    <a:pt x="791" y="8753"/>
                  </a:lnTo>
                  <a:lnTo>
                    <a:pt x="978" y="9917"/>
                  </a:lnTo>
                  <a:lnTo>
                    <a:pt x="1206" y="11123"/>
                  </a:lnTo>
                  <a:lnTo>
                    <a:pt x="1435" y="12349"/>
                  </a:lnTo>
                  <a:lnTo>
                    <a:pt x="1685" y="13597"/>
                  </a:lnTo>
                  <a:lnTo>
                    <a:pt x="1934" y="14782"/>
                  </a:lnTo>
                  <a:lnTo>
                    <a:pt x="2204" y="15946"/>
                  </a:lnTo>
                  <a:lnTo>
                    <a:pt x="2454" y="17048"/>
                  </a:lnTo>
                  <a:lnTo>
                    <a:pt x="2724" y="18087"/>
                  </a:lnTo>
                  <a:lnTo>
                    <a:pt x="2974" y="19085"/>
                  </a:lnTo>
                  <a:lnTo>
                    <a:pt x="3244" y="20000"/>
                  </a:lnTo>
                  <a:lnTo>
                    <a:pt x="3493" y="20831"/>
                  </a:lnTo>
                  <a:lnTo>
                    <a:pt x="3722" y="21600"/>
                  </a:lnTo>
                  <a:lnTo>
                    <a:pt x="3971" y="22286"/>
                  </a:lnTo>
                  <a:lnTo>
                    <a:pt x="4179" y="22869"/>
                  </a:lnTo>
                  <a:lnTo>
                    <a:pt x="4408" y="23347"/>
                  </a:lnTo>
                  <a:lnTo>
                    <a:pt x="4595" y="23742"/>
                  </a:lnTo>
                  <a:lnTo>
                    <a:pt x="4782" y="24012"/>
                  </a:lnTo>
                  <a:lnTo>
                    <a:pt x="4865" y="24116"/>
                  </a:lnTo>
                  <a:lnTo>
                    <a:pt x="4928" y="24178"/>
                  </a:lnTo>
                  <a:lnTo>
                    <a:pt x="5011" y="24199"/>
                  </a:lnTo>
                  <a:lnTo>
                    <a:pt x="5073" y="24220"/>
                  </a:lnTo>
                  <a:lnTo>
                    <a:pt x="5136" y="24178"/>
                  </a:lnTo>
                  <a:lnTo>
                    <a:pt x="5198" y="24116"/>
                  </a:lnTo>
                  <a:lnTo>
                    <a:pt x="5239" y="24033"/>
                  </a:lnTo>
                  <a:lnTo>
                    <a:pt x="5281" y="23908"/>
                  </a:lnTo>
                  <a:lnTo>
                    <a:pt x="5343" y="23596"/>
                  </a:lnTo>
                  <a:lnTo>
                    <a:pt x="5385" y="23160"/>
                  </a:lnTo>
                  <a:lnTo>
                    <a:pt x="5385" y="22640"/>
                  </a:lnTo>
                  <a:lnTo>
                    <a:pt x="5385" y="21995"/>
                  </a:lnTo>
                  <a:lnTo>
                    <a:pt x="5343" y="21289"/>
                  </a:lnTo>
                  <a:lnTo>
                    <a:pt x="5281" y="20499"/>
                  </a:lnTo>
                  <a:lnTo>
                    <a:pt x="5198" y="19626"/>
                  </a:lnTo>
                  <a:lnTo>
                    <a:pt x="5073" y="18669"/>
                  </a:lnTo>
                  <a:lnTo>
                    <a:pt x="4948" y="17651"/>
                  </a:lnTo>
                  <a:lnTo>
                    <a:pt x="4803" y="16590"/>
                  </a:lnTo>
                  <a:lnTo>
                    <a:pt x="4616" y="15468"/>
                  </a:lnTo>
                  <a:lnTo>
                    <a:pt x="4429" y="14304"/>
                  </a:lnTo>
                  <a:lnTo>
                    <a:pt x="4200" y="13098"/>
                  </a:lnTo>
                  <a:lnTo>
                    <a:pt x="3971" y="11871"/>
                  </a:lnTo>
                  <a:lnTo>
                    <a:pt x="3722" y="10624"/>
                  </a:lnTo>
                  <a:lnTo>
                    <a:pt x="3472" y="9439"/>
                  </a:lnTo>
                  <a:lnTo>
                    <a:pt x="3202" y="8275"/>
                  </a:lnTo>
                  <a:lnTo>
                    <a:pt x="2953" y="7173"/>
                  </a:lnTo>
                  <a:lnTo>
                    <a:pt x="2682" y="6134"/>
                  </a:lnTo>
                  <a:lnTo>
                    <a:pt x="2433" y="5136"/>
                  </a:lnTo>
                  <a:lnTo>
                    <a:pt x="2163" y="4221"/>
                  </a:lnTo>
                  <a:lnTo>
                    <a:pt x="1913" y="3390"/>
                  </a:lnTo>
                  <a:lnTo>
                    <a:pt x="1685" y="2620"/>
                  </a:lnTo>
                  <a:lnTo>
                    <a:pt x="1435" y="1934"/>
                  </a:lnTo>
                  <a:lnTo>
                    <a:pt x="1227" y="1352"/>
                  </a:lnTo>
                  <a:lnTo>
                    <a:pt x="999" y="874"/>
                  </a:lnTo>
                  <a:lnTo>
                    <a:pt x="811" y="479"/>
                  </a:lnTo>
                  <a:lnTo>
                    <a:pt x="624" y="209"/>
                  </a:lnTo>
                  <a:lnTo>
                    <a:pt x="541" y="105"/>
                  </a:lnTo>
                  <a:lnTo>
                    <a:pt x="479" y="43"/>
                  </a:lnTo>
                  <a:lnTo>
                    <a:pt x="396" y="22"/>
                  </a:lnTo>
                  <a:lnTo>
                    <a:pt x="333"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4"/>
            <p:cNvSpPr/>
            <p:nvPr/>
          </p:nvSpPr>
          <p:spPr>
            <a:xfrm>
              <a:off x="8226118" y="847704"/>
              <a:ext cx="127692" cy="574317"/>
            </a:xfrm>
            <a:custGeom>
              <a:rect b="b" l="l" r="r" t="t"/>
              <a:pathLst>
                <a:path extrusionOk="0" fill="none" h="24220" w="5385">
                  <a:moveTo>
                    <a:pt x="1435" y="12349"/>
                  </a:moveTo>
                  <a:lnTo>
                    <a:pt x="1435" y="12349"/>
                  </a:lnTo>
                  <a:lnTo>
                    <a:pt x="1685" y="13597"/>
                  </a:lnTo>
                  <a:lnTo>
                    <a:pt x="1934" y="14782"/>
                  </a:lnTo>
                  <a:lnTo>
                    <a:pt x="2204" y="15946"/>
                  </a:lnTo>
                  <a:lnTo>
                    <a:pt x="2454" y="17048"/>
                  </a:lnTo>
                  <a:lnTo>
                    <a:pt x="2724" y="18087"/>
                  </a:lnTo>
                  <a:lnTo>
                    <a:pt x="2974" y="19085"/>
                  </a:lnTo>
                  <a:lnTo>
                    <a:pt x="3244" y="20000"/>
                  </a:lnTo>
                  <a:lnTo>
                    <a:pt x="3493" y="20831"/>
                  </a:lnTo>
                  <a:lnTo>
                    <a:pt x="3722" y="21600"/>
                  </a:lnTo>
                  <a:lnTo>
                    <a:pt x="3971" y="22286"/>
                  </a:lnTo>
                  <a:lnTo>
                    <a:pt x="4179" y="22869"/>
                  </a:lnTo>
                  <a:lnTo>
                    <a:pt x="4408" y="23347"/>
                  </a:lnTo>
                  <a:lnTo>
                    <a:pt x="4595" y="23742"/>
                  </a:lnTo>
                  <a:lnTo>
                    <a:pt x="4782" y="24012"/>
                  </a:lnTo>
                  <a:lnTo>
                    <a:pt x="4865" y="24116"/>
                  </a:lnTo>
                  <a:lnTo>
                    <a:pt x="4928" y="24178"/>
                  </a:lnTo>
                  <a:lnTo>
                    <a:pt x="5011" y="24199"/>
                  </a:lnTo>
                  <a:lnTo>
                    <a:pt x="5073" y="24220"/>
                  </a:lnTo>
                  <a:lnTo>
                    <a:pt x="5073" y="24220"/>
                  </a:lnTo>
                  <a:lnTo>
                    <a:pt x="5136" y="24178"/>
                  </a:lnTo>
                  <a:lnTo>
                    <a:pt x="5198" y="24116"/>
                  </a:lnTo>
                  <a:lnTo>
                    <a:pt x="5239" y="24033"/>
                  </a:lnTo>
                  <a:lnTo>
                    <a:pt x="5281" y="23908"/>
                  </a:lnTo>
                  <a:lnTo>
                    <a:pt x="5343" y="23596"/>
                  </a:lnTo>
                  <a:lnTo>
                    <a:pt x="5385" y="23160"/>
                  </a:lnTo>
                  <a:lnTo>
                    <a:pt x="5385" y="22640"/>
                  </a:lnTo>
                  <a:lnTo>
                    <a:pt x="5385" y="21995"/>
                  </a:lnTo>
                  <a:lnTo>
                    <a:pt x="5343" y="21289"/>
                  </a:lnTo>
                  <a:lnTo>
                    <a:pt x="5281" y="20499"/>
                  </a:lnTo>
                  <a:lnTo>
                    <a:pt x="5198" y="19626"/>
                  </a:lnTo>
                  <a:lnTo>
                    <a:pt x="5073" y="18669"/>
                  </a:lnTo>
                  <a:lnTo>
                    <a:pt x="4948" y="17651"/>
                  </a:lnTo>
                  <a:lnTo>
                    <a:pt x="4803" y="16590"/>
                  </a:lnTo>
                  <a:lnTo>
                    <a:pt x="4616" y="15468"/>
                  </a:lnTo>
                  <a:lnTo>
                    <a:pt x="4429" y="14304"/>
                  </a:lnTo>
                  <a:lnTo>
                    <a:pt x="4200" y="13098"/>
                  </a:lnTo>
                  <a:lnTo>
                    <a:pt x="3971" y="11871"/>
                  </a:lnTo>
                  <a:lnTo>
                    <a:pt x="3971" y="11871"/>
                  </a:lnTo>
                  <a:lnTo>
                    <a:pt x="3722" y="10624"/>
                  </a:lnTo>
                  <a:lnTo>
                    <a:pt x="3472" y="9439"/>
                  </a:lnTo>
                  <a:lnTo>
                    <a:pt x="3202" y="8275"/>
                  </a:lnTo>
                  <a:lnTo>
                    <a:pt x="2953" y="7173"/>
                  </a:lnTo>
                  <a:lnTo>
                    <a:pt x="2682" y="6134"/>
                  </a:lnTo>
                  <a:lnTo>
                    <a:pt x="2433" y="5136"/>
                  </a:lnTo>
                  <a:lnTo>
                    <a:pt x="2163" y="4221"/>
                  </a:lnTo>
                  <a:lnTo>
                    <a:pt x="1913" y="3390"/>
                  </a:lnTo>
                  <a:lnTo>
                    <a:pt x="1685" y="2620"/>
                  </a:lnTo>
                  <a:lnTo>
                    <a:pt x="1435" y="1934"/>
                  </a:lnTo>
                  <a:lnTo>
                    <a:pt x="1227" y="1352"/>
                  </a:lnTo>
                  <a:lnTo>
                    <a:pt x="999" y="874"/>
                  </a:lnTo>
                  <a:lnTo>
                    <a:pt x="811" y="479"/>
                  </a:lnTo>
                  <a:lnTo>
                    <a:pt x="624" y="209"/>
                  </a:lnTo>
                  <a:lnTo>
                    <a:pt x="541" y="105"/>
                  </a:lnTo>
                  <a:lnTo>
                    <a:pt x="479" y="43"/>
                  </a:lnTo>
                  <a:lnTo>
                    <a:pt x="396" y="22"/>
                  </a:lnTo>
                  <a:lnTo>
                    <a:pt x="333" y="1"/>
                  </a:lnTo>
                  <a:lnTo>
                    <a:pt x="333" y="1"/>
                  </a:lnTo>
                  <a:lnTo>
                    <a:pt x="271" y="43"/>
                  </a:lnTo>
                  <a:lnTo>
                    <a:pt x="209" y="105"/>
                  </a:lnTo>
                  <a:lnTo>
                    <a:pt x="167" y="188"/>
                  </a:lnTo>
                  <a:lnTo>
                    <a:pt x="125" y="313"/>
                  </a:lnTo>
                  <a:lnTo>
                    <a:pt x="63" y="625"/>
                  </a:lnTo>
                  <a:lnTo>
                    <a:pt x="22" y="1061"/>
                  </a:lnTo>
                  <a:lnTo>
                    <a:pt x="1" y="1581"/>
                  </a:lnTo>
                  <a:lnTo>
                    <a:pt x="22" y="2205"/>
                  </a:lnTo>
                  <a:lnTo>
                    <a:pt x="63" y="2932"/>
                  </a:lnTo>
                  <a:lnTo>
                    <a:pt x="125" y="3722"/>
                  </a:lnTo>
                  <a:lnTo>
                    <a:pt x="209" y="4595"/>
                  </a:lnTo>
                  <a:lnTo>
                    <a:pt x="333" y="5552"/>
                  </a:lnTo>
                  <a:lnTo>
                    <a:pt x="458" y="6549"/>
                  </a:lnTo>
                  <a:lnTo>
                    <a:pt x="604" y="7630"/>
                  </a:lnTo>
                  <a:lnTo>
                    <a:pt x="791" y="8753"/>
                  </a:lnTo>
                  <a:lnTo>
                    <a:pt x="978" y="9917"/>
                  </a:lnTo>
                  <a:lnTo>
                    <a:pt x="1206" y="11123"/>
                  </a:lnTo>
                  <a:lnTo>
                    <a:pt x="1435" y="1234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4"/>
            <p:cNvSpPr/>
            <p:nvPr/>
          </p:nvSpPr>
          <p:spPr>
            <a:xfrm>
              <a:off x="8226118" y="847704"/>
              <a:ext cx="127692" cy="574317"/>
            </a:xfrm>
            <a:custGeom>
              <a:rect b="b" l="l" r="r" t="t"/>
              <a:pathLst>
                <a:path extrusionOk="0" h="24220" w="5385">
                  <a:moveTo>
                    <a:pt x="333" y="1"/>
                  </a:moveTo>
                  <a:lnTo>
                    <a:pt x="250" y="43"/>
                  </a:lnTo>
                  <a:lnTo>
                    <a:pt x="188" y="126"/>
                  </a:lnTo>
                  <a:lnTo>
                    <a:pt x="125" y="271"/>
                  </a:lnTo>
                  <a:lnTo>
                    <a:pt x="84" y="438"/>
                  </a:lnTo>
                  <a:lnTo>
                    <a:pt x="63" y="666"/>
                  </a:lnTo>
                  <a:lnTo>
                    <a:pt x="22" y="916"/>
                  </a:lnTo>
                  <a:lnTo>
                    <a:pt x="1" y="1539"/>
                  </a:lnTo>
                  <a:lnTo>
                    <a:pt x="42" y="2412"/>
                  </a:lnTo>
                  <a:lnTo>
                    <a:pt x="105" y="3473"/>
                  </a:lnTo>
                  <a:lnTo>
                    <a:pt x="229" y="4678"/>
                  </a:lnTo>
                  <a:lnTo>
                    <a:pt x="375" y="6009"/>
                  </a:lnTo>
                  <a:lnTo>
                    <a:pt x="583" y="7464"/>
                  </a:lnTo>
                  <a:lnTo>
                    <a:pt x="832" y="9002"/>
                  </a:lnTo>
                  <a:lnTo>
                    <a:pt x="1123" y="10645"/>
                  </a:lnTo>
                  <a:lnTo>
                    <a:pt x="1435" y="12349"/>
                  </a:lnTo>
                  <a:lnTo>
                    <a:pt x="1685" y="13576"/>
                  </a:lnTo>
                  <a:lnTo>
                    <a:pt x="1934" y="14761"/>
                  </a:lnTo>
                  <a:lnTo>
                    <a:pt x="2184" y="15904"/>
                  </a:lnTo>
                  <a:lnTo>
                    <a:pt x="2454" y="16985"/>
                  </a:lnTo>
                  <a:lnTo>
                    <a:pt x="2703" y="18025"/>
                  </a:lnTo>
                  <a:lnTo>
                    <a:pt x="2974" y="19002"/>
                  </a:lnTo>
                  <a:lnTo>
                    <a:pt x="3223" y="19917"/>
                  </a:lnTo>
                  <a:lnTo>
                    <a:pt x="3472" y="20769"/>
                  </a:lnTo>
                  <a:lnTo>
                    <a:pt x="3701" y="21517"/>
                  </a:lnTo>
                  <a:lnTo>
                    <a:pt x="3930" y="22203"/>
                  </a:lnTo>
                  <a:lnTo>
                    <a:pt x="4158" y="22785"/>
                  </a:lnTo>
                  <a:lnTo>
                    <a:pt x="4366" y="23284"/>
                  </a:lnTo>
                  <a:lnTo>
                    <a:pt x="4553" y="23679"/>
                  </a:lnTo>
                  <a:lnTo>
                    <a:pt x="4741" y="23970"/>
                  </a:lnTo>
                  <a:lnTo>
                    <a:pt x="4824" y="24074"/>
                  </a:lnTo>
                  <a:lnTo>
                    <a:pt x="4907" y="24157"/>
                  </a:lnTo>
                  <a:lnTo>
                    <a:pt x="4990" y="24199"/>
                  </a:lnTo>
                  <a:lnTo>
                    <a:pt x="5052" y="24220"/>
                  </a:lnTo>
                  <a:lnTo>
                    <a:pt x="5073" y="24220"/>
                  </a:lnTo>
                  <a:lnTo>
                    <a:pt x="5156" y="24178"/>
                  </a:lnTo>
                  <a:lnTo>
                    <a:pt x="5219" y="24095"/>
                  </a:lnTo>
                  <a:lnTo>
                    <a:pt x="5281" y="23950"/>
                  </a:lnTo>
                  <a:lnTo>
                    <a:pt x="5323" y="23783"/>
                  </a:lnTo>
                  <a:lnTo>
                    <a:pt x="5343" y="23555"/>
                  </a:lnTo>
                  <a:lnTo>
                    <a:pt x="5385" y="23305"/>
                  </a:lnTo>
                  <a:lnTo>
                    <a:pt x="5385" y="22661"/>
                  </a:lnTo>
                  <a:lnTo>
                    <a:pt x="5364" y="21788"/>
                  </a:lnTo>
                  <a:lnTo>
                    <a:pt x="5302" y="20727"/>
                  </a:lnTo>
                  <a:lnTo>
                    <a:pt x="5177" y="19542"/>
                  </a:lnTo>
                  <a:lnTo>
                    <a:pt x="5032" y="18212"/>
                  </a:lnTo>
                  <a:lnTo>
                    <a:pt x="4824" y="16757"/>
                  </a:lnTo>
                  <a:lnTo>
                    <a:pt x="4574" y="15198"/>
                  </a:lnTo>
                  <a:lnTo>
                    <a:pt x="4283" y="13576"/>
                  </a:lnTo>
                  <a:lnTo>
                    <a:pt x="3971" y="11871"/>
                  </a:lnTo>
                  <a:lnTo>
                    <a:pt x="3722" y="10645"/>
                  </a:lnTo>
                  <a:lnTo>
                    <a:pt x="3472" y="9460"/>
                  </a:lnTo>
                  <a:lnTo>
                    <a:pt x="3223" y="8316"/>
                  </a:lnTo>
                  <a:lnTo>
                    <a:pt x="2953" y="7235"/>
                  </a:lnTo>
                  <a:lnTo>
                    <a:pt x="2703" y="6196"/>
                  </a:lnTo>
                  <a:lnTo>
                    <a:pt x="2454" y="5219"/>
                  </a:lnTo>
                  <a:lnTo>
                    <a:pt x="2184" y="4304"/>
                  </a:lnTo>
                  <a:lnTo>
                    <a:pt x="1934" y="3473"/>
                  </a:lnTo>
                  <a:lnTo>
                    <a:pt x="1705" y="2704"/>
                  </a:lnTo>
                  <a:lnTo>
                    <a:pt x="1477" y="2017"/>
                  </a:lnTo>
                  <a:lnTo>
                    <a:pt x="1248" y="1435"/>
                  </a:lnTo>
                  <a:lnTo>
                    <a:pt x="1040" y="936"/>
                  </a:lnTo>
                  <a:lnTo>
                    <a:pt x="853" y="541"/>
                  </a:lnTo>
                  <a:lnTo>
                    <a:pt x="666" y="250"/>
                  </a:lnTo>
                  <a:lnTo>
                    <a:pt x="583" y="147"/>
                  </a:lnTo>
                  <a:lnTo>
                    <a:pt x="500" y="63"/>
                  </a:lnTo>
                  <a:lnTo>
                    <a:pt x="417" y="22"/>
                  </a:lnTo>
                  <a:lnTo>
                    <a:pt x="354" y="1"/>
                  </a:ln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4"/>
            <p:cNvSpPr/>
            <p:nvPr/>
          </p:nvSpPr>
          <p:spPr>
            <a:xfrm>
              <a:off x="8226118" y="847704"/>
              <a:ext cx="127692" cy="574317"/>
            </a:xfrm>
            <a:custGeom>
              <a:rect b="b" l="l" r="r" t="t"/>
              <a:pathLst>
                <a:path extrusionOk="0" fill="none" h="24220" w="5385">
                  <a:moveTo>
                    <a:pt x="354" y="1"/>
                  </a:moveTo>
                  <a:lnTo>
                    <a:pt x="354" y="1"/>
                  </a:lnTo>
                  <a:lnTo>
                    <a:pt x="333" y="1"/>
                  </a:lnTo>
                  <a:lnTo>
                    <a:pt x="333" y="1"/>
                  </a:lnTo>
                  <a:lnTo>
                    <a:pt x="250" y="43"/>
                  </a:lnTo>
                  <a:lnTo>
                    <a:pt x="188" y="126"/>
                  </a:lnTo>
                  <a:lnTo>
                    <a:pt x="125" y="271"/>
                  </a:lnTo>
                  <a:lnTo>
                    <a:pt x="84" y="438"/>
                  </a:lnTo>
                  <a:lnTo>
                    <a:pt x="63" y="666"/>
                  </a:lnTo>
                  <a:lnTo>
                    <a:pt x="22" y="916"/>
                  </a:lnTo>
                  <a:lnTo>
                    <a:pt x="1" y="1539"/>
                  </a:lnTo>
                  <a:lnTo>
                    <a:pt x="1" y="1539"/>
                  </a:lnTo>
                  <a:lnTo>
                    <a:pt x="42" y="2412"/>
                  </a:lnTo>
                  <a:lnTo>
                    <a:pt x="105" y="3473"/>
                  </a:lnTo>
                  <a:lnTo>
                    <a:pt x="229" y="4678"/>
                  </a:lnTo>
                  <a:lnTo>
                    <a:pt x="375" y="6009"/>
                  </a:lnTo>
                  <a:lnTo>
                    <a:pt x="583" y="7464"/>
                  </a:lnTo>
                  <a:lnTo>
                    <a:pt x="832" y="9002"/>
                  </a:lnTo>
                  <a:lnTo>
                    <a:pt x="1123" y="10645"/>
                  </a:lnTo>
                  <a:lnTo>
                    <a:pt x="1435" y="12349"/>
                  </a:lnTo>
                  <a:lnTo>
                    <a:pt x="1435" y="12349"/>
                  </a:lnTo>
                  <a:lnTo>
                    <a:pt x="1685" y="13576"/>
                  </a:lnTo>
                  <a:lnTo>
                    <a:pt x="1934" y="14761"/>
                  </a:lnTo>
                  <a:lnTo>
                    <a:pt x="2184" y="15904"/>
                  </a:lnTo>
                  <a:lnTo>
                    <a:pt x="2454" y="16985"/>
                  </a:lnTo>
                  <a:lnTo>
                    <a:pt x="2703" y="18025"/>
                  </a:lnTo>
                  <a:lnTo>
                    <a:pt x="2974" y="19002"/>
                  </a:lnTo>
                  <a:lnTo>
                    <a:pt x="3223" y="19917"/>
                  </a:lnTo>
                  <a:lnTo>
                    <a:pt x="3472" y="20769"/>
                  </a:lnTo>
                  <a:lnTo>
                    <a:pt x="3701" y="21517"/>
                  </a:lnTo>
                  <a:lnTo>
                    <a:pt x="3930" y="22203"/>
                  </a:lnTo>
                  <a:lnTo>
                    <a:pt x="4158" y="22785"/>
                  </a:lnTo>
                  <a:lnTo>
                    <a:pt x="4366" y="23284"/>
                  </a:lnTo>
                  <a:lnTo>
                    <a:pt x="4553" y="23679"/>
                  </a:lnTo>
                  <a:lnTo>
                    <a:pt x="4741" y="23970"/>
                  </a:lnTo>
                  <a:lnTo>
                    <a:pt x="4824" y="24074"/>
                  </a:lnTo>
                  <a:lnTo>
                    <a:pt x="4907" y="24157"/>
                  </a:lnTo>
                  <a:lnTo>
                    <a:pt x="4990" y="24199"/>
                  </a:lnTo>
                  <a:lnTo>
                    <a:pt x="5052" y="24220"/>
                  </a:lnTo>
                  <a:lnTo>
                    <a:pt x="5052" y="24220"/>
                  </a:lnTo>
                  <a:lnTo>
                    <a:pt x="5073" y="24220"/>
                  </a:lnTo>
                  <a:lnTo>
                    <a:pt x="5073" y="24220"/>
                  </a:lnTo>
                  <a:lnTo>
                    <a:pt x="5156" y="24178"/>
                  </a:lnTo>
                  <a:lnTo>
                    <a:pt x="5219" y="24095"/>
                  </a:lnTo>
                  <a:lnTo>
                    <a:pt x="5281" y="23950"/>
                  </a:lnTo>
                  <a:lnTo>
                    <a:pt x="5323" y="23783"/>
                  </a:lnTo>
                  <a:lnTo>
                    <a:pt x="5343" y="23555"/>
                  </a:lnTo>
                  <a:lnTo>
                    <a:pt x="5385" y="23305"/>
                  </a:lnTo>
                  <a:lnTo>
                    <a:pt x="5385" y="22661"/>
                  </a:lnTo>
                  <a:lnTo>
                    <a:pt x="5385" y="22661"/>
                  </a:lnTo>
                  <a:lnTo>
                    <a:pt x="5364" y="21788"/>
                  </a:lnTo>
                  <a:lnTo>
                    <a:pt x="5302" y="20727"/>
                  </a:lnTo>
                  <a:lnTo>
                    <a:pt x="5177" y="19542"/>
                  </a:lnTo>
                  <a:lnTo>
                    <a:pt x="5032" y="18212"/>
                  </a:lnTo>
                  <a:lnTo>
                    <a:pt x="4824" y="16757"/>
                  </a:lnTo>
                  <a:lnTo>
                    <a:pt x="4574" y="15198"/>
                  </a:lnTo>
                  <a:lnTo>
                    <a:pt x="4283" y="13576"/>
                  </a:lnTo>
                  <a:lnTo>
                    <a:pt x="3971" y="11871"/>
                  </a:lnTo>
                  <a:lnTo>
                    <a:pt x="3971" y="11871"/>
                  </a:lnTo>
                  <a:lnTo>
                    <a:pt x="3722" y="10645"/>
                  </a:lnTo>
                  <a:lnTo>
                    <a:pt x="3472" y="9460"/>
                  </a:lnTo>
                  <a:lnTo>
                    <a:pt x="3223" y="8316"/>
                  </a:lnTo>
                  <a:lnTo>
                    <a:pt x="2953" y="7235"/>
                  </a:lnTo>
                  <a:lnTo>
                    <a:pt x="2703" y="6196"/>
                  </a:lnTo>
                  <a:lnTo>
                    <a:pt x="2454" y="5219"/>
                  </a:lnTo>
                  <a:lnTo>
                    <a:pt x="2184" y="4304"/>
                  </a:lnTo>
                  <a:lnTo>
                    <a:pt x="1934" y="3473"/>
                  </a:lnTo>
                  <a:lnTo>
                    <a:pt x="1705" y="2704"/>
                  </a:lnTo>
                  <a:lnTo>
                    <a:pt x="1477" y="2017"/>
                  </a:lnTo>
                  <a:lnTo>
                    <a:pt x="1248" y="1435"/>
                  </a:lnTo>
                  <a:lnTo>
                    <a:pt x="1040" y="936"/>
                  </a:lnTo>
                  <a:lnTo>
                    <a:pt x="853" y="541"/>
                  </a:lnTo>
                  <a:lnTo>
                    <a:pt x="666" y="250"/>
                  </a:lnTo>
                  <a:lnTo>
                    <a:pt x="583" y="147"/>
                  </a:lnTo>
                  <a:lnTo>
                    <a:pt x="500" y="63"/>
                  </a:lnTo>
                  <a:lnTo>
                    <a:pt x="417" y="22"/>
                  </a:lnTo>
                  <a:lnTo>
                    <a:pt x="3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4"/>
            <p:cNvSpPr/>
            <p:nvPr/>
          </p:nvSpPr>
          <p:spPr>
            <a:xfrm>
              <a:off x="8267044" y="1069528"/>
              <a:ext cx="135090" cy="141516"/>
            </a:xfrm>
            <a:custGeom>
              <a:rect b="b" l="l" r="r" t="t"/>
              <a:pathLst>
                <a:path extrusionOk="0" h="5968" w="5697">
                  <a:moveTo>
                    <a:pt x="1123" y="1"/>
                  </a:moveTo>
                  <a:lnTo>
                    <a:pt x="936" y="22"/>
                  </a:lnTo>
                  <a:lnTo>
                    <a:pt x="811" y="63"/>
                  </a:lnTo>
                  <a:lnTo>
                    <a:pt x="665" y="146"/>
                  </a:lnTo>
                  <a:lnTo>
                    <a:pt x="561" y="250"/>
                  </a:lnTo>
                  <a:lnTo>
                    <a:pt x="437" y="375"/>
                  </a:lnTo>
                  <a:lnTo>
                    <a:pt x="354" y="521"/>
                  </a:lnTo>
                  <a:lnTo>
                    <a:pt x="250" y="687"/>
                  </a:lnTo>
                  <a:lnTo>
                    <a:pt x="187" y="874"/>
                  </a:lnTo>
                  <a:lnTo>
                    <a:pt x="125" y="1082"/>
                  </a:lnTo>
                  <a:lnTo>
                    <a:pt x="63" y="1311"/>
                  </a:lnTo>
                  <a:lnTo>
                    <a:pt x="42" y="1560"/>
                  </a:lnTo>
                  <a:lnTo>
                    <a:pt x="0" y="1830"/>
                  </a:lnTo>
                  <a:lnTo>
                    <a:pt x="0" y="2101"/>
                  </a:lnTo>
                  <a:lnTo>
                    <a:pt x="0" y="2371"/>
                  </a:lnTo>
                  <a:lnTo>
                    <a:pt x="21" y="2662"/>
                  </a:lnTo>
                  <a:lnTo>
                    <a:pt x="63" y="2953"/>
                  </a:lnTo>
                  <a:lnTo>
                    <a:pt x="104" y="3265"/>
                  </a:lnTo>
                  <a:lnTo>
                    <a:pt x="187" y="3577"/>
                  </a:lnTo>
                  <a:lnTo>
                    <a:pt x="250" y="3847"/>
                  </a:lnTo>
                  <a:lnTo>
                    <a:pt x="354" y="4138"/>
                  </a:lnTo>
                  <a:lnTo>
                    <a:pt x="458" y="4387"/>
                  </a:lnTo>
                  <a:lnTo>
                    <a:pt x="561" y="4637"/>
                  </a:lnTo>
                  <a:lnTo>
                    <a:pt x="686" y="4865"/>
                  </a:lnTo>
                  <a:lnTo>
                    <a:pt x="811" y="5094"/>
                  </a:lnTo>
                  <a:lnTo>
                    <a:pt x="936" y="5281"/>
                  </a:lnTo>
                  <a:lnTo>
                    <a:pt x="1081" y="5448"/>
                  </a:lnTo>
                  <a:lnTo>
                    <a:pt x="1206" y="5593"/>
                  </a:lnTo>
                  <a:lnTo>
                    <a:pt x="1351" y="5718"/>
                  </a:lnTo>
                  <a:lnTo>
                    <a:pt x="1518" y="5822"/>
                  </a:lnTo>
                  <a:lnTo>
                    <a:pt x="1663" y="5905"/>
                  </a:lnTo>
                  <a:lnTo>
                    <a:pt x="1809" y="5946"/>
                  </a:lnTo>
                  <a:lnTo>
                    <a:pt x="1954" y="5967"/>
                  </a:lnTo>
                  <a:lnTo>
                    <a:pt x="2100" y="5946"/>
                  </a:lnTo>
                  <a:lnTo>
                    <a:pt x="2266" y="5905"/>
                  </a:lnTo>
                  <a:lnTo>
                    <a:pt x="2495" y="5822"/>
                  </a:lnTo>
                  <a:lnTo>
                    <a:pt x="2744" y="5676"/>
                  </a:lnTo>
                  <a:lnTo>
                    <a:pt x="3035" y="5531"/>
                  </a:lnTo>
                  <a:lnTo>
                    <a:pt x="3347" y="5344"/>
                  </a:lnTo>
                  <a:lnTo>
                    <a:pt x="3659" y="5115"/>
                  </a:lnTo>
                  <a:lnTo>
                    <a:pt x="3971" y="4886"/>
                  </a:lnTo>
                  <a:lnTo>
                    <a:pt x="4303" y="4616"/>
                  </a:lnTo>
                  <a:lnTo>
                    <a:pt x="4615" y="4346"/>
                  </a:lnTo>
                  <a:lnTo>
                    <a:pt x="4886" y="4055"/>
                  </a:lnTo>
                  <a:lnTo>
                    <a:pt x="5156" y="3743"/>
                  </a:lnTo>
                  <a:lnTo>
                    <a:pt x="5364" y="3431"/>
                  </a:lnTo>
                  <a:lnTo>
                    <a:pt x="5530" y="3119"/>
                  </a:lnTo>
                  <a:lnTo>
                    <a:pt x="5592" y="2953"/>
                  </a:lnTo>
                  <a:lnTo>
                    <a:pt x="5655" y="2807"/>
                  </a:lnTo>
                  <a:lnTo>
                    <a:pt x="5676" y="2641"/>
                  </a:lnTo>
                  <a:lnTo>
                    <a:pt x="5696" y="2496"/>
                  </a:lnTo>
                  <a:lnTo>
                    <a:pt x="5696" y="2329"/>
                  </a:lnTo>
                  <a:lnTo>
                    <a:pt x="5676" y="2184"/>
                  </a:lnTo>
                  <a:lnTo>
                    <a:pt x="5634" y="2017"/>
                  </a:lnTo>
                  <a:lnTo>
                    <a:pt x="5592" y="1872"/>
                  </a:lnTo>
                  <a:lnTo>
                    <a:pt x="5509" y="1747"/>
                  </a:lnTo>
                  <a:lnTo>
                    <a:pt x="5426" y="1602"/>
                  </a:lnTo>
                  <a:lnTo>
                    <a:pt x="5322" y="1477"/>
                  </a:lnTo>
                  <a:lnTo>
                    <a:pt x="5197" y="1352"/>
                  </a:lnTo>
                  <a:lnTo>
                    <a:pt x="4906" y="1123"/>
                  </a:lnTo>
                  <a:lnTo>
                    <a:pt x="4594" y="916"/>
                  </a:lnTo>
                  <a:lnTo>
                    <a:pt x="4241" y="728"/>
                  </a:lnTo>
                  <a:lnTo>
                    <a:pt x="3867" y="583"/>
                  </a:lnTo>
                  <a:lnTo>
                    <a:pt x="3472" y="437"/>
                  </a:lnTo>
                  <a:lnTo>
                    <a:pt x="3098" y="313"/>
                  </a:lnTo>
                  <a:lnTo>
                    <a:pt x="2703" y="209"/>
                  </a:lnTo>
                  <a:lnTo>
                    <a:pt x="2329" y="126"/>
                  </a:lnTo>
                  <a:lnTo>
                    <a:pt x="1954" y="63"/>
                  </a:lnTo>
                  <a:lnTo>
                    <a:pt x="1643" y="22"/>
                  </a:lnTo>
                  <a:lnTo>
                    <a:pt x="1351"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4"/>
            <p:cNvSpPr/>
            <p:nvPr/>
          </p:nvSpPr>
          <p:spPr>
            <a:xfrm>
              <a:off x="8494275" y="1020255"/>
              <a:ext cx="491513" cy="90724"/>
            </a:xfrm>
            <a:custGeom>
              <a:rect b="b" l="l" r="r" t="t"/>
              <a:pathLst>
                <a:path extrusionOk="0" h="3826" w="20728">
                  <a:moveTo>
                    <a:pt x="20644" y="0"/>
                  </a:moveTo>
                  <a:lnTo>
                    <a:pt x="1" y="3347"/>
                  </a:lnTo>
                  <a:lnTo>
                    <a:pt x="84" y="3825"/>
                  </a:lnTo>
                  <a:lnTo>
                    <a:pt x="20727" y="478"/>
                  </a:lnTo>
                  <a:lnTo>
                    <a:pt x="20644"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4"/>
            <p:cNvSpPr/>
            <p:nvPr/>
          </p:nvSpPr>
          <p:spPr>
            <a:xfrm>
              <a:off x="8447942" y="809267"/>
              <a:ext cx="208053" cy="179456"/>
            </a:xfrm>
            <a:custGeom>
              <a:rect b="b" l="l" r="r" t="t"/>
              <a:pathLst>
                <a:path extrusionOk="0" h="7568" w="8774">
                  <a:moveTo>
                    <a:pt x="8482" y="0"/>
                  </a:moveTo>
                  <a:lnTo>
                    <a:pt x="1" y="7214"/>
                  </a:lnTo>
                  <a:lnTo>
                    <a:pt x="312" y="7568"/>
                  </a:lnTo>
                  <a:lnTo>
                    <a:pt x="8773" y="354"/>
                  </a:lnTo>
                  <a:lnTo>
                    <a:pt x="8482"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4"/>
            <p:cNvSpPr/>
            <p:nvPr/>
          </p:nvSpPr>
          <p:spPr>
            <a:xfrm>
              <a:off x="8744697" y="1338682"/>
              <a:ext cx="77421" cy="36494"/>
            </a:xfrm>
            <a:custGeom>
              <a:rect b="b" l="l" r="r" t="t"/>
              <a:pathLst>
                <a:path extrusionOk="0" h="1539" w="3265">
                  <a:moveTo>
                    <a:pt x="146" y="1"/>
                  </a:moveTo>
                  <a:lnTo>
                    <a:pt x="0" y="437"/>
                  </a:lnTo>
                  <a:lnTo>
                    <a:pt x="3098" y="1539"/>
                  </a:lnTo>
                  <a:lnTo>
                    <a:pt x="3264" y="1082"/>
                  </a:lnTo>
                  <a:lnTo>
                    <a:pt x="146"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4"/>
            <p:cNvSpPr/>
            <p:nvPr/>
          </p:nvSpPr>
          <p:spPr>
            <a:xfrm>
              <a:off x="8478009" y="1247486"/>
              <a:ext cx="189819" cy="73485"/>
            </a:xfrm>
            <a:custGeom>
              <a:rect b="b" l="l" r="r" t="t"/>
              <a:pathLst>
                <a:path extrusionOk="0" h="3099" w="8005">
                  <a:moveTo>
                    <a:pt x="146" y="1"/>
                  </a:moveTo>
                  <a:lnTo>
                    <a:pt x="1" y="458"/>
                  </a:lnTo>
                  <a:lnTo>
                    <a:pt x="7859" y="3098"/>
                  </a:lnTo>
                  <a:lnTo>
                    <a:pt x="8004" y="2641"/>
                  </a:lnTo>
                  <a:lnTo>
                    <a:pt x="146"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 name="Shape 1057"/>
        <p:cNvGrpSpPr/>
        <p:nvPr/>
      </p:nvGrpSpPr>
      <p:grpSpPr>
        <a:xfrm>
          <a:off x="0" y="0"/>
          <a:ext cx="0" cy="0"/>
          <a:chOff x="0" y="0"/>
          <a:chExt cx="0" cy="0"/>
        </a:xfrm>
      </p:grpSpPr>
      <p:sp>
        <p:nvSpPr>
          <p:cNvPr id="1058" name="Google Shape;1058;p55"/>
          <p:cNvSpPr txBox="1"/>
          <p:nvPr>
            <p:ph type="title"/>
          </p:nvPr>
        </p:nvSpPr>
        <p:spPr>
          <a:xfrm>
            <a:off x="713250"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Maybe You Need to Divide the Content</a:t>
            </a:r>
            <a:endParaRPr/>
          </a:p>
        </p:txBody>
      </p:sp>
      <p:sp>
        <p:nvSpPr>
          <p:cNvPr id="1059" name="Google Shape;1059;p55"/>
          <p:cNvSpPr txBox="1"/>
          <p:nvPr>
            <p:ph idx="1" type="subTitle"/>
          </p:nvPr>
        </p:nvSpPr>
        <p:spPr>
          <a:xfrm>
            <a:off x="1322969" y="2227825"/>
            <a:ext cx="2796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a:t>
            </a:r>
            <a:endParaRPr/>
          </a:p>
        </p:txBody>
      </p:sp>
      <p:sp>
        <p:nvSpPr>
          <p:cNvPr id="1060" name="Google Shape;1060;p55"/>
          <p:cNvSpPr txBox="1"/>
          <p:nvPr>
            <p:ph idx="2" type="subTitle"/>
          </p:nvPr>
        </p:nvSpPr>
        <p:spPr>
          <a:xfrm>
            <a:off x="5024131" y="2227825"/>
            <a:ext cx="2796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a:t>
            </a:r>
            <a:endParaRPr/>
          </a:p>
        </p:txBody>
      </p:sp>
      <p:sp>
        <p:nvSpPr>
          <p:cNvPr id="1061" name="Google Shape;1061;p55"/>
          <p:cNvSpPr txBox="1"/>
          <p:nvPr>
            <p:ph idx="4" type="subTitle"/>
          </p:nvPr>
        </p:nvSpPr>
        <p:spPr>
          <a:xfrm>
            <a:off x="5025631" y="2647844"/>
            <a:ext cx="2793900" cy="146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from the Sun. It’s terribly hot</a:t>
            </a:r>
            <a:endParaRPr/>
          </a:p>
        </p:txBody>
      </p:sp>
      <p:sp>
        <p:nvSpPr>
          <p:cNvPr id="1062" name="Google Shape;1062;p55"/>
          <p:cNvSpPr txBox="1"/>
          <p:nvPr>
            <p:ph idx="3" type="subTitle"/>
          </p:nvPr>
        </p:nvSpPr>
        <p:spPr>
          <a:xfrm>
            <a:off x="1322969" y="2647850"/>
            <a:ext cx="2796900" cy="146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a:t>
            </a:r>
            <a:endParaRPr/>
          </a:p>
        </p:txBody>
      </p:sp>
      <p:sp>
        <p:nvSpPr>
          <p:cNvPr id="1063" name="Google Shape;1063;p55"/>
          <p:cNvSpPr txBox="1"/>
          <p:nvPr>
            <p:ph idx="5" type="title"/>
          </p:nvPr>
        </p:nvSpPr>
        <p:spPr>
          <a:xfrm>
            <a:off x="1322975" y="1889434"/>
            <a:ext cx="406500" cy="33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1064" name="Google Shape;1064;p55"/>
          <p:cNvSpPr txBox="1"/>
          <p:nvPr>
            <p:ph idx="6" type="title"/>
          </p:nvPr>
        </p:nvSpPr>
        <p:spPr>
          <a:xfrm>
            <a:off x="5022099" y="1886275"/>
            <a:ext cx="406500" cy="33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8" name="Shape 1068"/>
        <p:cNvGrpSpPr/>
        <p:nvPr/>
      </p:nvGrpSpPr>
      <p:grpSpPr>
        <a:xfrm>
          <a:off x="0" y="0"/>
          <a:ext cx="0" cy="0"/>
          <a:chOff x="0" y="0"/>
          <a:chExt cx="0" cy="0"/>
        </a:xfrm>
      </p:grpSpPr>
      <p:sp>
        <p:nvSpPr>
          <p:cNvPr id="1069" name="Google Shape;1069;p56"/>
          <p:cNvSpPr txBox="1"/>
          <p:nvPr>
            <p:ph type="title"/>
          </p:nvPr>
        </p:nvSpPr>
        <p:spPr>
          <a:xfrm>
            <a:off x="2642550" y="539500"/>
            <a:ext cx="3858900" cy="110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Title</a:t>
            </a:r>
            <a:endParaRPr/>
          </a:p>
        </p:txBody>
      </p:sp>
      <p:sp>
        <p:nvSpPr>
          <p:cNvPr id="1070" name="Google Shape;1070;p56"/>
          <p:cNvSpPr txBox="1"/>
          <p:nvPr>
            <p:ph idx="1" type="subTitle"/>
          </p:nvPr>
        </p:nvSpPr>
        <p:spPr>
          <a:xfrm>
            <a:off x="2642700" y="2312627"/>
            <a:ext cx="3858600" cy="167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Just in case you need a bulleted list...</a:t>
            </a:r>
            <a:endParaRPr/>
          </a:p>
          <a:p>
            <a:pPr indent="-180340" lvl="0" marL="91440" rtl="0" algn="ctr">
              <a:spcBef>
                <a:spcPts val="1600"/>
              </a:spcBef>
              <a:spcAft>
                <a:spcPts val="0"/>
              </a:spcAft>
              <a:buSzPts val="1400"/>
              <a:buFont typeface="Montserrat"/>
              <a:buChar char="●"/>
            </a:pPr>
            <a:r>
              <a:rPr lang="en"/>
              <a:t>This is an item from your list</a:t>
            </a:r>
            <a:endParaRPr/>
          </a:p>
          <a:p>
            <a:pPr indent="-180340" lvl="0" marL="91440" rtl="0" algn="ctr">
              <a:spcBef>
                <a:spcPts val="0"/>
              </a:spcBef>
              <a:spcAft>
                <a:spcPts val="0"/>
              </a:spcAft>
              <a:buSzPts val="1400"/>
              <a:buFont typeface="Montserrat"/>
              <a:buChar char="●"/>
            </a:pPr>
            <a:r>
              <a:rPr lang="en"/>
              <a:t>This is an item from your list</a:t>
            </a:r>
            <a:endParaRPr/>
          </a:p>
          <a:p>
            <a:pPr indent="-180340" lvl="0" marL="91440" rtl="0" algn="ctr">
              <a:spcBef>
                <a:spcPts val="0"/>
              </a:spcBef>
              <a:spcAft>
                <a:spcPts val="0"/>
              </a:spcAft>
              <a:buSzPts val="1400"/>
              <a:buFont typeface="Montserrat"/>
              <a:buChar char="●"/>
            </a:pPr>
            <a:r>
              <a:rPr lang="en"/>
              <a:t>This is an item from your list</a:t>
            </a:r>
            <a:endParaRPr/>
          </a:p>
          <a:p>
            <a:pPr indent="-180340" lvl="0" marL="91440" rtl="0" algn="ctr">
              <a:spcBef>
                <a:spcPts val="0"/>
              </a:spcBef>
              <a:spcAft>
                <a:spcPts val="0"/>
              </a:spcAft>
              <a:buSzPts val="1400"/>
              <a:buFont typeface="Montserrat"/>
              <a:buChar char="●"/>
            </a:pPr>
            <a:r>
              <a:rPr lang="en"/>
              <a:t>This is an item from your list</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3" name="Shape 333"/>
        <p:cNvGrpSpPr/>
        <p:nvPr/>
      </p:nvGrpSpPr>
      <p:grpSpPr>
        <a:xfrm>
          <a:off x="0" y="0"/>
          <a:ext cx="0" cy="0"/>
          <a:chOff x="0" y="0"/>
          <a:chExt cx="0" cy="0"/>
        </a:xfrm>
      </p:grpSpPr>
      <p:sp>
        <p:nvSpPr>
          <p:cNvPr id="334" name="Google Shape;334;p30"/>
          <p:cNvSpPr txBox="1"/>
          <p:nvPr>
            <p:ph type="title"/>
          </p:nvPr>
        </p:nvSpPr>
        <p:spPr>
          <a:xfrm>
            <a:off x="4572000" y="1538700"/>
            <a:ext cx="3858900" cy="1032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Whoa!</a:t>
            </a:r>
            <a:endParaRPr/>
          </a:p>
        </p:txBody>
      </p:sp>
      <p:sp>
        <p:nvSpPr>
          <p:cNvPr id="335" name="Google Shape;335;p30"/>
          <p:cNvSpPr txBox="1"/>
          <p:nvPr>
            <p:ph idx="1" type="subTitle"/>
          </p:nvPr>
        </p:nvSpPr>
        <p:spPr>
          <a:xfrm>
            <a:off x="4572050" y="2571600"/>
            <a:ext cx="3229200" cy="123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This could be the part of the presentation where you can introduce</a:t>
            </a:r>
            <a:r>
              <a:rPr lang="en"/>
              <a:t> </a:t>
            </a:r>
            <a:r>
              <a:rPr lang="en"/>
              <a:t>yourself, write your email…</a:t>
            </a:r>
            <a:endParaRPr/>
          </a:p>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4" name="Shape 1074"/>
        <p:cNvGrpSpPr/>
        <p:nvPr/>
      </p:nvGrpSpPr>
      <p:grpSpPr>
        <a:xfrm>
          <a:off x="0" y="0"/>
          <a:ext cx="0" cy="0"/>
          <a:chOff x="0" y="0"/>
          <a:chExt cx="0" cy="0"/>
        </a:xfrm>
      </p:grpSpPr>
      <p:sp>
        <p:nvSpPr>
          <p:cNvPr id="1075" name="Google Shape;1075;p57"/>
          <p:cNvSpPr/>
          <p:nvPr/>
        </p:nvSpPr>
        <p:spPr>
          <a:xfrm>
            <a:off x="0" y="1127400"/>
            <a:ext cx="9144000" cy="40161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7"/>
          <p:cNvSpPr txBox="1"/>
          <p:nvPr>
            <p:ph type="title"/>
          </p:nvPr>
        </p:nvSpPr>
        <p:spPr>
          <a:xfrm>
            <a:off x="713250"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Launch Calendar</a:t>
            </a:r>
            <a:endParaRPr/>
          </a:p>
        </p:txBody>
      </p:sp>
      <p:sp>
        <p:nvSpPr>
          <p:cNvPr id="1077" name="Google Shape;1077;p57"/>
          <p:cNvSpPr/>
          <p:nvPr/>
        </p:nvSpPr>
        <p:spPr>
          <a:xfrm>
            <a:off x="1148325" y="1579613"/>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78" name="Google Shape;1078;p57"/>
          <p:cNvSpPr/>
          <p:nvPr/>
        </p:nvSpPr>
        <p:spPr>
          <a:xfrm>
            <a:off x="3144475" y="1579613"/>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79" name="Google Shape;1079;p57"/>
          <p:cNvSpPr/>
          <p:nvPr/>
        </p:nvSpPr>
        <p:spPr>
          <a:xfrm>
            <a:off x="4142550" y="1579613"/>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80" name="Google Shape;1080;p57"/>
          <p:cNvSpPr/>
          <p:nvPr/>
        </p:nvSpPr>
        <p:spPr>
          <a:xfrm>
            <a:off x="5140625" y="1579613"/>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81" name="Google Shape;1081;p57"/>
          <p:cNvSpPr/>
          <p:nvPr/>
        </p:nvSpPr>
        <p:spPr>
          <a:xfrm>
            <a:off x="6138700" y="1579613"/>
            <a:ext cx="858900" cy="513000"/>
          </a:xfrm>
          <a:prstGeom prst="roundRect">
            <a:avLst>
              <a:gd fmla="val 21572"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latin typeface="Abel"/>
                <a:ea typeface="Abel"/>
                <a:cs typeface="Abel"/>
                <a:sym typeface="Abel"/>
              </a:rPr>
              <a:t>9:00</a:t>
            </a:r>
            <a:endParaRPr>
              <a:solidFill>
                <a:schemeClr val="dk1"/>
              </a:solidFill>
              <a:latin typeface="Abel"/>
              <a:ea typeface="Abel"/>
              <a:cs typeface="Abel"/>
              <a:sym typeface="Abel"/>
            </a:endParaRPr>
          </a:p>
        </p:txBody>
      </p:sp>
      <p:sp>
        <p:nvSpPr>
          <p:cNvPr id="1082" name="Google Shape;1082;p57"/>
          <p:cNvSpPr/>
          <p:nvPr/>
        </p:nvSpPr>
        <p:spPr>
          <a:xfrm>
            <a:off x="7136775" y="1579613"/>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83" name="Google Shape;1083;p57"/>
          <p:cNvSpPr/>
          <p:nvPr/>
        </p:nvSpPr>
        <p:spPr>
          <a:xfrm>
            <a:off x="1148325" y="2199840"/>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84" name="Google Shape;1084;p57"/>
          <p:cNvSpPr/>
          <p:nvPr/>
        </p:nvSpPr>
        <p:spPr>
          <a:xfrm>
            <a:off x="2146400" y="1579615"/>
            <a:ext cx="858900" cy="513000"/>
          </a:xfrm>
          <a:prstGeom prst="roundRect">
            <a:avLst>
              <a:gd fmla="val 21572"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bel"/>
                <a:ea typeface="Abel"/>
                <a:cs typeface="Abel"/>
                <a:sym typeface="Abel"/>
              </a:rPr>
              <a:t>9:00</a:t>
            </a:r>
            <a:endParaRPr>
              <a:solidFill>
                <a:schemeClr val="dk1"/>
              </a:solidFill>
              <a:latin typeface="Abel"/>
              <a:ea typeface="Abel"/>
              <a:cs typeface="Abel"/>
              <a:sym typeface="Abel"/>
            </a:endParaRPr>
          </a:p>
        </p:txBody>
      </p:sp>
      <p:sp>
        <p:nvSpPr>
          <p:cNvPr id="1085" name="Google Shape;1085;p57"/>
          <p:cNvSpPr/>
          <p:nvPr/>
        </p:nvSpPr>
        <p:spPr>
          <a:xfrm>
            <a:off x="3144475" y="2199840"/>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86" name="Google Shape;1086;p57"/>
          <p:cNvSpPr/>
          <p:nvPr/>
        </p:nvSpPr>
        <p:spPr>
          <a:xfrm>
            <a:off x="4142550" y="2199840"/>
            <a:ext cx="858900" cy="513000"/>
          </a:xfrm>
          <a:prstGeom prst="roundRect">
            <a:avLst>
              <a:gd fmla="val 21572"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bel"/>
                <a:ea typeface="Abel"/>
                <a:cs typeface="Abel"/>
                <a:sym typeface="Abel"/>
              </a:rPr>
              <a:t>16:00</a:t>
            </a:r>
            <a:endParaRPr>
              <a:solidFill>
                <a:schemeClr val="dk1"/>
              </a:solidFill>
              <a:latin typeface="Abel"/>
              <a:ea typeface="Abel"/>
              <a:cs typeface="Abel"/>
              <a:sym typeface="Abel"/>
            </a:endParaRPr>
          </a:p>
        </p:txBody>
      </p:sp>
      <p:sp>
        <p:nvSpPr>
          <p:cNvPr id="1087" name="Google Shape;1087;p57"/>
          <p:cNvSpPr/>
          <p:nvPr/>
        </p:nvSpPr>
        <p:spPr>
          <a:xfrm>
            <a:off x="5140625" y="2199840"/>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88" name="Google Shape;1088;p57"/>
          <p:cNvSpPr/>
          <p:nvPr/>
        </p:nvSpPr>
        <p:spPr>
          <a:xfrm>
            <a:off x="6138700" y="2199840"/>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89" name="Google Shape;1089;p57"/>
          <p:cNvSpPr/>
          <p:nvPr/>
        </p:nvSpPr>
        <p:spPr>
          <a:xfrm>
            <a:off x="7136775" y="2199840"/>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90" name="Google Shape;1090;p57"/>
          <p:cNvSpPr/>
          <p:nvPr/>
        </p:nvSpPr>
        <p:spPr>
          <a:xfrm>
            <a:off x="1148325" y="2820067"/>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91" name="Google Shape;1091;p57"/>
          <p:cNvSpPr/>
          <p:nvPr/>
        </p:nvSpPr>
        <p:spPr>
          <a:xfrm>
            <a:off x="2146400" y="2820067"/>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92" name="Google Shape;1092;p57"/>
          <p:cNvSpPr/>
          <p:nvPr/>
        </p:nvSpPr>
        <p:spPr>
          <a:xfrm>
            <a:off x="4142550" y="3440292"/>
            <a:ext cx="858900" cy="513000"/>
          </a:xfrm>
          <a:prstGeom prst="roundRect">
            <a:avLst>
              <a:gd fmla="val 21572"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latin typeface="Abel"/>
                <a:ea typeface="Abel"/>
                <a:cs typeface="Abel"/>
                <a:sym typeface="Abel"/>
              </a:rPr>
              <a:t>11:00</a:t>
            </a:r>
            <a:endParaRPr>
              <a:solidFill>
                <a:schemeClr val="dk1"/>
              </a:solidFill>
              <a:latin typeface="Abel"/>
              <a:ea typeface="Abel"/>
              <a:cs typeface="Abel"/>
              <a:sym typeface="Abel"/>
            </a:endParaRPr>
          </a:p>
        </p:txBody>
      </p:sp>
      <p:sp>
        <p:nvSpPr>
          <p:cNvPr id="1093" name="Google Shape;1093;p57"/>
          <p:cNvSpPr/>
          <p:nvPr/>
        </p:nvSpPr>
        <p:spPr>
          <a:xfrm>
            <a:off x="4142550" y="2820067"/>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94" name="Google Shape;1094;p57"/>
          <p:cNvSpPr/>
          <p:nvPr/>
        </p:nvSpPr>
        <p:spPr>
          <a:xfrm>
            <a:off x="5140625" y="2820067"/>
            <a:ext cx="858900" cy="513000"/>
          </a:xfrm>
          <a:prstGeom prst="roundRect">
            <a:avLst>
              <a:gd fmla="val 21572"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latin typeface="Abel"/>
                <a:ea typeface="Abel"/>
                <a:cs typeface="Abel"/>
                <a:sym typeface="Abel"/>
              </a:rPr>
              <a:t>14:30</a:t>
            </a:r>
            <a:endParaRPr>
              <a:solidFill>
                <a:schemeClr val="dk1"/>
              </a:solidFill>
              <a:latin typeface="Abel"/>
              <a:ea typeface="Abel"/>
              <a:cs typeface="Abel"/>
              <a:sym typeface="Abel"/>
            </a:endParaRPr>
          </a:p>
        </p:txBody>
      </p:sp>
      <p:sp>
        <p:nvSpPr>
          <p:cNvPr id="1095" name="Google Shape;1095;p57"/>
          <p:cNvSpPr/>
          <p:nvPr/>
        </p:nvSpPr>
        <p:spPr>
          <a:xfrm>
            <a:off x="6138700" y="2820067"/>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96" name="Google Shape;1096;p57"/>
          <p:cNvSpPr/>
          <p:nvPr/>
        </p:nvSpPr>
        <p:spPr>
          <a:xfrm>
            <a:off x="7136775" y="2820067"/>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97" name="Google Shape;1097;p57"/>
          <p:cNvSpPr/>
          <p:nvPr/>
        </p:nvSpPr>
        <p:spPr>
          <a:xfrm>
            <a:off x="1148325" y="3440295"/>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98" name="Google Shape;1098;p57"/>
          <p:cNvSpPr/>
          <p:nvPr/>
        </p:nvSpPr>
        <p:spPr>
          <a:xfrm>
            <a:off x="2146400" y="3440295"/>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099" name="Google Shape;1099;p57"/>
          <p:cNvSpPr/>
          <p:nvPr/>
        </p:nvSpPr>
        <p:spPr>
          <a:xfrm>
            <a:off x="3144475" y="3440295"/>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100" name="Google Shape;1100;p57"/>
          <p:cNvSpPr/>
          <p:nvPr/>
        </p:nvSpPr>
        <p:spPr>
          <a:xfrm>
            <a:off x="5140625" y="3440295"/>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101" name="Google Shape;1101;p57"/>
          <p:cNvSpPr/>
          <p:nvPr/>
        </p:nvSpPr>
        <p:spPr>
          <a:xfrm>
            <a:off x="6138700" y="3440295"/>
            <a:ext cx="858900" cy="513000"/>
          </a:xfrm>
          <a:prstGeom prst="roundRect">
            <a:avLst>
              <a:gd fmla="val 21572"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Abel"/>
                <a:ea typeface="Abel"/>
                <a:cs typeface="Abel"/>
                <a:sym typeface="Abel"/>
              </a:rPr>
              <a:t>11:00</a:t>
            </a:r>
            <a:endParaRPr>
              <a:latin typeface="Abel"/>
              <a:ea typeface="Abel"/>
              <a:cs typeface="Abel"/>
              <a:sym typeface="Abel"/>
            </a:endParaRPr>
          </a:p>
        </p:txBody>
      </p:sp>
      <p:sp>
        <p:nvSpPr>
          <p:cNvPr id="1102" name="Google Shape;1102;p57"/>
          <p:cNvSpPr/>
          <p:nvPr/>
        </p:nvSpPr>
        <p:spPr>
          <a:xfrm>
            <a:off x="7136775" y="3440295"/>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103" name="Google Shape;1103;p57"/>
          <p:cNvSpPr/>
          <p:nvPr/>
        </p:nvSpPr>
        <p:spPr>
          <a:xfrm>
            <a:off x="1148325" y="4060522"/>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104" name="Google Shape;1104;p57"/>
          <p:cNvSpPr/>
          <p:nvPr/>
        </p:nvSpPr>
        <p:spPr>
          <a:xfrm>
            <a:off x="2146400" y="4060522"/>
            <a:ext cx="858900" cy="513000"/>
          </a:xfrm>
          <a:prstGeom prst="roundRect">
            <a:avLst>
              <a:gd fmla="val 21572"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latin typeface="Abel"/>
                <a:ea typeface="Abel"/>
                <a:cs typeface="Abel"/>
                <a:sym typeface="Abel"/>
              </a:rPr>
              <a:t>10:20</a:t>
            </a:r>
            <a:endParaRPr>
              <a:solidFill>
                <a:schemeClr val="dk1"/>
              </a:solidFill>
              <a:latin typeface="Abel"/>
              <a:ea typeface="Abel"/>
              <a:cs typeface="Abel"/>
              <a:sym typeface="Abel"/>
            </a:endParaRPr>
          </a:p>
        </p:txBody>
      </p:sp>
      <p:sp>
        <p:nvSpPr>
          <p:cNvPr id="1105" name="Google Shape;1105;p57"/>
          <p:cNvSpPr/>
          <p:nvPr/>
        </p:nvSpPr>
        <p:spPr>
          <a:xfrm>
            <a:off x="3144475" y="4060522"/>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106" name="Google Shape;1106;p57"/>
          <p:cNvSpPr/>
          <p:nvPr/>
        </p:nvSpPr>
        <p:spPr>
          <a:xfrm>
            <a:off x="4142550" y="4060522"/>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107" name="Google Shape;1107;p57"/>
          <p:cNvSpPr/>
          <p:nvPr/>
        </p:nvSpPr>
        <p:spPr>
          <a:xfrm>
            <a:off x="5140625" y="4060522"/>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108" name="Google Shape;1108;p57"/>
          <p:cNvSpPr/>
          <p:nvPr/>
        </p:nvSpPr>
        <p:spPr>
          <a:xfrm>
            <a:off x="6138700" y="4060522"/>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109" name="Google Shape;1109;p57"/>
          <p:cNvSpPr/>
          <p:nvPr/>
        </p:nvSpPr>
        <p:spPr>
          <a:xfrm>
            <a:off x="7136775" y="4060522"/>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110" name="Google Shape;1110;p57"/>
          <p:cNvSpPr txBox="1"/>
          <p:nvPr/>
        </p:nvSpPr>
        <p:spPr>
          <a:xfrm>
            <a:off x="1201575" y="1239113"/>
            <a:ext cx="752400" cy="264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Abel"/>
                <a:ea typeface="Abel"/>
                <a:cs typeface="Abel"/>
                <a:sym typeface="Abel"/>
              </a:rPr>
              <a:t>Sun</a:t>
            </a:r>
            <a:endParaRPr b="1" sz="1800">
              <a:solidFill>
                <a:schemeClr val="accent1"/>
              </a:solidFill>
              <a:latin typeface="Abel"/>
              <a:ea typeface="Abel"/>
              <a:cs typeface="Abel"/>
              <a:sym typeface="Abel"/>
            </a:endParaRPr>
          </a:p>
        </p:txBody>
      </p:sp>
      <p:sp>
        <p:nvSpPr>
          <p:cNvPr id="1111" name="Google Shape;1111;p57"/>
          <p:cNvSpPr txBox="1"/>
          <p:nvPr/>
        </p:nvSpPr>
        <p:spPr>
          <a:xfrm>
            <a:off x="2199650" y="1239113"/>
            <a:ext cx="752400" cy="264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Abel"/>
                <a:ea typeface="Abel"/>
                <a:cs typeface="Abel"/>
                <a:sym typeface="Abel"/>
              </a:rPr>
              <a:t>Mon</a:t>
            </a:r>
            <a:endParaRPr b="1" sz="1800">
              <a:solidFill>
                <a:schemeClr val="accent1"/>
              </a:solidFill>
              <a:latin typeface="Abel"/>
              <a:ea typeface="Abel"/>
              <a:cs typeface="Abel"/>
              <a:sym typeface="Abel"/>
            </a:endParaRPr>
          </a:p>
        </p:txBody>
      </p:sp>
      <p:sp>
        <p:nvSpPr>
          <p:cNvPr id="1112" name="Google Shape;1112;p57"/>
          <p:cNvSpPr txBox="1"/>
          <p:nvPr/>
        </p:nvSpPr>
        <p:spPr>
          <a:xfrm>
            <a:off x="3197725" y="1239113"/>
            <a:ext cx="752400" cy="264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Abel"/>
                <a:ea typeface="Abel"/>
                <a:cs typeface="Abel"/>
                <a:sym typeface="Abel"/>
              </a:rPr>
              <a:t>Tue</a:t>
            </a:r>
            <a:endParaRPr b="1" sz="1800">
              <a:solidFill>
                <a:schemeClr val="accent1"/>
              </a:solidFill>
              <a:latin typeface="Abel"/>
              <a:ea typeface="Abel"/>
              <a:cs typeface="Abel"/>
              <a:sym typeface="Abel"/>
            </a:endParaRPr>
          </a:p>
        </p:txBody>
      </p:sp>
      <p:sp>
        <p:nvSpPr>
          <p:cNvPr id="1113" name="Google Shape;1113;p57"/>
          <p:cNvSpPr txBox="1"/>
          <p:nvPr/>
        </p:nvSpPr>
        <p:spPr>
          <a:xfrm>
            <a:off x="4195800" y="1239113"/>
            <a:ext cx="752400" cy="264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Abel"/>
                <a:ea typeface="Abel"/>
                <a:cs typeface="Abel"/>
                <a:sym typeface="Abel"/>
              </a:rPr>
              <a:t>Wed</a:t>
            </a:r>
            <a:endParaRPr b="1" sz="1800">
              <a:solidFill>
                <a:schemeClr val="accent1"/>
              </a:solidFill>
              <a:latin typeface="Abel"/>
              <a:ea typeface="Abel"/>
              <a:cs typeface="Abel"/>
              <a:sym typeface="Abel"/>
            </a:endParaRPr>
          </a:p>
        </p:txBody>
      </p:sp>
      <p:sp>
        <p:nvSpPr>
          <p:cNvPr id="1114" name="Google Shape;1114;p57"/>
          <p:cNvSpPr txBox="1"/>
          <p:nvPr/>
        </p:nvSpPr>
        <p:spPr>
          <a:xfrm>
            <a:off x="5193875" y="1239113"/>
            <a:ext cx="752400" cy="264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Abel"/>
                <a:ea typeface="Abel"/>
                <a:cs typeface="Abel"/>
                <a:sym typeface="Abel"/>
              </a:rPr>
              <a:t>Thu</a:t>
            </a:r>
            <a:endParaRPr b="1" sz="1800">
              <a:solidFill>
                <a:schemeClr val="accent1"/>
              </a:solidFill>
              <a:latin typeface="Abel"/>
              <a:ea typeface="Abel"/>
              <a:cs typeface="Abel"/>
              <a:sym typeface="Abel"/>
            </a:endParaRPr>
          </a:p>
        </p:txBody>
      </p:sp>
      <p:sp>
        <p:nvSpPr>
          <p:cNvPr id="1115" name="Google Shape;1115;p57"/>
          <p:cNvSpPr txBox="1"/>
          <p:nvPr/>
        </p:nvSpPr>
        <p:spPr>
          <a:xfrm>
            <a:off x="6191950" y="1239113"/>
            <a:ext cx="752400" cy="264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Abel"/>
                <a:ea typeface="Abel"/>
                <a:cs typeface="Abel"/>
                <a:sym typeface="Abel"/>
              </a:rPr>
              <a:t>Fri</a:t>
            </a:r>
            <a:endParaRPr b="1" sz="1800">
              <a:solidFill>
                <a:schemeClr val="accent1"/>
              </a:solidFill>
              <a:latin typeface="Abel"/>
              <a:ea typeface="Abel"/>
              <a:cs typeface="Abel"/>
              <a:sym typeface="Abel"/>
            </a:endParaRPr>
          </a:p>
        </p:txBody>
      </p:sp>
      <p:sp>
        <p:nvSpPr>
          <p:cNvPr id="1116" name="Google Shape;1116;p57"/>
          <p:cNvSpPr txBox="1"/>
          <p:nvPr/>
        </p:nvSpPr>
        <p:spPr>
          <a:xfrm>
            <a:off x="7190025" y="1239113"/>
            <a:ext cx="752400" cy="264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800">
                <a:solidFill>
                  <a:schemeClr val="accent1"/>
                </a:solidFill>
                <a:latin typeface="Abel"/>
                <a:ea typeface="Abel"/>
                <a:cs typeface="Abel"/>
                <a:sym typeface="Abel"/>
              </a:rPr>
              <a:t>Sat</a:t>
            </a:r>
            <a:endParaRPr b="1" sz="1800">
              <a:solidFill>
                <a:schemeClr val="accent1"/>
              </a:solidFill>
              <a:latin typeface="Abel"/>
              <a:ea typeface="Abel"/>
              <a:cs typeface="Abel"/>
              <a:sym typeface="Abel"/>
            </a:endParaRPr>
          </a:p>
        </p:txBody>
      </p:sp>
      <p:sp>
        <p:nvSpPr>
          <p:cNvPr id="1117" name="Google Shape;1117;p57"/>
          <p:cNvSpPr/>
          <p:nvPr/>
        </p:nvSpPr>
        <p:spPr>
          <a:xfrm>
            <a:off x="2146400" y="2199840"/>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
        <p:nvSpPr>
          <p:cNvPr id="1118" name="Google Shape;1118;p57"/>
          <p:cNvSpPr/>
          <p:nvPr/>
        </p:nvSpPr>
        <p:spPr>
          <a:xfrm>
            <a:off x="3144475" y="2820067"/>
            <a:ext cx="858900" cy="513000"/>
          </a:xfrm>
          <a:prstGeom prst="roundRect">
            <a:avLst>
              <a:gd fmla="val 21572"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bel"/>
              <a:ea typeface="Abel"/>
              <a:cs typeface="Abel"/>
              <a:sym typeface="Abe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2" name="Shape 1122"/>
        <p:cNvGrpSpPr/>
        <p:nvPr/>
      </p:nvGrpSpPr>
      <p:grpSpPr>
        <a:xfrm>
          <a:off x="0" y="0"/>
          <a:ext cx="0" cy="0"/>
          <a:chOff x="0" y="0"/>
          <a:chExt cx="0" cy="0"/>
        </a:xfrm>
      </p:grpSpPr>
      <p:sp>
        <p:nvSpPr>
          <p:cNvPr id="1123" name="Google Shape;1123;p58"/>
          <p:cNvSpPr txBox="1"/>
          <p:nvPr>
            <p:ph type="title"/>
          </p:nvPr>
        </p:nvSpPr>
        <p:spPr>
          <a:xfrm>
            <a:off x="4676825" y="714100"/>
            <a:ext cx="3858900" cy="689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1124" name="Google Shape;1124;p58"/>
          <p:cNvSpPr txBox="1"/>
          <p:nvPr>
            <p:ph idx="1" type="subTitle"/>
          </p:nvPr>
        </p:nvSpPr>
        <p:spPr>
          <a:xfrm>
            <a:off x="5797800" y="1480950"/>
            <a:ext cx="2633100" cy="1090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Do you have any questions? </a:t>
            </a:r>
            <a:r>
              <a:rPr lang="en">
                <a:uFill>
                  <a:noFill/>
                </a:uFill>
                <a:hlinkClick r:id="rId3"/>
              </a:rPr>
              <a:t>addyouremail@freepik.com</a:t>
            </a:r>
            <a:r>
              <a:rPr lang="en"/>
              <a:t> </a:t>
            </a:r>
            <a:br>
              <a:rPr lang="en"/>
            </a:br>
            <a:r>
              <a:rPr lang="en"/>
              <a:t>+91 620 421 838 Yourcompany.com</a:t>
            </a:r>
            <a:endParaRPr/>
          </a:p>
        </p:txBody>
      </p:sp>
      <p:sp>
        <p:nvSpPr>
          <p:cNvPr id="1125" name="Google Shape;1125;p58"/>
          <p:cNvSpPr txBox="1"/>
          <p:nvPr/>
        </p:nvSpPr>
        <p:spPr>
          <a:xfrm>
            <a:off x="5363700" y="4401700"/>
            <a:ext cx="3067200" cy="1704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300"/>
              </a:spcBef>
              <a:spcAft>
                <a:spcPts val="0"/>
              </a:spcAft>
              <a:buNone/>
            </a:pPr>
            <a:r>
              <a:rPr b="1" lang="en" sz="1100">
                <a:solidFill>
                  <a:schemeClr val="lt1"/>
                </a:solidFill>
                <a:latin typeface="Roboto"/>
                <a:ea typeface="Roboto"/>
                <a:cs typeface="Roboto"/>
                <a:sym typeface="Roboto"/>
              </a:rPr>
              <a:t>Please keep this slide for attribution</a:t>
            </a:r>
            <a:endParaRPr b="1" sz="1100">
              <a:solidFill>
                <a:schemeClr val="lt1"/>
              </a:solidFill>
              <a:latin typeface="Roboto"/>
              <a:ea typeface="Roboto"/>
              <a:cs typeface="Roboto"/>
              <a:sym typeface="Roboto"/>
            </a:endParaRPr>
          </a:p>
        </p:txBody>
      </p:sp>
      <p:grpSp>
        <p:nvGrpSpPr>
          <p:cNvPr id="1126" name="Google Shape;1126;p58"/>
          <p:cNvGrpSpPr/>
          <p:nvPr/>
        </p:nvGrpSpPr>
        <p:grpSpPr>
          <a:xfrm>
            <a:off x="6628438" y="2648907"/>
            <a:ext cx="347453" cy="347474"/>
            <a:chOff x="130889" y="1713360"/>
            <a:chExt cx="397907" cy="397887"/>
          </a:xfrm>
        </p:grpSpPr>
        <p:sp>
          <p:nvSpPr>
            <p:cNvPr id="1127" name="Google Shape;1127;p58"/>
            <p:cNvSpPr/>
            <p:nvPr/>
          </p:nvSpPr>
          <p:spPr>
            <a:xfrm>
              <a:off x="318963" y="1783022"/>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8"/>
            <p:cNvSpPr/>
            <p:nvPr/>
          </p:nvSpPr>
          <p:spPr>
            <a:xfrm>
              <a:off x="130889" y="1713360"/>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58"/>
          <p:cNvGrpSpPr/>
          <p:nvPr/>
        </p:nvGrpSpPr>
        <p:grpSpPr>
          <a:xfrm>
            <a:off x="7294079" y="2654860"/>
            <a:ext cx="347456" cy="347474"/>
            <a:chOff x="728627" y="1715235"/>
            <a:chExt cx="397866" cy="397887"/>
          </a:xfrm>
        </p:grpSpPr>
        <p:sp>
          <p:nvSpPr>
            <p:cNvPr id="1130" name="Google Shape;1130;p58"/>
            <p:cNvSpPr/>
            <p:nvPr/>
          </p:nvSpPr>
          <p:spPr>
            <a:xfrm>
              <a:off x="869245" y="1855895"/>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8"/>
            <p:cNvSpPr/>
            <p:nvPr/>
          </p:nvSpPr>
          <p:spPr>
            <a:xfrm>
              <a:off x="799333" y="1785961"/>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8"/>
            <p:cNvSpPr/>
            <p:nvPr/>
          </p:nvSpPr>
          <p:spPr>
            <a:xfrm>
              <a:off x="728627" y="1715235"/>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58"/>
          <p:cNvGrpSpPr/>
          <p:nvPr/>
        </p:nvGrpSpPr>
        <p:grpSpPr>
          <a:xfrm>
            <a:off x="7964607" y="2666770"/>
            <a:ext cx="347474" cy="347474"/>
            <a:chOff x="1243934" y="1715235"/>
            <a:chExt cx="397887" cy="397887"/>
          </a:xfrm>
        </p:grpSpPr>
        <p:sp>
          <p:nvSpPr>
            <p:cNvPr id="1134" name="Google Shape;1134;p58"/>
            <p:cNvSpPr/>
            <p:nvPr/>
          </p:nvSpPr>
          <p:spPr>
            <a:xfrm>
              <a:off x="1326305" y="1785961"/>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8"/>
            <p:cNvSpPr/>
            <p:nvPr/>
          </p:nvSpPr>
          <p:spPr>
            <a:xfrm>
              <a:off x="1243934" y="1715235"/>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8"/>
            <p:cNvSpPr/>
            <p:nvPr/>
          </p:nvSpPr>
          <p:spPr>
            <a:xfrm>
              <a:off x="1419550" y="1878830"/>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8"/>
            <p:cNvSpPr/>
            <p:nvPr/>
          </p:nvSpPr>
          <p:spPr>
            <a:xfrm>
              <a:off x="1326305" y="1879185"/>
              <a:ext cx="23354" cy="163203"/>
            </a:xfrm>
            <a:custGeom>
              <a:rect b="b" l="l" r="r" t="t"/>
              <a:pathLst>
                <a:path extrusionOk="0" h="7820" w="1119">
                  <a:moveTo>
                    <a:pt x="0" y="0"/>
                  </a:moveTo>
                  <a:lnTo>
                    <a:pt x="0" y="7819"/>
                  </a:lnTo>
                  <a:lnTo>
                    <a:pt x="1118" y="7819"/>
                  </a:lnTo>
                  <a:lnTo>
                    <a:pt x="11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 name="Google Shape;1138;p58"/>
          <p:cNvGrpSpPr/>
          <p:nvPr/>
        </p:nvGrpSpPr>
        <p:grpSpPr>
          <a:xfrm>
            <a:off x="712238" y="707100"/>
            <a:ext cx="3067105" cy="3918175"/>
            <a:chOff x="4493438" y="707100"/>
            <a:chExt cx="3067105" cy="3918175"/>
          </a:xfrm>
        </p:grpSpPr>
        <p:sp>
          <p:nvSpPr>
            <p:cNvPr id="1139" name="Google Shape;1139;p58"/>
            <p:cNvSpPr/>
            <p:nvPr/>
          </p:nvSpPr>
          <p:spPr>
            <a:xfrm>
              <a:off x="4493438" y="4344600"/>
              <a:ext cx="3067105" cy="280675"/>
            </a:xfrm>
            <a:custGeom>
              <a:rect b="b" l="l" r="r" t="t"/>
              <a:pathLst>
                <a:path extrusionOk="0" h="11227" w="192295">
                  <a:moveTo>
                    <a:pt x="91200" y="0"/>
                  </a:moveTo>
                  <a:lnTo>
                    <a:pt x="86315" y="21"/>
                  </a:lnTo>
                  <a:lnTo>
                    <a:pt x="81512" y="63"/>
                  </a:lnTo>
                  <a:lnTo>
                    <a:pt x="76773" y="104"/>
                  </a:lnTo>
                  <a:lnTo>
                    <a:pt x="72116" y="167"/>
                  </a:lnTo>
                  <a:lnTo>
                    <a:pt x="67563" y="250"/>
                  </a:lnTo>
                  <a:lnTo>
                    <a:pt x="63094" y="333"/>
                  </a:lnTo>
                  <a:lnTo>
                    <a:pt x="58728" y="437"/>
                  </a:lnTo>
                  <a:lnTo>
                    <a:pt x="54466" y="562"/>
                  </a:lnTo>
                  <a:lnTo>
                    <a:pt x="50309" y="686"/>
                  </a:lnTo>
                  <a:lnTo>
                    <a:pt x="46296" y="811"/>
                  </a:lnTo>
                  <a:lnTo>
                    <a:pt x="42388" y="957"/>
                  </a:lnTo>
                  <a:lnTo>
                    <a:pt x="38625" y="1123"/>
                  </a:lnTo>
                  <a:lnTo>
                    <a:pt x="34987" y="1289"/>
                  </a:lnTo>
                  <a:lnTo>
                    <a:pt x="31495" y="1456"/>
                  </a:lnTo>
                  <a:lnTo>
                    <a:pt x="28169" y="1643"/>
                  </a:lnTo>
                  <a:lnTo>
                    <a:pt x="24967" y="1830"/>
                  </a:lnTo>
                  <a:lnTo>
                    <a:pt x="21953" y="2038"/>
                  </a:lnTo>
                  <a:lnTo>
                    <a:pt x="19105" y="2246"/>
                  </a:lnTo>
                  <a:lnTo>
                    <a:pt x="16423" y="2474"/>
                  </a:lnTo>
                  <a:lnTo>
                    <a:pt x="13928" y="2703"/>
                  </a:lnTo>
                  <a:lnTo>
                    <a:pt x="11600" y="2932"/>
                  </a:lnTo>
                  <a:lnTo>
                    <a:pt x="9480" y="3181"/>
                  </a:lnTo>
                  <a:lnTo>
                    <a:pt x="7546" y="3431"/>
                  </a:lnTo>
                  <a:lnTo>
                    <a:pt x="5842" y="3680"/>
                  </a:lnTo>
                  <a:lnTo>
                    <a:pt x="4324" y="3950"/>
                  </a:lnTo>
                  <a:lnTo>
                    <a:pt x="3035" y="4221"/>
                  </a:lnTo>
                  <a:lnTo>
                    <a:pt x="2453" y="4345"/>
                  </a:lnTo>
                  <a:lnTo>
                    <a:pt x="1954" y="4491"/>
                  </a:lnTo>
                  <a:lnTo>
                    <a:pt x="1497" y="4616"/>
                  </a:lnTo>
                  <a:lnTo>
                    <a:pt x="1102" y="4761"/>
                  </a:lnTo>
                  <a:lnTo>
                    <a:pt x="769" y="4907"/>
                  </a:lnTo>
                  <a:lnTo>
                    <a:pt x="499" y="5031"/>
                  </a:lnTo>
                  <a:lnTo>
                    <a:pt x="270" y="5177"/>
                  </a:lnTo>
                  <a:lnTo>
                    <a:pt x="125" y="5322"/>
                  </a:lnTo>
                  <a:lnTo>
                    <a:pt x="62" y="5405"/>
                  </a:lnTo>
                  <a:lnTo>
                    <a:pt x="21" y="5468"/>
                  </a:lnTo>
                  <a:lnTo>
                    <a:pt x="0" y="5551"/>
                  </a:lnTo>
                  <a:lnTo>
                    <a:pt x="0" y="5613"/>
                  </a:lnTo>
                  <a:lnTo>
                    <a:pt x="0" y="5676"/>
                  </a:lnTo>
                  <a:lnTo>
                    <a:pt x="21" y="5759"/>
                  </a:lnTo>
                  <a:lnTo>
                    <a:pt x="62" y="5821"/>
                  </a:lnTo>
                  <a:lnTo>
                    <a:pt x="125" y="5904"/>
                  </a:lnTo>
                  <a:lnTo>
                    <a:pt x="270" y="6050"/>
                  </a:lnTo>
                  <a:lnTo>
                    <a:pt x="499" y="6195"/>
                  </a:lnTo>
                  <a:lnTo>
                    <a:pt x="769" y="6320"/>
                  </a:lnTo>
                  <a:lnTo>
                    <a:pt x="1102" y="6466"/>
                  </a:lnTo>
                  <a:lnTo>
                    <a:pt x="1497" y="6611"/>
                  </a:lnTo>
                  <a:lnTo>
                    <a:pt x="1954" y="6736"/>
                  </a:lnTo>
                  <a:lnTo>
                    <a:pt x="2453" y="6881"/>
                  </a:lnTo>
                  <a:lnTo>
                    <a:pt x="3035" y="7006"/>
                  </a:lnTo>
                  <a:lnTo>
                    <a:pt x="4324" y="7276"/>
                  </a:lnTo>
                  <a:lnTo>
                    <a:pt x="5842" y="7547"/>
                  </a:lnTo>
                  <a:lnTo>
                    <a:pt x="7546" y="7796"/>
                  </a:lnTo>
                  <a:lnTo>
                    <a:pt x="9480" y="8046"/>
                  </a:lnTo>
                  <a:lnTo>
                    <a:pt x="11600" y="8295"/>
                  </a:lnTo>
                  <a:lnTo>
                    <a:pt x="13928" y="8524"/>
                  </a:lnTo>
                  <a:lnTo>
                    <a:pt x="16423" y="8752"/>
                  </a:lnTo>
                  <a:lnTo>
                    <a:pt x="19105" y="8981"/>
                  </a:lnTo>
                  <a:lnTo>
                    <a:pt x="21953" y="9189"/>
                  </a:lnTo>
                  <a:lnTo>
                    <a:pt x="24967" y="9397"/>
                  </a:lnTo>
                  <a:lnTo>
                    <a:pt x="28169" y="9584"/>
                  </a:lnTo>
                  <a:lnTo>
                    <a:pt x="31495" y="9771"/>
                  </a:lnTo>
                  <a:lnTo>
                    <a:pt x="34987" y="9937"/>
                  </a:lnTo>
                  <a:lnTo>
                    <a:pt x="38625" y="10104"/>
                  </a:lnTo>
                  <a:lnTo>
                    <a:pt x="42388" y="10270"/>
                  </a:lnTo>
                  <a:lnTo>
                    <a:pt x="46296" y="10416"/>
                  </a:lnTo>
                  <a:lnTo>
                    <a:pt x="50309" y="10540"/>
                  </a:lnTo>
                  <a:lnTo>
                    <a:pt x="54466" y="10665"/>
                  </a:lnTo>
                  <a:lnTo>
                    <a:pt x="58728" y="10790"/>
                  </a:lnTo>
                  <a:lnTo>
                    <a:pt x="63094" y="10894"/>
                  </a:lnTo>
                  <a:lnTo>
                    <a:pt x="67563" y="10977"/>
                  </a:lnTo>
                  <a:lnTo>
                    <a:pt x="72116" y="11060"/>
                  </a:lnTo>
                  <a:lnTo>
                    <a:pt x="76773" y="11122"/>
                  </a:lnTo>
                  <a:lnTo>
                    <a:pt x="81512" y="11164"/>
                  </a:lnTo>
                  <a:lnTo>
                    <a:pt x="86315" y="11206"/>
                  </a:lnTo>
                  <a:lnTo>
                    <a:pt x="91200" y="11226"/>
                  </a:lnTo>
                  <a:lnTo>
                    <a:pt x="101095" y="11226"/>
                  </a:lnTo>
                  <a:lnTo>
                    <a:pt x="105981" y="11206"/>
                  </a:lnTo>
                  <a:lnTo>
                    <a:pt x="110783" y="11164"/>
                  </a:lnTo>
                  <a:lnTo>
                    <a:pt x="115523" y="11122"/>
                  </a:lnTo>
                  <a:lnTo>
                    <a:pt x="120179" y="11060"/>
                  </a:lnTo>
                  <a:lnTo>
                    <a:pt x="124732" y="10977"/>
                  </a:lnTo>
                  <a:lnTo>
                    <a:pt x="129201" y="10894"/>
                  </a:lnTo>
                  <a:lnTo>
                    <a:pt x="133567" y="10790"/>
                  </a:lnTo>
                  <a:lnTo>
                    <a:pt x="137829" y="10665"/>
                  </a:lnTo>
                  <a:lnTo>
                    <a:pt x="141966" y="10540"/>
                  </a:lnTo>
                  <a:lnTo>
                    <a:pt x="145999" y="10416"/>
                  </a:lnTo>
                  <a:lnTo>
                    <a:pt x="149907" y="10270"/>
                  </a:lnTo>
                  <a:lnTo>
                    <a:pt x="153670" y="10104"/>
                  </a:lnTo>
                  <a:lnTo>
                    <a:pt x="157308" y="9937"/>
                  </a:lnTo>
                  <a:lnTo>
                    <a:pt x="160800" y="9771"/>
                  </a:lnTo>
                  <a:lnTo>
                    <a:pt x="164126" y="9584"/>
                  </a:lnTo>
                  <a:lnTo>
                    <a:pt x="167307" y="9397"/>
                  </a:lnTo>
                  <a:lnTo>
                    <a:pt x="170342" y="9189"/>
                  </a:lnTo>
                  <a:lnTo>
                    <a:pt x="173190" y="8981"/>
                  </a:lnTo>
                  <a:lnTo>
                    <a:pt x="175872" y="8752"/>
                  </a:lnTo>
                  <a:lnTo>
                    <a:pt x="178367" y="8524"/>
                  </a:lnTo>
                  <a:lnTo>
                    <a:pt x="180695" y="8295"/>
                  </a:lnTo>
                  <a:lnTo>
                    <a:pt x="182815" y="8046"/>
                  </a:lnTo>
                  <a:lnTo>
                    <a:pt x="184728" y="7796"/>
                  </a:lnTo>
                  <a:lnTo>
                    <a:pt x="186453" y="7547"/>
                  </a:lnTo>
                  <a:lnTo>
                    <a:pt x="187971" y="7276"/>
                  </a:lnTo>
                  <a:lnTo>
                    <a:pt x="189260" y="7006"/>
                  </a:lnTo>
                  <a:lnTo>
                    <a:pt x="189821" y="6881"/>
                  </a:lnTo>
                  <a:lnTo>
                    <a:pt x="190341" y="6736"/>
                  </a:lnTo>
                  <a:lnTo>
                    <a:pt x="190798" y="6611"/>
                  </a:lnTo>
                  <a:lnTo>
                    <a:pt x="191193" y="6466"/>
                  </a:lnTo>
                  <a:lnTo>
                    <a:pt x="191526" y="6320"/>
                  </a:lnTo>
                  <a:lnTo>
                    <a:pt x="191796" y="6195"/>
                  </a:lnTo>
                  <a:lnTo>
                    <a:pt x="192004" y="6050"/>
                  </a:lnTo>
                  <a:lnTo>
                    <a:pt x="192170" y="5904"/>
                  </a:lnTo>
                  <a:lnTo>
                    <a:pt x="192212" y="5821"/>
                  </a:lnTo>
                  <a:lnTo>
                    <a:pt x="192253" y="5759"/>
                  </a:lnTo>
                  <a:lnTo>
                    <a:pt x="192295" y="5676"/>
                  </a:lnTo>
                  <a:lnTo>
                    <a:pt x="192295" y="5613"/>
                  </a:lnTo>
                  <a:lnTo>
                    <a:pt x="192295" y="5551"/>
                  </a:lnTo>
                  <a:lnTo>
                    <a:pt x="192253" y="5468"/>
                  </a:lnTo>
                  <a:lnTo>
                    <a:pt x="192212" y="5405"/>
                  </a:lnTo>
                  <a:lnTo>
                    <a:pt x="192170" y="5322"/>
                  </a:lnTo>
                  <a:lnTo>
                    <a:pt x="192004" y="5177"/>
                  </a:lnTo>
                  <a:lnTo>
                    <a:pt x="191796" y="5031"/>
                  </a:lnTo>
                  <a:lnTo>
                    <a:pt x="191526" y="4907"/>
                  </a:lnTo>
                  <a:lnTo>
                    <a:pt x="191193" y="4761"/>
                  </a:lnTo>
                  <a:lnTo>
                    <a:pt x="190798" y="4616"/>
                  </a:lnTo>
                  <a:lnTo>
                    <a:pt x="190341" y="4491"/>
                  </a:lnTo>
                  <a:lnTo>
                    <a:pt x="189821" y="4345"/>
                  </a:lnTo>
                  <a:lnTo>
                    <a:pt x="189260" y="4221"/>
                  </a:lnTo>
                  <a:lnTo>
                    <a:pt x="187971" y="3950"/>
                  </a:lnTo>
                  <a:lnTo>
                    <a:pt x="186453" y="3680"/>
                  </a:lnTo>
                  <a:lnTo>
                    <a:pt x="184728" y="3431"/>
                  </a:lnTo>
                  <a:lnTo>
                    <a:pt x="182815" y="3181"/>
                  </a:lnTo>
                  <a:lnTo>
                    <a:pt x="180695" y="2932"/>
                  </a:lnTo>
                  <a:lnTo>
                    <a:pt x="178367" y="2703"/>
                  </a:lnTo>
                  <a:lnTo>
                    <a:pt x="175872" y="2474"/>
                  </a:lnTo>
                  <a:lnTo>
                    <a:pt x="173190" y="2246"/>
                  </a:lnTo>
                  <a:lnTo>
                    <a:pt x="170342" y="2038"/>
                  </a:lnTo>
                  <a:lnTo>
                    <a:pt x="167307" y="1830"/>
                  </a:lnTo>
                  <a:lnTo>
                    <a:pt x="164126" y="1643"/>
                  </a:lnTo>
                  <a:lnTo>
                    <a:pt x="160800" y="1456"/>
                  </a:lnTo>
                  <a:lnTo>
                    <a:pt x="157308" y="1289"/>
                  </a:lnTo>
                  <a:lnTo>
                    <a:pt x="153670" y="1123"/>
                  </a:lnTo>
                  <a:lnTo>
                    <a:pt x="149907" y="957"/>
                  </a:lnTo>
                  <a:lnTo>
                    <a:pt x="145999" y="811"/>
                  </a:lnTo>
                  <a:lnTo>
                    <a:pt x="141966" y="686"/>
                  </a:lnTo>
                  <a:lnTo>
                    <a:pt x="137829" y="562"/>
                  </a:lnTo>
                  <a:lnTo>
                    <a:pt x="133567" y="437"/>
                  </a:lnTo>
                  <a:lnTo>
                    <a:pt x="129201" y="333"/>
                  </a:lnTo>
                  <a:lnTo>
                    <a:pt x="124732" y="250"/>
                  </a:lnTo>
                  <a:lnTo>
                    <a:pt x="120179" y="167"/>
                  </a:lnTo>
                  <a:lnTo>
                    <a:pt x="115523" y="104"/>
                  </a:lnTo>
                  <a:lnTo>
                    <a:pt x="110783" y="63"/>
                  </a:lnTo>
                  <a:lnTo>
                    <a:pt x="105981" y="21"/>
                  </a:lnTo>
                  <a:lnTo>
                    <a:pt x="101095" y="0"/>
                  </a:lnTo>
                  <a:close/>
                </a:path>
              </a:pathLst>
            </a:custGeom>
            <a:solidFill>
              <a:srgbClr val="222222">
                <a:alpha val="23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8"/>
            <p:cNvSpPr/>
            <p:nvPr/>
          </p:nvSpPr>
          <p:spPr>
            <a:xfrm>
              <a:off x="5836300" y="707100"/>
              <a:ext cx="483875" cy="512475"/>
            </a:xfrm>
            <a:custGeom>
              <a:rect b="b" l="l" r="r" t="t"/>
              <a:pathLst>
                <a:path extrusionOk="0" h="20499" w="19355">
                  <a:moveTo>
                    <a:pt x="12619" y="0"/>
                  </a:moveTo>
                  <a:lnTo>
                    <a:pt x="11933" y="21"/>
                  </a:lnTo>
                  <a:lnTo>
                    <a:pt x="11205" y="84"/>
                  </a:lnTo>
                  <a:lnTo>
                    <a:pt x="10436" y="208"/>
                  </a:lnTo>
                  <a:lnTo>
                    <a:pt x="9916" y="291"/>
                  </a:lnTo>
                  <a:lnTo>
                    <a:pt x="9417" y="395"/>
                  </a:lnTo>
                  <a:lnTo>
                    <a:pt x="8918" y="520"/>
                  </a:lnTo>
                  <a:lnTo>
                    <a:pt x="8461" y="645"/>
                  </a:lnTo>
                  <a:lnTo>
                    <a:pt x="8004" y="790"/>
                  </a:lnTo>
                  <a:lnTo>
                    <a:pt x="7567" y="936"/>
                  </a:lnTo>
                  <a:lnTo>
                    <a:pt x="7151" y="1081"/>
                  </a:lnTo>
                  <a:lnTo>
                    <a:pt x="6756" y="1248"/>
                  </a:lnTo>
                  <a:lnTo>
                    <a:pt x="6361" y="1414"/>
                  </a:lnTo>
                  <a:lnTo>
                    <a:pt x="5987" y="1601"/>
                  </a:lnTo>
                  <a:lnTo>
                    <a:pt x="5634" y="1788"/>
                  </a:lnTo>
                  <a:lnTo>
                    <a:pt x="5301" y="1975"/>
                  </a:lnTo>
                  <a:lnTo>
                    <a:pt x="4989" y="2162"/>
                  </a:lnTo>
                  <a:lnTo>
                    <a:pt x="4678" y="2370"/>
                  </a:lnTo>
                  <a:lnTo>
                    <a:pt x="4387" y="2557"/>
                  </a:lnTo>
                  <a:lnTo>
                    <a:pt x="4116" y="2765"/>
                  </a:lnTo>
                  <a:lnTo>
                    <a:pt x="3867" y="2973"/>
                  </a:lnTo>
                  <a:lnTo>
                    <a:pt x="3638" y="3181"/>
                  </a:lnTo>
                  <a:lnTo>
                    <a:pt x="3430" y="3389"/>
                  </a:lnTo>
                  <a:lnTo>
                    <a:pt x="3222" y="3597"/>
                  </a:lnTo>
                  <a:lnTo>
                    <a:pt x="3056" y="3805"/>
                  </a:lnTo>
                  <a:lnTo>
                    <a:pt x="2890" y="4013"/>
                  </a:lnTo>
                  <a:lnTo>
                    <a:pt x="2744" y="4220"/>
                  </a:lnTo>
                  <a:lnTo>
                    <a:pt x="2619" y="4428"/>
                  </a:lnTo>
                  <a:lnTo>
                    <a:pt x="2516" y="4615"/>
                  </a:lnTo>
                  <a:lnTo>
                    <a:pt x="2432" y="4823"/>
                  </a:lnTo>
                  <a:lnTo>
                    <a:pt x="2370" y="5010"/>
                  </a:lnTo>
                  <a:lnTo>
                    <a:pt x="2308" y="5198"/>
                  </a:lnTo>
                  <a:lnTo>
                    <a:pt x="2287" y="5385"/>
                  </a:lnTo>
                  <a:lnTo>
                    <a:pt x="2266" y="5551"/>
                  </a:lnTo>
                  <a:lnTo>
                    <a:pt x="2287" y="5717"/>
                  </a:lnTo>
                  <a:lnTo>
                    <a:pt x="2308" y="5884"/>
                  </a:lnTo>
                  <a:lnTo>
                    <a:pt x="2079" y="5988"/>
                  </a:lnTo>
                  <a:lnTo>
                    <a:pt x="1871" y="6133"/>
                  </a:lnTo>
                  <a:lnTo>
                    <a:pt x="1642" y="6320"/>
                  </a:lnTo>
                  <a:lnTo>
                    <a:pt x="1455" y="6549"/>
                  </a:lnTo>
                  <a:lnTo>
                    <a:pt x="1247" y="6819"/>
                  </a:lnTo>
                  <a:lnTo>
                    <a:pt x="1060" y="7152"/>
                  </a:lnTo>
                  <a:lnTo>
                    <a:pt x="894" y="7484"/>
                  </a:lnTo>
                  <a:lnTo>
                    <a:pt x="728" y="7879"/>
                  </a:lnTo>
                  <a:lnTo>
                    <a:pt x="582" y="8295"/>
                  </a:lnTo>
                  <a:lnTo>
                    <a:pt x="457" y="8732"/>
                  </a:lnTo>
                  <a:lnTo>
                    <a:pt x="333" y="9189"/>
                  </a:lnTo>
                  <a:lnTo>
                    <a:pt x="229" y="9667"/>
                  </a:lnTo>
                  <a:lnTo>
                    <a:pt x="146" y="10166"/>
                  </a:lnTo>
                  <a:lnTo>
                    <a:pt x="83" y="10686"/>
                  </a:lnTo>
                  <a:lnTo>
                    <a:pt x="42" y="11226"/>
                  </a:lnTo>
                  <a:lnTo>
                    <a:pt x="0" y="11767"/>
                  </a:lnTo>
                  <a:lnTo>
                    <a:pt x="0" y="12307"/>
                  </a:lnTo>
                  <a:lnTo>
                    <a:pt x="21" y="12869"/>
                  </a:lnTo>
                  <a:lnTo>
                    <a:pt x="62" y="13409"/>
                  </a:lnTo>
                  <a:lnTo>
                    <a:pt x="146" y="13970"/>
                  </a:lnTo>
                  <a:lnTo>
                    <a:pt x="229" y="14511"/>
                  </a:lnTo>
                  <a:lnTo>
                    <a:pt x="354" y="15051"/>
                  </a:lnTo>
                  <a:lnTo>
                    <a:pt x="499" y="15571"/>
                  </a:lnTo>
                  <a:lnTo>
                    <a:pt x="686" y="16091"/>
                  </a:lnTo>
                  <a:lnTo>
                    <a:pt x="894" y="16590"/>
                  </a:lnTo>
                  <a:lnTo>
                    <a:pt x="1143" y="17068"/>
                  </a:lnTo>
                  <a:lnTo>
                    <a:pt x="1414" y="17546"/>
                  </a:lnTo>
                  <a:lnTo>
                    <a:pt x="1705" y="17983"/>
                  </a:lnTo>
                  <a:lnTo>
                    <a:pt x="2058" y="18378"/>
                  </a:lnTo>
                  <a:lnTo>
                    <a:pt x="2432" y="18773"/>
                  </a:lnTo>
                  <a:lnTo>
                    <a:pt x="2640" y="18939"/>
                  </a:lnTo>
                  <a:lnTo>
                    <a:pt x="2848" y="19105"/>
                  </a:lnTo>
                  <a:lnTo>
                    <a:pt x="3077" y="19271"/>
                  </a:lnTo>
                  <a:lnTo>
                    <a:pt x="3306" y="19417"/>
                  </a:lnTo>
                  <a:lnTo>
                    <a:pt x="3534" y="19563"/>
                  </a:lnTo>
                  <a:lnTo>
                    <a:pt x="3784" y="19687"/>
                  </a:lnTo>
                  <a:lnTo>
                    <a:pt x="4033" y="19812"/>
                  </a:lnTo>
                  <a:lnTo>
                    <a:pt x="4303" y="19916"/>
                  </a:lnTo>
                  <a:lnTo>
                    <a:pt x="4865" y="20103"/>
                  </a:lnTo>
                  <a:lnTo>
                    <a:pt x="5426" y="20249"/>
                  </a:lnTo>
                  <a:lnTo>
                    <a:pt x="6029" y="20353"/>
                  </a:lnTo>
                  <a:lnTo>
                    <a:pt x="6652" y="20436"/>
                  </a:lnTo>
                  <a:lnTo>
                    <a:pt x="7276" y="20477"/>
                  </a:lnTo>
                  <a:lnTo>
                    <a:pt x="7921" y="20498"/>
                  </a:lnTo>
                  <a:lnTo>
                    <a:pt x="8586" y="20477"/>
                  </a:lnTo>
                  <a:lnTo>
                    <a:pt x="9251" y="20436"/>
                  </a:lnTo>
                  <a:lnTo>
                    <a:pt x="9916" y="20394"/>
                  </a:lnTo>
                  <a:lnTo>
                    <a:pt x="10582" y="20311"/>
                  </a:lnTo>
                  <a:lnTo>
                    <a:pt x="11247" y="20207"/>
                  </a:lnTo>
                  <a:lnTo>
                    <a:pt x="11912" y="20082"/>
                  </a:lnTo>
                  <a:lnTo>
                    <a:pt x="12577" y="19958"/>
                  </a:lnTo>
                  <a:lnTo>
                    <a:pt x="13201" y="19812"/>
                  </a:lnTo>
                  <a:lnTo>
                    <a:pt x="14448" y="19500"/>
                  </a:lnTo>
                  <a:lnTo>
                    <a:pt x="15592" y="19188"/>
                  </a:lnTo>
                  <a:lnTo>
                    <a:pt x="16652" y="18856"/>
                  </a:lnTo>
                  <a:lnTo>
                    <a:pt x="17546" y="18544"/>
                  </a:lnTo>
                  <a:lnTo>
                    <a:pt x="18294" y="18274"/>
                  </a:lnTo>
                  <a:lnTo>
                    <a:pt x="18876" y="18066"/>
                  </a:lnTo>
                  <a:lnTo>
                    <a:pt x="19354" y="17879"/>
                  </a:lnTo>
                  <a:lnTo>
                    <a:pt x="19292" y="17775"/>
                  </a:lnTo>
                  <a:lnTo>
                    <a:pt x="19105" y="17484"/>
                  </a:lnTo>
                  <a:lnTo>
                    <a:pt x="18980" y="17255"/>
                  </a:lnTo>
                  <a:lnTo>
                    <a:pt x="18855" y="16964"/>
                  </a:lnTo>
                  <a:lnTo>
                    <a:pt x="18731" y="16631"/>
                  </a:lnTo>
                  <a:lnTo>
                    <a:pt x="18585" y="16216"/>
                  </a:lnTo>
                  <a:lnTo>
                    <a:pt x="18460" y="15758"/>
                  </a:lnTo>
                  <a:lnTo>
                    <a:pt x="18356" y="15218"/>
                  </a:lnTo>
                  <a:lnTo>
                    <a:pt x="18253" y="14636"/>
                  </a:lnTo>
                  <a:lnTo>
                    <a:pt x="18190" y="13970"/>
                  </a:lnTo>
                  <a:lnTo>
                    <a:pt x="18128" y="13243"/>
                  </a:lnTo>
                  <a:lnTo>
                    <a:pt x="18128" y="12432"/>
                  </a:lnTo>
                  <a:lnTo>
                    <a:pt x="18169" y="11559"/>
                  </a:lnTo>
                  <a:lnTo>
                    <a:pt x="18232" y="10623"/>
                  </a:lnTo>
                  <a:lnTo>
                    <a:pt x="18336" y="9626"/>
                  </a:lnTo>
                  <a:lnTo>
                    <a:pt x="18419" y="8628"/>
                  </a:lnTo>
                  <a:lnTo>
                    <a:pt x="18460" y="7609"/>
                  </a:lnTo>
                  <a:lnTo>
                    <a:pt x="18460" y="7110"/>
                  </a:lnTo>
                  <a:lnTo>
                    <a:pt x="18460" y="6590"/>
                  </a:lnTo>
                  <a:lnTo>
                    <a:pt x="18440" y="6112"/>
                  </a:lnTo>
                  <a:lnTo>
                    <a:pt x="18398" y="5613"/>
                  </a:lnTo>
                  <a:lnTo>
                    <a:pt x="18336" y="5135"/>
                  </a:lnTo>
                  <a:lnTo>
                    <a:pt x="18273" y="4657"/>
                  </a:lnTo>
                  <a:lnTo>
                    <a:pt x="18169" y="4200"/>
                  </a:lnTo>
                  <a:lnTo>
                    <a:pt x="18065" y="3763"/>
                  </a:lnTo>
                  <a:lnTo>
                    <a:pt x="17920" y="3327"/>
                  </a:lnTo>
                  <a:lnTo>
                    <a:pt x="17754" y="2911"/>
                  </a:lnTo>
                  <a:lnTo>
                    <a:pt x="17567" y="2516"/>
                  </a:lnTo>
                  <a:lnTo>
                    <a:pt x="17338" y="2142"/>
                  </a:lnTo>
                  <a:lnTo>
                    <a:pt x="17088" y="1809"/>
                  </a:lnTo>
                  <a:lnTo>
                    <a:pt x="16818" y="1476"/>
                  </a:lnTo>
                  <a:lnTo>
                    <a:pt x="16506" y="1185"/>
                  </a:lnTo>
                  <a:lnTo>
                    <a:pt x="16153" y="915"/>
                  </a:lnTo>
                  <a:lnTo>
                    <a:pt x="15758" y="686"/>
                  </a:lnTo>
                  <a:lnTo>
                    <a:pt x="15342" y="479"/>
                  </a:lnTo>
                  <a:lnTo>
                    <a:pt x="14885" y="312"/>
                  </a:lnTo>
                  <a:lnTo>
                    <a:pt x="14386" y="167"/>
                  </a:lnTo>
                  <a:lnTo>
                    <a:pt x="13845" y="63"/>
                  </a:lnTo>
                  <a:lnTo>
                    <a:pt x="1324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8"/>
            <p:cNvSpPr/>
            <p:nvPr/>
          </p:nvSpPr>
          <p:spPr>
            <a:xfrm>
              <a:off x="5836300" y="707100"/>
              <a:ext cx="483875" cy="512475"/>
            </a:xfrm>
            <a:custGeom>
              <a:rect b="b" l="l" r="r" t="t"/>
              <a:pathLst>
                <a:path extrusionOk="0" fill="none" h="20499" w="19355">
                  <a:moveTo>
                    <a:pt x="2308" y="5884"/>
                  </a:moveTo>
                  <a:lnTo>
                    <a:pt x="2308" y="5884"/>
                  </a:lnTo>
                  <a:lnTo>
                    <a:pt x="2079" y="5988"/>
                  </a:lnTo>
                  <a:lnTo>
                    <a:pt x="1871" y="6133"/>
                  </a:lnTo>
                  <a:lnTo>
                    <a:pt x="1642" y="6320"/>
                  </a:lnTo>
                  <a:lnTo>
                    <a:pt x="1455" y="6549"/>
                  </a:lnTo>
                  <a:lnTo>
                    <a:pt x="1247" y="6819"/>
                  </a:lnTo>
                  <a:lnTo>
                    <a:pt x="1060" y="7152"/>
                  </a:lnTo>
                  <a:lnTo>
                    <a:pt x="894" y="7484"/>
                  </a:lnTo>
                  <a:lnTo>
                    <a:pt x="728" y="7879"/>
                  </a:lnTo>
                  <a:lnTo>
                    <a:pt x="582" y="8295"/>
                  </a:lnTo>
                  <a:lnTo>
                    <a:pt x="457" y="8732"/>
                  </a:lnTo>
                  <a:lnTo>
                    <a:pt x="333" y="9189"/>
                  </a:lnTo>
                  <a:lnTo>
                    <a:pt x="229" y="9667"/>
                  </a:lnTo>
                  <a:lnTo>
                    <a:pt x="146" y="10166"/>
                  </a:lnTo>
                  <a:lnTo>
                    <a:pt x="83" y="10686"/>
                  </a:lnTo>
                  <a:lnTo>
                    <a:pt x="42" y="11226"/>
                  </a:lnTo>
                  <a:lnTo>
                    <a:pt x="0" y="11767"/>
                  </a:lnTo>
                  <a:lnTo>
                    <a:pt x="0" y="12307"/>
                  </a:lnTo>
                  <a:lnTo>
                    <a:pt x="21" y="12869"/>
                  </a:lnTo>
                  <a:lnTo>
                    <a:pt x="62" y="13409"/>
                  </a:lnTo>
                  <a:lnTo>
                    <a:pt x="146" y="13970"/>
                  </a:lnTo>
                  <a:lnTo>
                    <a:pt x="229" y="14511"/>
                  </a:lnTo>
                  <a:lnTo>
                    <a:pt x="354" y="15051"/>
                  </a:lnTo>
                  <a:lnTo>
                    <a:pt x="499" y="15571"/>
                  </a:lnTo>
                  <a:lnTo>
                    <a:pt x="686" y="16091"/>
                  </a:lnTo>
                  <a:lnTo>
                    <a:pt x="894" y="16590"/>
                  </a:lnTo>
                  <a:lnTo>
                    <a:pt x="1143" y="17068"/>
                  </a:lnTo>
                  <a:lnTo>
                    <a:pt x="1414" y="17546"/>
                  </a:lnTo>
                  <a:lnTo>
                    <a:pt x="1705" y="17983"/>
                  </a:lnTo>
                  <a:lnTo>
                    <a:pt x="2058" y="18378"/>
                  </a:lnTo>
                  <a:lnTo>
                    <a:pt x="2432" y="18773"/>
                  </a:lnTo>
                  <a:lnTo>
                    <a:pt x="2640" y="18939"/>
                  </a:lnTo>
                  <a:lnTo>
                    <a:pt x="2848" y="19105"/>
                  </a:lnTo>
                  <a:lnTo>
                    <a:pt x="3077" y="19271"/>
                  </a:lnTo>
                  <a:lnTo>
                    <a:pt x="3306" y="19417"/>
                  </a:lnTo>
                  <a:lnTo>
                    <a:pt x="3306" y="19417"/>
                  </a:lnTo>
                  <a:lnTo>
                    <a:pt x="3534" y="19563"/>
                  </a:lnTo>
                  <a:lnTo>
                    <a:pt x="3784" y="19687"/>
                  </a:lnTo>
                  <a:lnTo>
                    <a:pt x="4033" y="19812"/>
                  </a:lnTo>
                  <a:lnTo>
                    <a:pt x="4303" y="19916"/>
                  </a:lnTo>
                  <a:lnTo>
                    <a:pt x="4865" y="20103"/>
                  </a:lnTo>
                  <a:lnTo>
                    <a:pt x="5426" y="20249"/>
                  </a:lnTo>
                  <a:lnTo>
                    <a:pt x="6029" y="20353"/>
                  </a:lnTo>
                  <a:lnTo>
                    <a:pt x="6652" y="20436"/>
                  </a:lnTo>
                  <a:lnTo>
                    <a:pt x="7276" y="20477"/>
                  </a:lnTo>
                  <a:lnTo>
                    <a:pt x="7921" y="20498"/>
                  </a:lnTo>
                  <a:lnTo>
                    <a:pt x="8586" y="20477"/>
                  </a:lnTo>
                  <a:lnTo>
                    <a:pt x="9251" y="20436"/>
                  </a:lnTo>
                  <a:lnTo>
                    <a:pt x="9916" y="20394"/>
                  </a:lnTo>
                  <a:lnTo>
                    <a:pt x="10582" y="20311"/>
                  </a:lnTo>
                  <a:lnTo>
                    <a:pt x="11247" y="20207"/>
                  </a:lnTo>
                  <a:lnTo>
                    <a:pt x="11912" y="20082"/>
                  </a:lnTo>
                  <a:lnTo>
                    <a:pt x="12577" y="19958"/>
                  </a:lnTo>
                  <a:lnTo>
                    <a:pt x="13201" y="19812"/>
                  </a:lnTo>
                  <a:lnTo>
                    <a:pt x="14448" y="19500"/>
                  </a:lnTo>
                  <a:lnTo>
                    <a:pt x="15592" y="19188"/>
                  </a:lnTo>
                  <a:lnTo>
                    <a:pt x="16652" y="18856"/>
                  </a:lnTo>
                  <a:lnTo>
                    <a:pt x="17546" y="18544"/>
                  </a:lnTo>
                  <a:lnTo>
                    <a:pt x="18294" y="18274"/>
                  </a:lnTo>
                  <a:lnTo>
                    <a:pt x="18876" y="18066"/>
                  </a:lnTo>
                  <a:lnTo>
                    <a:pt x="19354" y="17879"/>
                  </a:lnTo>
                  <a:lnTo>
                    <a:pt x="19354" y="17879"/>
                  </a:lnTo>
                  <a:lnTo>
                    <a:pt x="19292" y="17775"/>
                  </a:lnTo>
                  <a:lnTo>
                    <a:pt x="19105" y="17484"/>
                  </a:lnTo>
                  <a:lnTo>
                    <a:pt x="18980" y="17255"/>
                  </a:lnTo>
                  <a:lnTo>
                    <a:pt x="18855" y="16964"/>
                  </a:lnTo>
                  <a:lnTo>
                    <a:pt x="18731" y="16631"/>
                  </a:lnTo>
                  <a:lnTo>
                    <a:pt x="18585" y="16216"/>
                  </a:lnTo>
                  <a:lnTo>
                    <a:pt x="18460" y="15758"/>
                  </a:lnTo>
                  <a:lnTo>
                    <a:pt x="18356" y="15218"/>
                  </a:lnTo>
                  <a:lnTo>
                    <a:pt x="18253" y="14636"/>
                  </a:lnTo>
                  <a:lnTo>
                    <a:pt x="18190" y="13970"/>
                  </a:lnTo>
                  <a:lnTo>
                    <a:pt x="18128" y="13243"/>
                  </a:lnTo>
                  <a:lnTo>
                    <a:pt x="18128" y="12432"/>
                  </a:lnTo>
                  <a:lnTo>
                    <a:pt x="18169" y="11559"/>
                  </a:lnTo>
                  <a:lnTo>
                    <a:pt x="18232" y="10623"/>
                  </a:lnTo>
                  <a:lnTo>
                    <a:pt x="18232" y="10623"/>
                  </a:lnTo>
                  <a:lnTo>
                    <a:pt x="18336" y="9626"/>
                  </a:lnTo>
                  <a:lnTo>
                    <a:pt x="18419" y="8628"/>
                  </a:lnTo>
                  <a:lnTo>
                    <a:pt x="18460" y="7609"/>
                  </a:lnTo>
                  <a:lnTo>
                    <a:pt x="18460" y="7110"/>
                  </a:lnTo>
                  <a:lnTo>
                    <a:pt x="18460" y="6590"/>
                  </a:lnTo>
                  <a:lnTo>
                    <a:pt x="18440" y="6112"/>
                  </a:lnTo>
                  <a:lnTo>
                    <a:pt x="18398" y="5613"/>
                  </a:lnTo>
                  <a:lnTo>
                    <a:pt x="18336" y="5135"/>
                  </a:lnTo>
                  <a:lnTo>
                    <a:pt x="18273" y="4657"/>
                  </a:lnTo>
                  <a:lnTo>
                    <a:pt x="18169" y="4200"/>
                  </a:lnTo>
                  <a:lnTo>
                    <a:pt x="18065" y="3763"/>
                  </a:lnTo>
                  <a:lnTo>
                    <a:pt x="17920" y="3327"/>
                  </a:lnTo>
                  <a:lnTo>
                    <a:pt x="17754" y="2911"/>
                  </a:lnTo>
                  <a:lnTo>
                    <a:pt x="17567" y="2516"/>
                  </a:lnTo>
                  <a:lnTo>
                    <a:pt x="17338" y="2142"/>
                  </a:lnTo>
                  <a:lnTo>
                    <a:pt x="17088" y="1809"/>
                  </a:lnTo>
                  <a:lnTo>
                    <a:pt x="16818" y="1476"/>
                  </a:lnTo>
                  <a:lnTo>
                    <a:pt x="16506" y="1185"/>
                  </a:lnTo>
                  <a:lnTo>
                    <a:pt x="16153" y="915"/>
                  </a:lnTo>
                  <a:lnTo>
                    <a:pt x="15758" y="686"/>
                  </a:lnTo>
                  <a:lnTo>
                    <a:pt x="15342" y="479"/>
                  </a:lnTo>
                  <a:lnTo>
                    <a:pt x="14885" y="312"/>
                  </a:lnTo>
                  <a:lnTo>
                    <a:pt x="14386" y="167"/>
                  </a:lnTo>
                  <a:lnTo>
                    <a:pt x="13845" y="63"/>
                  </a:lnTo>
                  <a:lnTo>
                    <a:pt x="13242" y="0"/>
                  </a:lnTo>
                  <a:lnTo>
                    <a:pt x="12619" y="0"/>
                  </a:lnTo>
                  <a:lnTo>
                    <a:pt x="11933" y="21"/>
                  </a:lnTo>
                  <a:lnTo>
                    <a:pt x="11205" y="84"/>
                  </a:lnTo>
                  <a:lnTo>
                    <a:pt x="10436" y="208"/>
                  </a:lnTo>
                  <a:lnTo>
                    <a:pt x="10436" y="208"/>
                  </a:lnTo>
                  <a:lnTo>
                    <a:pt x="9916" y="291"/>
                  </a:lnTo>
                  <a:lnTo>
                    <a:pt x="9417" y="395"/>
                  </a:lnTo>
                  <a:lnTo>
                    <a:pt x="8918" y="520"/>
                  </a:lnTo>
                  <a:lnTo>
                    <a:pt x="8461" y="645"/>
                  </a:lnTo>
                  <a:lnTo>
                    <a:pt x="8004" y="790"/>
                  </a:lnTo>
                  <a:lnTo>
                    <a:pt x="7567" y="936"/>
                  </a:lnTo>
                  <a:lnTo>
                    <a:pt x="7151" y="1081"/>
                  </a:lnTo>
                  <a:lnTo>
                    <a:pt x="6756" y="1248"/>
                  </a:lnTo>
                  <a:lnTo>
                    <a:pt x="6361" y="1414"/>
                  </a:lnTo>
                  <a:lnTo>
                    <a:pt x="5987" y="1601"/>
                  </a:lnTo>
                  <a:lnTo>
                    <a:pt x="5634" y="1788"/>
                  </a:lnTo>
                  <a:lnTo>
                    <a:pt x="5301" y="1975"/>
                  </a:lnTo>
                  <a:lnTo>
                    <a:pt x="4989" y="2162"/>
                  </a:lnTo>
                  <a:lnTo>
                    <a:pt x="4678" y="2370"/>
                  </a:lnTo>
                  <a:lnTo>
                    <a:pt x="4387" y="2557"/>
                  </a:lnTo>
                  <a:lnTo>
                    <a:pt x="4116" y="2765"/>
                  </a:lnTo>
                  <a:lnTo>
                    <a:pt x="3867" y="2973"/>
                  </a:lnTo>
                  <a:lnTo>
                    <a:pt x="3638" y="3181"/>
                  </a:lnTo>
                  <a:lnTo>
                    <a:pt x="3430" y="3389"/>
                  </a:lnTo>
                  <a:lnTo>
                    <a:pt x="3222" y="3597"/>
                  </a:lnTo>
                  <a:lnTo>
                    <a:pt x="3056" y="3805"/>
                  </a:lnTo>
                  <a:lnTo>
                    <a:pt x="2890" y="4013"/>
                  </a:lnTo>
                  <a:lnTo>
                    <a:pt x="2744" y="4220"/>
                  </a:lnTo>
                  <a:lnTo>
                    <a:pt x="2619" y="4428"/>
                  </a:lnTo>
                  <a:lnTo>
                    <a:pt x="2516" y="4615"/>
                  </a:lnTo>
                  <a:lnTo>
                    <a:pt x="2432" y="4823"/>
                  </a:lnTo>
                  <a:lnTo>
                    <a:pt x="2370" y="5010"/>
                  </a:lnTo>
                  <a:lnTo>
                    <a:pt x="2308" y="5198"/>
                  </a:lnTo>
                  <a:lnTo>
                    <a:pt x="2287" y="5385"/>
                  </a:lnTo>
                  <a:lnTo>
                    <a:pt x="2266" y="5551"/>
                  </a:lnTo>
                  <a:lnTo>
                    <a:pt x="2287" y="5717"/>
                  </a:lnTo>
                  <a:lnTo>
                    <a:pt x="2308" y="588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8"/>
            <p:cNvSpPr/>
            <p:nvPr/>
          </p:nvSpPr>
          <p:spPr>
            <a:xfrm>
              <a:off x="6318575" y="1448725"/>
              <a:ext cx="422050" cy="706325"/>
            </a:xfrm>
            <a:custGeom>
              <a:rect b="b" l="l" r="r" t="t"/>
              <a:pathLst>
                <a:path extrusionOk="0" h="28253" w="16882">
                  <a:moveTo>
                    <a:pt x="4367" y="1"/>
                  </a:moveTo>
                  <a:lnTo>
                    <a:pt x="1" y="250"/>
                  </a:lnTo>
                  <a:lnTo>
                    <a:pt x="84" y="1311"/>
                  </a:lnTo>
                  <a:lnTo>
                    <a:pt x="188" y="2350"/>
                  </a:lnTo>
                  <a:lnTo>
                    <a:pt x="313" y="3369"/>
                  </a:lnTo>
                  <a:lnTo>
                    <a:pt x="458" y="4387"/>
                  </a:lnTo>
                  <a:lnTo>
                    <a:pt x="604" y="5406"/>
                  </a:lnTo>
                  <a:lnTo>
                    <a:pt x="791" y="6425"/>
                  </a:lnTo>
                  <a:lnTo>
                    <a:pt x="978" y="7443"/>
                  </a:lnTo>
                  <a:lnTo>
                    <a:pt x="1186" y="8462"/>
                  </a:lnTo>
                  <a:lnTo>
                    <a:pt x="1435" y="9460"/>
                  </a:lnTo>
                  <a:lnTo>
                    <a:pt x="1664" y="10478"/>
                  </a:lnTo>
                  <a:lnTo>
                    <a:pt x="1934" y="11476"/>
                  </a:lnTo>
                  <a:lnTo>
                    <a:pt x="2246" y="12474"/>
                  </a:lnTo>
                  <a:lnTo>
                    <a:pt x="2558" y="13493"/>
                  </a:lnTo>
                  <a:lnTo>
                    <a:pt x="2911" y="14491"/>
                  </a:lnTo>
                  <a:lnTo>
                    <a:pt x="3286" y="15468"/>
                  </a:lnTo>
                  <a:lnTo>
                    <a:pt x="3681" y="16445"/>
                  </a:lnTo>
                  <a:lnTo>
                    <a:pt x="4117" y="17443"/>
                  </a:lnTo>
                  <a:lnTo>
                    <a:pt x="4242" y="17692"/>
                  </a:lnTo>
                  <a:lnTo>
                    <a:pt x="4408" y="17983"/>
                  </a:lnTo>
                  <a:lnTo>
                    <a:pt x="4554" y="18253"/>
                  </a:lnTo>
                  <a:lnTo>
                    <a:pt x="4699" y="18524"/>
                  </a:lnTo>
                  <a:lnTo>
                    <a:pt x="5011" y="18981"/>
                  </a:lnTo>
                  <a:lnTo>
                    <a:pt x="5344" y="19438"/>
                  </a:lnTo>
                  <a:lnTo>
                    <a:pt x="5697" y="19896"/>
                  </a:lnTo>
                  <a:lnTo>
                    <a:pt x="6071" y="20332"/>
                  </a:lnTo>
                  <a:lnTo>
                    <a:pt x="6778" y="21101"/>
                  </a:lnTo>
                  <a:lnTo>
                    <a:pt x="7506" y="21871"/>
                  </a:lnTo>
                  <a:lnTo>
                    <a:pt x="8254" y="22598"/>
                  </a:lnTo>
                  <a:lnTo>
                    <a:pt x="9044" y="23305"/>
                  </a:lnTo>
                  <a:lnTo>
                    <a:pt x="9813" y="23970"/>
                  </a:lnTo>
                  <a:lnTo>
                    <a:pt x="10603" y="24635"/>
                  </a:lnTo>
                  <a:lnTo>
                    <a:pt x="11393" y="25280"/>
                  </a:lnTo>
                  <a:lnTo>
                    <a:pt x="12204" y="25904"/>
                  </a:lnTo>
                  <a:lnTo>
                    <a:pt x="13035" y="26506"/>
                  </a:lnTo>
                  <a:lnTo>
                    <a:pt x="13867" y="27109"/>
                  </a:lnTo>
                  <a:lnTo>
                    <a:pt x="14699" y="27691"/>
                  </a:lnTo>
                  <a:lnTo>
                    <a:pt x="15551" y="28253"/>
                  </a:lnTo>
                  <a:lnTo>
                    <a:pt x="16881" y="26548"/>
                  </a:lnTo>
                  <a:lnTo>
                    <a:pt x="15489" y="25176"/>
                  </a:lnTo>
                  <a:lnTo>
                    <a:pt x="14075" y="23783"/>
                  </a:lnTo>
                  <a:lnTo>
                    <a:pt x="13389" y="23076"/>
                  </a:lnTo>
                  <a:lnTo>
                    <a:pt x="12724" y="22369"/>
                  </a:lnTo>
                  <a:lnTo>
                    <a:pt x="12058" y="21663"/>
                  </a:lnTo>
                  <a:lnTo>
                    <a:pt x="11393" y="20935"/>
                  </a:lnTo>
                  <a:lnTo>
                    <a:pt x="10769" y="20228"/>
                  </a:lnTo>
                  <a:lnTo>
                    <a:pt x="10167" y="19521"/>
                  </a:lnTo>
                  <a:lnTo>
                    <a:pt x="9564" y="18773"/>
                  </a:lnTo>
                  <a:lnTo>
                    <a:pt x="8982" y="18025"/>
                  </a:lnTo>
                  <a:lnTo>
                    <a:pt x="8732" y="17671"/>
                  </a:lnTo>
                  <a:lnTo>
                    <a:pt x="8504" y="17297"/>
                  </a:lnTo>
                  <a:lnTo>
                    <a:pt x="8275" y="16923"/>
                  </a:lnTo>
                  <a:lnTo>
                    <a:pt x="8067" y="16549"/>
                  </a:lnTo>
                  <a:lnTo>
                    <a:pt x="7963" y="16382"/>
                  </a:lnTo>
                  <a:lnTo>
                    <a:pt x="7880" y="16216"/>
                  </a:lnTo>
                  <a:lnTo>
                    <a:pt x="7734" y="15842"/>
                  </a:lnTo>
                  <a:lnTo>
                    <a:pt x="7402" y="14969"/>
                  </a:lnTo>
                  <a:lnTo>
                    <a:pt x="7090" y="14075"/>
                  </a:lnTo>
                  <a:lnTo>
                    <a:pt x="6799" y="13160"/>
                  </a:lnTo>
                  <a:lnTo>
                    <a:pt x="6529" y="12245"/>
                  </a:lnTo>
                  <a:lnTo>
                    <a:pt x="6279" y="11331"/>
                  </a:lnTo>
                  <a:lnTo>
                    <a:pt x="6030" y="10416"/>
                  </a:lnTo>
                  <a:lnTo>
                    <a:pt x="5822" y="9480"/>
                  </a:lnTo>
                  <a:lnTo>
                    <a:pt x="5614" y="8545"/>
                  </a:lnTo>
                  <a:lnTo>
                    <a:pt x="5427" y="7610"/>
                  </a:lnTo>
                  <a:lnTo>
                    <a:pt x="5240" y="6674"/>
                  </a:lnTo>
                  <a:lnTo>
                    <a:pt x="5094" y="5718"/>
                  </a:lnTo>
                  <a:lnTo>
                    <a:pt x="4803" y="3805"/>
                  </a:lnTo>
                  <a:lnTo>
                    <a:pt x="4678" y="2849"/>
                  </a:lnTo>
                  <a:lnTo>
                    <a:pt x="4554" y="1893"/>
                  </a:lnTo>
                  <a:lnTo>
                    <a:pt x="4367"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8"/>
            <p:cNvSpPr/>
            <p:nvPr/>
          </p:nvSpPr>
          <p:spPr>
            <a:xfrm>
              <a:off x="6318575" y="1448725"/>
              <a:ext cx="422050" cy="706325"/>
            </a:xfrm>
            <a:custGeom>
              <a:rect b="b" l="l" r="r" t="t"/>
              <a:pathLst>
                <a:path extrusionOk="0" fill="none" h="28253" w="16882">
                  <a:moveTo>
                    <a:pt x="4367" y="1"/>
                  </a:moveTo>
                  <a:lnTo>
                    <a:pt x="4367" y="1"/>
                  </a:lnTo>
                  <a:lnTo>
                    <a:pt x="4554" y="1893"/>
                  </a:lnTo>
                  <a:lnTo>
                    <a:pt x="4678" y="2849"/>
                  </a:lnTo>
                  <a:lnTo>
                    <a:pt x="4803" y="3805"/>
                  </a:lnTo>
                  <a:lnTo>
                    <a:pt x="4803" y="3805"/>
                  </a:lnTo>
                  <a:lnTo>
                    <a:pt x="5094" y="5718"/>
                  </a:lnTo>
                  <a:lnTo>
                    <a:pt x="5240" y="6674"/>
                  </a:lnTo>
                  <a:lnTo>
                    <a:pt x="5427" y="7610"/>
                  </a:lnTo>
                  <a:lnTo>
                    <a:pt x="5427" y="7610"/>
                  </a:lnTo>
                  <a:lnTo>
                    <a:pt x="5614" y="8545"/>
                  </a:lnTo>
                  <a:lnTo>
                    <a:pt x="5822" y="9480"/>
                  </a:lnTo>
                  <a:lnTo>
                    <a:pt x="6030" y="10416"/>
                  </a:lnTo>
                  <a:lnTo>
                    <a:pt x="6279" y="11331"/>
                  </a:lnTo>
                  <a:lnTo>
                    <a:pt x="6529" y="12245"/>
                  </a:lnTo>
                  <a:lnTo>
                    <a:pt x="6799" y="13160"/>
                  </a:lnTo>
                  <a:lnTo>
                    <a:pt x="7090" y="14075"/>
                  </a:lnTo>
                  <a:lnTo>
                    <a:pt x="7402" y="14969"/>
                  </a:lnTo>
                  <a:lnTo>
                    <a:pt x="7734" y="15842"/>
                  </a:lnTo>
                  <a:lnTo>
                    <a:pt x="7734" y="15842"/>
                  </a:lnTo>
                  <a:lnTo>
                    <a:pt x="7880" y="16216"/>
                  </a:lnTo>
                  <a:lnTo>
                    <a:pt x="7880" y="16216"/>
                  </a:lnTo>
                  <a:lnTo>
                    <a:pt x="7963" y="16382"/>
                  </a:lnTo>
                  <a:lnTo>
                    <a:pt x="8067" y="16549"/>
                  </a:lnTo>
                  <a:lnTo>
                    <a:pt x="8067" y="16549"/>
                  </a:lnTo>
                  <a:lnTo>
                    <a:pt x="8275" y="16923"/>
                  </a:lnTo>
                  <a:lnTo>
                    <a:pt x="8504" y="17297"/>
                  </a:lnTo>
                  <a:lnTo>
                    <a:pt x="8732" y="17671"/>
                  </a:lnTo>
                  <a:lnTo>
                    <a:pt x="8982" y="18025"/>
                  </a:lnTo>
                  <a:lnTo>
                    <a:pt x="8982" y="18025"/>
                  </a:lnTo>
                  <a:lnTo>
                    <a:pt x="9564" y="18773"/>
                  </a:lnTo>
                  <a:lnTo>
                    <a:pt x="10167" y="19521"/>
                  </a:lnTo>
                  <a:lnTo>
                    <a:pt x="10769" y="20228"/>
                  </a:lnTo>
                  <a:lnTo>
                    <a:pt x="11393" y="20935"/>
                  </a:lnTo>
                  <a:lnTo>
                    <a:pt x="11393" y="20935"/>
                  </a:lnTo>
                  <a:lnTo>
                    <a:pt x="12058" y="21663"/>
                  </a:lnTo>
                  <a:lnTo>
                    <a:pt x="12724" y="22369"/>
                  </a:lnTo>
                  <a:lnTo>
                    <a:pt x="13389" y="23076"/>
                  </a:lnTo>
                  <a:lnTo>
                    <a:pt x="14075" y="23783"/>
                  </a:lnTo>
                  <a:lnTo>
                    <a:pt x="14075" y="23783"/>
                  </a:lnTo>
                  <a:lnTo>
                    <a:pt x="15489" y="25176"/>
                  </a:lnTo>
                  <a:lnTo>
                    <a:pt x="16881" y="26548"/>
                  </a:lnTo>
                  <a:lnTo>
                    <a:pt x="15551" y="28253"/>
                  </a:lnTo>
                  <a:lnTo>
                    <a:pt x="15551" y="28253"/>
                  </a:lnTo>
                  <a:lnTo>
                    <a:pt x="14699" y="27691"/>
                  </a:lnTo>
                  <a:lnTo>
                    <a:pt x="13867" y="27109"/>
                  </a:lnTo>
                  <a:lnTo>
                    <a:pt x="13035" y="26506"/>
                  </a:lnTo>
                  <a:lnTo>
                    <a:pt x="12204" y="25904"/>
                  </a:lnTo>
                  <a:lnTo>
                    <a:pt x="11393" y="25280"/>
                  </a:lnTo>
                  <a:lnTo>
                    <a:pt x="10603" y="24635"/>
                  </a:lnTo>
                  <a:lnTo>
                    <a:pt x="9813" y="23970"/>
                  </a:lnTo>
                  <a:lnTo>
                    <a:pt x="9044" y="23305"/>
                  </a:lnTo>
                  <a:lnTo>
                    <a:pt x="9044" y="23305"/>
                  </a:lnTo>
                  <a:lnTo>
                    <a:pt x="8254" y="22598"/>
                  </a:lnTo>
                  <a:lnTo>
                    <a:pt x="7506" y="21871"/>
                  </a:lnTo>
                  <a:lnTo>
                    <a:pt x="6778" y="21101"/>
                  </a:lnTo>
                  <a:lnTo>
                    <a:pt x="6071" y="20332"/>
                  </a:lnTo>
                  <a:lnTo>
                    <a:pt x="6071" y="20332"/>
                  </a:lnTo>
                  <a:lnTo>
                    <a:pt x="5697" y="19896"/>
                  </a:lnTo>
                  <a:lnTo>
                    <a:pt x="5344" y="19438"/>
                  </a:lnTo>
                  <a:lnTo>
                    <a:pt x="5011" y="18981"/>
                  </a:lnTo>
                  <a:lnTo>
                    <a:pt x="4699" y="18524"/>
                  </a:lnTo>
                  <a:lnTo>
                    <a:pt x="4699" y="18524"/>
                  </a:lnTo>
                  <a:lnTo>
                    <a:pt x="4554" y="18253"/>
                  </a:lnTo>
                  <a:lnTo>
                    <a:pt x="4408" y="17983"/>
                  </a:lnTo>
                  <a:lnTo>
                    <a:pt x="4408" y="17983"/>
                  </a:lnTo>
                  <a:lnTo>
                    <a:pt x="4242" y="17692"/>
                  </a:lnTo>
                  <a:lnTo>
                    <a:pt x="4117" y="17443"/>
                  </a:lnTo>
                  <a:lnTo>
                    <a:pt x="3681" y="16445"/>
                  </a:lnTo>
                  <a:lnTo>
                    <a:pt x="3681" y="16445"/>
                  </a:lnTo>
                  <a:lnTo>
                    <a:pt x="3286" y="15468"/>
                  </a:lnTo>
                  <a:lnTo>
                    <a:pt x="2911" y="14491"/>
                  </a:lnTo>
                  <a:lnTo>
                    <a:pt x="2558" y="13493"/>
                  </a:lnTo>
                  <a:lnTo>
                    <a:pt x="2246" y="12474"/>
                  </a:lnTo>
                  <a:lnTo>
                    <a:pt x="2246" y="12474"/>
                  </a:lnTo>
                  <a:lnTo>
                    <a:pt x="1934" y="11476"/>
                  </a:lnTo>
                  <a:lnTo>
                    <a:pt x="1664" y="10478"/>
                  </a:lnTo>
                  <a:lnTo>
                    <a:pt x="1435" y="9460"/>
                  </a:lnTo>
                  <a:lnTo>
                    <a:pt x="1186" y="8462"/>
                  </a:lnTo>
                  <a:lnTo>
                    <a:pt x="1186" y="8462"/>
                  </a:lnTo>
                  <a:lnTo>
                    <a:pt x="978" y="7443"/>
                  </a:lnTo>
                  <a:lnTo>
                    <a:pt x="791" y="6425"/>
                  </a:lnTo>
                  <a:lnTo>
                    <a:pt x="604" y="5406"/>
                  </a:lnTo>
                  <a:lnTo>
                    <a:pt x="458" y="4387"/>
                  </a:lnTo>
                  <a:lnTo>
                    <a:pt x="458" y="4387"/>
                  </a:lnTo>
                  <a:lnTo>
                    <a:pt x="313" y="3369"/>
                  </a:lnTo>
                  <a:lnTo>
                    <a:pt x="188" y="2350"/>
                  </a:lnTo>
                  <a:lnTo>
                    <a:pt x="84" y="1311"/>
                  </a:lnTo>
                  <a:lnTo>
                    <a:pt x="1" y="250"/>
                  </a:lnTo>
                  <a:lnTo>
                    <a:pt x="436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8"/>
            <p:cNvSpPr/>
            <p:nvPr/>
          </p:nvSpPr>
          <p:spPr>
            <a:xfrm>
              <a:off x="6255175" y="1318275"/>
              <a:ext cx="212075" cy="314475"/>
            </a:xfrm>
            <a:custGeom>
              <a:rect b="b" l="l" r="r" t="t"/>
              <a:pathLst>
                <a:path extrusionOk="0" h="12579" w="8483">
                  <a:moveTo>
                    <a:pt x="3472" y="1"/>
                  </a:moveTo>
                  <a:lnTo>
                    <a:pt x="3119" y="22"/>
                  </a:lnTo>
                  <a:lnTo>
                    <a:pt x="2807" y="84"/>
                  </a:lnTo>
                  <a:lnTo>
                    <a:pt x="2495" y="167"/>
                  </a:lnTo>
                  <a:lnTo>
                    <a:pt x="2225" y="271"/>
                  </a:lnTo>
                  <a:lnTo>
                    <a:pt x="1934" y="437"/>
                  </a:lnTo>
                  <a:lnTo>
                    <a:pt x="1664" y="604"/>
                  </a:lnTo>
                  <a:lnTo>
                    <a:pt x="1414" y="832"/>
                  </a:lnTo>
                  <a:lnTo>
                    <a:pt x="1144" y="1082"/>
                  </a:lnTo>
                  <a:lnTo>
                    <a:pt x="895" y="1352"/>
                  </a:lnTo>
                  <a:lnTo>
                    <a:pt x="624" y="1685"/>
                  </a:lnTo>
                  <a:lnTo>
                    <a:pt x="354" y="2038"/>
                  </a:lnTo>
                  <a:lnTo>
                    <a:pt x="250" y="2246"/>
                  </a:lnTo>
                  <a:lnTo>
                    <a:pt x="167" y="2475"/>
                  </a:lnTo>
                  <a:lnTo>
                    <a:pt x="84" y="2745"/>
                  </a:lnTo>
                  <a:lnTo>
                    <a:pt x="42" y="3057"/>
                  </a:lnTo>
                  <a:lnTo>
                    <a:pt x="1" y="3369"/>
                  </a:lnTo>
                  <a:lnTo>
                    <a:pt x="1" y="3722"/>
                  </a:lnTo>
                  <a:lnTo>
                    <a:pt x="1" y="4096"/>
                  </a:lnTo>
                  <a:lnTo>
                    <a:pt x="22" y="4491"/>
                  </a:lnTo>
                  <a:lnTo>
                    <a:pt x="84" y="5344"/>
                  </a:lnTo>
                  <a:lnTo>
                    <a:pt x="209" y="6217"/>
                  </a:lnTo>
                  <a:lnTo>
                    <a:pt x="375" y="7131"/>
                  </a:lnTo>
                  <a:lnTo>
                    <a:pt x="562" y="8025"/>
                  </a:lnTo>
                  <a:lnTo>
                    <a:pt x="770" y="8919"/>
                  </a:lnTo>
                  <a:lnTo>
                    <a:pt x="978" y="9751"/>
                  </a:lnTo>
                  <a:lnTo>
                    <a:pt x="1373" y="11185"/>
                  </a:lnTo>
                  <a:lnTo>
                    <a:pt x="1664" y="12204"/>
                  </a:lnTo>
                  <a:lnTo>
                    <a:pt x="1789" y="12578"/>
                  </a:lnTo>
                  <a:lnTo>
                    <a:pt x="8483" y="7984"/>
                  </a:lnTo>
                  <a:lnTo>
                    <a:pt x="8441" y="7672"/>
                  </a:lnTo>
                  <a:lnTo>
                    <a:pt x="8275" y="6840"/>
                  </a:lnTo>
                  <a:lnTo>
                    <a:pt x="8004" y="5676"/>
                  </a:lnTo>
                  <a:lnTo>
                    <a:pt x="7838" y="4990"/>
                  </a:lnTo>
                  <a:lnTo>
                    <a:pt x="7651" y="4304"/>
                  </a:lnTo>
                  <a:lnTo>
                    <a:pt x="7443" y="3597"/>
                  </a:lnTo>
                  <a:lnTo>
                    <a:pt x="7235" y="2911"/>
                  </a:lnTo>
                  <a:lnTo>
                    <a:pt x="6986" y="2267"/>
                  </a:lnTo>
                  <a:lnTo>
                    <a:pt x="6715" y="1685"/>
                  </a:lnTo>
                  <a:lnTo>
                    <a:pt x="6591" y="1415"/>
                  </a:lnTo>
                  <a:lnTo>
                    <a:pt x="6445" y="1165"/>
                  </a:lnTo>
                  <a:lnTo>
                    <a:pt x="6300" y="936"/>
                  </a:lnTo>
                  <a:lnTo>
                    <a:pt x="6154" y="749"/>
                  </a:lnTo>
                  <a:lnTo>
                    <a:pt x="5988" y="583"/>
                  </a:lnTo>
                  <a:lnTo>
                    <a:pt x="5842" y="458"/>
                  </a:lnTo>
                  <a:lnTo>
                    <a:pt x="5676" y="354"/>
                  </a:lnTo>
                  <a:lnTo>
                    <a:pt x="5510" y="292"/>
                  </a:lnTo>
                  <a:lnTo>
                    <a:pt x="5052" y="188"/>
                  </a:lnTo>
                  <a:lnTo>
                    <a:pt x="4616" y="105"/>
                  </a:lnTo>
                  <a:lnTo>
                    <a:pt x="4200" y="42"/>
                  </a:lnTo>
                  <a:lnTo>
                    <a:pt x="382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8"/>
            <p:cNvSpPr/>
            <p:nvPr/>
          </p:nvSpPr>
          <p:spPr>
            <a:xfrm>
              <a:off x="6255175" y="1318275"/>
              <a:ext cx="212075" cy="314475"/>
            </a:xfrm>
            <a:custGeom>
              <a:rect b="b" l="l" r="r" t="t"/>
              <a:pathLst>
                <a:path extrusionOk="0" fill="none" h="12579" w="8483">
                  <a:moveTo>
                    <a:pt x="5510" y="292"/>
                  </a:moveTo>
                  <a:lnTo>
                    <a:pt x="5510" y="292"/>
                  </a:lnTo>
                  <a:lnTo>
                    <a:pt x="5676" y="354"/>
                  </a:lnTo>
                  <a:lnTo>
                    <a:pt x="5842" y="458"/>
                  </a:lnTo>
                  <a:lnTo>
                    <a:pt x="5988" y="583"/>
                  </a:lnTo>
                  <a:lnTo>
                    <a:pt x="6154" y="749"/>
                  </a:lnTo>
                  <a:lnTo>
                    <a:pt x="6300" y="936"/>
                  </a:lnTo>
                  <a:lnTo>
                    <a:pt x="6445" y="1165"/>
                  </a:lnTo>
                  <a:lnTo>
                    <a:pt x="6591" y="1415"/>
                  </a:lnTo>
                  <a:lnTo>
                    <a:pt x="6715" y="1685"/>
                  </a:lnTo>
                  <a:lnTo>
                    <a:pt x="6986" y="2267"/>
                  </a:lnTo>
                  <a:lnTo>
                    <a:pt x="7235" y="2911"/>
                  </a:lnTo>
                  <a:lnTo>
                    <a:pt x="7443" y="3597"/>
                  </a:lnTo>
                  <a:lnTo>
                    <a:pt x="7651" y="4304"/>
                  </a:lnTo>
                  <a:lnTo>
                    <a:pt x="7838" y="4990"/>
                  </a:lnTo>
                  <a:lnTo>
                    <a:pt x="8004" y="5676"/>
                  </a:lnTo>
                  <a:lnTo>
                    <a:pt x="8275" y="6840"/>
                  </a:lnTo>
                  <a:lnTo>
                    <a:pt x="8441" y="7672"/>
                  </a:lnTo>
                  <a:lnTo>
                    <a:pt x="8483" y="7984"/>
                  </a:lnTo>
                  <a:lnTo>
                    <a:pt x="1789" y="12578"/>
                  </a:lnTo>
                  <a:lnTo>
                    <a:pt x="1789" y="12578"/>
                  </a:lnTo>
                  <a:lnTo>
                    <a:pt x="1664" y="12204"/>
                  </a:lnTo>
                  <a:lnTo>
                    <a:pt x="1373" y="11185"/>
                  </a:lnTo>
                  <a:lnTo>
                    <a:pt x="978" y="9751"/>
                  </a:lnTo>
                  <a:lnTo>
                    <a:pt x="770" y="8919"/>
                  </a:lnTo>
                  <a:lnTo>
                    <a:pt x="562" y="8025"/>
                  </a:lnTo>
                  <a:lnTo>
                    <a:pt x="375" y="7131"/>
                  </a:lnTo>
                  <a:lnTo>
                    <a:pt x="209" y="6217"/>
                  </a:lnTo>
                  <a:lnTo>
                    <a:pt x="84" y="5344"/>
                  </a:lnTo>
                  <a:lnTo>
                    <a:pt x="22" y="4491"/>
                  </a:lnTo>
                  <a:lnTo>
                    <a:pt x="1" y="4096"/>
                  </a:lnTo>
                  <a:lnTo>
                    <a:pt x="1" y="3722"/>
                  </a:lnTo>
                  <a:lnTo>
                    <a:pt x="1" y="3369"/>
                  </a:lnTo>
                  <a:lnTo>
                    <a:pt x="42" y="3057"/>
                  </a:lnTo>
                  <a:lnTo>
                    <a:pt x="84" y="2745"/>
                  </a:lnTo>
                  <a:lnTo>
                    <a:pt x="167" y="2475"/>
                  </a:lnTo>
                  <a:lnTo>
                    <a:pt x="250" y="2246"/>
                  </a:lnTo>
                  <a:lnTo>
                    <a:pt x="354" y="2038"/>
                  </a:lnTo>
                  <a:lnTo>
                    <a:pt x="354" y="2038"/>
                  </a:lnTo>
                  <a:lnTo>
                    <a:pt x="624" y="1685"/>
                  </a:lnTo>
                  <a:lnTo>
                    <a:pt x="895" y="1352"/>
                  </a:lnTo>
                  <a:lnTo>
                    <a:pt x="1144" y="1082"/>
                  </a:lnTo>
                  <a:lnTo>
                    <a:pt x="1414" y="832"/>
                  </a:lnTo>
                  <a:lnTo>
                    <a:pt x="1664" y="604"/>
                  </a:lnTo>
                  <a:lnTo>
                    <a:pt x="1934" y="437"/>
                  </a:lnTo>
                  <a:lnTo>
                    <a:pt x="2225" y="271"/>
                  </a:lnTo>
                  <a:lnTo>
                    <a:pt x="2495" y="167"/>
                  </a:lnTo>
                  <a:lnTo>
                    <a:pt x="2807" y="84"/>
                  </a:lnTo>
                  <a:lnTo>
                    <a:pt x="3119" y="22"/>
                  </a:lnTo>
                  <a:lnTo>
                    <a:pt x="3472" y="1"/>
                  </a:lnTo>
                  <a:lnTo>
                    <a:pt x="3826" y="1"/>
                  </a:lnTo>
                  <a:lnTo>
                    <a:pt x="4200" y="42"/>
                  </a:lnTo>
                  <a:lnTo>
                    <a:pt x="4616" y="105"/>
                  </a:lnTo>
                  <a:lnTo>
                    <a:pt x="5052" y="188"/>
                  </a:lnTo>
                  <a:lnTo>
                    <a:pt x="5510" y="29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8"/>
            <p:cNvSpPr/>
            <p:nvPr/>
          </p:nvSpPr>
          <p:spPr>
            <a:xfrm>
              <a:off x="6399150" y="1451325"/>
              <a:ext cx="19250" cy="88375"/>
            </a:xfrm>
            <a:custGeom>
              <a:rect b="b" l="l" r="r" t="t"/>
              <a:pathLst>
                <a:path extrusionOk="0" h="3535" w="770">
                  <a:moveTo>
                    <a:pt x="229" y="1"/>
                  </a:moveTo>
                  <a:lnTo>
                    <a:pt x="146" y="1622"/>
                  </a:lnTo>
                  <a:lnTo>
                    <a:pt x="0" y="3535"/>
                  </a:lnTo>
                  <a:lnTo>
                    <a:pt x="665" y="3057"/>
                  </a:lnTo>
                  <a:lnTo>
                    <a:pt x="769" y="2994"/>
                  </a:lnTo>
                  <a:lnTo>
                    <a:pt x="229" y="1"/>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8"/>
            <p:cNvSpPr/>
            <p:nvPr/>
          </p:nvSpPr>
          <p:spPr>
            <a:xfrm>
              <a:off x="6399150" y="1451325"/>
              <a:ext cx="19250" cy="88375"/>
            </a:xfrm>
            <a:custGeom>
              <a:rect b="b" l="l" r="r" t="t"/>
              <a:pathLst>
                <a:path extrusionOk="0" fill="none" h="3535" w="770">
                  <a:moveTo>
                    <a:pt x="229" y="1"/>
                  </a:moveTo>
                  <a:lnTo>
                    <a:pt x="229" y="1"/>
                  </a:lnTo>
                  <a:lnTo>
                    <a:pt x="146" y="1622"/>
                  </a:lnTo>
                  <a:lnTo>
                    <a:pt x="0" y="3535"/>
                  </a:lnTo>
                  <a:lnTo>
                    <a:pt x="665" y="3057"/>
                  </a:lnTo>
                  <a:lnTo>
                    <a:pt x="665" y="3057"/>
                  </a:lnTo>
                  <a:lnTo>
                    <a:pt x="769" y="2994"/>
                  </a:lnTo>
                  <a:lnTo>
                    <a:pt x="22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8"/>
            <p:cNvSpPr/>
            <p:nvPr/>
          </p:nvSpPr>
          <p:spPr>
            <a:xfrm>
              <a:off x="6277525" y="1498100"/>
              <a:ext cx="201675" cy="152825"/>
            </a:xfrm>
            <a:custGeom>
              <a:rect b="b" l="l" r="r" t="t"/>
              <a:pathLst>
                <a:path extrusionOk="0" h="6113" w="8067">
                  <a:moveTo>
                    <a:pt x="7921" y="1"/>
                  </a:moveTo>
                  <a:lnTo>
                    <a:pt x="1" y="5323"/>
                  </a:lnTo>
                  <a:lnTo>
                    <a:pt x="500" y="6113"/>
                  </a:lnTo>
                  <a:lnTo>
                    <a:pt x="8067" y="687"/>
                  </a:lnTo>
                  <a:lnTo>
                    <a:pt x="7921"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8"/>
            <p:cNvSpPr/>
            <p:nvPr/>
          </p:nvSpPr>
          <p:spPr>
            <a:xfrm>
              <a:off x="6277525" y="1498100"/>
              <a:ext cx="201675" cy="152825"/>
            </a:xfrm>
            <a:custGeom>
              <a:rect b="b" l="l" r="r" t="t"/>
              <a:pathLst>
                <a:path extrusionOk="0" fill="none" h="6113" w="8067">
                  <a:moveTo>
                    <a:pt x="500" y="6113"/>
                  </a:moveTo>
                  <a:lnTo>
                    <a:pt x="8067" y="687"/>
                  </a:lnTo>
                  <a:lnTo>
                    <a:pt x="7921" y="1"/>
                  </a:lnTo>
                  <a:lnTo>
                    <a:pt x="1" y="5323"/>
                  </a:lnTo>
                  <a:lnTo>
                    <a:pt x="500" y="6113"/>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8"/>
            <p:cNvSpPr/>
            <p:nvPr/>
          </p:nvSpPr>
          <p:spPr>
            <a:xfrm>
              <a:off x="6154875" y="4128400"/>
              <a:ext cx="113850" cy="247400"/>
            </a:xfrm>
            <a:custGeom>
              <a:rect b="b" l="l" r="r" t="t"/>
              <a:pathLst>
                <a:path extrusionOk="0" h="9896" w="4554">
                  <a:moveTo>
                    <a:pt x="271" y="0"/>
                  </a:moveTo>
                  <a:lnTo>
                    <a:pt x="1" y="9896"/>
                  </a:lnTo>
                  <a:lnTo>
                    <a:pt x="4262" y="9896"/>
                  </a:lnTo>
                  <a:lnTo>
                    <a:pt x="4553"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8"/>
            <p:cNvSpPr/>
            <p:nvPr/>
          </p:nvSpPr>
          <p:spPr>
            <a:xfrm>
              <a:off x="6154875" y="4128400"/>
              <a:ext cx="113850" cy="247400"/>
            </a:xfrm>
            <a:custGeom>
              <a:rect b="b" l="l" r="r" t="t"/>
              <a:pathLst>
                <a:path extrusionOk="0" fill="none" h="9896" w="4554">
                  <a:moveTo>
                    <a:pt x="1" y="9896"/>
                  </a:moveTo>
                  <a:lnTo>
                    <a:pt x="4262" y="9896"/>
                  </a:lnTo>
                  <a:lnTo>
                    <a:pt x="4553" y="0"/>
                  </a:lnTo>
                  <a:lnTo>
                    <a:pt x="271" y="0"/>
                  </a:lnTo>
                  <a:lnTo>
                    <a:pt x="1" y="989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8"/>
            <p:cNvSpPr/>
            <p:nvPr/>
          </p:nvSpPr>
          <p:spPr>
            <a:xfrm>
              <a:off x="5415850" y="3844625"/>
              <a:ext cx="224025" cy="256775"/>
            </a:xfrm>
            <a:custGeom>
              <a:rect b="b" l="l" r="r" t="t"/>
              <a:pathLst>
                <a:path extrusionOk="0" h="10271" w="8961">
                  <a:moveTo>
                    <a:pt x="5010" y="1"/>
                  </a:moveTo>
                  <a:lnTo>
                    <a:pt x="0" y="8649"/>
                  </a:lnTo>
                  <a:lnTo>
                    <a:pt x="3950" y="10270"/>
                  </a:lnTo>
                  <a:lnTo>
                    <a:pt x="8960" y="1622"/>
                  </a:lnTo>
                  <a:lnTo>
                    <a:pt x="5010"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8"/>
            <p:cNvSpPr/>
            <p:nvPr/>
          </p:nvSpPr>
          <p:spPr>
            <a:xfrm>
              <a:off x="5415850" y="3844625"/>
              <a:ext cx="224025" cy="256775"/>
            </a:xfrm>
            <a:custGeom>
              <a:rect b="b" l="l" r="r" t="t"/>
              <a:pathLst>
                <a:path extrusionOk="0" fill="none" h="10271" w="8961">
                  <a:moveTo>
                    <a:pt x="0" y="8649"/>
                  </a:moveTo>
                  <a:lnTo>
                    <a:pt x="3950" y="10270"/>
                  </a:lnTo>
                  <a:lnTo>
                    <a:pt x="8960" y="1622"/>
                  </a:lnTo>
                  <a:lnTo>
                    <a:pt x="5010" y="1"/>
                  </a:lnTo>
                  <a:lnTo>
                    <a:pt x="0" y="864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8"/>
            <p:cNvSpPr/>
            <p:nvPr/>
          </p:nvSpPr>
          <p:spPr>
            <a:xfrm>
              <a:off x="5355550" y="4023425"/>
              <a:ext cx="294175" cy="261950"/>
            </a:xfrm>
            <a:custGeom>
              <a:rect b="b" l="l" r="r" t="t"/>
              <a:pathLst>
                <a:path extrusionOk="0" h="10478" w="11767">
                  <a:moveTo>
                    <a:pt x="2745" y="0"/>
                  </a:moveTo>
                  <a:lnTo>
                    <a:pt x="2641" y="42"/>
                  </a:lnTo>
                  <a:lnTo>
                    <a:pt x="2537" y="125"/>
                  </a:lnTo>
                  <a:lnTo>
                    <a:pt x="125" y="3098"/>
                  </a:lnTo>
                  <a:lnTo>
                    <a:pt x="63" y="3222"/>
                  </a:lnTo>
                  <a:lnTo>
                    <a:pt x="21" y="3347"/>
                  </a:lnTo>
                  <a:lnTo>
                    <a:pt x="1" y="3472"/>
                  </a:lnTo>
                  <a:lnTo>
                    <a:pt x="1" y="3596"/>
                  </a:lnTo>
                  <a:lnTo>
                    <a:pt x="42" y="3721"/>
                  </a:lnTo>
                  <a:lnTo>
                    <a:pt x="84" y="3846"/>
                  </a:lnTo>
                  <a:lnTo>
                    <a:pt x="167" y="3950"/>
                  </a:lnTo>
                  <a:lnTo>
                    <a:pt x="271" y="4054"/>
                  </a:lnTo>
                  <a:lnTo>
                    <a:pt x="333" y="4095"/>
                  </a:lnTo>
                  <a:lnTo>
                    <a:pt x="1310" y="4636"/>
                  </a:lnTo>
                  <a:lnTo>
                    <a:pt x="2204" y="5114"/>
                  </a:lnTo>
                  <a:lnTo>
                    <a:pt x="3161" y="5634"/>
                  </a:lnTo>
                  <a:lnTo>
                    <a:pt x="4345" y="6320"/>
                  </a:lnTo>
                  <a:lnTo>
                    <a:pt x="4824" y="6652"/>
                  </a:lnTo>
                  <a:lnTo>
                    <a:pt x="5426" y="7089"/>
                  </a:lnTo>
                  <a:lnTo>
                    <a:pt x="6819" y="8149"/>
                  </a:lnTo>
                  <a:lnTo>
                    <a:pt x="7568" y="8731"/>
                  </a:lnTo>
                  <a:lnTo>
                    <a:pt x="8316" y="9293"/>
                  </a:lnTo>
                  <a:lnTo>
                    <a:pt x="9002" y="9771"/>
                  </a:lnTo>
                  <a:lnTo>
                    <a:pt x="9626" y="10186"/>
                  </a:lnTo>
                  <a:lnTo>
                    <a:pt x="9917" y="10332"/>
                  </a:lnTo>
                  <a:lnTo>
                    <a:pt x="10166" y="10415"/>
                  </a:lnTo>
                  <a:lnTo>
                    <a:pt x="10437" y="10457"/>
                  </a:lnTo>
                  <a:lnTo>
                    <a:pt x="10665" y="10478"/>
                  </a:lnTo>
                  <a:lnTo>
                    <a:pt x="10873" y="10436"/>
                  </a:lnTo>
                  <a:lnTo>
                    <a:pt x="11081" y="10374"/>
                  </a:lnTo>
                  <a:lnTo>
                    <a:pt x="11247" y="10290"/>
                  </a:lnTo>
                  <a:lnTo>
                    <a:pt x="11393" y="10186"/>
                  </a:lnTo>
                  <a:lnTo>
                    <a:pt x="11518" y="10062"/>
                  </a:lnTo>
                  <a:lnTo>
                    <a:pt x="11621" y="9916"/>
                  </a:lnTo>
                  <a:lnTo>
                    <a:pt x="11705" y="9771"/>
                  </a:lnTo>
                  <a:lnTo>
                    <a:pt x="11746" y="9625"/>
                  </a:lnTo>
                  <a:lnTo>
                    <a:pt x="11767" y="9480"/>
                  </a:lnTo>
                  <a:lnTo>
                    <a:pt x="11746" y="9334"/>
                  </a:lnTo>
                  <a:lnTo>
                    <a:pt x="11684" y="9209"/>
                  </a:lnTo>
                  <a:lnTo>
                    <a:pt x="11601" y="9105"/>
                  </a:lnTo>
                  <a:lnTo>
                    <a:pt x="11268" y="8794"/>
                  </a:lnTo>
                  <a:lnTo>
                    <a:pt x="10956" y="8461"/>
                  </a:lnTo>
                  <a:lnTo>
                    <a:pt x="10624" y="8128"/>
                  </a:lnTo>
                  <a:lnTo>
                    <a:pt x="10333" y="7796"/>
                  </a:lnTo>
                  <a:lnTo>
                    <a:pt x="10042" y="7442"/>
                  </a:lnTo>
                  <a:lnTo>
                    <a:pt x="9751" y="7089"/>
                  </a:lnTo>
                  <a:lnTo>
                    <a:pt x="9480" y="6715"/>
                  </a:lnTo>
                  <a:lnTo>
                    <a:pt x="9231" y="6341"/>
                  </a:lnTo>
                  <a:lnTo>
                    <a:pt x="8981" y="5946"/>
                  </a:lnTo>
                  <a:lnTo>
                    <a:pt x="8753" y="5551"/>
                  </a:lnTo>
                  <a:lnTo>
                    <a:pt x="8524" y="5156"/>
                  </a:lnTo>
                  <a:lnTo>
                    <a:pt x="8316" y="4761"/>
                  </a:lnTo>
                  <a:lnTo>
                    <a:pt x="8108" y="4345"/>
                  </a:lnTo>
                  <a:lnTo>
                    <a:pt x="7942" y="3929"/>
                  </a:lnTo>
                  <a:lnTo>
                    <a:pt x="7755" y="3493"/>
                  </a:lnTo>
                  <a:lnTo>
                    <a:pt x="7609" y="3077"/>
                  </a:lnTo>
                  <a:lnTo>
                    <a:pt x="7526" y="2910"/>
                  </a:lnTo>
                  <a:lnTo>
                    <a:pt x="7401" y="2744"/>
                  </a:lnTo>
                  <a:lnTo>
                    <a:pt x="7256" y="2619"/>
                  </a:lnTo>
                  <a:lnTo>
                    <a:pt x="7110" y="2515"/>
                  </a:lnTo>
                  <a:lnTo>
                    <a:pt x="2973" y="42"/>
                  </a:lnTo>
                  <a:lnTo>
                    <a:pt x="286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8"/>
            <p:cNvSpPr/>
            <p:nvPr/>
          </p:nvSpPr>
          <p:spPr>
            <a:xfrm>
              <a:off x="6122650" y="4363300"/>
              <a:ext cx="316525" cy="121650"/>
            </a:xfrm>
            <a:custGeom>
              <a:rect b="b" l="l" r="r" t="t"/>
              <a:pathLst>
                <a:path extrusionOk="0" h="4866" w="12661">
                  <a:moveTo>
                    <a:pt x="895" y="1"/>
                  </a:moveTo>
                  <a:lnTo>
                    <a:pt x="770" y="22"/>
                  </a:lnTo>
                  <a:lnTo>
                    <a:pt x="666" y="84"/>
                  </a:lnTo>
                  <a:lnTo>
                    <a:pt x="604" y="188"/>
                  </a:lnTo>
                  <a:lnTo>
                    <a:pt x="562" y="292"/>
                  </a:lnTo>
                  <a:lnTo>
                    <a:pt x="21" y="4096"/>
                  </a:lnTo>
                  <a:lnTo>
                    <a:pt x="1" y="4242"/>
                  </a:lnTo>
                  <a:lnTo>
                    <a:pt x="42" y="4366"/>
                  </a:lnTo>
                  <a:lnTo>
                    <a:pt x="84" y="4491"/>
                  </a:lnTo>
                  <a:lnTo>
                    <a:pt x="167" y="4595"/>
                  </a:lnTo>
                  <a:lnTo>
                    <a:pt x="250" y="4699"/>
                  </a:lnTo>
                  <a:lnTo>
                    <a:pt x="354" y="4761"/>
                  </a:lnTo>
                  <a:lnTo>
                    <a:pt x="479" y="4824"/>
                  </a:lnTo>
                  <a:lnTo>
                    <a:pt x="624" y="4845"/>
                  </a:lnTo>
                  <a:lnTo>
                    <a:pt x="687" y="4865"/>
                  </a:lnTo>
                  <a:lnTo>
                    <a:pt x="1830" y="4824"/>
                  </a:lnTo>
                  <a:lnTo>
                    <a:pt x="2828" y="4782"/>
                  </a:lnTo>
                  <a:lnTo>
                    <a:pt x="3909" y="4741"/>
                  </a:lnTo>
                  <a:lnTo>
                    <a:pt x="5281" y="4741"/>
                  </a:lnTo>
                  <a:lnTo>
                    <a:pt x="6487" y="4761"/>
                  </a:lnTo>
                  <a:lnTo>
                    <a:pt x="7983" y="4803"/>
                  </a:lnTo>
                  <a:lnTo>
                    <a:pt x="9584" y="4845"/>
                  </a:lnTo>
                  <a:lnTo>
                    <a:pt x="11060" y="4865"/>
                  </a:lnTo>
                  <a:lnTo>
                    <a:pt x="11393" y="4845"/>
                  </a:lnTo>
                  <a:lnTo>
                    <a:pt x="11663" y="4782"/>
                  </a:lnTo>
                  <a:lnTo>
                    <a:pt x="11913" y="4699"/>
                  </a:lnTo>
                  <a:lnTo>
                    <a:pt x="12120" y="4595"/>
                  </a:lnTo>
                  <a:lnTo>
                    <a:pt x="12287" y="4450"/>
                  </a:lnTo>
                  <a:lnTo>
                    <a:pt x="12432" y="4304"/>
                  </a:lnTo>
                  <a:lnTo>
                    <a:pt x="12536" y="4138"/>
                  </a:lnTo>
                  <a:lnTo>
                    <a:pt x="12599" y="3951"/>
                  </a:lnTo>
                  <a:lnTo>
                    <a:pt x="12640" y="3784"/>
                  </a:lnTo>
                  <a:lnTo>
                    <a:pt x="12661" y="3618"/>
                  </a:lnTo>
                  <a:lnTo>
                    <a:pt x="12640" y="3452"/>
                  </a:lnTo>
                  <a:lnTo>
                    <a:pt x="12599" y="3306"/>
                  </a:lnTo>
                  <a:lnTo>
                    <a:pt x="12536" y="3161"/>
                  </a:lnTo>
                  <a:lnTo>
                    <a:pt x="12453" y="3057"/>
                  </a:lnTo>
                  <a:lnTo>
                    <a:pt x="12349" y="2974"/>
                  </a:lnTo>
                  <a:lnTo>
                    <a:pt x="12204" y="2932"/>
                  </a:lnTo>
                  <a:lnTo>
                    <a:pt x="11601" y="2787"/>
                  </a:lnTo>
                  <a:lnTo>
                    <a:pt x="11039" y="2641"/>
                  </a:lnTo>
                  <a:lnTo>
                    <a:pt x="10520" y="2495"/>
                  </a:lnTo>
                  <a:lnTo>
                    <a:pt x="10062" y="2350"/>
                  </a:lnTo>
                  <a:lnTo>
                    <a:pt x="9605" y="2184"/>
                  </a:lnTo>
                  <a:lnTo>
                    <a:pt x="9210" y="2017"/>
                  </a:lnTo>
                  <a:lnTo>
                    <a:pt x="8836" y="1851"/>
                  </a:lnTo>
                  <a:lnTo>
                    <a:pt x="8482" y="1685"/>
                  </a:lnTo>
                  <a:lnTo>
                    <a:pt x="8150" y="1518"/>
                  </a:lnTo>
                  <a:lnTo>
                    <a:pt x="7859" y="1331"/>
                  </a:lnTo>
                  <a:lnTo>
                    <a:pt x="7318" y="978"/>
                  </a:lnTo>
                  <a:lnTo>
                    <a:pt x="6840" y="624"/>
                  </a:lnTo>
                  <a:lnTo>
                    <a:pt x="6424" y="271"/>
                  </a:lnTo>
                  <a:lnTo>
                    <a:pt x="6258" y="146"/>
                  </a:lnTo>
                  <a:lnTo>
                    <a:pt x="6071" y="63"/>
                  </a:lnTo>
                  <a:lnTo>
                    <a:pt x="5884" y="22"/>
                  </a:lnTo>
                  <a:lnTo>
                    <a:pt x="569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8"/>
            <p:cNvSpPr/>
            <p:nvPr/>
          </p:nvSpPr>
          <p:spPr>
            <a:xfrm>
              <a:off x="6158000" y="4231300"/>
              <a:ext cx="1050" cy="24450"/>
            </a:xfrm>
            <a:custGeom>
              <a:rect b="b" l="l" r="r" t="t"/>
              <a:pathLst>
                <a:path extrusionOk="0" h="978" w="42">
                  <a:moveTo>
                    <a:pt x="21" y="0"/>
                  </a:moveTo>
                  <a:lnTo>
                    <a:pt x="0" y="978"/>
                  </a:lnTo>
                  <a:lnTo>
                    <a:pt x="42"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8"/>
            <p:cNvSpPr/>
            <p:nvPr/>
          </p:nvSpPr>
          <p:spPr>
            <a:xfrm>
              <a:off x="6158000" y="4231300"/>
              <a:ext cx="1050" cy="24450"/>
            </a:xfrm>
            <a:custGeom>
              <a:rect b="b" l="l" r="r" t="t"/>
              <a:pathLst>
                <a:path extrusionOk="0" fill="none" h="978" w="42">
                  <a:moveTo>
                    <a:pt x="42" y="0"/>
                  </a:moveTo>
                  <a:lnTo>
                    <a:pt x="21" y="0"/>
                  </a:lnTo>
                  <a:lnTo>
                    <a:pt x="0" y="978"/>
                  </a:lnTo>
                  <a:lnTo>
                    <a:pt x="0" y="978"/>
                  </a:lnTo>
                  <a:lnTo>
                    <a:pt x="4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8"/>
            <p:cNvSpPr/>
            <p:nvPr/>
          </p:nvSpPr>
          <p:spPr>
            <a:xfrm>
              <a:off x="6158000" y="4231300"/>
              <a:ext cx="107600" cy="24450"/>
            </a:xfrm>
            <a:custGeom>
              <a:rect b="b" l="l" r="r" t="t"/>
              <a:pathLst>
                <a:path extrusionOk="0" h="978" w="4304">
                  <a:moveTo>
                    <a:pt x="42" y="0"/>
                  </a:moveTo>
                  <a:lnTo>
                    <a:pt x="0" y="978"/>
                  </a:lnTo>
                  <a:lnTo>
                    <a:pt x="4283" y="978"/>
                  </a:lnTo>
                  <a:lnTo>
                    <a:pt x="4304" y="0"/>
                  </a:lnTo>
                  <a:close/>
                </a:path>
              </a:pathLst>
            </a:custGeom>
            <a:solidFill>
              <a:srgbClr val="CC91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8"/>
            <p:cNvSpPr/>
            <p:nvPr/>
          </p:nvSpPr>
          <p:spPr>
            <a:xfrm>
              <a:off x="6158000" y="4231300"/>
              <a:ext cx="107600" cy="24450"/>
            </a:xfrm>
            <a:custGeom>
              <a:rect b="b" l="l" r="r" t="t"/>
              <a:pathLst>
                <a:path extrusionOk="0" fill="none" h="978" w="4304">
                  <a:moveTo>
                    <a:pt x="4304" y="0"/>
                  </a:moveTo>
                  <a:lnTo>
                    <a:pt x="42" y="0"/>
                  </a:lnTo>
                  <a:lnTo>
                    <a:pt x="0" y="978"/>
                  </a:lnTo>
                  <a:lnTo>
                    <a:pt x="4283" y="978"/>
                  </a:lnTo>
                  <a:lnTo>
                    <a:pt x="430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8"/>
            <p:cNvSpPr/>
            <p:nvPr/>
          </p:nvSpPr>
          <p:spPr>
            <a:xfrm>
              <a:off x="5476125" y="3934550"/>
              <a:ext cx="13025" cy="21850"/>
            </a:xfrm>
            <a:custGeom>
              <a:rect b="b" l="l" r="r" t="t"/>
              <a:pathLst>
                <a:path extrusionOk="0" h="874" w="521">
                  <a:moveTo>
                    <a:pt x="500" y="0"/>
                  </a:moveTo>
                  <a:lnTo>
                    <a:pt x="1" y="873"/>
                  </a:lnTo>
                  <a:lnTo>
                    <a:pt x="21" y="873"/>
                  </a:lnTo>
                  <a:lnTo>
                    <a:pt x="520"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8"/>
            <p:cNvSpPr/>
            <p:nvPr/>
          </p:nvSpPr>
          <p:spPr>
            <a:xfrm>
              <a:off x="5476125" y="3934550"/>
              <a:ext cx="13025" cy="21850"/>
            </a:xfrm>
            <a:custGeom>
              <a:rect b="b" l="l" r="r" t="t"/>
              <a:pathLst>
                <a:path extrusionOk="0" fill="none" h="874" w="521">
                  <a:moveTo>
                    <a:pt x="500" y="0"/>
                  </a:moveTo>
                  <a:lnTo>
                    <a:pt x="1" y="873"/>
                  </a:lnTo>
                  <a:lnTo>
                    <a:pt x="21" y="873"/>
                  </a:lnTo>
                  <a:lnTo>
                    <a:pt x="520" y="0"/>
                  </a:lnTo>
                  <a:lnTo>
                    <a:pt x="5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8"/>
            <p:cNvSpPr/>
            <p:nvPr/>
          </p:nvSpPr>
          <p:spPr>
            <a:xfrm>
              <a:off x="5476650" y="3934550"/>
              <a:ext cx="111250" cy="61850"/>
            </a:xfrm>
            <a:custGeom>
              <a:rect b="b" l="l" r="r" t="t"/>
              <a:pathLst>
                <a:path extrusionOk="0" h="2474" w="4450">
                  <a:moveTo>
                    <a:pt x="499" y="0"/>
                  </a:moveTo>
                  <a:lnTo>
                    <a:pt x="0" y="873"/>
                  </a:lnTo>
                  <a:lnTo>
                    <a:pt x="3950" y="2474"/>
                  </a:lnTo>
                  <a:lnTo>
                    <a:pt x="4449" y="1622"/>
                  </a:lnTo>
                  <a:lnTo>
                    <a:pt x="499" y="0"/>
                  </a:lnTo>
                  <a:close/>
                </a:path>
              </a:pathLst>
            </a:custGeom>
            <a:solidFill>
              <a:srgbClr val="CC91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8"/>
            <p:cNvSpPr/>
            <p:nvPr/>
          </p:nvSpPr>
          <p:spPr>
            <a:xfrm>
              <a:off x="5476650" y="3934550"/>
              <a:ext cx="111250" cy="61850"/>
            </a:xfrm>
            <a:custGeom>
              <a:rect b="b" l="l" r="r" t="t"/>
              <a:pathLst>
                <a:path extrusionOk="0" fill="none" h="2474" w="4450">
                  <a:moveTo>
                    <a:pt x="499" y="0"/>
                  </a:moveTo>
                  <a:lnTo>
                    <a:pt x="0" y="873"/>
                  </a:lnTo>
                  <a:lnTo>
                    <a:pt x="3950" y="2474"/>
                  </a:lnTo>
                  <a:lnTo>
                    <a:pt x="4449" y="1622"/>
                  </a:lnTo>
                  <a:lnTo>
                    <a:pt x="49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8"/>
            <p:cNvSpPr/>
            <p:nvPr/>
          </p:nvSpPr>
          <p:spPr>
            <a:xfrm>
              <a:off x="5831100" y="1293850"/>
              <a:ext cx="574300" cy="676175"/>
            </a:xfrm>
            <a:custGeom>
              <a:rect b="b" l="l" r="r" t="t"/>
              <a:pathLst>
                <a:path extrusionOk="0" h="27047" w="22972">
                  <a:moveTo>
                    <a:pt x="10332" y="1"/>
                  </a:moveTo>
                  <a:lnTo>
                    <a:pt x="9334" y="42"/>
                  </a:lnTo>
                  <a:lnTo>
                    <a:pt x="8357" y="84"/>
                  </a:lnTo>
                  <a:lnTo>
                    <a:pt x="7380" y="146"/>
                  </a:lnTo>
                  <a:lnTo>
                    <a:pt x="6445" y="209"/>
                  </a:lnTo>
                  <a:lnTo>
                    <a:pt x="5509" y="292"/>
                  </a:lnTo>
                  <a:lnTo>
                    <a:pt x="4595" y="396"/>
                  </a:lnTo>
                  <a:lnTo>
                    <a:pt x="3659" y="500"/>
                  </a:lnTo>
                  <a:lnTo>
                    <a:pt x="2744" y="645"/>
                  </a:lnTo>
                  <a:lnTo>
                    <a:pt x="1830" y="791"/>
                  </a:lnTo>
                  <a:lnTo>
                    <a:pt x="915" y="957"/>
                  </a:lnTo>
                  <a:lnTo>
                    <a:pt x="0" y="1123"/>
                  </a:lnTo>
                  <a:lnTo>
                    <a:pt x="603" y="3743"/>
                  </a:lnTo>
                  <a:lnTo>
                    <a:pt x="1123" y="6133"/>
                  </a:lnTo>
                  <a:lnTo>
                    <a:pt x="1559" y="8316"/>
                  </a:lnTo>
                  <a:lnTo>
                    <a:pt x="1954" y="10312"/>
                  </a:lnTo>
                  <a:lnTo>
                    <a:pt x="2266" y="12162"/>
                  </a:lnTo>
                  <a:lnTo>
                    <a:pt x="2536" y="13846"/>
                  </a:lnTo>
                  <a:lnTo>
                    <a:pt x="2744" y="15426"/>
                  </a:lnTo>
                  <a:lnTo>
                    <a:pt x="2911" y="16881"/>
                  </a:lnTo>
                  <a:lnTo>
                    <a:pt x="3035" y="18274"/>
                  </a:lnTo>
                  <a:lnTo>
                    <a:pt x="3119" y="19584"/>
                  </a:lnTo>
                  <a:lnTo>
                    <a:pt x="3181" y="20831"/>
                  </a:lnTo>
                  <a:lnTo>
                    <a:pt x="3202" y="22058"/>
                  </a:lnTo>
                  <a:lnTo>
                    <a:pt x="3181" y="23284"/>
                  </a:lnTo>
                  <a:lnTo>
                    <a:pt x="3160" y="24511"/>
                  </a:lnTo>
                  <a:lnTo>
                    <a:pt x="3077" y="27047"/>
                  </a:lnTo>
                  <a:lnTo>
                    <a:pt x="20435" y="27047"/>
                  </a:lnTo>
                  <a:lnTo>
                    <a:pt x="20789" y="24781"/>
                  </a:lnTo>
                  <a:lnTo>
                    <a:pt x="21121" y="22640"/>
                  </a:lnTo>
                  <a:lnTo>
                    <a:pt x="21433" y="20623"/>
                  </a:lnTo>
                  <a:lnTo>
                    <a:pt x="21683" y="18752"/>
                  </a:lnTo>
                  <a:lnTo>
                    <a:pt x="21932" y="16985"/>
                  </a:lnTo>
                  <a:lnTo>
                    <a:pt x="22140" y="15364"/>
                  </a:lnTo>
                  <a:lnTo>
                    <a:pt x="22306" y="13846"/>
                  </a:lnTo>
                  <a:lnTo>
                    <a:pt x="22473" y="12453"/>
                  </a:lnTo>
                  <a:lnTo>
                    <a:pt x="22597" y="11144"/>
                  </a:lnTo>
                  <a:lnTo>
                    <a:pt x="22701" y="9959"/>
                  </a:lnTo>
                  <a:lnTo>
                    <a:pt x="22805" y="8878"/>
                  </a:lnTo>
                  <a:lnTo>
                    <a:pt x="22868" y="7880"/>
                  </a:lnTo>
                  <a:lnTo>
                    <a:pt x="22930" y="6965"/>
                  </a:lnTo>
                  <a:lnTo>
                    <a:pt x="22951" y="6154"/>
                  </a:lnTo>
                  <a:lnTo>
                    <a:pt x="22972" y="4761"/>
                  </a:lnTo>
                  <a:lnTo>
                    <a:pt x="22951" y="3660"/>
                  </a:lnTo>
                  <a:lnTo>
                    <a:pt x="22909" y="2807"/>
                  </a:lnTo>
                  <a:lnTo>
                    <a:pt x="22826" y="2204"/>
                  </a:lnTo>
                  <a:lnTo>
                    <a:pt x="22722" y="1768"/>
                  </a:lnTo>
                  <a:lnTo>
                    <a:pt x="22639" y="1498"/>
                  </a:lnTo>
                  <a:lnTo>
                    <a:pt x="22556" y="1352"/>
                  </a:lnTo>
                  <a:lnTo>
                    <a:pt x="22494" y="1290"/>
                  </a:lnTo>
                  <a:lnTo>
                    <a:pt x="22473" y="1269"/>
                  </a:lnTo>
                  <a:lnTo>
                    <a:pt x="21828" y="1144"/>
                  </a:lnTo>
                  <a:lnTo>
                    <a:pt x="20124" y="832"/>
                  </a:lnTo>
                  <a:lnTo>
                    <a:pt x="19022" y="645"/>
                  </a:lnTo>
                  <a:lnTo>
                    <a:pt x="17816" y="458"/>
                  </a:lnTo>
                  <a:lnTo>
                    <a:pt x="16527" y="292"/>
                  </a:lnTo>
                  <a:lnTo>
                    <a:pt x="15259" y="146"/>
                  </a:lnTo>
                  <a:lnTo>
                    <a:pt x="14261" y="84"/>
                  </a:lnTo>
                  <a:lnTo>
                    <a:pt x="13284" y="42"/>
                  </a:lnTo>
                  <a:lnTo>
                    <a:pt x="1230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8"/>
            <p:cNvSpPr/>
            <p:nvPr/>
          </p:nvSpPr>
          <p:spPr>
            <a:xfrm>
              <a:off x="5831100" y="1293850"/>
              <a:ext cx="574300" cy="676175"/>
            </a:xfrm>
            <a:custGeom>
              <a:rect b="b" l="l" r="r" t="t"/>
              <a:pathLst>
                <a:path extrusionOk="0" fill="none" h="27047" w="22972">
                  <a:moveTo>
                    <a:pt x="22473" y="1269"/>
                  </a:moveTo>
                  <a:lnTo>
                    <a:pt x="22473" y="1269"/>
                  </a:lnTo>
                  <a:lnTo>
                    <a:pt x="22494" y="1290"/>
                  </a:lnTo>
                  <a:lnTo>
                    <a:pt x="22556" y="1352"/>
                  </a:lnTo>
                  <a:lnTo>
                    <a:pt x="22639" y="1498"/>
                  </a:lnTo>
                  <a:lnTo>
                    <a:pt x="22722" y="1768"/>
                  </a:lnTo>
                  <a:lnTo>
                    <a:pt x="22826" y="2204"/>
                  </a:lnTo>
                  <a:lnTo>
                    <a:pt x="22909" y="2807"/>
                  </a:lnTo>
                  <a:lnTo>
                    <a:pt x="22951" y="3660"/>
                  </a:lnTo>
                  <a:lnTo>
                    <a:pt x="22972" y="4761"/>
                  </a:lnTo>
                  <a:lnTo>
                    <a:pt x="22951" y="6154"/>
                  </a:lnTo>
                  <a:lnTo>
                    <a:pt x="22930" y="6965"/>
                  </a:lnTo>
                  <a:lnTo>
                    <a:pt x="22868" y="7880"/>
                  </a:lnTo>
                  <a:lnTo>
                    <a:pt x="22805" y="8878"/>
                  </a:lnTo>
                  <a:lnTo>
                    <a:pt x="22701" y="9959"/>
                  </a:lnTo>
                  <a:lnTo>
                    <a:pt x="22597" y="11144"/>
                  </a:lnTo>
                  <a:lnTo>
                    <a:pt x="22473" y="12453"/>
                  </a:lnTo>
                  <a:lnTo>
                    <a:pt x="22306" y="13846"/>
                  </a:lnTo>
                  <a:lnTo>
                    <a:pt x="22140" y="15364"/>
                  </a:lnTo>
                  <a:lnTo>
                    <a:pt x="21932" y="16985"/>
                  </a:lnTo>
                  <a:lnTo>
                    <a:pt x="21683" y="18752"/>
                  </a:lnTo>
                  <a:lnTo>
                    <a:pt x="21433" y="20623"/>
                  </a:lnTo>
                  <a:lnTo>
                    <a:pt x="21121" y="22640"/>
                  </a:lnTo>
                  <a:lnTo>
                    <a:pt x="20789" y="24781"/>
                  </a:lnTo>
                  <a:lnTo>
                    <a:pt x="20435" y="27047"/>
                  </a:lnTo>
                  <a:lnTo>
                    <a:pt x="3077" y="27047"/>
                  </a:lnTo>
                  <a:lnTo>
                    <a:pt x="3077" y="27047"/>
                  </a:lnTo>
                  <a:lnTo>
                    <a:pt x="3160" y="24511"/>
                  </a:lnTo>
                  <a:lnTo>
                    <a:pt x="3181" y="23284"/>
                  </a:lnTo>
                  <a:lnTo>
                    <a:pt x="3202" y="22058"/>
                  </a:lnTo>
                  <a:lnTo>
                    <a:pt x="3181" y="20831"/>
                  </a:lnTo>
                  <a:lnTo>
                    <a:pt x="3119" y="19584"/>
                  </a:lnTo>
                  <a:lnTo>
                    <a:pt x="3035" y="18274"/>
                  </a:lnTo>
                  <a:lnTo>
                    <a:pt x="2911" y="16881"/>
                  </a:lnTo>
                  <a:lnTo>
                    <a:pt x="2744" y="15426"/>
                  </a:lnTo>
                  <a:lnTo>
                    <a:pt x="2536" y="13846"/>
                  </a:lnTo>
                  <a:lnTo>
                    <a:pt x="2266" y="12162"/>
                  </a:lnTo>
                  <a:lnTo>
                    <a:pt x="1954" y="10312"/>
                  </a:lnTo>
                  <a:lnTo>
                    <a:pt x="1559" y="8316"/>
                  </a:lnTo>
                  <a:lnTo>
                    <a:pt x="1123" y="6133"/>
                  </a:lnTo>
                  <a:lnTo>
                    <a:pt x="603" y="3743"/>
                  </a:lnTo>
                  <a:lnTo>
                    <a:pt x="0" y="1123"/>
                  </a:lnTo>
                  <a:lnTo>
                    <a:pt x="0" y="1123"/>
                  </a:lnTo>
                  <a:lnTo>
                    <a:pt x="915" y="957"/>
                  </a:lnTo>
                  <a:lnTo>
                    <a:pt x="1830" y="791"/>
                  </a:lnTo>
                  <a:lnTo>
                    <a:pt x="2744" y="645"/>
                  </a:lnTo>
                  <a:lnTo>
                    <a:pt x="3659" y="500"/>
                  </a:lnTo>
                  <a:lnTo>
                    <a:pt x="4595" y="396"/>
                  </a:lnTo>
                  <a:lnTo>
                    <a:pt x="5509" y="292"/>
                  </a:lnTo>
                  <a:lnTo>
                    <a:pt x="6445" y="209"/>
                  </a:lnTo>
                  <a:lnTo>
                    <a:pt x="7380" y="146"/>
                  </a:lnTo>
                  <a:lnTo>
                    <a:pt x="7380" y="146"/>
                  </a:lnTo>
                  <a:lnTo>
                    <a:pt x="8357" y="84"/>
                  </a:lnTo>
                  <a:lnTo>
                    <a:pt x="9334" y="42"/>
                  </a:lnTo>
                  <a:lnTo>
                    <a:pt x="10332" y="1"/>
                  </a:lnTo>
                  <a:lnTo>
                    <a:pt x="11309" y="1"/>
                  </a:lnTo>
                  <a:lnTo>
                    <a:pt x="12307" y="1"/>
                  </a:lnTo>
                  <a:lnTo>
                    <a:pt x="13284" y="42"/>
                  </a:lnTo>
                  <a:lnTo>
                    <a:pt x="14261" y="84"/>
                  </a:lnTo>
                  <a:lnTo>
                    <a:pt x="15259" y="146"/>
                  </a:lnTo>
                  <a:lnTo>
                    <a:pt x="15259" y="146"/>
                  </a:lnTo>
                  <a:lnTo>
                    <a:pt x="16527" y="292"/>
                  </a:lnTo>
                  <a:lnTo>
                    <a:pt x="17816" y="458"/>
                  </a:lnTo>
                  <a:lnTo>
                    <a:pt x="19022" y="645"/>
                  </a:lnTo>
                  <a:lnTo>
                    <a:pt x="20124" y="832"/>
                  </a:lnTo>
                  <a:lnTo>
                    <a:pt x="21828" y="1144"/>
                  </a:lnTo>
                  <a:lnTo>
                    <a:pt x="22473" y="126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8"/>
            <p:cNvSpPr/>
            <p:nvPr/>
          </p:nvSpPr>
          <p:spPr>
            <a:xfrm>
              <a:off x="6015075" y="1076100"/>
              <a:ext cx="220375" cy="395525"/>
            </a:xfrm>
            <a:custGeom>
              <a:rect b="b" l="l" r="r" t="t"/>
              <a:pathLst>
                <a:path extrusionOk="0" h="15821" w="8815">
                  <a:moveTo>
                    <a:pt x="790" y="0"/>
                  </a:moveTo>
                  <a:lnTo>
                    <a:pt x="977" y="1040"/>
                  </a:lnTo>
                  <a:lnTo>
                    <a:pt x="1061" y="1622"/>
                  </a:lnTo>
                  <a:lnTo>
                    <a:pt x="1123" y="2225"/>
                  </a:lnTo>
                  <a:lnTo>
                    <a:pt x="1185" y="2848"/>
                  </a:lnTo>
                  <a:lnTo>
                    <a:pt x="1227" y="3493"/>
                  </a:lnTo>
                  <a:lnTo>
                    <a:pt x="1248" y="4117"/>
                  </a:lnTo>
                  <a:lnTo>
                    <a:pt x="1248" y="4761"/>
                  </a:lnTo>
                  <a:lnTo>
                    <a:pt x="1227" y="5385"/>
                  </a:lnTo>
                  <a:lnTo>
                    <a:pt x="1165" y="6008"/>
                  </a:lnTo>
                  <a:lnTo>
                    <a:pt x="1081" y="6590"/>
                  </a:lnTo>
                  <a:lnTo>
                    <a:pt x="957" y="7131"/>
                  </a:lnTo>
                  <a:lnTo>
                    <a:pt x="874" y="7401"/>
                  </a:lnTo>
                  <a:lnTo>
                    <a:pt x="770" y="7651"/>
                  </a:lnTo>
                  <a:lnTo>
                    <a:pt x="686" y="7900"/>
                  </a:lnTo>
                  <a:lnTo>
                    <a:pt x="562" y="8129"/>
                  </a:lnTo>
                  <a:lnTo>
                    <a:pt x="437" y="8337"/>
                  </a:lnTo>
                  <a:lnTo>
                    <a:pt x="312" y="8524"/>
                  </a:lnTo>
                  <a:lnTo>
                    <a:pt x="167" y="8711"/>
                  </a:lnTo>
                  <a:lnTo>
                    <a:pt x="0" y="8877"/>
                  </a:lnTo>
                  <a:lnTo>
                    <a:pt x="333" y="9418"/>
                  </a:lnTo>
                  <a:lnTo>
                    <a:pt x="666" y="9937"/>
                  </a:lnTo>
                  <a:lnTo>
                    <a:pt x="1019" y="10457"/>
                  </a:lnTo>
                  <a:lnTo>
                    <a:pt x="1372" y="10956"/>
                  </a:lnTo>
                  <a:lnTo>
                    <a:pt x="1767" y="11455"/>
                  </a:lnTo>
                  <a:lnTo>
                    <a:pt x="2162" y="11933"/>
                  </a:lnTo>
                  <a:lnTo>
                    <a:pt x="2578" y="12390"/>
                  </a:lnTo>
                  <a:lnTo>
                    <a:pt x="3015" y="12827"/>
                  </a:lnTo>
                  <a:lnTo>
                    <a:pt x="3472" y="13264"/>
                  </a:lnTo>
                  <a:lnTo>
                    <a:pt x="3929" y="13679"/>
                  </a:lnTo>
                  <a:lnTo>
                    <a:pt x="4408" y="14074"/>
                  </a:lnTo>
                  <a:lnTo>
                    <a:pt x="4886" y="14448"/>
                  </a:lnTo>
                  <a:lnTo>
                    <a:pt x="5385" y="14823"/>
                  </a:lnTo>
                  <a:lnTo>
                    <a:pt x="5904" y="15176"/>
                  </a:lnTo>
                  <a:lnTo>
                    <a:pt x="6424" y="15509"/>
                  </a:lnTo>
                  <a:lnTo>
                    <a:pt x="6965" y="15821"/>
                  </a:lnTo>
                  <a:lnTo>
                    <a:pt x="7276" y="15550"/>
                  </a:lnTo>
                  <a:lnTo>
                    <a:pt x="7567" y="15280"/>
                  </a:lnTo>
                  <a:lnTo>
                    <a:pt x="7817" y="15010"/>
                  </a:lnTo>
                  <a:lnTo>
                    <a:pt x="8025" y="14719"/>
                  </a:lnTo>
                  <a:lnTo>
                    <a:pt x="8212" y="14428"/>
                  </a:lnTo>
                  <a:lnTo>
                    <a:pt x="8357" y="14137"/>
                  </a:lnTo>
                  <a:lnTo>
                    <a:pt x="8503" y="13846"/>
                  </a:lnTo>
                  <a:lnTo>
                    <a:pt x="8607" y="13555"/>
                  </a:lnTo>
                  <a:lnTo>
                    <a:pt x="8690" y="13264"/>
                  </a:lnTo>
                  <a:lnTo>
                    <a:pt x="8752" y="12972"/>
                  </a:lnTo>
                  <a:lnTo>
                    <a:pt x="8794" y="12681"/>
                  </a:lnTo>
                  <a:lnTo>
                    <a:pt x="8815" y="12390"/>
                  </a:lnTo>
                  <a:lnTo>
                    <a:pt x="8815" y="12099"/>
                  </a:lnTo>
                  <a:lnTo>
                    <a:pt x="8815" y="11829"/>
                  </a:lnTo>
                  <a:lnTo>
                    <a:pt x="8794" y="11559"/>
                  </a:lnTo>
                  <a:lnTo>
                    <a:pt x="8752" y="11289"/>
                  </a:lnTo>
                  <a:lnTo>
                    <a:pt x="8648" y="10790"/>
                  </a:lnTo>
                  <a:lnTo>
                    <a:pt x="8524" y="10332"/>
                  </a:lnTo>
                  <a:lnTo>
                    <a:pt x="8378" y="9917"/>
                  </a:lnTo>
                  <a:lnTo>
                    <a:pt x="8233" y="9563"/>
                  </a:lnTo>
                  <a:lnTo>
                    <a:pt x="8108" y="9272"/>
                  </a:lnTo>
                  <a:lnTo>
                    <a:pt x="8004" y="9064"/>
                  </a:lnTo>
                  <a:lnTo>
                    <a:pt x="7900" y="8877"/>
                  </a:lnTo>
                  <a:lnTo>
                    <a:pt x="7401" y="8732"/>
                  </a:lnTo>
                  <a:lnTo>
                    <a:pt x="7172" y="8648"/>
                  </a:lnTo>
                  <a:lnTo>
                    <a:pt x="6965" y="8565"/>
                  </a:lnTo>
                  <a:lnTo>
                    <a:pt x="6757" y="8461"/>
                  </a:lnTo>
                  <a:lnTo>
                    <a:pt x="6590" y="8357"/>
                  </a:lnTo>
                  <a:lnTo>
                    <a:pt x="6424" y="8253"/>
                  </a:lnTo>
                  <a:lnTo>
                    <a:pt x="6279" y="8129"/>
                  </a:lnTo>
                  <a:lnTo>
                    <a:pt x="6133" y="8004"/>
                  </a:lnTo>
                  <a:lnTo>
                    <a:pt x="6008" y="7879"/>
                  </a:lnTo>
                  <a:lnTo>
                    <a:pt x="5904" y="7755"/>
                  </a:lnTo>
                  <a:lnTo>
                    <a:pt x="5800" y="7609"/>
                  </a:lnTo>
                  <a:lnTo>
                    <a:pt x="5634" y="7318"/>
                  </a:lnTo>
                  <a:lnTo>
                    <a:pt x="5509" y="6985"/>
                  </a:lnTo>
                  <a:lnTo>
                    <a:pt x="5426" y="6674"/>
                  </a:lnTo>
                  <a:lnTo>
                    <a:pt x="5385" y="6320"/>
                  </a:lnTo>
                  <a:lnTo>
                    <a:pt x="5364" y="5967"/>
                  </a:lnTo>
                  <a:lnTo>
                    <a:pt x="5364" y="5613"/>
                  </a:lnTo>
                  <a:lnTo>
                    <a:pt x="5405" y="5239"/>
                  </a:lnTo>
                  <a:lnTo>
                    <a:pt x="5468" y="4886"/>
                  </a:lnTo>
                  <a:lnTo>
                    <a:pt x="5530" y="4511"/>
                  </a:lnTo>
                  <a:lnTo>
                    <a:pt x="5634" y="4137"/>
                  </a:lnTo>
                  <a:lnTo>
                    <a:pt x="790"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8"/>
            <p:cNvSpPr/>
            <p:nvPr/>
          </p:nvSpPr>
          <p:spPr>
            <a:xfrm>
              <a:off x="6015075" y="1076100"/>
              <a:ext cx="220375" cy="395525"/>
            </a:xfrm>
            <a:custGeom>
              <a:rect b="b" l="l" r="r" t="t"/>
              <a:pathLst>
                <a:path extrusionOk="0" fill="none" h="15821" w="8815">
                  <a:moveTo>
                    <a:pt x="790" y="0"/>
                  </a:moveTo>
                  <a:lnTo>
                    <a:pt x="790" y="0"/>
                  </a:lnTo>
                  <a:lnTo>
                    <a:pt x="977" y="1040"/>
                  </a:lnTo>
                  <a:lnTo>
                    <a:pt x="1061" y="1622"/>
                  </a:lnTo>
                  <a:lnTo>
                    <a:pt x="1123" y="2225"/>
                  </a:lnTo>
                  <a:lnTo>
                    <a:pt x="1185" y="2848"/>
                  </a:lnTo>
                  <a:lnTo>
                    <a:pt x="1227" y="3493"/>
                  </a:lnTo>
                  <a:lnTo>
                    <a:pt x="1248" y="4117"/>
                  </a:lnTo>
                  <a:lnTo>
                    <a:pt x="1248" y="4761"/>
                  </a:lnTo>
                  <a:lnTo>
                    <a:pt x="1227" y="5385"/>
                  </a:lnTo>
                  <a:lnTo>
                    <a:pt x="1165" y="6008"/>
                  </a:lnTo>
                  <a:lnTo>
                    <a:pt x="1081" y="6590"/>
                  </a:lnTo>
                  <a:lnTo>
                    <a:pt x="957" y="7131"/>
                  </a:lnTo>
                  <a:lnTo>
                    <a:pt x="874" y="7401"/>
                  </a:lnTo>
                  <a:lnTo>
                    <a:pt x="770" y="7651"/>
                  </a:lnTo>
                  <a:lnTo>
                    <a:pt x="686" y="7900"/>
                  </a:lnTo>
                  <a:lnTo>
                    <a:pt x="562" y="8129"/>
                  </a:lnTo>
                  <a:lnTo>
                    <a:pt x="437" y="8337"/>
                  </a:lnTo>
                  <a:lnTo>
                    <a:pt x="312" y="8524"/>
                  </a:lnTo>
                  <a:lnTo>
                    <a:pt x="167" y="8711"/>
                  </a:lnTo>
                  <a:lnTo>
                    <a:pt x="0" y="8877"/>
                  </a:lnTo>
                  <a:lnTo>
                    <a:pt x="0" y="8877"/>
                  </a:lnTo>
                  <a:lnTo>
                    <a:pt x="333" y="9418"/>
                  </a:lnTo>
                  <a:lnTo>
                    <a:pt x="666" y="9937"/>
                  </a:lnTo>
                  <a:lnTo>
                    <a:pt x="1019" y="10457"/>
                  </a:lnTo>
                  <a:lnTo>
                    <a:pt x="1372" y="10956"/>
                  </a:lnTo>
                  <a:lnTo>
                    <a:pt x="1767" y="11455"/>
                  </a:lnTo>
                  <a:lnTo>
                    <a:pt x="2162" y="11933"/>
                  </a:lnTo>
                  <a:lnTo>
                    <a:pt x="2578" y="12390"/>
                  </a:lnTo>
                  <a:lnTo>
                    <a:pt x="3015" y="12827"/>
                  </a:lnTo>
                  <a:lnTo>
                    <a:pt x="3472" y="13264"/>
                  </a:lnTo>
                  <a:lnTo>
                    <a:pt x="3929" y="13679"/>
                  </a:lnTo>
                  <a:lnTo>
                    <a:pt x="4408" y="14074"/>
                  </a:lnTo>
                  <a:lnTo>
                    <a:pt x="4886" y="14448"/>
                  </a:lnTo>
                  <a:lnTo>
                    <a:pt x="5385" y="14823"/>
                  </a:lnTo>
                  <a:lnTo>
                    <a:pt x="5904" y="15176"/>
                  </a:lnTo>
                  <a:lnTo>
                    <a:pt x="6424" y="15509"/>
                  </a:lnTo>
                  <a:lnTo>
                    <a:pt x="6965" y="15821"/>
                  </a:lnTo>
                  <a:lnTo>
                    <a:pt x="6965" y="15821"/>
                  </a:lnTo>
                  <a:lnTo>
                    <a:pt x="7276" y="15550"/>
                  </a:lnTo>
                  <a:lnTo>
                    <a:pt x="7567" y="15280"/>
                  </a:lnTo>
                  <a:lnTo>
                    <a:pt x="7817" y="15010"/>
                  </a:lnTo>
                  <a:lnTo>
                    <a:pt x="8025" y="14719"/>
                  </a:lnTo>
                  <a:lnTo>
                    <a:pt x="8212" y="14428"/>
                  </a:lnTo>
                  <a:lnTo>
                    <a:pt x="8357" y="14137"/>
                  </a:lnTo>
                  <a:lnTo>
                    <a:pt x="8503" y="13846"/>
                  </a:lnTo>
                  <a:lnTo>
                    <a:pt x="8607" y="13555"/>
                  </a:lnTo>
                  <a:lnTo>
                    <a:pt x="8690" y="13264"/>
                  </a:lnTo>
                  <a:lnTo>
                    <a:pt x="8752" y="12972"/>
                  </a:lnTo>
                  <a:lnTo>
                    <a:pt x="8794" y="12681"/>
                  </a:lnTo>
                  <a:lnTo>
                    <a:pt x="8815" y="12390"/>
                  </a:lnTo>
                  <a:lnTo>
                    <a:pt x="8815" y="12099"/>
                  </a:lnTo>
                  <a:lnTo>
                    <a:pt x="8815" y="11829"/>
                  </a:lnTo>
                  <a:lnTo>
                    <a:pt x="8794" y="11559"/>
                  </a:lnTo>
                  <a:lnTo>
                    <a:pt x="8752" y="11289"/>
                  </a:lnTo>
                  <a:lnTo>
                    <a:pt x="8648" y="10790"/>
                  </a:lnTo>
                  <a:lnTo>
                    <a:pt x="8524" y="10332"/>
                  </a:lnTo>
                  <a:lnTo>
                    <a:pt x="8378" y="9917"/>
                  </a:lnTo>
                  <a:lnTo>
                    <a:pt x="8233" y="9563"/>
                  </a:lnTo>
                  <a:lnTo>
                    <a:pt x="8108" y="9272"/>
                  </a:lnTo>
                  <a:lnTo>
                    <a:pt x="8004" y="9064"/>
                  </a:lnTo>
                  <a:lnTo>
                    <a:pt x="7900" y="8877"/>
                  </a:lnTo>
                  <a:lnTo>
                    <a:pt x="7900" y="8877"/>
                  </a:lnTo>
                  <a:lnTo>
                    <a:pt x="7401" y="8732"/>
                  </a:lnTo>
                  <a:lnTo>
                    <a:pt x="7172" y="8648"/>
                  </a:lnTo>
                  <a:lnTo>
                    <a:pt x="6965" y="8565"/>
                  </a:lnTo>
                  <a:lnTo>
                    <a:pt x="6757" y="8461"/>
                  </a:lnTo>
                  <a:lnTo>
                    <a:pt x="6590" y="8357"/>
                  </a:lnTo>
                  <a:lnTo>
                    <a:pt x="6424" y="8253"/>
                  </a:lnTo>
                  <a:lnTo>
                    <a:pt x="6279" y="8129"/>
                  </a:lnTo>
                  <a:lnTo>
                    <a:pt x="6133" y="8004"/>
                  </a:lnTo>
                  <a:lnTo>
                    <a:pt x="6008" y="7879"/>
                  </a:lnTo>
                  <a:lnTo>
                    <a:pt x="5904" y="7755"/>
                  </a:lnTo>
                  <a:lnTo>
                    <a:pt x="5800" y="7609"/>
                  </a:lnTo>
                  <a:lnTo>
                    <a:pt x="5634" y="7318"/>
                  </a:lnTo>
                  <a:lnTo>
                    <a:pt x="5509" y="6985"/>
                  </a:lnTo>
                  <a:lnTo>
                    <a:pt x="5426" y="6674"/>
                  </a:lnTo>
                  <a:lnTo>
                    <a:pt x="5385" y="6320"/>
                  </a:lnTo>
                  <a:lnTo>
                    <a:pt x="5364" y="5967"/>
                  </a:lnTo>
                  <a:lnTo>
                    <a:pt x="5364" y="5613"/>
                  </a:lnTo>
                  <a:lnTo>
                    <a:pt x="5405" y="5239"/>
                  </a:lnTo>
                  <a:lnTo>
                    <a:pt x="5468" y="4886"/>
                  </a:lnTo>
                  <a:lnTo>
                    <a:pt x="5530" y="4511"/>
                  </a:lnTo>
                  <a:lnTo>
                    <a:pt x="5634" y="4137"/>
                  </a:lnTo>
                  <a:lnTo>
                    <a:pt x="79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8"/>
            <p:cNvSpPr/>
            <p:nvPr/>
          </p:nvSpPr>
          <p:spPr>
            <a:xfrm>
              <a:off x="6149675" y="1206025"/>
              <a:ext cx="1075" cy="8350"/>
            </a:xfrm>
            <a:custGeom>
              <a:rect b="b" l="l" r="r" t="t"/>
              <a:pathLst>
                <a:path extrusionOk="0" h="334" w="43">
                  <a:moveTo>
                    <a:pt x="21" y="1"/>
                  </a:moveTo>
                  <a:lnTo>
                    <a:pt x="1" y="333"/>
                  </a:lnTo>
                  <a:lnTo>
                    <a:pt x="42"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8"/>
            <p:cNvSpPr/>
            <p:nvPr/>
          </p:nvSpPr>
          <p:spPr>
            <a:xfrm>
              <a:off x="6149675" y="1206025"/>
              <a:ext cx="1075" cy="8350"/>
            </a:xfrm>
            <a:custGeom>
              <a:rect b="b" l="l" r="r" t="t"/>
              <a:pathLst>
                <a:path extrusionOk="0" fill="none" h="334" w="43">
                  <a:moveTo>
                    <a:pt x="42" y="1"/>
                  </a:moveTo>
                  <a:lnTo>
                    <a:pt x="42" y="1"/>
                  </a:lnTo>
                  <a:lnTo>
                    <a:pt x="21" y="1"/>
                  </a:lnTo>
                  <a:lnTo>
                    <a:pt x="21" y="1"/>
                  </a:lnTo>
                  <a:lnTo>
                    <a:pt x="1" y="333"/>
                  </a:lnTo>
                  <a:lnTo>
                    <a:pt x="1" y="333"/>
                  </a:lnTo>
                  <a:lnTo>
                    <a:pt x="1" y="333"/>
                  </a:lnTo>
                  <a:lnTo>
                    <a:pt x="1" y="333"/>
                  </a:lnTo>
                  <a:lnTo>
                    <a:pt x="4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8"/>
            <p:cNvSpPr/>
            <p:nvPr/>
          </p:nvSpPr>
          <p:spPr>
            <a:xfrm>
              <a:off x="6150200" y="1199800"/>
              <a:ext cx="1075" cy="6250"/>
            </a:xfrm>
            <a:custGeom>
              <a:rect b="b" l="l" r="r" t="t"/>
              <a:pathLst>
                <a:path extrusionOk="0" h="250" w="43">
                  <a:moveTo>
                    <a:pt x="42" y="0"/>
                  </a:moveTo>
                  <a:lnTo>
                    <a:pt x="0" y="250"/>
                  </a:lnTo>
                  <a:lnTo>
                    <a:pt x="21" y="250"/>
                  </a:lnTo>
                  <a:lnTo>
                    <a:pt x="42" y="0"/>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8"/>
            <p:cNvSpPr/>
            <p:nvPr/>
          </p:nvSpPr>
          <p:spPr>
            <a:xfrm>
              <a:off x="6150200" y="1199800"/>
              <a:ext cx="1075" cy="6250"/>
            </a:xfrm>
            <a:custGeom>
              <a:rect b="b" l="l" r="r" t="t"/>
              <a:pathLst>
                <a:path extrusionOk="0" fill="none" h="250" w="43">
                  <a:moveTo>
                    <a:pt x="42" y="0"/>
                  </a:moveTo>
                  <a:lnTo>
                    <a:pt x="42" y="0"/>
                  </a:lnTo>
                  <a:lnTo>
                    <a:pt x="0" y="250"/>
                  </a:lnTo>
                  <a:lnTo>
                    <a:pt x="0" y="250"/>
                  </a:lnTo>
                  <a:lnTo>
                    <a:pt x="21" y="250"/>
                  </a:lnTo>
                  <a:lnTo>
                    <a:pt x="21" y="250"/>
                  </a:lnTo>
                  <a:lnTo>
                    <a:pt x="4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8"/>
            <p:cNvSpPr/>
            <p:nvPr/>
          </p:nvSpPr>
          <p:spPr>
            <a:xfrm>
              <a:off x="6073800" y="1118200"/>
              <a:ext cx="82150" cy="96175"/>
            </a:xfrm>
            <a:custGeom>
              <a:rect b="b" l="l" r="r" t="t"/>
              <a:pathLst>
                <a:path extrusionOk="0" h="3847" w="3286">
                  <a:moveTo>
                    <a:pt x="416" y="0"/>
                  </a:moveTo>
                  <a:lnTo>
                    <a:pt x="292" y="291"/>
                  </a:lnTo>
                  <a:lnTo>
                    <a:pt x="146" y="686"/>
                  </a:lnTo>
                  <a:lnTo>
                    <a:pt x="63" y="915"/>
                  </a:lnTo>
                  <a:lnTo>
                    <a:pt x="21" y="1144"/>
                  </a:lnTo>
                  <a:lnTo>
                    <a:pt x="1" y="1372"/>
                  </a:lnTo>
                  <a:lnTo>
                    <a:pt x="21" y="1601"/>
                  </a:lnTo>
                  <a:lnTo>
                    <a:pt x="84" y="1809"/>
                  </a:lnTo>
                  <a:lnTo>
                    <a:pt x="167" y="2017"/>
                  </a:lnTo>
                  <a:lnTo>
                    <a:pt x="292" y="2225"/>
                  </a:lnTo>
                  <a:lnTo>
                    <a:pt x="437" y="2433"/>
                  </a:lnTo>
                  <a:lnTo>
                    <a:pt x="603" y="2620"/>
                  </a:lnTo>
                  <a:lnTo>
                    <a:pt x="790" y="2786"/>
                  </a:lnTo>
                  <a:lnTo>
                    <a:pt x="998" y="2952"/>
                  </a:lnTo>
                  <a:lnTo>
                    <a:pt x="1206" y="3098"/>
                  </a:lnTo>
                  <a:lnTo>
                    <a:pt x="1435" y="3243"/>
                  </a:lnTo>
                  <a:lnTo>
                    <a:pt x="1664" y="3389"/>
                  </a:lnTo>
                  <a:lnTo>
                    <a:pt x="1892" y="3493"/>
                  </a:lnTo>
                  <a:lnTo>
                    <a:pt x="2142" y="3597"/>
                  </a:lnTo>
                  <a:lnTo>
                    <a:pt x="2370" y="3680"/>
                  </a:lnTo>
                  <a:lnTo>
                    <a:pt x="2599" y="3763"/>
                  </a:lnTo>
                  <a:lnTo>
                    <a:pt x="2828" y="3805"/>
                  </a:lnTo>
                  <a:lnTo>
                    <a:pt x="3036" y="3846"/>
                  </a:lnTo>
                  <a:lnTo>
                    <a:pt x="3056" y="3514"/>
                  </a:lnTo>
                  <a:lnTo>
                    <a:pt x="3098" y="3264"/>
                  </a:lnTo>
                  <a:lnTo>
                    <a:pt x="3181" y="2848"/>
                  </a:lnTo>
                  <a:lnTo>
                    <a:pt x="3285" y="2453"/>
                  </a:lnTo>
                  <a:lnTo>
                    <a:pt x="416" y="0"/>
                  </a:lnTo>
                  <a:close/>
                </a:path>
              </a:pathLst>
            </a:custGeom>
            <a:solidFill>
              <a:srgbClr val="CC91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8"/>
            <p:cNvSpPr/>
            <p:nvPr/>
          </p:nvSpPr>
          <p:spPr>
            <a:xfrm>
              <a:off x="6073800" y="1118200"/>
              <a:ext cx="82150" cy="96175"/>
            </a:xfrm>
            <a:custGeom>
              <a:rect b="b" l="l" r="r" t="t"/>
              <a:pathLst>
                <a:path extrusionOk="0" fill="none" h="3847" w="3286">
                  <a:moveTo>
                    <a:pt x="416" y="0"/>
                  </a:moveTo>
                  <a:lnTo>
                    <a:pt x="416" y="0"/>
                  </a:lnTo>
                  <a:lnTo>
                    <a:pt x="292" y="291"/>
                  </a:lnTo>
                  <a:lnTo>
                    <a:pt x="146" y="686"/>
                  </a:lnTo>
                  <a:lnTo>
                    <a:pt x="63" y="915"/>
                  </a:lnTo>
                  <a:lnTo>
                    <a:pt x="21" y="1144"/>
                  </a:lnTo>
                  <a:lnTo>
                    <a:pt x="1" y="1372"/>
                  </a:lnTo>
                  <a:lnTo>
                    <a:pt x="21" y="1601"/>
                  </a:lnTo>
                  <a:lnTo>
                    <a:pt x="21" y="1601"/>
                  </a:lnTo>
                  <a:lnTo>
                    <a:pt x="84" y="1809"/>
                  </a:lnTo>
                  <a:lnTo>
                    <a:pt x="167" y="2017"/>
                  </a:lnTo>
                  <a:lnTo>
                    <a:pt x="292" y="2225"/>
                  </a:lnTo>
                  <a:lnTo>
                    <a:pt x="437" y="2433"/>
                  </a:lnTo>
                  <a:lnTo>
                    <a:pt x="603" y="2620"/>
                  </a:lnTo>
                  <a:lnTo>
                    <a:pt x="790" y="2786"/>
                  </a:lnTo>
                  <a:lnTo>
                    <a:pt x="998" y="2952"/>
                  </a:lnTo>
                  <a:lnTo>
                    <a:pt x="1206" y="3098"/>
                  </a:lnTo>
                  <a:lnTo>
                    <a:pt x="1435" y="3243"/>
                  </a:lnTo>
                  <a:lnTo>
                    <a:pt x="1664" y="3389"/>
                  </a:lnTo>
                  <a:lnTo>
                    <a:pt x="1892" y="3493"/>
                  </a:lnTo>
                  <a:lnTo>
                    <a:pt x="2142" y="3597"/>
                  </a:lnTo>
                  <a:lnTo>
                    <a:pt x="2370" y="3680"/>
                  </a:lnTo>
                  <a:lnTo>
                    <a:pt x="2599" y="3763"/>
                  </a:lnTo>
                  <a:lnTo>
                    <a:pt x="2828" y="3805"/>
                  </a:lnTo>
                  <a:lnTo>
                    <a:pt x="3036" y="3846"/>
                  </a:lnTo>
                  <a:lnTo>
                    <a:pt x="3036" y="3846"/>
                  </a:lnTo>
                  <a:lnTo>
                    <a:pt x="3056" y="3514"/>
                  </a:lnTo>
                  <a:lnTo>
                    <a:pt x="3056" y="3514"/>
                  </a:lnTo>
                  <a:lnTo>
                    <a:pt x="3098" y="3264"/>
                  </a:lnTo>
                  <a:lnTo>
                    <a:pt x="3098" y="3264"/>
                  </a:lnTo>
                  <a:lnTo>
                    <a:pt x="3181" y="2848"/>
                  </a:lnTo>
                  <a:lnTo>
                    <a:pt x="3285" y="2453"/>
                  </a:lnTo>
                  <a:lnTo>
                    <a:pt x="3285" y="2453"/>
                  </a:lnTo>
                  <a:lnTo>
                    <a:pt x="41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8"/>
            <p:cNvSpPr/>
            <p:nvPr/>
          </p:nvSpPr>
          <p:spPr>
            <a:xfrm>
              <a:off x="5922575" y="788175"/>
              <a:ext cx="325875" cy="398650"/>
            </a:xfrm>
            <a:custGeom>
              <a:rect b="b" l="l" r="r" t="t"/>
              <a:pathLst>
                <a:path extrusionOk="0" h="15946" w="13035">
                  <a:moveTo>
                    <a:pt x="5592" y="0"/>
                  </a:moveTo>
                  <a:lnTo>
                    <a:pt x="5322" y="21"/>
                  </a:lnTo>
                  <a:lnTo>
                    <a:pt x="5031" y="42"/>
                  </a:lnTo>
                  <a:lnTo>
                    <a:pt x="4740" y="84"/>
                  </a:lnTo>
                  <a:lnTo>
                    <a:pt x="4470" y="146"/>
                  </a:lnTo>
                  <a:lnTo>
                    <a:pt x="4199" y="229"/>
                  </a:lnTo>
                  <a:lnTo>
                    <a:pt x="3929" y="291"/>
                  </a:lnTo>
                  <a:lnTo>
                    <a:pt x="3680" y="395"/>
                  </a:lnTo>
                  <a:lnTo>
                    <a:pt x="3409" y="499"/>
                  </a:lnTo>
                  <a:lnTo>
                    <a:pt x="3160" y="624"/>
                  </a:lnTo>
                  <a:lnTo>
                    <a:pt x="2910" y="749"/>
                  </a:lnTo>
                  <a:lnTo>
                    <a:pt x="2682" y="894"/>
                  </a:lnTo>
                  <a:lnTo>
                    <a:pt x="2453" y="1061"/>
                  </a:lnTo>
                  <a:lnTo>
                    <a:pt x="2224" y="1227"/>
                  </a:lnTo>
                  <a:lnTo>
                    <a:pt x="2017" y="1393"/>
                  </a:lnTo>
                  <a:lnTo>
                    <a:pt x="1809" y="1580"/>
                  </a:lnTo>
                  <a:lnTo>
                    <a:pt x="1601" y="1767"/>
                  </a:lnTo>
                  <a:lnTo>
                    <a:pt x="1414" y="1975"/>
                  </a:lnTo>
                  <a:lnTo>
                    <a:pt x="1247" y="2204"/>
                  </a:lnTo>
                  <a:lnTo>
                    <a:pt x="1060" y="2412"/>
                  </a:lnTo>
                  <a:lnTo>
                    <a:pt x="915" y="2661"/>
                  </a:lnTo>
                  <a:lnTo>
                    <a:pt x="769" y="2890"/>
                  </a:lnTo>
                  <a:lnTo>
                    <a:pt x="624" y="3140"/>
                  </a:lnTo>
                  <a:lnTo>
                    <a:pt x="499" y="3410"/>
                  </a:lnTo>
                  <a:lnTo>
                    <a:pt x="395" y="3659"/>
                  </a:lnTo>
                  <a:lnTo>
                    <a:pt x="291" y="3929"/>
                  </a:lnTo>
                  <a:lnTo>
                    <a:pt x="208" y="4221"/>
                  </a:lnTo>
                  <a:lnTo>
                    <a:pt x="125" y="4512"/>
                  </a:lnTo>
                  <a:lnTo>
                    <a:pt x="83" y="4803"/>
                  </a:lnTo>
                  <a:lnTo>
                    <a:pt x="21" y="5135"/>
                  </a:lnTo>
                  <a:lnTo>
                    <a:pt x="0" y="5468"/>
                  </a:lnTo>
                  <a:lnTo>
                    <a:pt x="0" y="5800"/>
                  </a:lnTo>
                  <a:lnTo>
                    <a:pt x="0" y="6133"/>
                  </a:lnTo>
                  <a:lnTo>
                    <a:pt x="21" y="6466"/>
                  </a:lnTo>
                  <a:lnTo>
                    <a:pt x="83" y="6798"/>
                  </a:lnTo>
                  <a:lnTo>
                    <a:pt x="146" y="7131"/>
                  </a:lnTo>
                  <a:lnTo>
                    <a:pt x="229" y="7443"/>
                  </a:lnTo>
                  <a:lnTo>
                    <a:pt x="644" y="8877"/>
                  </a:lnTo>
                  <a:lnTo>
                    <a:pt x="1019" y="10104"/>
                  </a:lnTo>
                  <a:lnTo>
                    <a:pt x="1206" y="10665"/>
                  </a:lnTo>
                  <a:lnTo>
                    <a:pt x="1393" y="11164"/>
                  </a:lnTo>
                  <a:lnTo>
                    <a:pt x="1580" y="11642"/>
                  </a:lnTo>
                  <a:lnTo>
                    <a:pt x="1788" y="12099"/>
                  </a:lnTo>
                  <a:lnTo>
                    <a:pt x="2017" y="12515"/>
                  </a:lnTo>
                  <a:lnTo>
                    <a:pt x="2245" y="12910"/>
                  </a:lnTo>
                  <a:lnTo>
                    <a:pt x="2515" y="13284"/>
                  </a:lnTo>
                  <a:lnTo>
                    <a:pt x="2807" y="13638"/>
                  </a:lnTo>
                  <a:lnTo>
                    <a:pt x="3139" y="13970"/>
                  </a:lnTo>
                  <a:lnTo>
                    <a:pt x="3513" y="14303"/>
                  </a:lnTo>
                  <a:lnTo>
                    <a:pt x="3929" y="14615"/>
                  </a:lnTo>
                  <a:lnTo>
                    <a:pt x="4366" y="14927"/>
                  </a:lnTo>
                  <a:lnTo>
                    <a:pt x="4740" y="15155"/>
                  </a:lnTo>
                  <a:lnTo>
                    <a:pt x="5114" y="15342"/>
                  </a:lnTo>
                  <a:lnTo>
                    <a:pt x="5467" y="15509"/>
                  </a:lnTo>
                  <a:lnTo>
                    <a:pt x="5842" y="15654"/>
                  </a:lnTo>
                  <a:lnTo>
                    <a:pt x="6216" y="15758"/>
                  </a:lnTo>
                  <a:lnTo>
                    <a:pt x="6590" y="15841"/>
                  </a:lnTo>
                  <a:lnTo>
                    <a:pt x="6964" y="15904"/>
                  </a:lnTo>
                  <a:lnTo>
                    <a:pt x="7338" y="15945"/>
                  </a:lnTo>
                  <a:lnTo>
                    <a:pt x="8087" y="15945"/>
                  </a:lnTo>
                  <a:lnTo>
                    <a:pt x="8440" y="15904"/>
                  </a:lnTo>
                  <a:lnTo>
                    <a:pt x="8794" y="15841"/>
                  </a:lnTo>
                  <a:lnTo>
                    <a:pt x="9147" y="15758"/>
                  </a:lnTo>
                  <a:lnTo>
                    <a:pt x="9480" y="15675"/>
                  </a:lnTo>
                  <a:lnTo>
                    <a:pt x="9812" y="15550"/>
                  </a:lnTo>
                  <a:lnTo>
                    <a:pt x="10124" y="15405"/>
                  </a:lnTo>
                  <a:lnTo>
                    <a:pt x="10436" y="15239"/>
                  </a:lnTo>
                  <a:lnTo>
                    <a:pt x="10727" y="15051"/>
                  </a:lnTo>
                  <a:lnTo>
                    <a:pt x="11018" y="14864"/>
                  </a:lnTo>
                  <a:lnTo>
                    <a:pt x="11288" y="14636"/>
                  </a:lnTo>
                  <a:lnTo>
                    <a:pt x="11538" y="14407"/>
                  </a:lnTo>
                  <a:lnTo>
                    <a:pt x="11787" y="14137"/>
                  </a:lnTo>
                  <a:lnTo>
                    <a:pt x="11995" y="13866"/>
                  </a:lnTo>
                  <a:lnTo>
                    <a:pt x="12203" y="13575"/>
                  </a:lnTo>
                  <a:lnTo>
                    <a:pt x="12390" y="13284"/>
                  </a:lnTo>
                  <a:lnTo>
                    <a:pt x="12556" y="12952"/>
                  </a:lnTo>
                  <a:lnTo>
                    <a:pt x="12681" y="12619"/>
                  </a:lnTo>
                  <a:lnTo>
                    <a:pt x="12806" y="12287"/>
                  </a:lnTo>
                  <a:lnTo>
                    <a:pt x="12910" y="11912"/>
                  </a:lnTo>
                  <a:lnTo>
                    <a:pt x="12972" y="11538"/>
                  </a:lnTo>
                  <a:lnTo>
                    <a:pt x="13014" y="11143"/>
                  </a:lnTo>
                  <a:lnTo>
                    <a:pt x="13035" y="10748"/>
                  </a:lnTo>
                  <a:lnTo>
                    <a:pt x="13035" y="10000"/>
                  </a:lnTo>
                  <a:lnTo>
                    <a:pt x="12972" y="9189"/>
                  </a:lnTo>
                  <a:lnTo>
                    <a:pt x="12868" y="8378"/>
                  </a:lnTo>
                  <a:lnTo>
                    <a:pt x="12702" y="7547"/>
                  </a:lnTo>
                  <a:lnTo>
                    <a:pt x="12515" y="6694"/>
                  </a:lnTo>
                  <a:lnTo>
                    <a:pt x="12390" y="6279"/>
                  </a:lnTo>
                  <a:lnTo>
                    <a:pt x="12245" y="5863"/>
                  </a:lnTo>
                  <a:lnTo>
                    <a:pt x="12099" y="5447"/>
                  </a:lnTo>
                  <a:lnTo>
                    <a:pt x="11933" y="5031"/>
                  </a:lnTo>
                  <a:lnTo>
                    <a:pt x="11766" y="4636"/>
                  </a:lnTo>
                  <a:lnTo>
                    <a:pt x="11579" y="4241"/>
                  </a:lnTo>
                  <a:lnTo>
                    <a:pt x="11392" y="3846"/>
                  </a:lnTo>
                  <a:lnTo>
                    <a:pt x="11164" y="3472"/>
                  </a:lnTo>
                  <a:lnTo>
                    <a:pt x="10956" y="3098"/>
                  </a:lnTo>
                  <a:lnTo>
                    <a:pt x="10706" y="2765"/>
                  </a:lnTo>
                  <a:lnTo>
                    <a:pt x="10457" y="2412"/>
                  </a:lnTo>
                  <a:lnTo>
                    <a:pt x="10186" y="2100"/>
                  </a:lnTo>
                  <a:lnTo>
                    <a:pt x="9916" y="1809"/>
                  </a:lnTo>
                  <a:lnTo>
                    <a:pt x="9625" y="1518"/>
                  </a:lnTo>
                  <a:lnTo>
                    <a:pt x="9313" y="1248"/>
                  </a:lnTo>
                  <a:lnTo>
                    <a:pt x="9002" y="1019"/>
                  </a:lnTo>
                  <a:lnTo>
                    <a:pt x="8648" y="790"/>
                  </a:lnTo>
                  <a:lnTo>
                    <a:pt x="8315" y="603"/>
                  </a:lnTo>
                  <a:lnTo>
                    <a:pt x="7941" y="437"/>
                  </a:lnTo>
                  <a:lnTo>
                    <a:pt x="7567" y="291"/>
                  </a:lnTo>
                  <a:lnTo>
                    <a:pt x="7172" y="167"/>
                  </a:lnTo>
                  <a:lnTo>
                    <a:pt x="6777" y="84"/>
                  </a:lnTo>
                  <a:lnTo>
                    <a:pt x="6486" y="42"/>
                  </a:lnTo>
                  <a:lnTo>
                    <a:pt x="6174" y="21"/>
                  </a:lnTo>
                  <a:lnTo>
                    <a:pt x="5883"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8"/>
            <p:cNvSpPr/>
            <p:nvPr/>
          </p:nvSpPr>
          <p:spPr>
            <a:xfrm>
              <a:off x="5882025" y="766875"/>
              <a:ext cx="288475" cy="284300"/>
            </a:xfrm>
            <a:custGeom>
              <a:rect b="b" l="l" r="r" t="t"/>
              <a:pathLst>
                <a:path extrusionOk="0" h="11372" w="11539">
                  <a:moveTo>
                    <a:pt x="9750" y="0"/>
                  </a:moveTo>
                  <a:lnTo>
                    <a:pt x="9501" y="42"/>
                  </a:lnTo>
                  <a:lnTo>
                    <a:pt x="5052" y="769"/>
                  </a:lnTo>
                  <a:lnTo>
                    <a:pt x="4823" y="832"/>
                  </a:lnTo>
                  <a:lnTo>
                    <a:pt x="4595" y="915"/>
                  </a:lnTo>
                  <a:lnTo>
                    <a:pt x="4387" y="1019"/>
                  </a:lnTo>
                  <a:lnTo>
                    <a:pt x="4200" y="1164"/>
                  </a:lnTo>
                  <a:lnTo>
                    <a:pt x="1040" y="3888"/>
                  </a:lnTo>
                  <a:lnTo>
                    <a:pt x="936" y="3992"/>
                  </a:lnTo>
                  <a:lnTo>
                    <a:pt x="832" y="4095"/>
                  </a:lnTo>
                  <a:lnTo>
                    <a:pt x="749" y="4220"/>
                  </a:lnTo>
                  <a:lnTo>
                    <a:pt x="666" y="4366"/>
                  </a:lnTo>
                  <a:lnTo>
                    <a:pt x="603" y="4490"/>
                  </a:lnTo>
                  <a:lnTo>
                    <a:pt x="541" y="4636"/>
                  </a:lnTo>
                  <a:lnTo>
                    <a:pt x="499" y="4781"/>
                  </a:lnTo>
                  <a:lnTo>
                    <a:pt x="479" y="4927"/>
                  </a:lnTo>
                  <a:lnTo>
                    <a:pt x="21" y="7817"/>
                  </a:lnTo>
                  <a:lnTo>
                    <a:pt x="1" y="8004"/>
                  </a:lnTo>
                  <a:lnTo>
                    <a:pt x="1" y="8170"/>
                  </a:lnTo>
                  <a:lnTo>
                    <a:pt x="21" y="8336"/>
                  </a:lnTo>
                  <a:lnTo>
                    <a:pt x="63" y="8523"/>
                  </a:lnTo>
                  <a:lnTo>
                    <a:pt x="167" y="8898"/>
                  </a:lnTo>
                  <a:lnTo>
                    <a:pt x="333" y="9376"/>
                  </a:lnTo>
                  <a:lnTo>
                    <a:pt x="541" y="9875"/>
                  </a:lnTo>
                  <a:lnTo>
                    <a:pt x="666" y="10124"/>
                  </a:lnTo>
                  <a:lnTo>
                    <a:pt x="811" y="10374"/>
                  </a:lnTo>
                  <a:lnTo>
                    <a:pt x="957" y="10602"/>
                  </a:lnTo>
                  <a:lnTo>
                    <a:pt x="1123" y="10810"/>
                  </a:lnTo>
                  <a:lnTo>
                    <a:pt x="1289" y="10997"/>
                  </a:lnTo>
                  <a:lnTo>
                    <a:pt x="1477" y="11143"/>
                  </a:lnTo>
                  <a:lnTo>
                    <a:pt x="1684" y="11268"/>
                  </a:lnTo>
                  <a:lnTo>
                    <a:pt x="1892" y="11351"/>
                  </a:lnTo>
                  <a:lnTo>
                    <a:pt x="2017" y="11371"/>
                  </a:lnTo>
                  <a:lnTo>
                    <a:pt x="2246" y="11371"/>
                  </a:lnTo>
                  <a:lnTo>
                    <a:pt x="2370" y="11351"/>
                  </a:lnTo>
                  <a:lnTo>
                    <a:pt x="2537" y="11309"/>
                  </a:lnTo>
                  <a:lnTo>
                    <a:pt x="2682" y="11226"/>
                  </a:lnTo>
                  <a:lnTo>
                    <a:pt x="2828" y="11143"/>
                  </a:lnTo>
                  <a:lnTo>
                    <a:pt x="2973" y="11039"/>
                  </a:lnTo>
                  <a:lnTo>
                    <a:pt x="3119" y="10935"/>
                  </a:lnTo>
                  <a:lnTo>
                    <a:pt x="3244" y="10789"/>
                  </a:lnTo>
                  <a:lnTo>
                    <a:pt x="3368" y="10644"/>
                  </a:lnTo>
                  <a:lnTo>
                    <a:pt x="3493" y="10478"/>
                  </a:lnTo>
                  <a:lnTo>
                    <a:pt x="3742" y="10124"/>
                  </a:lnTo>
                  <a:lnTo>
                    <a:pt x="3950" y="9729"/>
                  </a:lnTo>
                  <a:lnTo>
                    <a:pt x="4117" y="9293"/>
                  </a:lnTo>
                  <a:lnTo>
                    <a:pt x="4283" y="8835"/>
                  </a:lnTo>
                  <a:lnTo>
                    <a:pt x="4387" y="8378"/>
                  </a:lnTo>
                  <a:lnTo>
                    <a:pt x="4470" y="7900"/>
                  </a:lnTo>
                  <a:lnTo>
                    <a:pt x="4532" y="7442"/>
                  </a:lnTo>
                  <a:lnTo>
                    <a:pt x="4532" y="6985"/>
                  </a:lnTo>
                  <a:lnTo>
                    <a:pt x="4512" y="6569"/>
                  </a:lnTo>
                  <a:lnTo>
                    <a:pt x="4470" y="6361"/>
                  </a:lnTo>
                  <a:lnTo>
                    <a:pt x="4429" y="6174"/>
                  </a:lnTo>
                  <a:lnTo>
                    <a:pt x="4387" y="5987"/>
                  </a:lnTo>
                  <a:lnTo>
                    <a:pt x="4325" y="5821"/>
                  </a:lnTo>
                  <a:lnTo>
                    <a:pt x="4241" y="5655"/>
                  </a:lnTo>
                  <a:lnTo>
                    <a:pt x="4158" y="5509"/>
                  </a:lnTo>
                  <a:lnTo>
                    <a:pt x="4158" y="5509"/>
                  </a:lnTo>
                  <a:lnTo>
                    <a:pt x="4616" y="5530"/>
                  </a:lnTo>
                  <a:lnTo>
                    <a:pt x="5094" y="5509"/>
                  </a:lnTo>
                  <a:lnTo>
                    <a:pt x="5551" y="5488"/>
                  </a:lnTo>
                  <a:lnTo>
                    <a:pt x="6029" y="5426"/>
                  </a:lnTo>
                  <a:lnTo>
                    <a:pt x="6487" y="5343"/>
                  </a:lnTo>
                  <a:lnTo>
                    <a:pt x="6923" y="5239"/>
                  </a:lnTo>
                  <a:lnTo>
                    <a:pt x="7380" y="5114"/>
                  </a:lnTo>
                  <a:lnTo>
                    <a:pt x="7817" y="4969"/>
                  </a:lnTo>
                  <a:lnTo>
                    <a:pt x="8254" y="4781"/>
                  </a:lnTo>
                  <a:lnTo>
                    <a:pt x="8669" y="4594"/>
                  </a:lnTo>
                  <a:lnTo>
                    <a:pt x="9085" y="4386"/>
                  </a:lnTo>
                  <a:lnTo>
                    <a:pt x="9480" y="4158"/>
                  </a:lnTo>
                  <a:lnTo>
                    <a:pt x="9875" y="3908"/>
                  </a:lnTo>
                  <a:lnTo>
                    <a:pt x="10249" y="3617"/>
                  </a:lnTo>
                  <a:lnTo>
                    <a:pt x="10624" y="3326"/>
                  </a:lnTo>
                  <a:lnTo>
                    <a:pt x="10956" y="3014"/>
                  </a:lnTo>
                  <a:lnTo>
                    <a:pt x="11102" y="2890"/>
                  </a:lnTo>
                  <a:lnTo>
                    <a:pt x="11206" y="2744"/>
                  </a:lnTo>
                  <a:lnTo>
                    <a:pt x="11310" y="2578"/>
                  </a:lnTo>
                  <a:lnTo>
                    <a:pt x="11393" y="2412"/>
                  </a:lnTo>
                  <a:lnTo>
                    <a:pt x="11455" y="2245"/>
                  </a:lnTo>
                  <a:lnTo>
                    <a:pt x="11497" y="2079"/>
                  </a:lnTo>
                  <a:lnTo>
                    <a:pt x="11517" y="1913"/>
                  </a:lnTo>
                  <a:lnTo>
                    <a:pt x="11538" y="1746"/>
                  </a:lnTo>
                  <a:lnTo>
                    <a:pt x="11517" y="1580"/>
                  </a:lnTo>
                  <a:lnTo>
                    <a:pt x="11497" y="1414"/>
                  </a:lnTo>
                  <a:lnTo>
                    <a:pt x="11455" y="1247"/>
                  </a:lnTo>
                  <a:lnTo>
                    <a:pt x="11393" y="1081"/>
                  </a:lnTo>
                  <a:lnTo>
                    <a:pt x="11330" y="936"/>
                  </a:lnTo>
                  <a:lnTo>
                    <a:pt x="11247" y="790"/>
                  </a:lnTo>
                  <a:lnTo>
                    <a:pt x="11143" y="665"/>
                  </a:lnTo>
                  <a:lnTo>
                    <a:pt x="11039" y="541"/>
                  </a:lnTo>
                  <a:lnTo>
                    <a:pt x="10915" y="416"/>
                  </a:lnTo>
                  <a:lnTo>
                    <a:pt x="10769" y="312"/>
                  </a:lnTo>
                  <a:lnTo>
                    <a:pt x="10624" y="229"/>
                  </a:lnTo>
                  <a:lnTo>
                    <a:pt x="10478" y="146"/>
                  </a:lnTo>
                  <a:lnTo>
                    <a:pt x="10229" y="62"/>
                  </a:lnTo>
                  <a:lnTo>
                    <a:pt x="10000" y="21"/>
                  </a:lnTo>
                  <a:lnTo>
                    <a:pt x="975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8"/>
            <p:cNvSpPr/>
            <p:nvPr/>
          </p:nvSpPr>
          <p:spPr>
            <a:xfrm>
              <a:off x="6023900" y="1970525"/>
              <a:ext cx="395525" cy="2260800"/>
            </a:xfrm>
            <a:custGeom>
              <a:rect b="b" l="l" r="r" t="t"/>
              <a:pathLst>
                <a:path extrusionOk="0" h="90432" w="15821">
                  <a:moveTo>
                    <a:pt x="1" y="1"/>
                  </a:moveTo>
                  <a:lnTo>
                    <a:pt x="209" y="1414"/>
                  </a:lnTo>
                  <a:lnTo>
                    <a:pt x="728" y="5302"/>
                  </a:lnTo>
                  <a:lnTo>
                    <a:pt x="1498" y="11039"/>
                  </a:lnTo>
                  <a:lnTo>
                    <a:pt x="1934" y="14428"/>
                  </a:lnTo>
                  <a:lnTo>
                    <a:pt x="2371" y="18045"/>
                  </a:lnTo>
                  <a:lnTo>
                    <a:pt x="2849" y="21850"/>
                  </a:lnTo>
                  <a:lnTo>
                    <a:pt x="3285" y="25737"/>
                  </a:lnTo>
                  <a:lnTo>
                    <a:pt x="3722" y="29666"/>
                  </a:lnTo>
                  <a:lnTo>
                    <a:pt x="4138" y="33512"/>
                  </a:lnTo>
                  <a:lnTo>
                    <a:pt x="4491" y="37254"/>
                  </a:lnTo>
                  <a:lnTo>
                    <a:pt x="4782" y="40809"/>
                  </a:lnTo>
                  <a:lnTo>
                    <a:pt x="4907" y="42472"/>
                  </a:lnTo>
                  <a:lnTo>
                    <a:pt x="5032" y="44073"/>
                  </a:lnTo>
                  <a:lnTo>
                    <a:pt x="5115" y="45570"/>
                  </a:lnTo>
                  <a:lnTo>
                    <a:pt x="5177" y="46983"/>
                  </a:lnTo>
                  <a:lnTo>
                    <a:pt x="5260" y="49665"/>
                  </a:lnTo>
                  <a:lnTo>
                    <a:pt x="5302" y="52679"/>
                  </a:lnTo>
                  <a:lnTo>
                    <a:pt x="5323" y="55943"/>
                  </a:lnTo>
                  <a:lnTo>
                    <a:pt x="5323" y="59394"/>
                  </a:lnTo>
                  <a:lnTo>
                    <a:pt x="5302" y="62970"/>
                  </a:lnTo>
                  <a:lnTo>
                    <a:pt x="5260" y="66587"/>
                  </a:lnTo>
                  <a:lnTo>
                    <a:pt x="5156" y="73697"/>
                  </a:lnTo>
                  <a:lnTo>
                    <a:pt x="5032" y="80203"/>
                  </a:lnTo>
                  <a:lnTo>
                    <a:pt x="4907" y="85505"/>
                  </a:lnTo>
                  <a:lnTo>
                    <a:pt x="4761" y="90431"/>
                  </a:lnTo>
                  <a:lnTo>
                    <a:pt x="10541" y="90431"/>
                  </a:lnTo>
                  <a:lnTo>
                    <a:pt x="10749" y="89080"/>
                  </a:lnTo>
                  <a:lnTo>
                    <a:pt x="11310" y="85380"/>
                  </a:lnTo>
                  <a:lnTo>
                    <a:pt x="12121" y="79933"/>
                  </a:lnTo>
                  <a:lnTo>
                    <a:pt x="12578" y="76711"/>
                  </a:lnTo>
                  <a:lnTo>
                    <a:pt x="13056" y="73281"/>
                  </a:lnTo>
                  <a:lnTo>
                    <a:pt x="13534" y="69684"/>
                  </a:lnTo>
                  <a:lnTo>
                    <a:pt x="14012" y="65984"/>
                  </a:lnTo>
                  <a:lnTo>
                    <a:pt x="14449" y="62284"/>
                  </a:lnTo>
                  <a:lnTo>
                    <a:pt x="14844" y="58625"/>
                  </a:lnTo>
                  <a:lnTo>
                    <a:pt x="15197" y="55091"/>
                  </a:lnTo>
                  <a:lnTo>
                    <a:pt x="15364" y="53407"/>
                  </a:lnTo>
                  <a:lnTo>
                    <a:pt x="15488" y="51765"/>
                  </a:lnTo>
                  <a:lnTo>
                    <a:pt x="15613" y="50185"/>
                  </a:lnTo>
                  <a:lnTo>
                    <a:pt x="15696" y="48688"/>
                  </a:lnTo>
                  <a:lnTo>
                    <a:pt x="15759" y="47274"/>
                  </a:lnTo>
                  <a:lnTo>
                    <a:pt x="15800" y="45964"/>
                  </a:lnTo>
                  <a:lnTo>
                    <a:pt x="15821" y="44676"/>
                  </a:lnTo>
                  <a:lnTo>
                    <a:pt x="15821" y="43283"/>
                  </a:lnTo>
                  <a:lnTo>
                    <a:pt x="15800" y="41807"/>
                  </a:lnTo>
                  <a:lnTo>
                    <a:pt x="15759" y="40227"/>
                  </a:lnTo>
                  <a:lnTo>
                    <a:pt x="15696" y="38585"/>
                  </a:lnTo>
                  <a:lnTo>
                    <a:pt x="15634" y="36880"/>
                  </a:lnTo>
                  <a:lnTo>
                    <a:pt x="15447" y="33283"/>
                  </a:lnTo>
                  <a:lnTo>
                    <a:pt x="15218" y="29521"/>
                  </a:lnTo>
                  <a:lnTo>
                    <a:pt x="14948" y="25675"/>
                  </a:lnTo>
                  <a:lnTo>
                    <a:pt x="14678" y="21850"/>
                  </a:lnTo>
                  <a:lnTo>
                    <a:pt x="14366" y="18087"/>
                  </a:lnTo>
                  <a:lnTo>
                    <a:pt x="14075" y="14470"/>
                  </a:lnTo>
                  <a:lnTo>
                    <a:pt x="13763" y="11102"/>
                  </a:lnTo>
                  <a:lnTo>
                    <a:pt x="13243" y="5343"/>
                  </a:lnTo>
                  <a:lnTo>
                    <a:pt x="12869" y="1435"/>
                  </a:lnTo>
                  <a:lnTo>
                    <a:pt x="12723"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8"/>
            <p:cNvSpPr/>
            <p:nvPr/>
          </p:nvSpPr>
          <p:spPr>
            <a:xfrm>
              <a:off x="6023900" y="1970525"/>
              <a:ext cx="395525" cy="2260800"/>
            </a:xfrm>
            <a:custGeom>
              <a:rect b="b" l="l" r="r" t="t"/>
              <a:pathLst>
                <a:path extrusionOk="0" fill="none" h="90432" w="15821">
                  <a:moveTo>
                    <a:pt x="12723" y="1"/>
                  </a:moveTo>
                  <a:lnTo>
                    <a:pt x="12723" y="1"/>
                  </a:lnTo>
                  <a:lnTo>
                    <a:pt x="12869" y="1435"/>
                  </a:lnTo>
                  <a:lnTo>
                    <a:pt x="13243" y="5343"/>
                  </a:lnTo>
                  <a:lnTo>
                    <a:pt x="13763" y="11102"/>
                  </a:lnTo>
                  <a:lnTo>
                    <a:pt x="14075" y="14470"/>
                  </a:lnTo>
                  <a:lnTo>
                    <a:pt x="14366" y="18087"/>
                  </a:lnTo>
                  <a:lnTo>
                    <a:pt x="14678" y="21850"/>
                  </a:lnTo>
                  <a:lnTo>
                    <a:pt x="14948" y="25675"/>
                  </a:lnTo>
                  <a:lnTo>
                    <a:pt x="15218" y="29521"/>
                  </a:lnTo>
                  <a:lnTo>
                    <a:pt x="15447" y="33283"/>
                  </a:lnTo>
                  <a:lnTo>
                    <a:pt x="15634" y="36880"/>
                  </a:lnTo>
                  <a:lnTo>
                    <a:pt x="15696" y="38585"/>
                  </a:lnTo>
                  <a:lnTo>
                    <a:pt x="15759" y="40227"/>
                  </a:lnTo>
                  <a:lnTo>
                    <a:pt x="15800" y="41807"/>
                  </a:lnTo>
                  <a:lnTo>
                    <a:pt x="15821" y="43283"/>
                  </a:lnTo>
                  <a:lnTo>
                    <a:pt x="15821" y="44676"/>
                  </a:lnTo>
                  <a:lnTo>
                    <a:pt x="15800" y="45964"/>
                  </a:lnTo>
                  <a:lnTo>
                    <a:pt x="15800" y="45964"/>
                  </a:lnTo>
                  <a:lnTo>
                    <a:pt x="15759" y="47274"/>
                  </a:lnTo>
                  <a:lnTo>
                    <a:pt x="15696" y="48688"/>
                  </a:lnTo>
                  <a:lnTo>
                    <a:pt x="15613" y="50185"/>
                  </a:lnTo>
                  <a:lnTo>
                    <a:pt x="15488" y="51765"/>
                  </a:lnTo>
                  <a:lnTo>
                    <a:pt x="15364" y="53407"/>
                  </a:lnTo>
                  <a:lnTo>
                    <a:pt x="15197" y="55091"/>
                  </a:lnTo>
                  <a:lnTo>
                    <a:pt x="14844" y="58625"/>
                  </a:lnTo>
                  <a:lnTo>
                    <a:pt x="14449" y="62284"/>
                  </a:lnTo>
                  <a:lnTo>
                    <a:pt x="14012" y="65984"/>
                  </a:lnTo>
                  <a:lnTo>
                    <a:pt x="13534" y="69684"/>
                  </a:lnTo>
                  <a:lnTo>
                    <a:pt x="13056" y="73281"/>
                  </a:lnTo>
                  <a:lnTo>
                    <a:pt x="12578" y="76711"/>
                  </a:lnTo>
                  <a:lnTo>
                    <a:pt x="12121" y="79933"/>
                  </a:lnTo>
                  <a:lnTo>
                    <a:pt x="11310" y="85380"/>
                  </a:lnTo>
                  <a:lnTo>
                    <a:pt x="10749" y="89080"/>
                  </a:lnTo>
                  <a:lnTo>
                    <a:pt x="10541" y="90431"/>
                  </a:lnTo>
                  <a:lnTo>
                    <a:pt x="4761" y="90431"/>
                  </a:lnTo>
                  <a:lnTo>
                    <a:pt x="4761" y="90431"/>
                  </a:lnTo>
                  <a:lnTo>
                    <a:pt x="4907" y="85505"/>
                  </a:lnTo>
                  <a:lnTo>
                    <a:pt x="5032" y="80203"/>
                  </a:lnTo>
                  <a:lnTo>
                    <a:pt x="5156" y="73697"/>
                  </a:lnTo>
                  <a:lnTo>
                    <a:pt x="5260" y="66587"/>
                  </a:lnTo>
                  <a:lnTo>
                    <a:pt x="5302" y="62970"/>
                  </a:lnTo>
                  <a:lnTo>
                    <a:pt x="5323" y="59394"/>
                  </a:lnTo>
                  <a:lnTo>
                    <a:pt x="5323" y="55943"/>
                  </a:lnTo>
                  <a:lnTo>
                    <a:pt x="5302" y="52679"/>
                  </a:lnTo>
                  <a:lnTo>
                    <a:pt x="5260" y="49665"/>
                  </a:lnTo>
                  <a:lnTo>
                    <a:pt x="5177" y="46983"/>
                  </a:lnTo>
                  <a:lnTo>
                    <a:pt x="5177" y="46983"/>
                  </a:lnTo>
                  <a:lnTo>
                    <a:pt x="5115" y="45570"/>
                  </a:lnTo>
                  <a:lnTo>
                    <a:pt x="5032" y="44073"/>
                  </a:lnTo>
                  <a:lnTo>
                    <a:pt x="4907" y="42472"/>
                  </a:lnTo>
                  <a:lnTo>
                    <a:pt x="4782" y="40809"/>
                  </a:lnTo>
                  <a:lnTo>
                    <a:pt x="4491" y="37254"/>
                  </a:lnTo>
                  <a:lnTo>
                    <a:pt x="4138" y="33512"/>
                  </a:lnTo>
                  <a:lnTo>
                    <a:pt x="3722" y="29666"/>
                  </a:lnTo>
                  <a:lnTo>
                    <a:pt x="3285" y="25737"/>
                  </a:lnTo>
                  <a:lnTo>
                    <a:pt x="2849" y="21850"/>
                  </a:lnTo>
                  <a:lnTo>
                    <a:pt x="2371" y="18045"/>
                  </a:lnTo>
                  <a:lnTo>
                    <a:pt x="1934" y="14428"/>
                  </a:lnTo>
                  <a:lnTo>
                    <a:pt x="1498" y="11039"/>
                  </a:lnTo>
                  <a:lnTo>
                    <a:pt x="728" y="5302"/>
                  </a:lnTo>
                  <a:lnTo>
                    <a:pt x="209" y="1414"/>
                  </a:lnTo>
                  <a:lnTo>
                    <a:pt x="1" y="1"/>
                  </a:lnTo>
                  <a:lnTo>
                    <a:pt x="12723"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8"/>
            <p:cNvSpPr/>
            <p:nvPr/>
          </p:nvSpPr>
          <p:spPr>
            <a:xfrm>
              <a:off x="6128375" y="1989750"/>
              <a:ext cx="291050" cy="2241575"/>
            </a:xfrm>
            <a:custGeom>
              <a:rect b="b" l="l" r="r" t="t"/>
              <a:pathLst>
                <a:path extrusionOk="0" h="89663" w="11642">
                  <a:moveTo>
                    <a:pt x="3867" y="1"/>
                  </a:moveTo>
                  <a:lnTo>
                    <a:pt x="3347" y="4346"/>
                  </a:lnTo>
                  <a:lnTo>
                    <a:pt x="2932" y="7651"/>
                  </a:lnTo>
                  <a:lnTo>
                    <a:pt x="2433" y="11497"/>
                  </a:lnTo>
                  <a:lnTo>
                    <a:pt x="2620" y="12329"/>
                  </a:lnTo>
                  <a:lnTo>
                    <a:pt x="2744" y="13181"/>
                  </a:lnTo>
                  <a:lnTo>
                    <a:pt x="2869" y="14054"/>
                  </a:lnTo>
                  <a:lnTo>
                    <a:pt x="2973" y="14927"/>
                  </a:lnTo>
                  <a:lnTo>
                    <a:pt x="3035" y="15821"/>
                  </a:lnTo>
                  <a:lnTo>
                    <a:pt x="3077" y="16736"/>
                  </a:lnTo>
                  <a:lnTo>
                    <a:pt x="3119" y="17630"/>
                  </a:lnTo>
                  <a:lnTo>
                    <a:pt x="3119" y="18565"/>
                  </a:lnTo>
                  <a:lnTo>
                    <a:pt x="3119" y="19480"/>
                  </a:lnTo>
                  <a:lnTo>
                    <a:pt x="3077" y="20415"/>
                  </a:lnTo>
                  <a:lnTo>
                    <a:pt x="3035" y="21330"/>
                  </a:lnTo>
                  <a:lnTo>
                    <a:pt x="2994" y="22266"/>
                  </a:lnTo>
                  <a:lnTo>
                    <a:pt x="2911" y="23180"/>
                  </a:lnTo>
                  <a:lnTo>
                    <a:pt x="2828" y="24095"/>
                  </a:lnTo>
                  <a:lnTo>
                    <a:pt x="2640" y="25904"/>
                  </a:lnTo>
                  <a:lnTo>
                    <a:pt x="2391" y="27671"/>
                  </a:lnTo>
                  <a:lnTo>
                    <a:pt x="2121" y="29375"/>
                  </a:lnTo>
                  <a:lnTo>
                    <a:pt x="1830" y="30997"/>
                  </a:lnTo>
                  <a:lnTo>
                    <a:pt x="1539" y="32535"/>
                  </a:lnTo>
                  <a:lnTo>
                    <a:pt x="1227" y="33970"/>
                  </a:lnTo>
                  <a:lnTo>
                    <a:pt x="936" y="35279"/>
                  </a:lnTo>
                  <a:lnTo>
                    <a:pt x="645" y="36443"/>
                  </a:lnTo>
                  <a:lnTo>
                    <a:pt x="395" y="37462"/>
                  </a:lnTo>
                  <a:lnTo>
                    <a:pt x="0" y="33200"/>
                  </a:lnTo>
                  <a:lnTo>
                    <a:pt x="333" y="36818"/>
                  </a:lnTo>
                  <a:lnTo>
                    <a:pt x="624" y="40227"/>
                  </a:lnTo>
                  <a:lnTo>
                    <a:pt x="749" y="41849"/>
                  </a:lnTo>
                  <a:lnTo>
                    <a:pt x="853" y="43387"/>
                  </a:lnTo>
                  <a:lnTo>
                    <a:pt x="936" y="44842"/>
                  </a:lnTo>
                  <a:lnTo>
                    <a:pt x="998" y="46214"/>
                  </a:lnTo>
                  <a:lnTo>
                    <a:pt x="1061" y="48542"/>
                  </a:lnTo>
                  <a:lnTo>
                    <a:pt x="1123" y="51120"/>
                  </a:lnTo>
                  <a:lnTo>
                    <a:pt x="1144" y="53927"/>
                  </a:lnTo>
                  <a:lnTo>
                    <a:pt x="1144" y="56879"/>
                  </a:lnTo>
                  <a:lnTo>
                    <a:pt x="1123" y="62409"/>
                  </a:lnTo>
                  <a:lnTo>
                    <a:pt x="1061" y="68063"/>
                  </a:lnTo>
                  <a:lnTo>
                    <a:pt x="977" y="73572"/>
                  </a:lnTo>
                  <a:lnTo>
                    <a:pt x="873" y="78665"/>
                  </a:lnTo>
                  <a:lnTo>
                    <a:pt x="686" y="86565"/>
                  </a:lnTo>
                  <a:lnTo>
                    <a:pt x="582" y="89662"/>
                  </a:lnTo>
                  <a:lnTo>
                    <a:pt x="6362" y="89662"/>
                  </a:lnTo>
                  <a:lnTo>
                    <a:pt x="6570" y="88311"/>
                  </a:lnTo>
                  <a:lnTo>
                    <a:pt x="7131" y="84611"/>
                  </a:lnTo>
                  <a:lnTo>
                    <a:pt x="7942" y="79164"/>
                  </a:lnTo>
                  <a:lnTo>
                    <a:pt x="8399" y="75942"/>
                  </a:lnTo>
                  <a:lnTo>
                    <a:pt x="8877" y="72512"/>
                  </a:lnTo>
                  <a:lnTo>
                    <a:pt x="9355" y="68915"/>
                  </a:lnTo>
                  <a:lnTo>
                    <a:pt x="9833" y="65215"/>
                  </a:lnTo>
                  <a:lnTo>
                    <a:pt x="10270" y="61515"/>
                  </a:lnTo>
                  <a:lnTo>
                    <a:pt x="10665" y="57856"/>
                  </a:lnTo>
                  <a:lnTo>
                    <a:pt x="11018" y="54322"/>
                  </a:lnTo>
                  <a:lnTo>
                    <a:pt x="11185" y="52638"/>
                  </a:lnTo>
                  <a:lnTo>
                    <a:pt x="11309" y="50996"/>
                  </a:lnTo>
                  <a:lnTo>
                    <a:pt x="11434" y="49416"/>
                  </a:lnTo>
                  <a:lnTo>
                    <a:pt x="11517" y="47919"/>
                  </a:lnTo>
                  <a:lnTo>
                    <a:pt x="11580" y="46505"/>
                  </a:lnTo>
                  <a:lnTo>
                    <a:pt x="11621" y="45195"/>
                  </a:lnTo>
                  <a:lnTo>
                    <a:pt x="11642" y="43512"/>
                  </a:lnTo>
                  <a:lnTo>
                    <a:pt x="11621" y="41142"/>
                  </a:lnTo>
                  <a:lnTo>
                    <a:pt x="11538" y="38522"/>
                  </a:lnTo>
                  <a:lnTo>
                    <a:pt x="11434" y="35695"/>
                  </a:lnTo>
                  <a:lnTo>
                    <a:pt x="11289" y="32722"/>
                  </a:lnTo>
                  <a:lnTo>
                    <a:pt x="11101" y="29646"/>
                  </a:lnTo>
                  <a:lnTo>
                    <a:pt x="10894" y="26506"/>
                  </a:lnTo>
                  <a:lnTo>
                    <a:pt x="10665" y="23326"/>
                  </a:lnTo>
                  <a:lnTo>
                    <a:pt x="10415" y="20187"/>
                  </a:lnTo>
                  <a:lnTo>
                    <a:pt x="9917" y="14116"/>
                  </a:lnTo>
                  <a:lnTo>
                    <a:pt x="9438" y="8670"/>
                  </a:lnTo>
                  <a:lnTo>
                    <a:pt x="9023" y="4138"/>
                  </a:lnTo>
                  <a:lnTo>
                    <a:pt x="8711" y="916"/>
                  </a:lnTo>
                  <a:lnTo>
                    <a:pt x="8066" y="1"/>
                  </a:lnTo>
                  <a:lnTo>
                    <a:pt x="7526" y="1"/>
                  </a:lnTo>
                  <a:lnTo>
                    <a:pt x="7505" y="63"/>
                  </a:lnTo>
                  <a:lnTo>
                    <a:pt x="7484" y="105"/>
                  </a:lnTo>
                  <a:lnTo>
                    <a:pt x="7422" y="146"/>
                  </a:lnTo>
                  <a:lnTo>
                    <a:pt x="7360" y="167"/>
                  </a:lnTo>
                  <a:lnTo>
                    <a:pt x="6798" y="167"/>
                  </a:lnTo>
                  <a:lnTo>
                    <a:pt x="6736" y="146"/>
                  </a:lnTo>
                  <a:lnTo>
                    <a:pt x="6715" y="105"/>
                  </a:lnTo>
                  <a:lnTo>
                    <a:pt x="6694" y="63"/>
                  </a:lnTo>
                  <a:lnTo>
                    <a:pt x="6694" y="1"/>
                  </a:lnTo>
                  <a:close/>
                </a:path>
              </a:pathLst>
            </a:custGeom>
            <a:solidFill>
              <a:srgbClr val="A3A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8"/>
            <p:cNvSpPr/>
            <p:nvPr/>
          </p:nvSpPr>
          <p:spPr>
            <a:xfrm>
              <a:off x="6128375" y="1989750"/>
              <a:ext cx="291050" cy="2241575"/>
            </a:xfrm>
            <a:custGeom>
              <a:rect b="b" l="l" r="r" t="t"/>
              <a:pathLst>
                <a:path extrusionOk="0" fill="none" h="89663" w="11642">
                  <a:moveTo>
                    <a:pt x="8066" y="1"/>
                  </a:moveTo>
                  <a:lnTo>
                    <a:pt x="7526" y="1"/>
                  </a:lnTo>
                  <a:lnTo>
                    <a:pt x="7505" y="63"/>
                  </a:lnTo>
                  <a:lnTo>
                    <a:pt x="7505" y="63"/>
                  </a:lnTo>
                  <a:lnTo>
                    <a:pt x="7484" y="105"/>
                  </a:lnTo>
                  <a:lnTo>
                    <a:pt x="7422" y="146"/>
                  </a:lnTo>
                  <a:lnTo>
                    <a:pt x="7360" y="167"/>
                  </a:lnTo>
                  <a:lnTo>
                    <a:pt x="7297" y="167"/>
                  </a:lnTo>
                  <a:lnTo>
                    <a:pt x="6861" y="167"/>
                  </a:lnTo>
                  <a:lnTo>
                    <a:pt x="6861" y="167"/>
                  </a:lnTo>
                  <a:lnTo>
                    <a:pt x="6798" y="167"/>
                  </a:lnTo>
                  <a:lnTo>
                    <a:pt x="6736" y="146"/>
                  </a:lnTo>
                  <a:lnTo>
                    <a:pt x="6715" y="105"/>
                  </a:lnTo>
                  <a:lnTo>
                    <a:pt x="6694" y="63"/>
                  </a:lnTo>
                  <a:lnTo>
                    <a:pt x="6694" y="63"/>
                  </a:lnTo>
                  <a:lnTo>
                    <a:pt x="6694" y="63"/>
                  </a:lnTo>
                  <a:lnTo>
                    <a:pt x="6694" y="1"/>
                  </a:lnTo>
                  <a:lnTo>
                    <a:pt x="3867" y="1"/>
                  </a:lnTo>
                  <a:lnTo>
                    <a:pt x="3867" y="1"/>
                  </a:lnTo>
                  <a:lnTo>
                    <a:pt x="3347" y="4346"/>
                  </a:lnTo>
                  <a:lnTo>
                    <a:pt x="2932" y="7651"/>
                  </a:lnTo>
                  <a:lnTo>
                    <a:pt x="2433" y="11497"/>
                  </a:lnTo>
                  <a:lnTo>
                    <a:pt x="2433" y="11497"/>
                  </a:lnTo>
                  <a:lnTo>
                    <a:pt x="2620" y="12329"/>
                  </a:lnTo>
                  <a:lnTo>
                    <a:pt x="2744" y="13181"/>
                  </a:lnTo>
                  <a:lnTo>
                    <a:pt x="2869" y="14054"/>
                  </a:lnTo>
                  <a:lnTo>
                    <a:pt x="2973" y="14927"/>
                  </a:lnTo>
                  <a:lnTo>
                    <a:pt x="3035" y="15821"/>
                  </a:lnTo>
                  <a:lnTo>
                    <a:pt x="3077" y="16736"/>
                  </a:lnTo>
                  <a:lnTo>
                    <a:pt x="3119" y="17630"/>
                  </a:lnTo>
                  <a:lnTo>
                    <a:pt x="3119" y="18565"/>
                  </a:lnTo>
                  <a:lnTo>
                    <a:pt x="3119" y="19480"/>
                  </a:lnTo>
                  <a:lnTo>
                    <a:pt x="3077" y="20415"/>
                  </a:lnTo>
                  <a:lnTo>
                    <a:pt x="3035" y="21330"/>
                  </a:lnTo>
                  <a:lnTo>
                    <a:pt x="2994" y="22266"/>
                  </a:lnTo>
                  <a:lnTo>
                    <a:pt x="2911" y="23180"/>
                  </a:lnTo>
                  <a:lnTo>
                    <a:pt x="2828" y="24095"/>
                  </a:lnTo>
                  <a:lnTo>
                    <a:pt x="2640" y="25904"/>
                  </a:lnTo>
                  <a:lnTo>
                    <a:pt x="2391" y="27671"/>
                  </a:lnTo>
                  <a:lnTo>
                    <a:pt x="2121" y="29375"/>
                  </a:lnTo>
                  <a:lnTo>
                    <a:pt x="1830" y="30997"/>
                  </a:lnTo>
                  <a:lnTo>
                    <a:pt x="1539" y="32535"/>
                  </a:lnTo>
                  <a:lnTo>
                    <a:pt x="1227" y="33970"/>
                  </a:lnTo>
                  <a:lnTo>
                    <a:pt x="936" y="35279"/>
                  </a:lnTo>
                  <a:lnTo>
                    <a:pt x="645" y="36443"/>
                  </a:lnTo>
                  <a:lnTo>
                    <a:pt x="395" y="37462"/>
                  </a:lnTo>
                  <a:lnTo>
                    <a:pt x="395" y="37462"/>
                  </a:lnTo>
                  <a:lnTo>
                    <a:pt x="0" y="33200"/>
                  </a:lnTo>
                  <a:lnTo>
                    <a:pt x="0" y="33200"/>
                  </a:lnTo>
                  <a:lnTo>
                    <a:pt x="333" y="36818"/>
                  </a:lnTo>
                  <a:lnTo>
                    <a:pt x="624" y="40227"/>
                  </a:lnTo>
                  <a:lnTo>
                    <a:pt x="749" y="41849"/>
                  </a:lnTo>
                  <a:lnTo>
                    <a:pt x="853" y="43387"/>
                  </a:lnTo>
                  <a:lnTo>
                    <a:pt x="936" y="44842"/>
                  </a:lnTo>
                  <a:lnTo>
                    <a:pt x="998" y="46214"/>
                  </a:lnTo>
                  <a:lnTo>
                    <a:pt x="998" y="46214"/>
                  </a:lnTo>
                  <a:lnTo>
                    <a:pt x="1061" y="48542"/>
                  </a:lnTo>
                  <a:lnTo>
                    <a:pt x="1123" y="51120"/>
                  </a:lnTo>
                  <a:lnTo>
                    <a:pt x="1144" y="53927"/>
                  </a:lnTo>
                  <a:lnTo>
                    <a:pt x="1144" y="56879"/>
                  </a:lnTo>
                  <a:lnTo>
                    <a:pt x="1144" y="56879"/>
                  </a:lnTo>
                  <a:lnTo>
                    <a:pt x="1123" y="62409"/>
                  </a:lnTo>
                  <a:lnTo>
                    <a:pt x="1061" y="68063"/>
                  </a:lnTo>
                  <a:lnTo>
                    <a:pt x="977" y="73572"/>
                  </a:lnTo>
                  <a:lnTo>
                    <a:pt x="873" y="78665"/>
                  </a:lnTo>
                  <a:lnTo>
                    <a:pt x="686" y="86565"/>
                  </a:lnTo>
                  <a:lnTo>
                    <a:pt x="582" y="89662"/>
                  </a:lnTo>
                  <a:lnTo>
                    <a:pt x="582" y="89662"/>
                  </a:lnTo>
                  <a:lnTo>
                    <a:pt x="6362" y="89662"/>
                  </a:lnTo>
                  <a:lnTo>
                    <a:pt x="6362" y="89662"/>
                  </a:lnTo>
                  <a:lnTo>
                    <a:pt x="6570" y="88311"/>
                  </a:lnTo>
                  <a:lnTo>
                    <a:pt x="7131" y="84611"/>
                  </a:lnTo>
                  <a:lnTo>
                    <a:pt x="7942" y="79164"/>
                  </a:lnTo>
                  <a:lnTo>
                    <a:pt x="8399" y="75942"/>
                  </a:lnTo>
                  <a:lnTo>
                    <a:pt x="8877" y="72512"/>
                  </a:lnTo>
                  <a:lnTo>
                    <a:pt x="9355" y="68915"/>
                  </a:lnTo>
                  <a:lnTo>
                    <a:pt x="9833" y="65215"/>
                  </a:lnTo>
                  <a:lnTo>
                    <a:pt x="10270" y="61515"/>
                  </a:lnTo>
                  <a:lnTo>
                    <a:pt x="10665" y="57856"/>
                  </a:lnTo>
                  <a:lnTo>
                    <a:pt x="11018" y="54322"/>
                  </a:lnTo>
                  <a:lnTo>
                    <a:pt x="11185" y="52638"/>
                  </a:lnTo>
                  <a:lnTo>
                    <a:pt x="11309" y="50996"/>
                  </a:lnTo>
                  <a:lnTo>
                    <a:pt x="11434" y="49416"/>
                  </a:lnTo>
                  <a:lnTo>
                    <a:pt x="11517" y="47919"/>
                  </a:lnTo>
                  <a:lnTo>
                    <a:pt x="11580" y="46505"/>
                  </a:lnTo>
                  <a:lnTo>
                    <a:pt x="11621" y="45195"/>
                  </a:lnTo>
                  <a:lnTo>
                    <a:pt x="11621" y="45195"/>
                  </a:lnTo>
                  <a:lnTo>
                    <a:pt x="11642" y="43512"/>
                  </a:lnTo>
                  <a:lnTo>
                    <a:pt x="11642" y="43512"/>
                  </a:lnTo>
                  <a:lnTo>
                    <a:pt x="11621" y="41142"/>
                  </a:lnTo>
                  <a:lnTo>
                    <a:pt x="11538" y="38522"/>
                  </a:lnTo>
                  <a:lnTo>
                    <a:pt x="11434" y="35695"/>
                  </a:lnTo>
                  <a:lnTo>
                    <a:pt x="11289" y="32722"/>
                  </a:lnTo>
                  <a:lnTo>
                    <a:pt x="11101" y="29646"/>
                  </a:lnTo>
                  <a:lnTo>
                    <a:pt x="10894" y="26506"/>
                  </a:lnTo>
                  <a:lnTo>
                    <a:pt x="10665" y="23326"/>
                  </a:lnTo>
                  <a:lnTo>
                    <a:pt x="10415" y="20187"/>
                  </a:lnTo>
                  <a:lnTo>
                    <a:pt x="9917" y="14116"/>
                  </a:lnTo>
                  <a:lnTo>
                    <a:pt x="9438" y="8670"/>
                  </a:lnTo>
                  <a:lnTo>
                    <a:pt x="9023" y="4138"/>
                  </a:lnTo>
                  <a:lnTo>
                    <a:pt x="8711" y="916"/>
                  </a:lnTo>
                  <a:lnTo>
                    <a:pt x="80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8"/>
            <p:cNvSpPr/>
            <p:nvPr/>
          </p:nvSpPr>
          <p:spPr>
            <a:xfrm>
              <a:off x="6122650" y="4175700"/>
              <a:ext cx="190250" cy="60825"/>
            </a:xfrm>
            <a:custGeom>
              <a:rect b="b" l="l" r="r" t="t"/>
              <a:pathLst>
                <a:path extrusionOk="0" h="2433" w="7610">
                  <a:moveTo>
                    <a:pt x="1" y="0"/>
                  </a:moveTo>
                  <a:lnTo>
                    <a:pt x="312" y="2432"/>
                  </a:lnTo>
                  <a:lnTo>
                    <a:pt x="7110" y="2432"/>
                  </a:lnTo>
                  <a:lnTo>
                    <a:pt x="7609" y="270"/>
                  </a:lnTo>
                  <a:lnTo>
                    <a:pt x="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8"/>
            <p:cNvSpPr/>
            <p:nvPr/>
          </p:nvSpPr>
          <p:spPr>
            <a:xfrm>
              <a:off x="6121625" y="2754775"/>
              <a:ext cx="6775" cy="65000"/>
            </a:xfrm>
            <a:custGeom>
              <a:rect b="b" l="l" r="r" t="t"/>
              <a:pathLst>
                <a:path extrusionOk="0" h="2600" w="271">
                  <a:moveTo>
                    <a:pt x="0" y="1"/>
                  </a:moveTo>
                  <a:lnTo>
                    <a:pt x="0" y="1"/>
                  </a:lnTo>
                  <a:lnTo>
                    <a:pt x="0" y="1"/>
                  </a:lnTo>
                  <a:lnTo>
                    <a:pt x="270" y="2599"/>
                  </a:lnTo>
                  <a:lnTo>
                    <a:pt x="270" y="2599"/>
                  </a:lnTo>
                  <a:lnTo>
                    <a:pt x="0"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8"/>
            <p:cNvSpPr/>
            <p:nvPr/>
          </p:nvSpPr>
          <p:spPr>
            <a:xfrm>
              <a:off x="6121625" y="2754775"/>
              <a:ext cx="6775" cy="65000"/>
            </a:xfrm>
            <a:custGeom>
              <a:rect b="b" l="l" r="r" t="t"/>
              <a:pathLst>
                <a:path extrusionOk="0" fill="none" h="2600" w="271">
                  <a:moveTo>
                    <a:pt x="0" y="1"/>
                  </a:moveTo>
                  <a:lnTo>
                    <a:pt x="0" y="1"/>
                  </a:lnTo>
                  <a:lnTo>
                    <a:pt x="0" y="1"/>
                  </a:lnTo>
                  <a:lnTo>
                    <a:pt x="270" y="2599"/>
                  </a:lnTo>
                  <a:lnTo>
                    <a:pt x="270" y="259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8"/>
            <p:cNvSpPr/>
            <p:nvPr/>
          </p:nvSpPr>
          <p:spPr>
            <a:xfrm>
              <a:off x="6121625" y="2277175"/>
              <a:ext cx="84725" cy="649150"/>
            </a:xfrm>
            <a:custGeom>
              <a:rect b="b" l="l" r="r" t="t"/>
              <a:pathLst>
                <a:path extrusionOk="0" h="25966" w="3389">
                  <a:moveTo>
                    <a:pt x="2703" y="0"/>
                  </a:moveTo>
                  <a:lnTo>
                    <a:pt x="2121" y="4532"/>
                  </a:lnTo>
                  <a:lnTo>
                    <a:pt x="1455" y="9355"/>
                  </a:lnTo>
                  <a:lnTo>
                    <a:pt x="748" y="14261"/>
                  </a:lnTo>
                  <a:lnTo>
                    <a:pt x="374" y="16714"/>
                  </a:lnTo>
                  <a:lnTo>
                    <a:pt x="0" y="19105"/>
                  </a:lnTo>
                  <a:lnTo>
                    <a:pt x="270" y="21703"/>
                  </a:lnTo>
                  <a:lnTo>
                    <a:pt x="665" y="25965"/>
                  </a:lnTo>
                  <a:lnTo>
                    <a:pt x="915" y="24946"/>
                  </a:lnTo>
                  <a:lnTo>
                    <a:pt x="1206" y="23782"/>
                  </a:lnTo>
                  <a:lnTo>
                    <a:pt x="1497" y="22473"/>
                  </a:lnTo>
                  <a:lnTo>
                    <a:pt x="1809" y="21038"/>
                  </a:lnTo>
                  <a:lnTo>
                    <a:pt x="2100" y="19500"/>
                  </a:lnTo>
                  <a:lnTo>
                    <a:pt x="2391" y="17878"/>
                  </a:lnTo>
                  <a:lnTo>
                    <a:pt x="2661" y="16174"/>
                  </a:lnTo>
                  <a:lnTo>
                    <a:pt x="2910" y="14407"/>
                  </a:lnTo>
                  <a:lnTo>
                    <a:pt x="3098" y="12598"/>
                  </a:lnTo>
                  <a:lnTo>
                    <a:pt x="3181" y="11683"/>
                  </a:lnTo>
                  <a:lnTo>
                    <a:pt x="3264" y="10769"/>
                  </a:lnTo>
                  <a:lnTo>
                    <a:pt x="3305" y="9833"/>
                  </a:lnTo>
                  <a:lnTo>
                    <a:pt x="3347" y="8918"/>
                  </a:lnTo>
                  <a:lnTo>
                    <a:pt x="3389" y="7983"/>
                  </a:lnTo>
                  <a:lnTo>
                    <a:pt x="3389" y="7068"/>
                  </a:lnTo>
                  <a:lnTo>
                    <a:pt x="3389" y="6133"/>
                  </a:lnTo>
                  <a:lnTo>
                    <a:pt x="3347" y="5239"/>
                  </a:lnTo>
                  <a:lnTo>
                    <a:pt x="3305" y="4324"/>
                  </a:lnTo>
                  <a:lnTo>
                    <a:pt x="3243" y="3430"/>
                  </a:lnTo>
                  <a:lnTo>
                    <a:pt x="3139" y="2557"/>
                  </a:lnTo>
                  <a:lnTo>
                    <a:pt x="3014" y="1684"/>
                  </a:lnTo>
                  <a:lnTo>
                    <a:pt x="2890" y="832"/>
                  </a:lnTo>
                  <a:lnTo>
                    <a:pt x="2703" y="0"/>
                  </a:ln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8"/>
            <p:cNvSpPr/>
            <p:nvPr/>
          </p:nvSpPr>
          <p:spPr>
            <a:xfrm>
              <a:off x="6121625" y="2277175"/>
              <a:ext cx="84725" cy="649150"/>
            </a:xfrm>
            <a:custGeom>
              <a:rect b="b" l="l" r="r" t="t"/>
              <a:pathLst>
                <a:path extrusionOk="0" fill="none" h="25966" w="3389">
                  <a:moveTo>
                    <a:pt x="2703" y="0"/>
                  </a:moveTo>
                  <a:lnTo>
                    <a:pt x="2703" y="0"/>
                  </a:lnTo>
                  <a:lnTo>
                    <a:pt x="2121" y="4532"/>
                  </a:lnTo>
                  <a:lnTo>
                    <a:pt x="1455" y="9355"/>
                  </a:lnTo>
                  <a:lnTo>
                    <a:pt x="748" y="14261"/>
                  </a:lnTo>
                  <a:lnTo>
                    <a:pt x="374" y="16714"/>
                  </a:lnTo>
                  <a:lnTo>
                    <a:pt x="0" y="19105"/>
                  </a:lnTo>
                  <a:lnTo>
                    <a:pt x="0" y="19105"/>
                  </a:lnTo>
                  <a:lnTo>
                    <a:pt x="270" y="21703"/>
                  </a:lnTo>
                  <a:lnTo>
                    <a:pt x="270" y="21703"/>
                  </a:lnTo>
                  <a:lnTo>
                    <a:pt x="665" y="25965"/>
                  </a:lnTo>
                  <a:lnTo>
                    <a:pt x="665" y="25965"/>
                  </a:lnTo>
                  <a:lnTo>
                    <a:pt x="915" y="24946"/>
                  </a:lnTo>
                  <a:lnTo>
                    <a:pt x="1206" y="23782"/>
                  </a:lnTo>
                  <a:lnTo>
                    <a:pt x="1497" y="22473"/>
                  </a:lnTo>
                  <a:lnTo>
                    <a:pt x="1809" y="21038"/>
                  </a:lnTo>
                  <a:lnTo>
                    <a:pt x="2100" y="19500"/>
                  </a:lnTo>
                  <a:lnTo>
                    <a:pt x="2391" y="17878"/>
                  </a:lnTo>
                  <a:lnTo>
                    <a:pt x="2661" y="16174"/>
                  </a:lnTo>
                  <a:lnTo>
                    <a:pt x="2910" y="14407"/>
                  </a:lnTo>
                  <a:lnTo>
                    <a:pt x="3098" y="12598"/>
                  </a:lnTo>
                  <a:lnTo>
                    <a:pt x="3181" y="11683"/>
                  </a:lnTo>
                  <a:lnTo>
                    <a:pt x="3264" y="10769"/>
                  </a:lnTo>
                  <a:lnTo>
                    <a:pt x="3305" y="9833"/>
                  </a:lnTo>
                  <a:lnTo>
                    <a:pt x="3347" y="8918"/>
                  </a:lnTo>
                  <a:lnTo>
                    <a:pt x="3389" y="7983"/>
                  </a:lnTo>
                  <a:lnTo>
                    <a:pt x="3389" y="7068"/>
                  </a:lnTo>
                  <a:lnTo>
                    <a:pt x="3389" y="6133"/>
                  </a:lnTo>
                  <a:lnTo>
                    <a:pt x="3347" y="5239"/>
                  </a:lnTo>
                  <a:lnTo>
                    <a:pt x="3305" y="4324"/>
                  </a:lnTo>
                  <a:lnTo>
                    <a:pt x="3243" y="3430"/>
                  </a:lnTo>
                  <a:lnTo>
                    <a:pt x="3139" y="2557"/>
                  </a:lnTo>
                  <a:lnTo>
                    <a:pt x="3014" y="1684"/>
                  </a:lnTo>
                  <a:lnTo>
                    <a:pt x="2890" y="832"/>
                  </a:lnTo>
                  <a:lnTo>
                    <a:pt x="270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8"/>
            <p:cNvSpPr/>
            <p:nvPr/>
          </p:nvSpPr>
          <p:spPr>
            <a:xfrm>
              <a:off x="5473525" y="1969500"/>
              <a:ext cx="753625" cy="2013925"/>
            </a:xfrm>
            <a:custGeom>
              <a:rect b="b" l="l" r="r" t="t"/>
              <a:pathLst>
                <a:path extrusionOk="0" h="80557" w="30145">
                  <a:moveTo>
                    <a:pt x="17359" y="0"/>
                  </a:moveTo>
                  <a:lnTo>
                    <a:pt x="17151" y="457"/>
                  </a:lnTo>
                  <a:lnTo>
                    <a:pt x="16964" y="936"/>
                  </a:lnTo>
                  <a:lnTo>
                    <a:pt x="16777" y="1435"/>
                  </a:lnTo>
                  <a:lnTo>
                    <a:pt x="16611" y="1933"/>
                  </a:lnTo>
                  <a:lnTo>
                    <a:pt x="16465" y="2474"/>
                  </a:lnTo>
                  <a:lnTo>
                    <a:pt x="16320" y="3014"/>
                  </a:lnTo>
                  <a:lnTo>
                    <a:pt x="16174" y="3576"/>
                  </a:lnTo>
                  <a:lnTo>
                    <a:pt x="16049" y="4137"/>
                  </a:lnTo>
                  <a:lnTo>
                    <a:pt x="15842" y="5322"/>
                  </a:lnTo>
                  <a:lnTo>
                    <a:pt x="15654" y="6569"/>
                  </a:lnTo>
                  <a:lnTo>
                    <a:pt x="15509" y="7858"/>
                  </a:lnTo>
                  <a:lnTo>
                    <a:pt x="15384" y="9189"/>
                  </a:lnTo>
                  <a:lnTo>
                    <a:pt x="15301" y="10582"/>
                  </a:lnTo>
                  <a:lnTo>
                    <a:pt x="15239" y="11995"/>
                  </a:lnTo>
                  <a:lnTo>
                    <a:pt x="15176" y="13450"/>
                  </a:lnTo>
                  <a:lnTo>
                    <a:pt x="15156" y="14947"/>
                  </a:lnTo>
                  <a:lnTo>
                    <a:pt x="15114" y="18003"/>
                  </a:lnTo>
                  <a:lnTo>
                    <a:pt x="15093" y="21163"/>
                  </a:lnTo>
                  <a:lnTo>
                    <a:pt x="15052" y="24364"/>
                  </a:lnTo>
                  <a:lnTo>
                    <a:pt x="15031" y="25986"/>
                  </a:lnTo>
                  <a:lnTo>
                    <a:pt x="14968" y="27607"/>
                  </a:lnTo>
                  <a:lnTo>
                    <a:pt x="14906" y="29229"/>
                  </a:lnTo>
                  <a:lnTo>
                    <a:pt x="14823" y="30851"/>
                  </a:lnTo>
                  <a:lnTo>
                    <a:pt x="14719" y="32472"/>
                  </a:lnTo>
                  <a:lnTo>
                    <a:pt x="14573" y="34073"/>
                  </a:lnTo>
                  <a:lnTo>
                    <a:pt x="14407" y="35674"/>
                  </a:lnTo>
                  <a:lnTo>
                    <a:pt x="14179" y="37253"/>
                  </a:lnTo>
                  <a:lnTo>
                    <a:pt x="13929" y="38792"/>
                  </a:lnTo>
                  <a:lnTo>
                    <a:pt x="13784" y="39561"/>
                  </a:lnTo>
                  <a:lnTo>
                    <a:pt x="13638" y="40330"/>
                  </a:lnTo>
                  <a:lnTo>
                    <a:pt x="13472" y="41079"/>
                  </a:lnTo>
                  <a:lnTo>
                    <a:pt x="13305" y="41827"/>
                  </a:lnTo>
                  <a:lnTo>
                    <a:pt x="13097" y="42555"/>
                  </a:lnTo>
                  <a:lnTo>
                    <a:pt x="12910" y="43303"/>
                  </a:lnTo>
                  <a:lnTo>
                    <a:pt x="12682" y="44010"/>
                  </a:lnTo>
                  <a:lnTo>
                    <a:pt x="12453" y="44737"/>
                  </a:lnTo>
                  <a:lnTo>
                    <a:pt x="12204" y="45423"/>
                  </a:lnTo>
                  <a:lnTo>
                    <a:pt x="11933" y="46130"/>
                  </a:lnTo>
                  <a:lnTo>
                    <a:pt x="10665" y="49477"/>
                  </a:lnTo>
                  <a:lnTo>
                    <a:pt x="8940" y="54072"/>
                  </a:lnTo>
                  <a:lnTo>
                    <a:pt x="6986" y="59352"/>
                  </a:lnTo>
                  <a:lnTo>
                    <a:pt x="4969" y="64819"/>
                  </a:lnTo>
                  <a:lnTo>
                    <a:pt x="1477" y="74299"/>
                  </a:lnTo>
                  <a:lnTo>
                    <a:pt x="1" y="78353"/>
                  </a:lnTo>
                  <a:lnTo>
                    <a:pt x="5406" y="80556"/>
                  </a:lnTo>
                  <a:lnTo>
                    <a:pt x="6029" y="79579"/>
                  </a:lnTo>
                  <a:lnTo>
                    <a:pt x="6736" y="78415"/>
                  </a:lnTo>
                  <a:lnTo>
                    <a:pt x="7692" y="76877"/>
                  </a:lnTo>
                  <a:lnTo>
                    <a:pt x="8836" y="75006"/>
                  </a:lnTo>
                  <a:lnTo>
                    <a:pt x="10125" y="72823"/>
                  </a:lnTo>
                  <a:lnTo>
                    <a:pt x="11518" y="70411"/>
                  </a:lnTo>
                  <a:lnTo>
                    <a:pt x="12994" y="67792"/>
                  </a:lnTo>
                  <a:lnTo>
                    <a:pt x="14532" y="65027"/>
                  </a:lnTo>
                  <a:lnTo>
                    <a:pt x="15280" y="63614"/>
                  </a:lnTo>
                  <a:lnTo>
                    <a:pt x="16049" y="62158"/>
                  </a:lnTo>
                  <a:lnTo>
                    <a:pt x="16798" y="60703"/>
                  </a:lnTo>
                  <a:lnTo>
                    <a:pt x="17546" y="59227"/>
                  </a:lnTo>
                  <a:lnTo>
                    <a:pt x="18274" y="57751"/>
                  </a:lnTo>
                  <a:lnTo>
                    <a:pt x="18981" y="56275"/>
                  </a:lnTo>
                  <a:lnTo>
                    <a:pt x="19646" y="54799"/>
                  </a:lnTo>
                  <a:lnTo>
                    <a:pt x="20290" y="53365"/>
                  </a:lnTo>
                  <a:lnTo>
                    <a:pt x="20893" y="51930"/>
                  </a:lnTo>
                  <a:lnTo>
                    <a:pt x="21475" y="50517"/>
                  </a:lnTo>
                  <a:lnTo>
                    <a:pt x="21995" y="49145"/>
                  </a:lnTo>
                  <a:lnTo>
                    <a:pt x="22473" y="47793"/>
                  </a:lnTo>
                  <a:lnTo>
                    <a:pt x="22889" y="46504"/>
                  </a:lnTo>
                  <a:lnTo>
                    <a:pt x="23242" y="45257"/>
                  </a:lnTo>
                  <a:lnTo>
                    <a:pt x="23533" y="44155"/>
                  </a:lnTo>
                  <a:lnTo>
                    <a:pt x="23824" y="42929"/>
                  </a:lnTo>
                  <a:lnTo>
                    <a:pt x="24115" y="41598"/>
                  </a:lnTo>
                  <a:lnTo>
                    <a:pt x="24407" y="40143"/>
                  </a:lnTo>
                  <a:lnTo>
                    <a:pt x="24698" y="38605"/>
                  </a:lnTo>
                  <a:lnTo>
                    <a:pt x="24989" y="37004"/>
                  </a:lnTo>
                  <a:lnTo>
                    <a:pt x="25571" y="33553"/>
                  </a:lnTo>
                  <a:lnTo>
                    <a:pt x="26174" y="29894"/>
                  </a:lnTo>
                  <a:lnTo>
                    <a:pt x="26735" y="26111"/>
                  </a:lnTo>
                  <a:lnTo>
                    <a:pt x="27296" y="22286"/>
                  </a:lnTo>
                  <a:lnTo>
                    <a:pt x="27816" y="18523"/>
                  </a:lnTo>
                  <a:lnTo>
                    <a:pt x="28294" y="14885"/>
                  </a:lnTo>
                  <a:lnTo>
                    <a:pt x="28751" y="11434"/>
                  </a:lnTo>
                  <a:lnTo>
                    <a:pt x="29479" y="5551"/>
                  </a:lnTo>
                  <a:lnTo>
                    <a:pt x="29978" y="1538"/>
                  </a:lnTo>
                  <a:lnTo>
                    <a:pt x="30144" y="42"/>
                  </a:lnTo>
                  <a:lnTo>
                    <a:pt x="17359"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8"/>
            <p:cNvSpPr/>
            <p:nvPr/>
          </p:nvSpPr>
          <p:spPr>
            <a:xfrm>
              <a:off x="5473525" y="1969500"/>
              <a:ext cx="753625" cy="2013925"/>
            </a:xfrm>
            <a:custGeom>
              <a:rect b="b" l="l" r="r" t="t"/>
              <a:pathLst>
                <a:path extrusionOk="0" fill="none" h="80557" w="30145">
                  <a:moveTo>
                    <a:pt x="30144" y="42"/>
                  </a:moveTo>
                  <a:lnTo>
                    <a:pt x="30144" y="42"/>
                  </a:lnTo>
                  <a:lnTo>
                    <a:pt x="29978" y="1538"/>
                  </a:lnTo>
                  <a:lnTo>
                    <a:pt x="29479" y="5551"/>
                  </a:lnTo>
                  <a:lnTo>
                    <a:pt x="28751" y="11434"/>
                  </a:lnTo>
                  <a:lnTo>
                    <a:pt x="28294" y="14885"/>
                  </a:lnTo>
                  <a:lnTo>
                    <a:pt x="27816" y="18523"/>
                  </a:lnTo>
                  <a:lnTo>
                    <a:pt x="27296" y="22286"/>
                  </a:lnTo>
                  <a:lnTo>
                    <a:pt x="26735" y="26111"/>
                  </a:lnTo>
                  <a:lnTo>
                    <a:pt x="26174" y="29894"/>
                  </a:lnTo>
                  <a:lnTo>
                    <a:pt x="25571" y="33553"/>
                  </a:lnTo>
                  <a:lnTo>
                    <a:pt x="24989" y="37004"/>
                  </a:lnTo>
                  <a:lnTo>
                    <a:pt x="24698" y="38605"/>
                  </a:lnTo>
                  <a:lnTo>
                    <a:pt x="24407" y="40143"/>
                  </a:lnTo>
                  <a:lnTo>
                    <a:pt x="24115" y="41598"/>
                  </a:lnTo>
                  <a:lnTo>
                    <a:pt x="23824" y="42929"/>
                  </a:lnTo>
                  <a:lnTo>
                    <a:pt x="23533" y="44155"/>
                  </a:lnTo>
                  <a:lnTo>
                    <a:pt x="23242" y="45257"/>
                  </a:lnTo>
                  <a:lnTo>
                    <a:pt x="23242" y="45257"/>
                  </a:lnTo>
                  <a:lnTo>
                    <a:pt x="22889" y="46504"/>
                  </a:lnTo>
                  <a:lnTo>
                    <a:pt x="22473" y="47793"/>
                  </a:lnTo>
                  <a:lnTo>
                    <a:pt x="21995" y="49145"/>
                  </a:lnTo>
                  <a:lnTo>
                    <a:pt x="21475" y="50517"/>
                  </a:lnTo>
                  <a:lnTo>
                    <a:pt x="20893" y="51930"/>
                  </a:lnTo>
                  <a:lnTo>
                    <a:pt x="20290" y="53365"/>
                  </a:lnTo>
                  <a:lnTo>
                    <a:pt x="19646" y="54799"/>
                  </a:lnTo>
                  <a:lnTo>
                    <a:pt x="18981" y="56275"/>
                  </a:lnTo>
                  <a:lnTo>
                    <a:pt x="18274" y="57751"/>
                  </a:lnTo>
                  <a:lnTo>
                    <a:pt x="17546" y="59227"/>
                  </a:lnTo>
                  <a:lnTo>
                    <a:pt x="16798" y="60703"/>
                  </a:lnTo>
                  <a:lnTo>
                    <a:pt x="16049" y="62158"/>
                  </a:lnTo>
                  <a:lnTo>
                    <a:pt x="15280" y="63614"/>
                  </a:lnTo>
                  <a:lnTo>
                    <a:pt x="14532" y="65027"/>
                  </a:lnTo>
                  <a:lnTo>
                    <a:pt x="12994" y="67792"/>
                  </a:lnTo>
                  <a:lnTo>
                    <a:pt x="11518" y="70411"/>
                  </a:lnTo>
                  <a:lnTo>
                    <a:pt x="10125" y="72823"/>
                  </a:lnTo>
                  <a:lnTo>
                    <a:pt x="8836" y="75006"/>
                  </a:lnTo>
                  <a:lnTo>
                    <a:pt x="7692" y="76877"/>
                  </a:lnTo>
                  <a:lnTo>
                    <a:pt x="6736" y="78415"/>
                  </a:lnTo>
                  <a:lnTo>
                    <a:pt x="6029" y="79579"/>
                  </a:lnTo>
                  <a:lnTo>
                    <a:pt x="5406" y="80556"/>
                  </a:lnTo>
                  <a:lnTo>
                    <a:pt x="1" y="78353"/>
                  </a:lnTo>
                  <a:lnTo>
                    <a:pt x="1" y="78353"/>
                  </a:lnTo>
                  <a:lnTo>
                    <a:pt x="1477" y="74299"/>
                  </a:lnTo>
                  <a:lnTo>
                    <a:pt x="4969" y="64819"/>
                  </a:lnTo>
                  <a:lnTo>
                    <a:pt x="6986" y="59352"/>
                  </a:lnTo>
                  <a:lnTo>
                    <a:pt x="8940" y="54072"/>
                  </a:lnTo>
                  <a:lnTo>
                    <a:pt x="10665" y="49477"/>
                  </a:lnTo>
                  <a:lnTo>
                    <a:pt x="11933" y="46130"/>
                  </a:lnTo>
                  <a:lnTo>
                    <a:pt x="11933" y="46130"/>
                  </a:lnTo>
                  <a:lnTo>
                    <a:pt x="12204" y="45423"/>
                  </a:lnTo>
                  <a:lnTo>
                    <a:pt x="12453" y="44737"/>
                  </a:lnTo>
                  <a:lnTo>
                    <a:pt x="12682" y="44010"/>
                  </a:lnTo>
                  <a:lnTo>
                    <a:pt x="12910" y="43303"/>
                  </a:lnTo>
                  <a:lnTo>
                    <a:pt x="13097" y="42555"/>
                  </a:lnTo>
                  <a:lnTo>
                    <a:pt x="13305" y="41827"/>
                  </a:lnTo>
                  <a:lnTo>
                    <a:pt x="13472" y="41079"/>
                  </a:lnTo>
                  <a:lnTo>
                    <a:pt x="13638" y="40330"/>
                  </a:lnTo>
                  <a:lnTo>
                    <a:pt x="13784" y="39561"/>
                  </a:lnTo>
                  <a:lnTo>
                    <a:pt x="13929" y="38792"/>
                  </a:lnTo>
                  <a:lnTo>
                    <a:pt x="14179" y="37253"/>
                  </a:lnTo>
                  <a:lnTo>
                    <a:pt x="14407" y="35674"/>
                  </a:lnTo>
                  <a:lnTo>
                    <a:pt x="14573" y="34073"/>
                  </a:lnTo>
                  <a:lnTo>
                    <a:pt x="14719" y="32472"/>
                  </a:lnTo>
                  <a:lnTo>
                    <a:pt x="14823" y="30851"/>
                  </a:lnTo>
                  <a:lnTo>
                    <a:pt x="14906" y="29229"/>
                  </a:lnTo>
                  <a:lnTo>
                    <a:pt x="14968" y="27607"/>
                  </a:lnTo>
                  <a:lnTo>
                    <a:pt x="15031" y="25986"/>
                  </a:lnTo>
                  <a:lnTo>
                    <a:pt x="15052" y="24364"/>
                  </a:lnTo>
                  <a:lnTo>
                    <a:pt x="15093" y="21163"/>
                  </a:lnTo>
                  <a:lnTo>
                    <a:pt x="15114" y="18003"/>
                  </a:lnTo>
                  <a:lnTo>
                    <a:pt x="15156" y="14947"/>
                  </a:lnTo>
                  <a:lnTo>
                    <a:pt x="15176" y="13450"/>
                  </a:lnTo>
                  <a:lnTo>
                    <a:pt x="15239" y="11995"/>
                  </a:lnTo>
                  <a:lnTo>
                    <a:pt x="15301" y="10582"/>
                  </a:lnTo>
                  <a:lnTo>
                    <a:pt x="15384" y="9189"/>
                  </a:lnTo>
                  <a:lnTo>
                    <a:pt x="15509" y="7858"/>
                  </a:lnTo>
                  <a:lnTo>
                    <a:pt x="15654" y="6569"/>
                  </a:lnTo>
                  <a:lnTo>
                    <a:pt x="15842" y="5322"/>
                  </a:lnTo>
                  <a:lnTo>
                    <a:pt x="16049" y="4137"/>
                  </a:lnTo>
                  <a:lnTo>
                    <a:pt x="16174" y="3576"/>
                  </a:lnTo>
                  <a:lnTo>
                    <a:pt x="16320" y="3014"/>
                  </a:lnTo>
                  <a:lnTo>
                    <a:pt x="16465" y="2474"/>
                  </a:lnTo>
                  <a:lnTo>
                    <a:pt x="16611" y="1933"/>
                  </a:lnTo>
                  <a:lnTo>
                    <a:pt x="16777" y="1435"/>
                  </a:lnTo>
                  <a:lnTo>
                    <a:pt x="16964" y="936"/>
                  </a:lnTo>
                  <a:lnTo>
                    <a:pt x="17151" y="457"/>
                  </a:lnTo>
                  <a:lnTo>
                    <a:pt x="17359" y="0"/>
                  </a:lnTo>
                  <a:lnTo>
                    <a:pt x="30144" y="4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8"/>
            <p:cNvSpPr/>
            <p:nvPr/>
          </p:nvSpPr>
          <p:spPr>
            <a:xfrm>
              <a:off x="5473525" y="1989750"/>
              <a:ext cx="751550" cy="1993675"/>
            </a:xfrm>
            <a:custGeom>
              <a:rect b="b" l="l" r="r" t="t"/>
              <a:pathLst>
                <a:path extrusionOk="0" h="79747" w="30062">
                  <a:moveTo>
                    <a:pt x="17006" y="1"/>
                  </a:moveTo>
                  <a:lnTo>
                    <a:pt x="16839" y="479"/>
                  </a:lnTo>
                  <a:lnTo>
                    <a:pt x="16673" y="978"/>
                  </a:lnTo>
                  <a:lnTo>
                    <a:pt x="16507" y="1477"/>
                  </a:lnTo>
                  <a:lnTo>
                    <a:pt x="16361" y="1997"/>
                  </a:lnTo>
                  <a:lnTo>
                    <a:pt x="16237" y="2537"/>
                  </a:lnTo>
                  <a:lnTo>
                    <a:pt x="16112" y="3078"/>
                  </a:lnTo>
                  <a:lnTo>
                    <a:pt x="15883" y="4221"/>
                  </a:lnTo>
                  <a:lnTo>
                    <a:pt x="15696" y="5427"/>
                  </a:lnTo>
                  <a:lnTo>
                    <a:pt x="15551" y="6653"/>
                  </a:lnTo>
                  <a:lnTo>
                    <a:pt x="15426" y="7942"/>
                  </a:lnTo>
                  <a:lnTo>
                    <a:pt x="15322" y="9273"/>
                  </a:lnTo>
                  <a:lnTo>
                    <a:pt x="15260" y="10645"/>
                  </a:lnTo>
                  <a:lnTo>
                    <a:pt x="15197" y="12058"/>
                  </a:lnTo>
                  <a:lnTo>
                    <a:pt x="15156" y="13493"/>
                  </a:lnTo>
                  <a:lnTo>
                    <a:pt x="15135" y="14948"/>
                  </a:lnTo>
                  <a:lnTo>
                    <a:pt x="15114" y="17962"/>
                  </a:lnTo>
                  <a:lnTo>
                    <a:pt x="15093" y="21039"/>
                  </a:lnTo>
                  <a:lnTo>
                    <a:pt x="15052" y="24178"/>
                  </a:lnTo>
                  <a:lnTo>
                    <a:pt x="15010" y="25758"/>
                  </a:lnTo>
                  <a:lnTo>
                    <a:pt x="14948" y="27338"/>
                  </a:lnTo>
                  <a:lnTo>
                    <a:pt x="14885" y="28918"/>
                  </a:lnTo>
                  <a:lnTo>
                    <a:pt x="14802" y="30498"/>
                  </a:lnTo>
                  <a:lnTo>
                    <a:pt x="14677" y="32057"/>
                  </a:lnTo>
                  <a:lnTo>
                    <a:pt x="14532" y="33616"/>
                  </a:lnTo>
                  <a:lnTo>
                    <a:pt x="14366" y="35155"/>
                  </a:lnTo>
                  <a:lnTo>
                    <a:pt x="14158" y="36693"/>
                  </a:lnTo>
                  <a:lnTo>
                    <a:pt x="13887" y="38190"/>
                  </a:lnTo>
                  <a:lnTo>
                    <a:pt x="13596" y="39686"/>
                  </a:lnTo>
                  <a:lnTo>
                    <a:pt x="13451" y="40414"/>
                  </a:lnTo>
                  <a:lnTo>
                    <a:pt x="13264" y="41142"/>
                  </a:lnTo>
                  <a:lnTo>
                    <a:pt x="13077" y="41849"/>
                  </a:lnTo>
                  <a:lnTo>
                    <a:pt x="12869" y="42555"/>
                  </a:lnTo>
                  <a:lnTo>
                    <a:pt x="12661" y="43262"/>
                  </a:lnTo>
                  <a:lnTo>
                    <a:pt x="12432" y="43948"/>
                  </a:lnTo>
                  <a:lnTo>
                    <a:pt x="12204" y="44634"/>
                  </a:lnTo>
                  <a:lnTo>
                    <a:pt x="11933" y="45320"/>
                  </a:lnTo>
                  <a:lnTo>
                    <a:pt x="10665" y="48667"/>
                  </a:lnTo>
                  <a:lnTo>
                    <a:pt x="8940" y="53262"/>
                  </a:lnTo>
                  <a:lnTo>
                    <a:pt x="6986" y="58542"/>
                  </a:lnTo>
                  <a:lnTo>
                    <a:pt x="4969" y="64009"/>
                  </a:lnTo>
                  <a:lnTo>
                    <a:pt x="1477" y="73489"/>
                  </a:lnTo>
                  <a:lnTo>
                    <a:pt x="1" y="77543"/>
                  </a:lnTo>
                  <a:lnTo>
                    <a:pt x="5406" y="79746"/>
                  </a:lnTo>
                  <a:lnTo>
                    <a:pt x="6029" y="78769"/>
                  </a:lnTo>
                  <a:lnTo>
                    <a:pt x="6736" y="77605"/>
                  </a:lnTo>
                  <a:lnTo>
                    <a:pt x="7692" y="76067"/>
                  </a:lnTo>
                  <a:lnTo>
                    <a:pt x="8836" y="74196"/>
                  </a:lnTo>
                  <a:lnTo>
                    <a:pt x="10125" y="72013"/>
                  </a:lnTo>
                  <a:lnTo>
                    <a:pt x="11518" y="69601"/>
                  </a:lnTo>
                  <a:lnTo>
                    <a:pt x="12994" y="66982"/>
                  </a:lnTo>
                  <a:lnTo>
                    <a:pt x="14532" y="64217"/>
                  </a:lnTo>
                  <a:lnTo>
                    <a:pt x="15280" y="62804"/>
                  </a:lnTo>
                  <a:lnTo>
                    <a:pt x="16049" y="61348"/>
                  </a:lnTo>
                  <a:lnTo>
                    <a:pt x="16798" y="59893"/>
                  </a:lnTo>
                  <a:lnTo>
                    <a:pt x="17546" y="58417"/>
                  </a:lnTo>
                  <a:lnTo>
                    <a:pt x="18274" y="56941"/>
                  </a:lnTo>
                  <a:lnTo>
                    <a:pt x="18981" y="55465"/>
                  </a:lnTo>
                  <a:lnTo>
                    <a:pt x="19646" y="53989"/>
                  </a:lnTo>
                  <a:lnTo>
                    <a:pt x="20290" y="52555"/>
                  </a:lnTo>
                  <a:lnTo>
                    <a:pt x="20893" y="51120"/>
                  </a:lnTo>
                  <a:lnTo>
                    <a:pt x="21475" y="49707"/>
                  </a:lnTo>
                  <a:lnTo>
                    <a:pt x="21995" y="48335"/>
                  </a:lnTo>
                  <a:lnTo>
                    <a:pt x="22473" y="46983"/>
                  </a:lnTo>
                  <a:lnTo>
                    <a:pt x="22889" y="45694"/>
                  </a:lnTo>
                  <a:lnTo>
                    <a:pt x="23242" y="44447"/>
                  </a:lnTo>
                  <a:lnTo>
                    <a:pt x="23513" y="43449"/>
                  </a:lnTo>
                  <a:lnTo>
                    <a:pt x="23762" y="42347"/>
                  </a:lnTo>
                  <a:lnTo>
                    <a:pt x="24032" y="41162"/>
                  </a:lnTo>
                  <a:lnTo>
                    <a:pt x="24303" y="39874"/>
                  </a:lnTo>
                  <a:lnTo>
                    <a:pt x="24552" y="38502"/>
                  </a:lnTo>
                  <a:lnTo>
                    <a:pt x="24822" y="37067"/>
                  </a:lnTo>
                  <a:lnTo>
                    <a:pt x="25363" y="33990"/>
                  </a:lnTo>
                  <a:lnTo>
                    <a:pt x="25903" y="30727"/>
                  </a:lnTo>
                  <a:lnTo>
                    <a:pt x="26423" y="27338"/>
                  </a:lnTo>
                  <a:lnTo>
                    <a:pt x="26943" y="23866"/>
                  </a:lnTo>
                  <a:lnTo>
                    <a:pt x="27442" y="20395"/>
                  </a:lnTo>
                  <a:lnTo>
                    <a:pt x="27920" y="16985"/>
                  </a:lnTo>
                  <a:lnTo>
                    <a:pt x="28356" y="13680"/>
                  </a:lnTo>
                  <a:lnTo>
                    <a:pt x="29126" y="7713"/>
                  </a:lnTo>
                  <a:lnTo>
                    <a:pt x="29708" y="2974"/>
                  </a:lnTo>
                  <a:lnTo>
                    <a:pt x="30061" y="1"/>
                  </a:lnTo>
                  <a:lnTo>
                    <a:pt x="26735" y="1"/>
                  </a:lnTo>
                  <a:lnTo>
                    <a:pt x="26735" y="63"/>
                  </a:lnTo>
                  <a:lnTo>
                    <a:pt x="26714" y="105"/>
                  </a:lnTo>
                  <a:lnTo>
                    <a:pt x="26672" y="146"/>
                  </a:lnTo>
                  <a:lnTo>
                    <a:pt x="26610" y="167"/>
                  </a:lnTo>
                  <a:lnTo>
                    <a:pt x="26007" y="167"/>
                  </a:lnTo>
                  <a:lnTo>
                    <a:pt x="25966" y="146"/>
                  </a:lnTo>
                  <a:lnTo>
                    <a:pt x="25924" y="105"/>
                  </a:lnTo>
                  <a:lnTo>
                    <a:pt x="25903" y="63"/>
                  </a:lnTo>
                  <a:lnTo>
                    <a:pt x="25924" y="1"/>
                  </a:lnTo>
                  <a:lnTo>
                    <a:pt x="19750" y="1"/>
                  </a:lnTo>
                  <a:lnTo>
                    <a:pt x="19729" y="63"/>
                  </a:lnTo>
                  <a:lnTo>
                    <a:pt x="19708" y="105"/>
                  </a:lnTo>
                  <a:lnTo>
                    <a:pt x="19667" y="146"/>
                  </a:lnTo>
                  <a:lnTo>
                    <a:pt x="19604" y="167"/>
                  </a:lnTo>
                  <a:lnTo>
                    <a:pt x="19001" y="167"/>
                  </a:lnTo>
                  <a:lnTo>
                    <a:pt x="18960" y="146"/>
                  </a:lnTo>
                  <a:lnTo>
                    <a:pt x="18918" y="105"/>
                  </a:lnTo>
                  <a:lnTo>
                    <a:pt x="18898" y="84"/>
                  </a:lnTo>
                  <a:lnTo>
                    <a:pt x="18898" y="63"/>
                  </a:lnTo>
                  <a:lnTo>
                    <a:pt x="18918" y="1"/>
                  </a:lnTo>
                  <a:close/>
                </a:path>
              </a:pathLst>
            </a:custGeom>
            <a:solidFill>
              <a:srgbClr val="A3A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8"/>
            <p:cNvSpPr/>
            <p:nvPr/>
          </p:nvSpPr>
          <p:spPr>
            <a:xfrm>
              <a:off x="5473525" y="1989750"/>
              <a:ext cx="751550" cy="1993675"/>
            </a:xfrm>
            <a:custGeom>
              <a:rect b="b" l="l" r="r" t="t"/>
              <a:pathLst>
                <a:path extrusionOk="0" fill="none" h="79747" w="30062">
                  <a:moveTo>
                    <a:pt x="30061" y="1"/>
                  </a:moveTo>
                  <a:lnTo>
                    <a:pt x="26735" y="1"/>
                  </a:lnTo>
                  <a:lnTo>
                    <a:pt x="26735" y="63"/>
                  </a:lnTo>
                  <a:lnTo>
                    <a:pt x="26735" y="63"/>
                  </a:lnTo>
                  <a:lnTo>
                    <a:pt x="26714" y="105"/>
                  </a:lnTo>
                  <a:lnTo>
                    <a:pt x="26672" y="146"/>
                  </a:lnTo>
                  <a:lnTo>
                    <a:pt x="26610" y="167"/>
                  </a:lnTo>
                  <a:lnTo>
                    <a:pt x="26548" y="167"/>
                  </a:lnTo>
                  <a:lnTo>
                    <a:pt x="26070" y="167"/>
                  </a:lnTo>
                  <a:lnTo>
                    <a:pt x="26070" y="167"/>
                  </a:lnTo>
                  <a:lnTo>
                    <a:pt x="26007" y="167"/>
                  </a:lnTo>
                  <a:lnTo>
                    <a:pt x="25966" y="146"/>
                  </a:lnTo>
                  <a:lnTo>
                    <a:pt x="25924" y="105"/>
                  </a:lnTo>
                  <a:lnTo>
                    <a:pt x="25903" y="63"/>
                  </a:lnTo>
                  <a:lnTo>
                    <a:pt x="25903" y="63"/>
                  </a:lnTo>
                  <a:lnTo>
                    <a:pt x="25903" y="63"/>
                  </a:lnTo>
                  <a:lnTo>
                    <a:pt x="25924" y="1"/>
                  </a:lnTo>
                  <a:lnTo>
                    <a:pt x="19750" y="1"/>
                  </a:lnTo>
                  <a:lnTo>
                    <a:pt x="19729" y="63"/>
                  </a:lnTo>
                  <a:lnTo>
                    <a:pt x="19729" y="63"/>
                  </a:lnTo>
                  <a:lnTo>
                    <a:pt x="19708" y="105"/>
                  </a:lnTo>
                  <a:lnTo>
                    <a:pt x="19667" y="146"/>
                  </a:lnTo>
                  <a:lnTo>
                    <a:pt x="19604" y="167"/>
                  </a:lnTo>
                  <a:lnTo>
                    <a:pt x="19542" y="167"/>
                  </a:lnTo>
                  <a:lnTo>
                    <a:pt x="19064" y="167"/>
                  </a:lnTo>
                  <a:lnTo>
                    <a:pt x="19064" y="167"/>
                  </a:lnTo>
                  <a:lnTo>
                    <a:pt x="19001" y="167"/>
                  </a:lnTo>
                  <a:lnTo>
                    <a:pt x="18960" y="146"/>
                  </a:lnTo>
                  <a:lnTo>
                    <a:pt x="18918" y="105"/>
                  </a:lnTo>
                  <a:lnTo>
                    <a:pt x="18898" y="84"/>
                  </a:lnTo>
                  <a:lnTo>
                    <a:pt x="18898" y="84"/>
                  </a:lnTo>
                  <a:lnTo>
                    <a:pt x="18898" y="63"/>
                  </a:lnTo>
                  <a:lnTo>
                    <a:pt x="18918" y="1"/>
                  </a:lnTo>
                  <a:lnTo>
                    <a:pt x="17006" y="1"/>
                  </a:lnTo>
                  <a:lnTo>
                    <a:pt x="17006" y="1"/>
                  </a:lnTo>
                  <a:lnTo>
                    <a:pt x="16839" y="479"/>
                  </a:lnTo>
                  <a:lnTo>
                    <a:pt x="16673" y="978"/>
                  </a:lnTo>
                  <a:lnTo>
                    <a:pt x="16507" y="1477"/>
                  </a:lnTo>
                  <a:lnTo>
                    <a:pt x="16361" y="1997"/>
                  </a:lnTo>
                  <a:lnTo>
                    <a:pt x="16237" y="2537"/>
                  </a:lnTo>
                  <a:lnTo>
                    <a:pt x="16112" y="3078"/>
                  </a:lnTo>
                  <a:lnTo>
                    <a:pt x="15883" y="4221"/>
                  </a:lnTo>
                  <a:lnTo>
                    <a:pt x="15696" y="5427"/>
                  </a:lnTo>
                  <a:lnTo>
                    <a:pt x="15551" y="6653"/>
                  </a:lnTo>
                  <a:lnTo>
                    <a:pt x="15426" y="7942"/>
                  </a:lnTo>
                  <a:lnTo>
                    <a:pt x="15322" y="9273"/>
                  </a:lnTo>
                  <a:lnTo>
                    <a:pt x="15260" y="10645"/>
                  </a:lnTo>
                  <a:lnTo>
                    <a:pt x="15197" y="12058"/>
                  </a:lnTo>
                  <a:lnTo>
                    <a:pt x="15156" y="13493"/>
                  </a:lnTo>
                  <a:lnTo>
                    <a:pt x="15135" y="14948"/>
                  </a:lnTo>
                  <a:lnTo>
                    <a:pt x="15114" y="17962"/>
                  </a:lnTo>
                  <a:lnTo>
                    <a:pt x="15093" y="21039"/>
                  </a:lnTo>
                  <a:lnTo>
                    <a:pt x="15052" y="24178"/>
                  </a:lnTo>
                  <a:lnTo>
                    <a:pt x="15010" y="25758"/>
                  </a:lnTo>
                  <a:lnTo>
                    <a:pt x="14948" y="27338"/>
                  </a:lnTo>
                  <a:lnTo>
                    <a:pt x="14885" y="28918"/>
                  </a:lnTo>
                  <a:lnTo>
                    <a:pt x="14802" y="30498"/>
                  </a:lnTo>
                  <a:lnTo>
                    <a:pt x="14677" y="32057"/>
                  </a:lnTo>
                  <a:lnTo>
                    <a:pt x="14532" y="33616"/>
                  </a:lnTo>
                  <a:lnTo>
                    <a:pt x="14366" y="35155"/>
                  </a:lnTo>
                  <a:lnTo>
                    <a:pt x="14158" y="36693"/>
                  </a:lnTo>
                  <a:lnTo>
                    <a:pt x="13887" y="38190"/>
                  </a:lnTo>
                  <a:lnTo>
                    <a:pt x="13596" y="39686"/>
                  </a:lnTo>
                  <a:lnTo>
                    <a:pt x="13451" y="40414"/>
                  </a:lnTo>
                  <a:lnTo>
                    <a:pt x="13264" y="41142"/>
                  </a:lnTo>
                  <a:lnTo>
                    <a:pt x="13077" y="41849"/>
                  </a:lnTo>
                  <a:lnTo>
                    <a:pt x="12869" y="42555"/>
                  </a:lnTo>
                  <a:lnTo>
                    <a:pt x="12661" y="43262"/>
                  </a:lnTo>
                  <a:lnTo>
                    <a:pt x="12432" y="43948"/>
                  </a:lnTo>
                  <a:lnTo>
                    <a:pt x="12204" y="44634"/>
                  </a:lnTo>
                  <a:lnTo>
                    <a:pt x="11933" y="45320"/>
                  </a:lnTo>
                  <a:lnTo>
                    <a:pt x="11933" y="45320"/>
                  </a:lnTo>
                  <a:lnTo>
                    <a:pt x="10665" y="48667"/>
                  </a:lnTo>
                  <a:lnTo>
                    <a:pt x="8940" y="53262"/>
                  </a:lnTo>
                  <a:lnTo>
                    <a:pt x="6986" y="58542"/>
                  </a:lnTo>
                  <a:lnTo>
                    <a:pt x="4969" y="64009"/>
                  </a:lnTo>
                  <a:lnTo>
                    <a:pt x="1477" y="73489"/>
                  </a:lnTo>
                  <a:lnTo>
                    <a:pt x="1" y="77543"/>
                  </a:lnTo>
                  <a:lnTo>
                    <a:pt x="5406" y="79746"/>
                  </a:lnTo>
                  <a:lnTo>
                    <a:pt x="5406" y="79746"/>
                  </a:lnTo>
                  <a:lnTo>
                    <a:pt x="6029" y="78769"/>
                  </a:lnTo>
                  <a:lnTo>
                    <a:pt x="6736" y="77605"/>
                  </a:lnTo>
                  <a:lnTo>
                    <a:pt x="7692" y="76067"/>
                  </a:lnTo>
                  <a:lnTo>
                    <a:pt x="8836" y="74196"/>
                  </a:lnTo>
                  <a:lnTo>
                    <a:pt x="10125" y="72013"/>
                  </a:lnTo>
                  <a:lnTo>
                    <a:pt x="11518" y="69601"/>
                  </a:lnTo>
                  <a:lnTo>
                    <a:pt x="12994" y="66982"/>
                  </a:lnTo>
                  <a:lnTo>
                    <a:pt x="14532" y="64217"/>
                  </a:lnTo>
                  <a:lnTo>
                    <a:pt x="15280" y="62804"/>
                  </a:lnTo>
                  <a:lnTo>
                    <a:pt x="16049" y="61348"/>
                  </a:lnTo>
                  <a:lnTo>
                    <a:pt x="16798" y="59893"/>
                  </a:lnTo>
                  <a:lnTo>
                    <a:pt x="17546" y="58417"/>
                  </a:lnTo>
                  <a:lnTo>
                    <a:pt x="18274" y="56941"/>
                  </a:lnTo>
                  <a:lnTo>
                    <a:pt x="18981" y="55465"/>
                  </a:lnTo>
                  <a:lnTo>
                    <a:pt x="19646" y="53989"/>
                  </a:lnTo>
                  <a:lnTo>
                    <a:pt x="20290" y="52555"/>
                  </a:lnTo>
                  <a:lnTo>
                    <a:pt x="20893" y="51120"/>
                  </a:lnTo>
                  <a:lnTo>
                    <a:pt x="21475" y="49707"/>
                  </a:lnTo>
                  <a:lnTo>
                    <a:pt x="21995" y="48335"/>
                  </a:lnTo>
                  <a:lnTo>
                    <a:pt x="22473" y="46983"/>
                  </a:lnTo>
                  <a:lnTo>
                    <a:pt x="22889" y="45694"/>
                  </a:lnTo>
                  <a:lnTo>
                    <a:pt x="23242" y="44447"/>
                  </a:lnTo>
                  <a:lnTo>
                    <a:pt x="23242" y="44447"/>
                  </a:lnTo>
                  <a:lnTo>
                    <a:pt x="23513" y="43449"/>
                  </a:lnTo>
                  <a:lnTo>
                    <a:pt x="23762" y="42347"/>
                  </a:lnTo>
                  <a:lnTo>
                    <a:pt x="24032" y="41162"/>
                  </a:lnTo>
                  <a:lnTo>
                    <a:pt x="24303" y="39874"/>
                  </a:lnTo>
                  <a:lnTo>
                    <a:pt x="24552" y="38502"/>
                  </a:lnTo>
                  <a:lnTo>
                    <a:pt x="24822" y="37067"/>
                  </a:lnTo>
                  <a:lnTo>
                    <a:pt x="25363" y="33990"/>
                  </a:lnTo>
                  <a:lnTo>
                    <a:pt x="25903" y="30727"/>
                  </a:lnTo>
                  <a:lnTo>
                    <a:pt x="26423" y="27338"/>
                  </a:lnTo>
                  <a:lnTo>
                    <a:pt x="26943" y="23866"/>
                  </a:lnTo>
                  <a:lnTo>
                    <a:pt x="27442" y="20395"/>
                  </a:lnTo>
                  <a:lnTo>
                    <a:pt x="27920" y="16985"/>
                  </a:lnTo>
                  <a:lnTo>
                    <a:pt x="28356" y="13680"/>
                  </a:lnTo>
                  <a:lnTo>
                    <a:pt x="29126" y="7713"/>
                  </a:lnTo>
                  <a:lnTo>
                    <a:pt x="29708" y="2974"/>
                  </a:lnTo>
                  <a:lnTo>
                    <a:pt x="3006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8"/>
            <p:cNvSpPr/>
            <p:nvPr/>
          </p:nvSpPr>
          <p:spPr>
            <a:xfrm>
              <a:off x="5455350" y="3862825"/>
              <a:ext cx="206350" cy="134625"/>
            </a:xfrm>
            <a:custGeom>
              <a:rect b="b" l="l" r="r" t="t"/>
              <a:pathLst>
                <a:path extrusionOk="0" h="5385" w="8254">
                  <a:moveTo>
                    <a:pt x="541" y="0"/>
                  </a:moveTo>
                  <a:lnTo>
                    <a:pt x="0" y="2661"/>
                  </a:lnTo>
                  <a:lnTo>
                    <a:pt x="6694" y="5385"/>
                  </a:lnTo>
                  <a:lnTo>
                    <a:pt x="8253" y="3576"/>
                  </a:lnTo>
                  <a:lnTo>
                    <a:pt x="54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8"/>
            <p:cNvSpPr/>
            <p:nvPr/>
          </p:nvSpPr>
          <p:spPr>
            <a:xfrm>
              <a:off x="6098750" y="947200"/>
              <a:ext cx="20800" cy="30700"/>
            </a:xfrm>
            <a:custGeom>
              <a:rect b="b" l="l" r="r" t="t"/>
              <a:pathLst>
                <a:path extrusionOk="0" h="1228" w="832">
                  <a:moveTo>
                    <a:pt x="291" y="1"/>
                  </a:moveTo>
                  <a:lnTo>
                    <a:pt x="208" y="22"/>
                  </a:lnTo>
                  <a:lnTo>
                    <a:pt x="146" y="84"/>
                  </a:lnTo>
                  <a:lnTo>
                    <a:pt x="84" y="167"/>
                  </a:lnTo>
                  <a:lnTo>
                    <a:pt x="42" y="250"/>
                  </a:lnTo>
                  <a:lnTo>
                    <a:pt x="21" y="354"/>
                  </a:lnTo>
                  <a:lnTo>
                    <a:pt x="0" y="479"/>
                  </a:lnTo>
                  <a:lnTo>
                    <a:pt x="0" y="604"/>
                  </a:lnTo>
                  <a:lnTo>
                    <a:pt x="21" y="728"/>
                  </a:lnTo>
                  <a:lnTo>
                    <a:pt x="63" y="832"/>
                  </a:lnTo>
                  <a:lnTo>
                    <a:pt x="104" y="957"/>
                  </a:lnTo>
                  <a:lnTo>
                    <a:pt x="167" y="1040"/>
                  </a:lnTo>
                  <a:lnTo>
                    <a:pt x="229" y="1123"/>
                  </a:lnTo>
                  <a:lnTo>
                    <a:pt x="312" y="1186"/>
                  </a:lnTo>
                  <a:lnTo>
                    <a:pt x="395" y="1227"/>
                  </a:lnTo>
                  <a:lnTo>
                    <a:pt x="562" y="1227"/>
                  </a:lnTo>
                  <a:lnTo>
                    <a:pt x="624" y="1186"/>
                  </a:lnTo>
                  <a:lnTo>
                    <a:pt x="707" y="1123"/>
                  </a:lnTo>
                  <a:lnTo>
                    <a:pt x="749" y="1061"/>
                  </a:lnTo>
                  <a:lnTo>
                    <a:pt x="790" y="978"/>
                  </a:lnTo>
                  <a:lnTo>
                    <a:pt x="832" y="874"/>
                  </a:lnTo>
                  <a:lnTo>
                    <a:pt x="832" y="770"/>
                  </a:lnTo>
                  <a:lnTo>
                    <a:pt x="832" y="645"/>
                  </a:lnTo>
                  <a:lnTo>
                    <a:pt x="811" y="520"/>
                  </a:lnTo>
                  <a:lnTo>
                    <a:pt x="790" y="396"/>
                  </a:lnTo>
                  <a:lnTo>
                    <a:pt x="728" y="292"/>
                  </a:lnTo>
                  <a:lnTo>
                    <a:pt x="686" y="188"/>
                  </a:lnTo>
                  <a:lnTo>
                    <a:pt x="603" y="105"/>
                  </a:lnTo>
                  <a:lnTo>
                    <a:pt x="541" y="63"/>
                  </a:lnTo>
                  <a:lnTo>
                    <a:pt x="458" y="22"/>
                  </a:lnTo>
                  <a:lnTo>
                    <a:pt x="375"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8"/>
            <p:cNvSpPr/>
            <p:nvPr/>
          </p:nvSpPr>
          <p:spPr>
            <a:xfrm>
              <a:off x="6193850" y="926425"/>
              <a:ext cx="20825" cy="30150"/>
            </a:xfrm>
            <a:custGeom>
              <a:rect b="b" l="l" r="r" t="t"/>
              <a:pathLst>
                <a:path extrusionOk="0" h="1206" w="833">
                  <a:moveTo>
                    <a:pt x="292" y="0"/>
                  </a:moveTo>
                  <a:lnTo>
                    <a:pt x="209" y="42"/>
                  </a:lnTo>
                  <a:lnTo>
                    <a:pt x="146" y="104"/>
                  </a:lnTo>
                  <a:lnTo>
                    <a:pt x="84" y="167"/>
                  </a:lnTo>
                  <a:lnTo>
                    <a:pt x="42" y="250"/>
                  </a:lnTo>
                  <a:lnTo>
                    <a:pt x="21" y="354"/>
                  </a:lnTo>
                  <a:lnTo>
                    <a:pt x="1" y="458"/>
                  </a:lnTo>
                  <a:lnTo>
                    <a:pt x="1" y="582"/>
                  </a:lnTo>
                  <a:lnTo>
                    <a:pt x="21" y="707"/>
                  </a:lnTo>
                  <a:lnTo>
                    <a:pt x="63" y="832"/>
                  </a:lnTo>
                  <a:lnTo>
                    <a:pt x="105" y="936"/>
                  </a:lnTo>
                  <a:lnTo>
                    <a:pt x="167" y="1040"/>
                  </a:lnTo>
                  <a:lnTo>
                    <a:pt x="229" y="1102"/>
                  </a:lnTo>
                  <a:lnTo>
                    <a:pt x="313" y="1164"/>
                  </a:lnTo>
                  <a:lnTo>
                    <a:pt x="396" y="1206"/>
                  </a:lnTo>
                  <a:lnTo>
                    <a:pt x="562" y="1206"/>
                  </a:lnTo>
                  <a:lnTo>
                    <a:pt x="624" y="1164"/>
                  </a:lnTo>
                  <a:lnTo>
                    <a:pt x="708" y="1102"/>
                  </a:lnTo>
                  <a:lnTo>
                    <a:pt x="749" y="1040"/>
                  </a:lnTo>
                  <a:lnTo>
                    <a:pt x="791" y="956"/>
                  </a:lnTo>
                  <a:lnTo>
                    <a:pt x="832" y="853"/>
                  </a:lnTo>
                  <a:lnTo>
                    <a:pt x="832" y="749"/>
                  </a:lnTo>
                  <a:lnTo>
                    <a:pt x="832" y="624"/>
                  </a:lnTo>
                  <a:lnTo>
                    <a:pt x="811" y="499"/>
                  </a:lnTo>
                  <a:lnTo>
                    <a:pt x="791" y="374"/>
                  </a:lnTo>
                  <a:lnTo>
                    <a:pt x="728" y="270"/>
                  </a:lnTo>
                  <a:lnTo>
                    <a:pt x="666" y="187"/>
                  </a:lnTo>
                  <a:lnTo>
                    <a:pt x="604" y="104"/>
                  </a:lnTo>
                  <a:lnTo>
                    <a:pt x="541" y="42"/>
                  </a:lnTo>
                  <a:lnTo>
                    <a:pt x="45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8"/>
            <p:cNvSpPr/>
            <p:nvPr/>
          </p:nvSpPr>
          <p:spPr>
            <a:xfrm>
              <a:off x="6198525" y="917075"/>
              <a:ext cx="19250" cy="12475"/>
            </a:xfrm>
            <a:custGeom>
              <a:rect b="b" l="l" r="r" t="t"/>
              <a:pathLst>
                <a:path extrusionOk="0" h="499" w="770">
                  <a:moveTo>
                    <a:pt x="770" y="0"/>
                  </a:moveTo>
                  <a:lnTo>
                    <a:pt x="1" y="416"/>
                  </a:lnTo>
                  <a:lnTo>
                    <a:pt x="105" y="457"/>
                  </a:lnTo>
                  <a:lnTo>
                    <a:pt x="167" y="499"/>
                  </a:lnTo>
                  <a:lnTo>
                    <a:pt x="250" y="499"/>
                  </a:lnTo>
                  <a:lnTo>
                    <a:pt x="333" y="478"/>
                  </a:lnTo>
                  <a:lnTo>
                    <a:pt x="396" y="457"/>
                  </a:lnTo>
                  <a:lnTo>
                    <a:pt x="458" y="437"/>
                  </a:lnTo>
                  <a:lnTo>
                    <a:pt x="562" y="333"/>
                  </a:lnTo>
                  <a:lnTo>
                    <a:pt x="645" y="229"/>
                  </a:lnTo>
                  <a:lnTo>
                    <a:pt x="708" y="125"/>
                  </a:lnTo>
                  <a:lnTo>
                    <a:pt x="77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8"/>
            <p:cNvSpPr/>
            <p:nvPr/>
          </p:nvSpPr>
          <p:spPr>
            <a:xfrm>
              <a:off x="6168400" y="965925"/>
              <a:ext cx="42100" cy="59275"/>
            </a:xfrm>
            <a:custGeom>
              <a:rect b="b" l="l" r="r" t="t"/>
              <a:pathLst>
                <a:path extrusionOk="0" h="2371" w="1684">
                  <a:moveTo>
                    <a:pt x="0" y="0"/>
                  </a:moveTo>
                  <a:lnTo>
                    <a:pt x="541" y="2370"/>
                  </a:lnTo>
                  <a:lnTo>
                    <a:pt x="686" y="2370"/>
                  </a:lnTo>
                  <a:lnTo>
                    <a:pt x="852" y="2349"/>
                  </a:lnTo>
                  <a:lnTo>
                    <a:pt x="1019" y="2308"/>
                  </a:lnTo>
                  <a:lnTo>
                    <a:pt x="1164" y="2245"/>
                  </a:lnTo>
                  <a:lnTo>
                    <a:pt x="1310" y="2183"/>
                  </a:lnTo>
                  <a:lnTo>
                    <a:pt x="1434" y="2100"/>
                  </a:lnTo>
                  <a:lnTo>
                    <a:pt x="1559" y="1996"/>
                  </a:lnTo>
                  <a:lnTo>
                    <a:pt x="1684" y="1871"/>
                  </a:lnTo>
                  <a:lnTo>
                    <a:pt x="1206" y="1455"/>
                  </a:lnTo>
                  <a:lnTo>
                    <a:pt x="769" y="998"/>
                  </a:lnTo>
                  <a:lnTo>
                    <a:pt x="374" y="499"/>
                  </a:lnTo>
                  <a:lnTo>
                    <a:pt x="0" y="0"/>
                  </a:lnTo>
                  <a:close/>
                </a:path>
              </a:pathLst>
            </a:custGeom>
            <a:solidFill>
              <a:srgbClr val="ED8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8"/>
            <p:cNvSpPr/>
            <p:nvPr/>
          </p:nvSpPr>
          <p:spPr>
            <a:xfrm>
              <a:off x="6089900" y="1046475"/>
              <a:ext cx="67600" cy="21850"/>
            </a:xfrm>
            <a:custGeom>
              <a:rect b="b" l="l" r="r" t="t"/>
              <a:pathLst>
                <a:path extrusionOk="0" h="874" w="2704">
                  <a:moveTo>
                    <a:pt x="105" y="0"/>
                  </a:moveTo>
                  <a:lnTo>
                    <a:pt x="84" y="21"/>
                  </a:lnTo>
                  <a:lnTo>
                    <a:pt x="43" y="42"/>
                  </a:lnTo>
                  <a:lnTo>
                    <a:pt x="22" y="84"/>
                  </a:lnTo>
                  <a:lnTo>
                    <a:pt x="1" y="104"/>
                  </a:lnTo>
                  <a:lnTo>
                    <a:pt x="22" y="146"/>
                  </a:lnTo>
                  <a:lnTo>
                    <a:pt x="43" y="187"/>
                  </a:lnTo>
                  <a:lnTo>
                    <a:pt x="271" y="354"/>
                  </a:lnTo>
                  <a:lnTo>
                    <a:pt x="500" y="520"/>
                  </a:lnTo>
                  <a:lnTo>
                    <a:pt x="749" y="645"/>
                  </a:lnTo>
                  <a:lnTo>
                    <a:pt x="1020" y="749"/>
                  </a:lnTo>
                  <a:lnTo>
                    <a:pt x="1290" y="811"/>
                  </a:lnTo>
                  <a:lnTo>
                    <a:pt x="1560" y="853"/>
                  </a:lnTo>
                  <a:lnTo>
                    <a:pt x="1851" y="874"/>
                  </a:lnTo>
                  <a:lnTo>
                    <a:pt x="2121" y="874"/>
                  </a:lnTo>
                  <a:lnTo>
                    <a:pt x="2371" y="853"/>
                  </a:lnTo>
                  <a:lnTo>
                    <a:pt x="2620" y="790"/>
                  </a:lnTo>
                  <a:lnTo>
                    <a:pt x="2662" y="790"/>
                  </a:lnTo>
                  <a:lnTo>
                    <a:pt x="2683" y="749"/>
                  </a:lnTo>
                  <a:lnTo>
                    <a:pt x="2704" y="707"/>
                  </a:lnTo>
                  <a:lnTo>
                    <a:pt x="2704" y="666"/>
                  </a:lnTo>
                  <a:lnTo>
                    <a:pt x="2683" y="645"/>
                  </a:lnTo>
                  <a:lnTo>
                    <a:pt x="2662" y="603"/>
                  </a:lnTo>
                  <a:lnTo>
                    <a:pt x="2579" y="603"/>
                  </a:lnTo>
                  <a:lnTo>
                    <a:pt x="2267" y="666"/>
                  </a:lnTo>
                  <a:lnTo>
                    <a:pt x="1955" y="686"/>
                  </a:lnTo>
                  <a:lnTo>
                    <a:pt x="1622" y="666"/>
                  </a:lnTo>
                  <a:lnTo>
                    <a:pt x="1311" y="603"/>
                  </a:lnTo>
                  <a:lnTo>
                    <a:pt x="1020" y="520"/>
                  </a:lnTo>
                  <a:lnTo>
                    <a:pt x="708" y="395"/>
                  </a:lnTo>
                  <a:lnTo>
                    <a:pt x="438" y="229"/>
                  </a:lnTo>
                  <a:lnTo>
                    <a:pt x="167" y="42"/>
                  </a:lnTo>
                  <a:lnTo>
                    <a:pt x="146" y="21"/>
                  </a:lnTo>
                  <a:lnTo>
                    <a:pt x="10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8"/>
            <p:cNvSpPr/>
            <p:nvPr/>
          </p:nvSpPr>
          <p:spPr>
            <a:xfrm>
              <a:off x="5914250" y="1020475"/>
              <a:ext cx="88375" cy="88900"/>
            </a:xfrm>
            <a:custGeom>
              <a:rect b="b" l="l" r="r" t="t"/>
              <a:pathLst>
                <a:path extrusionOk="0" h="3556" w="3535">
                  <a:moveTo>
                    <a:pt x="1269" y="1"/>
                  </a:moveTo>
                  <a:lnTo>
                    <a:pt x="1061" y="22"/>
                  </a:lnTo>
                  <a:lnTo>
                    <a:pt x="936" y="63"/>
                  </a:lnTo>
                  <a:lnTo>
                    <a:pt x="811" y="105"/>
                  </a:lnTo>
                  <a:lnTo>
                    <a:pt x="686" y="188"/>
                  </a:lnTo>
                  <a:lnTo>
                    <a:pt x="562" y="250"/>
                  </a:lnTo>
                  <a:lnTo>
                    <a:pt x="458" y="334"/>
                  </a:lnTo>
                  <a:lnTo>
                    <a:pt x="375" y="438"/>
                  </a:lnTo>
                  <a:lnTo>
                    <a:pt x="291" y="541"/>
                  </a:lnTo>
                  <a:lnTo>
                    <a:pt x="208" y="645"/>
                  </a:lnTo>
                  <a:lnTo>
                    <a:pt x="146" y="770"/>
                  </a:lnTo>
                  <a:lnTo>
                    <a:pt x="84" y="895"/>
                  </a:lnTo>
                  <a:lnTo>
                    <a:pt x="63" y="1020"/>
                  </a:lnTo>
                  <a:lnTo>
                    <a:pt x="21" y="1144"/>
                  </a:lnTo>
                  <a:lnTo>
                    <a:pt x="0" y="1290"/>
                  </a:lnTo>
                  <a:lnTo>
                    <a:pt x="0" y="1415"/>
                  </a:lnTo>
                  <a:lnTo>
                    <a:pt x="21" y="1560"/>
                  </a:lnTo>
                  <a:lnTo>
                    <a:pt x="42" y="1706"/>
                  </a:lnTo>
                  <a:lnTo>
                    <a:pt x="84" y="1851"/>
                  </a:lnTo>
                  <a:lnTo>
                    <a:pt x="146" y="1976"/>
                  </a:lnTo>
                  <a:lnTo>
                    <a:pt x="208" y="2101"/>
                  </a:lnTo>
                  <a:lnTo>
                    <a:pt x="291" y="2225"/>
                  </a:lnTo>
                  <a:lnTo>
                    <a:pt x="479" y="2475"/>
                  </a:lnTo>
                  <a:lnTo>
                    <a:pt x="686" y="2703"/>
                  </a:lnTo>
                  <a:lnTo>
                    <a:pt x="915" y="2891"/>
                  </a:lnTo>
                  <a:lnTo>
                    <a:pt x="1165" y="3078"/>
                  </a:lnTo>
                  <a:lnTo>
                    <a:pt x="1414" y="3223"/>
                  </a:lnTo>
                  <a:lnTo>
                    <a:pt x="1705" y="3348"/>
                  </a:lnTo>
                  <a:lnTo>
                    <a:pt x="1975" y="3452"/>
                  </a:lnTo>
                  <a:lnTo>
                    <a:pt x="2287" y="3514"/>
                  </a:lnTo>
                  <a:lnTo>
                    <a:pt x="2474" y="3556"/>
                  </a:lnTo>
                  <a:lnTo>
                    <a:pt x="2661" y="3556"/>
                  </a:lnTo>
                  <a:lnTo>
                    <a:pt x="2807" y="3514"/>
                  </a:lnTo>
                  <a:lnTo>
                    <a:pt x="2952" y="3473"/>
                  </a:lnTo>
                  <a:lnTo>
                    <a:pt x="3098" y="3410"/>
                  </a:lnTo>
                  <a:lnTo>
                    <a:pt x="3202" y="3306"/>
                  </a:lnTo>
                  <a:lnTo>
                    <a:pt x="3306" y="3202"/>
                  </a:lnTo>
                  <a:lnTo>
                    <a:pt x="3389" y="3078"/>
                  </a:lnTo>
                  <a:lnTo>
                    <a:pt x="3451" y="2953"/>
                  </a:lnTo>
                  <a:lnTo>
                    <a:pt x="3493" y="2807"/>
                  </a:lnTo>
                  <a:lnTo>
                    <a:pt x="3534" y="2641"/>
                  </a:lnTo>
                  <a:lnTo>
                    <a:pt x="3534" y="2496"/>
                  </a:lnTo>
                  <a:lnTo>
                    <a:pt x="3534" y="2309"/>
                  </a:lnTo>
                  <a:lnTo>
                    <a:pt x="3514" y="2142"/>
                  </a:lnTo>
                  <a:lnTo>
                    <a:pt x="3472" y="1955"/>
                  </a:lnTo>
                  <a:lnTo>
                    <a:pt x="3410" y="1789"/>
                  </a:lnTo>
                  <a:lnTo>
                    <a:pt x="3264" y="1456"/>
                  </a:lnTo>
                  <a:lnTo>
                    <a:pt x="3056" y="1124"/>
                  </a:lnTo>
                  <a:lnTo>
                    <a:pt x="2786" y="791"/>
                  </a:lnTo>
                  <a:lnTo>
                    <a:pt x="2661" y="645"/>
                  </a:lnTo>
                  <a:lnTo>
                    <a:pt x="2495" y="500"/>
                  </a:lnTo>
                  <a:lnTo>
                    <a:pt x="2350" y="375"/>
                  </a:lnTo>
                  <a:lnTo>
                    <a:pt x="2183" y="250"/>
                  </a:lnTo>
                  <a:lnTo>
                    <a:pt x="1996" y="167"/>
                  </a:lnTo>
                  <a:lnTo>
                    <a:pt x="1830" y="84"/>
                  </a:lnTo>
                  <a:lnTo>
                    <a:pt x="1643" y="22"/>
                  </a:lnTo>
                  <a:lnTo>
                    <a:pt x="1456"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8"/>
            <p:cNvSpPr/>
            <p:nvPr/>
          </p:nvSpPr>
          <p:spPr>
            <a:xfrm>
              <a:off x="6056125" y="897325"/>
              <a:ext cx="58750" cy="31200"/>
            </a:xfrm>
            <a:custGeom>
              <a:rect b="b" l="l" r="r" t="t"/>
              <a:pathLst>
                <a:path extrusionOk="0" h="1248" w="2350">
                  <a:moveTo>
                    <a:pt x="2142" y="0"/>
                  </a:moveTo>
                  <a:lnTo>
                    <a:pt x="1892" y="21"/>
                  </a:lnTo>
                  <a:lnTo>
                    <a:pt x="1643" y="42"/>
                  </a:lnTo>
                  <a:lnTo>
                    <a:pt x="1331" y="125"/>
                  </a:lnTo>
                  <a:lnTo>
                    <a:pt x="999" y="229"/>
                  </a:lnTo>
                  <a:lnTo>
                    <a:pt x="811" y="291"/>
                  </a:lnTo>
                  <a:lnTo>
                    <a:pt x="645" y="395"/>
                  </a:lnTo>
                  <a:lnTo>
                    <a:pt x="479" y="499"/>
                  </a:lnTo>
                  <a:lnTo>
                    <a:pt x="333" y="624"/>
                  </a:lnTo>
                  <a:lnTo>
                    <a:pt x="188" y="748"/>
                  </a:lnTo>
                  <a:lnTo>
                    <a:pt x="42" y="915"/>
                  </a:lnTo>
                  <a:lnTo>
                    <a:pt x="1" y="998"/>
                  </a:lnTo>
                  <a:lnTo>
                    <a:pt x="1" y="1060"/>
                  </a:lnTo>
                  <a:lnTo>
                    <a:pt x="22" y="1143"/>
                  </a:lnTo>
                  <a:lnTo>
                    <a:pt x="84" y="1206"/>
                  </a:lnTo>
                  <a:lnTo>
                    <a:pt x="146" y="1227"/>
                  </a:lnTo>
                  <a:lnTo>
                    <a:pt x="209" y="1247"/>
                  </a:lnTo>
                  <a:lnTo>
                    <a:pt x="271" y="1227"/>
                  </a:lnTo>
                  <a:lnTo>
                    <a:pt x="333" y="1206"/>
                  </a:lnTo>
                  <a:lnTo>
                    <a:pt x="375" y="1164"/>
                  </a:lnTo>
                  <a:lnTo>
                    <a:pt x="479" y="1019"/>
                  </a:lnTo>
                  <a:lnTo>
                    <a:pt x="604" y="915"/>
                  </a:lnTo>
                  <a:lnTo>
                    <a:pt x="749" y="811"/>
                  </a:lnTo>
                  <a:lnTo>
                    <a:pt x="874" y="728"/>
                  </a:lnTo>
                  <a:lnTo>
                    <a:pt x="1019" y="644"/>
                  </a:lnTo>
                  <a:lnTo>
                    <a:pt x="1165" y="582"/>
                  </a:lnTo>
                  <a:lnTo>
                    <a:pt x="1456" y="499"/>
                  </a:lnTo>
                  <a:lnTo>
                    <a:pt x="1726" y="437"/>
                  </a:lnTo>
                  <a:lnTo>
                    <a:pt x="1934" y="416"/>
                  </a:lnTo>
                  <a:lnTo>
                    <a:pt x="2142" y="416"/>
                  </a:lnTo>
                  <a:lnTo>
                    <a:pt x="2225" y="395"/>
                  </a:lnTo>
                  <a:lnTo>
                    <a:pt x="2287" y="353"/>
                  </a:lnTo>
                  <a:lnTo>
                    <a:pt x="2329" y="291"/>
                  </a:lnTo>
                  <a:lnTo>
                    <a:pt x="2350" y="208"/>
                  </a:lnTo>
                  <a:lnTo>
                    <a:pt x="2329" y="125"/>
                  </a:lnTo>
                  <a:lnTo>
                    <a:pt x="2287" y="62"/>
                  </a:lnTo>
                  <a:lnTo>
                    <a:pt x="2225" y="21"/>
                  </a:lnTo>
                  <a:lnTo>
                    <a:pt x="214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8"/>
            <p:cNvSpPr/>
            <p:nvPr/>
          </p:nvSpPr>
          <p:spPr>
            <a:xfrm>
              <a:off x="6167350" y="858850"/>
              <a:ext cx="51475" cy="15625"/>
            </a:xfrm>
            <a:custGeom>
              <a:rect b="b" l="l" r="r" t="t"/>
              <a:pathLst>
                <a:path extrusionOk="0" h="625" w="2059">
                  <a:moveTo>
                    <a:pt x="790" y="1"/>
                  </a:moveTo>
                  <a:lnTo>
                    <a:pt x="562" y="42"/>
                  </a:lnTo>
                  <a:lnTo>
                    <a:pt x="333" y="105"/>
                  </a:lnTo>
                  <a:lnTo>
                    <a:pt x="104" y="209"/>
                  </a:lnTo>
                  <a:lnTo>
                    <a:pt x="42" y="271"/>
                  </a:lnTo>
                  <a:lnTo>
                    <a:pt x="21" y="333"/>
                  </a:lnTo>
                  <a:lnTo>
                    <a:pt x="0" y="396"/>
                  </a:lnTo>
                  <a:lnTo>
                    <a:pt x="21" y="479"/>
                  </a:lnTo>
                  <a:lnTo>
                    <a:pt x="42" y="479"/>
                  </a:lnTo>
                  <a:lnTo>
                    <a:pt x="84" y="541"/>
                  </a:lnTo>
                  <a:lnTo>
                    <a:pt x="146" y="583"/>
                  </a:lnTo>
                  <a:lnTo>
                    <a:pt x="229" y="583"/>
                  </a:lnTo>
                  <a:lnTo>
                    <a:pt x="312" y="562"/>
                  </a:lnTo>
                  <a:lnTo>
                    <a:pt x="479" y="479"/>
                  </a:lnTo>
                  <a:lnTo>
                    <a:pt x="666" y="437"/>
                  </a:lnTo>
                  <a:lnTo>
                    <a:pt x="853" y="416"/>
                  </a:lnTo>
                  <a:lnTo>
                    <a:pt x="1040" y="396"/>
                  </a:lnTo>
                  <a:lnTo>
                    <a:pt x="1227" y="416"/>
                  </a:lnTo>
                  <a:lnTo>
                    <a:pt x="1414" y="458"/>
                  </a:lnTo>
                  <a:lnTo>
                    <a:pt x="1601" y="520"/>
                  </a:lnTo>
                  <a:lnTo>
                    <a:pt x="1768" y="604"/>
                  </a:lnTo>
                  <a:lnTo>
                    <a:pt x="1830" y="624"/>
                  </a:lnTo>
                  <a:lnTo>
                    <a:pt x="1871" y="624"/>
                  </a:lnTo>
                  <a:lnTo>
                    <a:pt x="1934" y="604"/>
                  </a:lnTo>
                  <a:lnTo>
                    <a:pt x="1975" y="583"/>
                  </a:lnTo>
                  <a:lnTo>
                    <a:pt x="2017" y="562"/>
                  </a:lnTo>
                  <a:lnTo>
                    <a:pt x="2038" y="520"/>
                  </a:lnTo>
                  <a:lnTo>
                    <a:pt x="2059" y="437"/>
                  </a:lnTo>
                  <a:lnTo>
                    <a:pt x="2059" y="354"/>
                  </a:lnTo>
                  <a:lnTo>
                    <a:pt x="2017" y="292"/>
                  </a:lnTo>
                  <a:lnTo>
                    <a:pt x="1955" y="250"/>
                  </a:lnTo>
                  <a:lnTo>
                    <a:pt x="1726" y="146"/>
                  </a:lnTo>
                  <a:lnTo>
                    <a:pt x="1497" y="63"/>
                  </a:lnTo>
                  <a:lnTo>
                    <a:pt x="1269" y="21"/>
                  </a:lnTo>
                  <a:lnTo>
                    <a:pt x="104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8"/>
            <p:cNvSpPr/>
            <p:nvPr/>
          </p:nvSpPr>
          <p:spPr>
            <a:xfrm>
              <a:off x="5531725" y="4099300"/>
              <a:ext cx="55125" cy="28075"/>
            </a:xfrm>
            <a:custGeom>
              <a:rect b="b" l="l" r="r" t="t"/>
              <a:pathLst>
                <a:path extrusionOk="0" h="1123" w="2205">
                  <a:moveTo>
                    <a:pt x="375" y="187"/>
                  </a:moveTo>
                  <a:lnTo>
                    <a:pt x="853" y="208"/>
                  </a:lnTo>
                  <a:lnTo>
                    <a:pt x="1352" y="250"/>
                  </a:lnTo>
                  <a:lnTo>
                    <a:pt x="1560" y="291"/>
                  </a:lnTo>
                  <a:lnTo>
                    <a:pt x="1747" y="354"/>
                  </a:lnTo>
                  <a:lnTo>
                    <a:pt x="1893" y="416"/>
                  </a:lnTo>
                  <a:lnTo>
                    <a:pt x="1934" y="458"/>
                  </a:lnTo>
                  <a:lnTo>
                    <a:pt x="1976" y="499"/>
                  </a:lnTo>
                  <a:lnTo>
                    <a:pt x="1997" y="561"/>
                  </a:lnTo>
                  <a:lnTo>
                    <a:pt x="1976" y="645"/>
                  </a:lnTo>
                  <a:lnTo>
                    <a:pt x="1934" y="728"/>
                  </a:lnTo>
                  <a:lnTo>
                    <a:pt x="1872" y="811"/>
                  </a:lnTo>
                  <a:lnTo>
                    <a:pt x="1789" y="873"/>
                  </a:lnTo>
                  <a:lnTo>
                    <a:pt x="1706" y="894"/>
                  </a:lnTo>
                  <a:lnTo>
                    <a:pt x="1581" y="915"/>
                  </a:lnTo>
                  <a:lnTo>
                    <a:pt x="1456" y="894"/>
                  </a:lnTo>
                  <a:lnTo>
                    <a:pt x="1311" y="832"/>
                  </a:lnTo>
                  <a:lnTo>
                    <a:pt x="1144" y="769"/>
                  </a:lnTo>
                  <a:lnTo>
                    <a:pt x="957" y="645"/>
                  </a:lnTo>
                  <a:lnTo>
                    <a:pt x="770" y="520"/>
                  </a:lnTo>
                  <a:lnTo>
                    <a:pt x="583" y="374"/>
                  </a:lnTo>
                  <a:lnTo>
                    <a:pt x="375" y="187"/>
                  </a:lnTo>
                  <a:close/>
                  <a:moveTo>
                    <a:pt x="105" y="0"/>
                  </a:moveTo>
                  <a:lnTo>
                    <a:pt x="63" y="21"/>
                  </a:lnTo>
                  <a:lnTo>
                    <a:pt x="22" y="63"/>
                  </a:lnTo>
                  <a:lnTo>
                    <a:pt x="1" y="125"/>
                  </a:lnTo>
                  <a:lnTo>
                    <a:pt x="22" y="166"/>
                  </a:lnTo>
                  <a:lnTo>
                    <a:pt x="396" y="478"/>
                  </a:lnTo>
                  <a:lnTo>
                    <a:pt x="604" y="645"/>
                  </a:lnTo>
                  <a:lnTo>
                    <a:pt x="812" y="811"/>
                  </a:lnTo>
                  <a:lnTo>
                    <a:pt x="1040" y="936"/>
                  </a:lnTo>
                  <a:lnTo>
                    <a:pt x="1269" y="1040"/>
                  </a:lnTo>
                  <a:lnTo>
                    <a:pt x="1498" y="1102"/>
                  </a:lnTo>
                  <a:lnTo>
                    <a:pt x="1602" y="1123"/>
                  </a:lnTo>
                  <a:lnTo>
                    <a:pt x="1706" y="1102"/>
                  </a:lnTo>
                  <a:lnTo>
                    <a:pt x="1747" y="1102"/>
                  </a:lnTo>
                  <a:lnTo>
                    <a:pt x="1893" y="1060"/>
                  </a:lnTo>
                  <a:lnTo>
                    <a:pt x="2017" y="977"/>
                  </a:lnTo>
                  <a:lnTo>
                    <a:pt x="2101" y="873"/>
                  </a:lnTo>
                  <a:lnTo>
                    <a:pt x="2163" y="728"/>
                  </a:lnTo>
                  <a:lnTo>
                    <a:pt x="2205" y="645"/>
                  </a:lnTo>
                  <a:lnTo>
                    <a:pt x="2205" y="561"/>
                  </a:lnTo>
                  <a:lnTo>
                    <a:pt x="2184" y="458"/>
                  </a:lnTo>
                  <a:lnTo>
                    <a:pt x="2142" y="395"/>
                  </a:lnTo>
                  <a:lnTo>
                    <a:pt x="2080" y="312"/>
                  </a:lnTo>
                  <a:lnTo>
                    <a:pt x="1976" y="250"/>
                  </a:lnTo>
                  <a:lnTo>
                    <a:pt x="1851" y="187"/>
                  </a:lnTo>
                  <a:lnTo>
                    <a:pt x="1726" y="146"/>
                  </a:lnTo>
                  <a:lnTo>
                    <a:pt x="1415" y="63"/>
                  </a:lnTo>
                  <a:lnTo>
                    <a:pt x="1082" y="21"/>
                  </a:lnTo>
                  <a:lnTo>
                    <a:pt x="749"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8"/>
            <p:cNvSpPr/>
            <p:nvPr/>
          </p:nvSpPr>
          <p:spPr>
            <a:xfrm>
              <a:off x="5532250" y="4069675"/>
              <a:ext cx="47325" cy="34325"/>
            </a:xfrm>
            <a:custGeom>
              <a:rect b="b" l="l" r="r" t="t"/>
              <a:pathLst>
                <a:path extrusionOk="0" h="1373" w="1893">
                  <a:moveTo>
                    <a:pt x="1477" y="208"/>
                  </a:moveTo>
                  <a:lnTo>
                    <a:pt x="1539" y="250"/>
                  </a:lnTo>
                  <a:lnTo>
                    <a:pt x="1601" y="270"/>
                  </a:lnTo>
                  <a:lnTo>
                    <a:pt x="1643" y="333"/>
                  </a:lnTo>
                  <a:lnTo>
                    <a:pt x="1685" y="374"/>
                  </a:lnTo>
                  <a:lnTo>
                    <a:pt x="1685" y="416"/>
                  </a:lnTo>
                  <a:lnTo>
                    <a:pt x="1685" y="458"/>
                  </a:lnTo>
                  <a:lnTo>
                    <a:pt x="1601" y="582"/>
                  </a:lnTo>
                  <a:lnTo>
                    <a:pt x="1498" y="686"/>
                  </a:lnTo>
                  <a:lnTo>
                    <a:pt x="1331" y="790"/>
                  </a:lnTo>
                  <a:lnTo>
                    <a:pt x="1144" y="894"/>
                  </a:lnTo>
                  <a:lnTo>
                    <a:pt x="936" y="977"/>
                  </a:lnTo>
                  <a:lnTo>
                    <a:pt x="708" y="1060"/>
                  </a:lnTo>
                  <a:lnTo>
                    <a:pt x="500" y="1123"/>
                  </a:lnTo>
                  <a:lnTo>
                    <a:pt x="292" y="1164"/>
                  </a:lnTo>
                  <a:lnTo>
                    <a:pt x="500" y="873"/>
                  </a:lnTo>
                  <a:lnTo>
                    <a:pt x="749" y="582"/>
                  </a:lnTo>
                  <a:lnTo>
                    <a:pt x="895" y="458"/>
                  </a:lnTo>
                  <a:lnTo>
                    <a:pt x="1040" y="333"/>
                  </a:lnTo>
                  <a:lnTo>
                    <a:pt x="1186" y="250"/>
                  </a:lnTo>
                  <a:lnTo>
                    <a:pt x="1310" y="208"/>
                  </a:lnTo>
                  <a:close/>
                  <a:moveTo>
                    <a:pt x="1394" y="0"/>
                  </a:moveTo>
                  <a:lnTo>
                    <a:pt x="1269" y="21"/>
                  </a:lnTo>
                  <a:lnTo>
                    <a:pt x="1165" y="42"/>
                  </a:lnTo>
                  <a:lnTo>
                    <a:pt x="1040" y="104"/>
                  </a:lnTo>
                  <a:lnTo>
                    <a:pt x="936" y="167"/>
                  </a:lnTo>
                  <a:lnTo>
                    <a:pt x="832" y="250"/>
                  </a:lnTo>
                  <a:lnTo>
                    <a:pt x="624" y="437"/>
                  </a:lnTo>
                  <a:lnTo>
                    <a:pt x="417" y="645"/>
                  </a:lnTo>
                  <a:lnTo>
                    <a:pt x="271" y="853"/>
                  </a:lnTo>
                  <a:lnTo>
                    <a:pt x="126" y="1040"/>
                  </a:lnTo>
                  <a:lnTo>
                    <a:pt x="1" y="1227"/>
                  </a:lnTo>
                  <a:lnTo>
                    <a:pt x="1" y="1268"/>
                  </a:lnTo>
                  <a:lnTo>
                    <a:pt x="1" y="1331"/>
                  </a:lnTo>
                  <a:lnTo>
                    <a:pt x="42" y="1372"/>
                  </a:lnTo>
                  <a:lnTo>
                    <a:pt x="250" y="1372"/>
                  </a:lnTo>
                  <a:lnTo>
                    <a:pt x="458" y="1331"/>
                  </a:lnTo>
                  <a:lnTo>
                    <a:pt x="708" y="1268"/>
                  </a:lnTo>
                  <a:lnTo>
                    <a:pt x="957" y="1185"/>
                  </a:lnTo>
                  <a:lnTo>
                    <a:pt x="1207" y="1081"/>
                  </a:lnTo>
                  <a:lnTo>
                    <a:pt x="1435" y="956"/>
                  </a:lnTo>
                  <a:lnTo>
                    <a:pt x="1643" y="832"/>
                  </a:lnTo>
                  <a:lnTo>
                    <a:pt x="1789" y="686"/>
                  </a:lnTo>
                  <a:lnTo>
                    <a:pt x="1830" y="603"/>
                  </a:lnTo>
                  <a:lnTo>
                    <a:pt x="1872" y="520"/>
                  </a:lnTo>
                  <a:lnTo>
                    <a:pt x="1893" y="416"/>
                  </a:lnTo>
                  <a:lnTo>
                    <a:pt x="1872" y="291"/>
                  </a:lnTo>
                  <a:lnTo>
                    <a:pt x="1809" y="187"/>
                  </a:lnTo>
                  <a:lnTo>
                    <a:pt x="1705" y="104"/>
                  </a:lnTo>
                  <a:lnTo>
                    <a:pt x="1622" y="42"/>
                  </a:lnTo>
                  <a:lnTo>
                    <a:pt x="1518" y="21"/>
                  </a:lnTo>
                  <a:lnTo>
                    <a:pt x="1394"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8"/>
            <p:cNvSpPr/>
            <p:nvPr/>
          </p:nvSpPr>
          <p:spPr>
            <a:xfrm>
              <a:off x="6269725" y="4355500"/>
              <a:ext cx="66025" cy="27050"/>
            </a:xfrm>
            <a:custGeom>
              <a:rect b="b" l="l" r="r" t="t"/>
              <a:pathLst>
                <a:path extrusionOk="0" h="1082" w="2641">
                  <a:moveTo>
                    <a:pt x="2184" y="188"/>
                  </a:moveTo>
                  <a:lnTo>
                    <a:pt x="2184" y="209"/>
                  </a:lnTo>
                  <a:lnTo>
                    <a:pt x="2288" y="209"/>
                  </a:lnTo>
                  <a:lnTo>
                    <a:pt x="2371" y="250"/>
                  </a:lnTo>
                  <a:lnTo>
                    <a:pt x="2412" y="292"/>
                  </a:lnTo>
                  <a:lnTo>
                    <a:pt x="2433" y="354"/>
                  </a:lnTo>
                  <a:lnTo>
                    <a:pt x="2433" y="438"/>
                  </a:lnTo>
                  <a:lnTo>
                    <a:pt x="2433" y="521"/>
                  </a:lnTo>
                  <a:lnTo>
                    <a:pt x="2392" y="604"/>
                  </a:lnTo>
                  <a:lnTo>
                    <a:pt x="2329" y="666"/>
                  </a:lnTo>
                  <a:lnTo>
                    <a:pt x="2204" y="749"/>
                  </a:lnTo>
                  <a:lnTo>
                    <a:pt x="2059" y="812"/>
                  </a:lnTo>
                  <a:lnTo>
                    <a:pt x="1851" y="853"/>
                  </a:lnTo>
                  <a:lnTo>
                    <a:pt x="1622" y="874"/>
                  </a:lnTo>
                  <a:lnTo>
                    <a:pt x="1373" y="895"/>
                  </a:lnTo>
                  <a:lnTo>
                    <a:pt x="1082" y="874"/>
                  </a:lnTo>
                  <a:lnTo>
                    <a:pt x="749" y="833"/>
                  </a:lnTo>
                  <a:lnTo>
                    <a:pt x="417" y="791"/>
                  </a:lnTo>
                  <a:lnTo>
                    <a:pt x="832" y="583"/>
                  </a:lnTo>
                  <a:lnTo>
                    <a:pt x="1269" y="417"/>
                  </a:lnTo>
                  <a:lnTo>
                    <a:pt x="1726" y="271"/>
                  </a:lnTo>
                  <a:lnTo>
                    <a:pt x="2184" y="188"/>
                  </a:lnTo>
                  <a:close/>
                  <a:moveTo>
                    <a:pt x="2225" y="1"/>
                  </a:moveTo>
                  <a:lnTo>
                    <a:pt x="2059" y="22"/>
                  </a:lnTo>
                  <a:lnTo>
                    <a:pt x="1893" y="43"/>
                  </a:lnTo>
                  <a:lnTo>
                    <a:pt x="1518" y="126"/>
                  </a:lnTo>
                  <a:lnTo>
                    <a:pt x="1144" y="250"/>
                  </a:lnTo>
                  <a:lnTo>
                    <a:pt x="770" y="417"/>
                  </a:lnTo>
                  <a:lnTo>
                    <a:pt x="437" y="562"/>
                  </a:lnTo>
                  <a:lnTo>
                    <a:pt x="42" y="749"/>
                  </a:lnTo>
                  <a:lnTo>
                    <a:pt x="1" y="791"/>
                  </a:lnTo>
                  <a:lnTo>
                    <a:pt x="1" y="853"/>
                  </a:lnTo>
                  <a:lnTo>
                    <a:pt x="22" y="916"/>
                  </a:lnTo>
                  <a:lnTo>
                    <a:pt x="84" y="936"/>
                  </a:lnTo>
                  <a:lnTo>
                    <a:pt x="417" y="999"/>
                  </a:lnTo>
                  <a:lnTo>
                    <a:pt x="749" y="1040"/>
                  </a:lnTo>
                  <a:lnTo>
                    <a:pt x="1082" y="1082"/>
                  </a:lnTo>
                  <a:lnTo>
                    <a:pt x="1706" y="1082"/>
                  </a:lnTo>
                  <a:lnTo>
                    <a:pt x="1955" y="1040"/>
                  </a:lnTo>
                  <a:lnTo>
                    <a:pt x="2225" y="957"/>
                  </a:lnTo>
                  <a:lnTo>
                    <a:pt x="2454" y="833"/>
                  </a:lnTo>
                  <a:lnTo>
                    <a:pt x="2558" y="729"/>
                  </a:lnTo>
                  <a:lnTo>
                    <a:pt x="2620" y="604"/>
                  </a:lnTo>
                  <a:lnTo>
                    <a:pt x="2641" y="479"/>
                  </a:lnTo>
                  <a:lnTo>
                    <a:pt x="2641" y="334"/>
                  </a:lnTo>
                  <a:lnTo>
                    <a:pt x="2620" y="250"/>
                  </a:lnTo>
                  <a:lnTo>
                    <a:pt x="2599" y="167"/>
                  </a:lnTo>
                  <a:lnTo>
                    <a:pt x="2537" y="105"/>
                  </a:lnTo>
                  <a:lnTo>
                    <a:pt x="2475" y="63"/>
                  </a:lnTo>
                  <a:lnTo>
                    <a:pt x="2350" y="22"/>
                  </a:lnTo>
                  <a:lnTo>
                    <a:pt x="2225"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8"/>
            <p:cNvSpPr/>
            <p:nvPr/>
          </p:nvSpPr>
          <p:spPr>
            <a:xfrm>
              <a:off x="6269725" y="4330050"/>
              <a:ext cx="39525" cy="48350"/>
            </a:xfrm>
            <a:custGeom>
              <a:rect b="b" l="l" r="r" t="t"/>
              <a:pathLst>
                <a:path extrusionOk="0" h="1934" w="1581">
                  <a:moveTo>
                    <a:pt x="1311" y="208"/>
                  </a:moveTo>
                  <a:lnTo>
                    <a:pt x="1373" y="250"/>
                  </a:lnTo>
                  <a:lnTo>
                    <a:pt x="1394" y="291"/>
                  </a:lnTo>
                  <a:lnTo>
                    <a:pt x="1394" y="312"/>
                  </a:lnTo>
                  <a:lnTo>
                    <a:pt x="1394" y="375"/>
                  </a:lnTo>
                  <a:lnTo>
                    <a:pt x="1394" y="458"/>
                  </a:lnTo>
                  <a:lnTo>
                    <a:pt x="1311" y="603"/>
                  </a:lnTo>
                  <a:lnTo>
                    <a:pt x="1186" y="790"/>
                  </a:lnTo>
                  <a:lnTo>
                    <a:pt x="1040" y="977"/>
                  </a:lnTo>
                  <a:lnTo>
                    <a:pt x="853" y="1165"/>
                  </a:lnTo>
                  <a:lnTo>
                    <a:pt x="645" y="1352"/>
                  </a:lnTo>
                  <a:lnTo>
                    <a:pt x="437" y="1518"/>
                  </a:lnTo>
                  <a:lnTo>
                    <a:pt x="250" y="1643"/>
                  </a:lnTo>
                  <a:lnTo>
                    <a:pt x="271" y="1476"/>
                  </a:lnTo>
                  <a:lnTo>
                    <a:pt x="313" y="1289"/>
                  </a:lnTo>
                  <a:lnTo>
                    <a:pt x="354" y="1123"/>
                  </a:lnTo>
                  <a:lnTo>
                    <a:pt x="417" y="957"/>
                  </a:lnTo>
                  <a:lnTo>
                    <a:pt x="500" y="790"/>
                  </a:lnTo>
                  <a:lnTo>
                    <a:pt x="583" y="624"/>
                  </a:lnTo>
                  <a:lnTo>
                    <a:pt x="687" y="478"/>
                  </a:lnTo>
                  <a:lnTo>
                    <a:pt x="791" y="333"/>
                  </a:lnTo>
                  <a:lnTo>
                    <a:pt x="853" y="271"/>
                  </a:lnTo>
                  <a:lnTo>
                    <a:pt x="936" y="229"/>
                  </a:lnTo>
                  <a:lnTo>
                    <a:pt x="1019" y="208"/>
                  </a:lnTo>
                  <a:close/>
                  <a:moveTo>
                    <a:pt x="1040" y="0"/>
                  </a:moveTo>
                  <a:lnTo>
                    <a:pt x="895" y="42"/>
                  </a:lnTo>
                  <a:lnTo>
                    <a:pt x="749" y="104"/>
                  </a:lnTo>
                  <a:lnTo>
                    <a:pt x="645" y="187"/>
                  </a:lnTo>
                  <a:lnTo>
                    <a:pt x="541" y="271"/>
                  </a:lnTo>
                  <a:lnTo>
                    <a:pt x="458" y="375"/>
                  </a:lnTo>
                  <a:lnTo>
                    <a:pt x="375" y="499"/>
                  </a:lnTo>
                  <a:lnTo>
                    <a:pt x="313" y="624"/>
                  </a:lnTo>
                  <a:lnTo>
                    <a:pt x="209" y="894"/>
                  </a:lnTo>
                  <a:lnTo>
                    <a:pt x="126" y="1165"/>
                  </a:lnTo>
                  <a:lnTo>
                    <a:pt x="63" y="1414"/>
                  </a:lnTo>
                  <a:lnTo>
                    <a:pt x="22" y="1622"/>
                  </a:lnTo>
                  <a:lnTo>
                    <a:pt x="1" y="1830"/>
                  </a:lnTo>
                  <a:lnTo>
                    <a:pt x="1" y="1892"/>
                  </a:lnTo>
                  <a:lnTo>
                    <a:pt x="42" y="1913"/>
                  </a:lnTo>
                  <a:lnTo>
                    <a:pt x="105" y="1934"/>
                  </a:lnTo>
                  <a:lnTo>
                    <a:pt x="146" y="1934"/>
                  </a:lnTo>
                  <a:lnTo>
                    <a:pt x="354" y="1809"/>
                  </a:lnTo>
                  <a:lnTo>
                    <a:pt x="583" y="1643"/>
                  </a:lnTo>
                  <a:lnTo>
                    <a:pt x="832" y="1435"/>
                  </a:lnTo>
                  <a:lnTo>
                    <a:pt x="1082" y="1206"/>
                  </a:lnTo>
                  <a:lnTo>
                    <a:pt x="1290" y="957"/>
                  </a:lnTo>
                  <a:lnTo>
                    <a:pt x="1456" y="728"/>
                  </a:lnTo>
                  <a:lnTo>
                    <a:pt x="1518" y="603"/>
                  </a:lnTo>
                  <a:lnTo>
                    <a:pt x="1560" y="499"/>
                  </a:lnTo>
                  <a:lnTo>
                    <a:pt x="1581" y="395"/>
                  </a:lnTo>
                  <a:lnTo>
                    <a:pt x="1581" y="291"/>
                  </a:lnTo>
                  <a:lnTo>
                    <a:pt x="1560" y="208"/>
                  </a:lnTo>
                  <a:lnTo>
                    <a:pt x="1498" y="125"/>
                  </a:lnTo>
                  <a:lnTo>
                    <a:pt x="1435" y="84"/>
                  </a:lnTo>
                  <a:lnTo>
                    <a:pt x="1373" y="42"/>
                  </a:lnTo>
                  <a:lnTo>
                    <a:pt x="1290" y="21"/>
                  </a:lnTo>
                  <a:lnTo>
                    <a:pt x="1186" y="21"/>
                  </a:lnTo>
                  <a:lnTo>
                    <a:pt x="1040"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8"/>
            <p:cNvSpPr/>
            <p:nvPr/>
          </p:nvSpPr>
          <p:spPr>
            <a:xfrm>
              <a:off x="6103425" y="938375"/>
              <a:ext cx="19250" cy="12500"/>
            </a:xfrm>
            <a:custGeom>
              <a:rect b="b" l="l" r="r" t="t"/>
              <a:pathLst>
                <a:path extrusionOk="0" h="500" w="770">
                  <a:moveTo>
                    <a:pt x="770" y="0"/>
                  </a:moveTo>
                  <a:lnTo>
                    <a:pt x="0" y="416"/>
                  </a:lnTo>
                  <a:lnTo>
                    <a:pt x="104" y="458"/>
                  </a:lnTo>
                  <a:lnTo>
                    <a:pt x="188" y="478"/>
                  </a:lnTo>
                  <a:lnTo>
                    <a:pt x="250" y="499"/>
                  </a:lnTo>
                  <a:lnTo>
                    <a:pt x="333" y="478"/>
                  </a:lnTo>
                  <a:lnTo>
                    <a:pt x="395" y="458"/>
                  </a:lnTo>
                  <a:lnTo>
                    <a:pt x="458" y="416"/>
                  </a:lnTo>
                  <a:lnTo>
                    <a:pt x="562" y="333"/>
                  </a:lnTo>
                  <a:lnTo>
                    <a:pt x="645" y="208"/>
                  </a:lnTo>
                  <a:lnTo>
                    <a:pt x="707" y="104"/>
                  </a:lnTo>
                  <a:lnTo>
                    <a:pt x="77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8"/>
            <p:cNvSpPr/>
            <p:nvPr/>
          </p:nvSpPr>
          <p:spPr>
            <a:xfrm>
              <a:off x="5889825" y="1941425"/>
              <a:ext cx="465175" cy="48350"/>
            </a:xfrm>
            <a:custGeom>
              <a:rect b="b" l="l" r="r" t="t"/>
              <a:pathLst>
                <a:path extrusionOk="0" h="1934" w="18607">
                  <a:moveTo>
                    <a:pt x="749" y="1"/>
                  </a:moveTo>
                  <a:lnTo>
                    <a:pt x="666" y="21"/>
                  </a:lnTo>
                  <a:lnTo>
                    <a:pt x="582" y="42"/>
                  </a:lnTo>
                  <a:lnTo>
                    <a:pt x="520" y="84"/>
                  </a:lnTo>
                  <a:lnTo>
                    <a:pt x="458" y="146"/>
                  </a:lnTo>
                  <a:lnTo>
                    <a:pt x="21" y="1705"/>
                  </a:lnTo>
                  <a:lnTo>
                    <a:pt x="0" y="1747"/>
                  </a:lnTo>
                  <a:lnTo>
                    <a:pt x="0" y="1788"/>
                  </a:lnTo>
                  <a:lnTo>
                    <a:pt x="21" y="1830"/>
                  </a:lnTo>
                  <a:lnTo>
                    <a:pt x="63" y="1872"/>
                  </a:lnTo>
                  <a:lnTo>
                    <a:pt x="167" y="1913"/>
                  </a:lnTo>
                  <a:lnTo>
                    <a:pt x="291" y="1934"/>
                  </a:lnTo>
                  <a:lnTo>
                    <a:pt x="18274" y="1934"/>
                  </a:lnTo>
                  <a:lnTo>
                    <a:pt x="18357" y="1892"/>
                  </a:lnTo>
                  <a:lnTo>
                    <a:pt x="18419" y="1830"/>
                  </a:lnTo>
                  <a:lnTo>
                    <a:pt x="18440" y="1768"/>
                  </a:lnTo>
                  <a:lnTo>
                    <a:pt x="18606" y="208"/>
                  </a:lnTo>
                  <a:lnTo>
                    <a:pt x="18585" y="125"/>
                  </a:lnTo>
                  <a:lnTo>
                    <a:pt x="18523" y="63"/>
                  </a:lnTo>
                  <a:lnTo>
                    <a:pt x="18419" y="21"/>
                  </a:lnTo>
                  <a:lnTo>
                    <a:pt x="18315"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8"/>
            <p:cNvSpPr/>
            <p:nvPr/>
          </p:nvSpPr>
          <p:spPr>
            <a:xfrm>
              <a:off x="5889825" y="1941425"/>
              <a:ext cx="465175" cy="48350"/>
            </a:xfrm>
            <a:custGeom>
              <a:rect b="b" l="l" r="r" t="t"/>
              <a:pathLst>
                <a:path extrusionOk="0" fill="none" h="1934" w="18607">
                  <a:moveTo>
                    <a:pt x="458" y="146"/>
                  </a:moveTo>
                  <a:lnTo>
                    <a:pt x="21" y="1705"/>
                  </a:lnTo>
                  <a:lnTo>
                    <a:pt x="21" y="1705"/>
                  </a:lnTo>
                  <a:lnTo>
                    <a:pt x="0" y="1747"/>
                  </a:lnTo>
                  <a:lnTo>
                    <a:pt x="0" y="1788"/>
                  </a:lnTo>
                  <a:lnTo>
                    <a:pt x="21" y="1830"/>
                  </a:lnTo>
                  <a:lnTo>
                    <a:pt x="63" y="1872"/>
                  </a:lnTo>
                  <a:lnTo>
                    <a:pt x="167" y="1913"/>
                  </a:lnTo>
                  <a:lnTo>
                    <a:pt x="291" y="1934"/>
                  </a:lnTo>
                  <a:lnTo>
                    <a:pt x="18149" y="1934"/>
                  </a:lnTo>
                  <a:lnTo>
                    <a:pt x="18149" y="1934"/>
                  </a:lnTo>
                  <a:lnTo>
                    <a:pt x="18274" y="1934"/>
                  </a:lnTo>
                  <a:lnTo>
                    <a:pt x="18357" y="1892"/>
                  </a:lnTo>
                  <a:lnTo>
                    <a:pt x="18419" y="1830"/>
                  </a:lnTo>
                  <a:lnTo>
                    <a:pt x="18440" y="1768"/>
                  </a:lnTo>
                  <a:lnTo>
                    <a:pt x="18606" y="208"/>
                  </a:lnTo>
                  <a:lnTo>
                    <a:pt x="18606" y="208"/>
                  </a:lnTo>
                  <a:lnTo>
                    <a:pt x="18585" y="125"/>
                  </a:lnTo>
                  <a:lnTo>
                    <a:pt x="18523" y="63"/>
                  </a:lnTo>
                  <a:lnTo>
                    <a:pt x="18419" y="21"/>
                  </a:lnTo>
                  <a:lnTo>
                    <a:pt x="18315" y="1"/>
                  </a:lnTo>
                  <a:lnTo>
                    <a:pt x="749" y="1"/>
                  </a:lnTo>
                  <a:lnTo>
                    <a:pt x="749" y="1"/>
                  </a:lnTo>
                  <a:lnTo>
                    <a:pt x="666" y="21"/>
                  </a:lnTo>
                  <a:lnTo>
                    <a:pt x="582" y="42"/>
                  </a:lnTo>
                  <a:lnTo>
                    <a:pt x="520" y="84"/>
                  </a:lnTo>
                  <a:lnTo>
                    <a:pt x="458" y="14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8"/>
            <p:cNvSpPr/>
            <p:nvPr/>
          </p:nvSpPr>
          <p:spPr>
            <a:xfrm>
              <a:off x="5889825" y="1941425"/>
              <a:ext cx="61875" cy="48350"/>
            </a:xfrm>
            <a:custGeom>
              <a:rect b="b" l="l" r="r" t="t"/>
              <a:pathLst>
                <a:path extrusionOk="0" h="1934" w="2475">
                  <a:moveTo>
                    <a:pt x="728" y="1"/>
                  </a:moveTo>
                  <a:lnTo>
                    <a:pt x="645" y="21"/>
                  </a:lnTo>
                  <a:lnTo>
                    <a:pt x="582" y="42"/>
                  </a:lnTo>
                  <a:lnTo>
                    <a:pt x="520" y="84"/>
                  </a:lnTo>
                  <a:lnTo>
                    <a:pt x="458" y="146"/>
                  </a:lnTo>
                  <a:lnTo>
                    <a:pt x="21" y="1705"/>
                  </a:lnTo>
                  <a:lnTo>
                    <a:pt x="0" y="1747"/>
                  </a:lnTo>
                  <a:lnTo>
                    <a:pt x="21" y="1830"/>
                  </a:lnTo>
                  <a:lnTo>
                    <a:pt x="84" y="1892"/>
                  </a:lnTo>
                  <a:lnTo>
                    <a:pt x="187" y="1913"/>
                  </a:lnTo>
                  <a:lnTo>
                    <a:pt x="291" y="1934"/>
                  </a:lnTo>
                  <a:lnTo>
                    <a:pt x="2266" y="1934"/>
                  </a:lnTo>
                  <a:lnTo>
                    <a:pt x="2474" y="1"/>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8"/>
            <p:cNvSpPr/>
            <p:nvPr/>
          </p:nvSpPr>
          <p:spPr>
            <a:xfrm>
              <a:off x="5889825" y="1941425"/>
              <a:ext cx="61875" cy="48350"/>
            </a:xfrm>
            <a:custGeom>
              <a:rect b="b" l="l" r="r" t="t"/>
              <a:pathLst>
                <a:path extrusionOk="0" fill="none" h="1934" w="2475">
                  <a:moveTo>
                    <a:pt x="728" y="1"/>
                  </a:moveTo>
                  <a:lnTo>
                    <a:pt x="728" y="1"/>
                  </a:lnTo>
                  <a:lnTo>
                    <a:pt x="645" y="21"/>
                  </a:lnTo>
                  <a:lnTo>
                    <a:pt x="582" y="42"/>
                  </a:lnTo>
                  <a:lnTo>
                    <a:pt x="520" y="84"/>
                  </a:lnTo>
                  <a:lnTo>
                    <a:pt x="458" y="146"/>
                  </a:lnTo>
                  <a:lnTo>
                    <a:pt x="21" y="1705"/>
                  </a:lnTo>
                  <a:lnTo>
                    <a:pt x="21" y="1705"/>
                  </a:lnTo>
                  <a:lnTo>
                    <a:pt x="0" y="1747"/>
                  </a:lnTo>
                  <a:lnTo>
                    <a:pt x="0" y="1747"/>
                  </a:lnTo>
                  <a:lnTo>
                    <a:pt x="21" y="1830"/>
                  </a:lnTo>
                  <a:lnTo>
                    <a:pt x="84" y="1892"/>
                  </a:lnTo>
                  <a:lnTo>
                    <a:pt x="187" y="1913"/>
                  </a:lnTo>
                  <a:lnTo>
                    <a:pt x="291" y="1934"/>
                  </a:lnTo>
                  <a:lnTo>
                    <a:pt x="2266" y="1934"/>
                  </a:lnTo>
                  <a:lnTo>
                    <a:pt x="2474" y="1"/>
                  </a:lnTo>
                  <a:lnTo>
                    <a:pt x="749" y="1"/>
                  </a:lnTo>
                  <a:lnTo>
                    <a:pt x="749" y="1"/>
                  </a:lnTo>
                  <a:lnTo>
                    <a:pt x="72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8"/>
            <p:cNvSpPr/>
            <p:nvPr/>
          </p:nvSpPr>
          <p:spPr>
            <a:xfrm>
              <a:off x="6316500" y="1973650"/>
              <a:ext cx="13550" cy="16125"/>
            </a:xfrm>
            <a:custGeom>
              <a:rect b="b" l="l" r="r" t="t"/>
              <a:pathLst>
                <a:path extrusionOk="0" h="645" w="542">
                  <a:moveTo>
                    <a:pt x="63" y="0"/>
                  </a:moveTo>
                  <a:lnTo>
                    <a:pt x="1" y="645"/>
                  </a:lnTo>
                  <a:lnTo>
                    <a:pt x="541" y="645"/>
                  </a:lnTo>
                  <a:lnTo>
                    <a:pt x="63" y="0"/>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8"/>
            <p:cNvSpPr/>
            <p:nvPr/>
          </p:nvSpPr>
          <p:spPr>
            <a:xfrm>
              <a:off x="6316500" y="1973650"/>
              <a:ext cx="13550" cy="16125"/>
            </a:xfrm>
            <a:custGeom>
              <a:rect b="b" l="l" r="r" t="t"/>
              <a:pathLst>
                <a:path extrusionOk="0" fill="none" h="645" w="542">
                  <a:moveTo>
                    <a:pt x="63" y="0"/>
                  </a:moveTo>
                  <a:lnTo>
                    <a:pt x="1" y="645"/>
                  </a:lnTo>
                  <a:lnTo>
                    <a:pt x="541" y="645"/>
                  </a:lnTo>
                  <a:lnTo>
                    <a:pt x="6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8"/>
            <p:cNvSpPr/>
            <p:nvPr/>
          </p:nvSpPr>
          <p:spPr>
            <a:xfrm>
              <a:off x="6141875" y="1941425"/>
              <a:ext cx="158550" cy="48350"/>
            </a:xfrm>
            <a:custGeom>
              <a:rect b="b" l="l" r="r" t="t"/>
              <a:pathLst>
                <a:path extrusionOk="0" h="1934" w="6342">
                  <a:moveTo>
                    <a:pt x="209" y="1"/>
                  </a:moveTo>
                  <a:lnTo>
                    <a:pt x="1" y="1934"/>
                  </a:lnTo>
                  <a:lnTo>
                    <a:pt x="6154" y="1934"/>
                  </a:lnTo>
                  <a:lnTo>
                    <a:pt x="6341" y="292"/>
                  </a:lnTo>
                  <a:lnTo>
                    <a:pt x="6133" y="1"/>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8"/>
            <p:cNvSpPr/>
            <p:nvPr/>
          </p:nvSpPr>
          <p:spPr>
            <a:xfrm>
              <a:off x="6141875" y="1941425"/>
              <a:ext cx="158550" cy="48350"/>
            </a:xfrm>
            <a:custGeom>
              <a:rect b="b" l="l" r="r" t="t"/>
              <a:pathLst>
                <a:path extrusionOk="0" fill="none" h="1934" w="6342">
                  <a:moveTo>
                    <a:pt x="6133" y="1"/>
                  </a:moveTo>
                  <a:lnTo>
                    <a:pt x="209" y="1"/>
                  </a:lnTo>
                  <a:lnTo>
                    <a:pt x="1" y="1934"/>
                  </a:lnTo>
                  <a:lnTo>
                    <a:pt x="6154" y="1934"/>
                  </a:lnTo>
                  <a:lnTo>
                    <a:pt x="6341" y="292"/>
                  </a:lnTo>
                  <a:lnTo>
                    <a:pt x="6133"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8"/>
            <p:cNvSpPr/>
            <p:nvPr/>
          </p:nvSpPr>
          <p:spPr>
            <a:xfrm>
              <a:off x="5967250" y="1941425"/>
              <a:ext cx="159575" cy="48350"/>
            </a:xfrm>
            <a:custGeom>
              <a:rect b="b" l="l" r="r" t="t"/>
              <a:pathLst>
                <a:path extrusionOk="0" h="1934" w="6383">
                  <a:moveTo>
                    <a:pt x="209" y="1"/>
                  </a:moveTo>
                  <a:lnTo>
                    <a:pt x="1" y="1934"/>
                  </a:lnTo>
                  <a:lnTo>
                    <a:pt x="6175" y="1934"/>
                  </a:lnTo>
                  <a:lnTo>
                    <a:pt x="6383" y="1"/>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8"/>
            <p:cNvSpPr/>
            <p:nvPr/>
          </p:nvSpPr>
          <p:spPr>
            <a:xfrm>
              <a:off x="5967250" y="1941425"/>
              <a:ext cx="159575" cy="48350"/>
            </a:xfrm>
            <a:custGeom>
              <a:rect b="b" l="l" r="r" t="t"/>
              <a:pathLst>
                <a:path extrusionOk="0" fill="none" h="1934" w="6383">
                  <a:moveTo>
                    <a:pt x="6383" y="1"/>
                  </a:moveTo>
                  <a:lnTo>
                    <a:pt x="209" y="1"/>
                  </a:lnTo>
                  <a:lnTo>
                    <a:pt x="1" y="1934"/>
                  </a:lnTo>
                  <a:lnTo>
                    <a:pt x="6175" y="1934"/>
                  </a:lnTo>
                  <a:lnTo>
                    <a:pt x="6383"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8"/>
            <p:cNvSpPr/>
            <p:nvPr/>
          </p:nvSpPr>
          <p:spPr>
            <a:xfrm>
              <a:off x="5945950" y="1938300"/>
              <a:ext cx="26525" cy="55650"/>
            </a:xfrm>
            <a:custGeom>
              <a:rect b="b" l="l" r="r" t="t"/>
              <a:pathLst>
                <a:path extrusionOk="0" h="2226" w="1061">
                  <a:moveTo>
                    <a:pt x="333" y="1"/>
                  </a:moveTo>
                  <a:lnTo>
                    <a:pt x="292" y="22"/>
                  </a:lnTo>
                  <a:lnTo>
                    <a:pt x="250" y="63"/>
                  </a:lnTo>
                  <a:lnTo>
                    <a:pt x="229" y="105"/>
                  </a:lnTo>
                  <a:lnTo>
                    <a:pt x="1" y="2121"/>
                  </a:lnTo>
                  <a:lnTo>
                    <a:pt x="21" y="2163"/>
                  </a:lnTo>
                  <a:lnTo>
                    <a:pt x="42" y="2204"/>
                  </a:lnTo>
                  <a:lnTo>
                    <a:pt x="104" y="2225"/>
                  </a:lnTo>
                  <a:lnTo>
                    <a:pt x="707" y="2225"/>
                  </a:lnTo>
                  <a:lnTo>
                    <a:pt x="770" y="2204"/>
                  </a:lnTo>
                  <a:lnTo>
                    <a:pt x="811" y="2163"/>
                  </a:lnTo>
                  <a:lnTo>
                    <a:pt x="832" y="2121"/>
                  </a:lnTo>
                  <a:lnTo>
                    <a:pt x="1061" y="105"/>
                  </a:lnTo>
                  <a:lnTo>
                    <a:pt x="1061" y="63"/>
                  </a:lnTo>
                  <a:lnTo>
                    <a:pt x="1019" y="22"/>
                  </a:lnTo>
                  <a:lnTo>
                    <a:pt x="978"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8"/>
            <p:cNvSpPr/>
            <p:nvPr/>
          </p:nvSpPr>
          <p:spPr>
            <a:xfrm>
              <a:off x="5945950" y="1938300"/>
              <a:ext cx="26525" cy="55650"/>
            </a:xfrm>
            <a:custGeom>
              <a:rect b="b" l="l" r="r" t="t"/>
              <a:pathLst>
                <a:path extrusionOk="0" fill="none" h="2226" w="1061">
                  <a:moveTo>
                    <a:pt x="645" y="2225"/>
                  </a:moveTo>
                  <a:lnTo>
                    <a:pt x="167" y="2225"/>
                  </a:lnTo>
                  <a:lnTo>
                    <a:pt x="167" y="2225"/>
                  </a:lnTo>
                  <a:lnTo>
                    <a:pt x="104" y="2225"/>
                  </a:lnTo>
                  <a:lnTo>
                    <a:pt x="42" y="2204"/>
                  </a:lnTo>
                  <a:lnTo>
                    <a:pt x="21" y="2163"/>
                  </a:lnTo>
                  <a:lnTo>
                    <a:pt x="1" y="2121"/>
                  </a:lnTo>
                  <a:lnTo>
                    <a:pt x="229" y="105"/>
                  </a:lnTo>
                  <a:lnTo>
                    <a:pt x="229" y="105"/>
                  </a:lnTo>
                  <a:lnTo>
                    <a:pt x="250" y="63"/>
                  </a:lnTo>
                  <a:lnTo>
                    <a:pt x="292" y="22"/>
                  </a:lnTo>
                  <a:lnTo>
                    <a:pt x="333" y="1"/>
                  </a:lnTo>
                  <a:lnTo>
                    <a:pt x="416" y="1"/>
                  </a:lnTo>
                  <a:lnTo>
                    <a:pt x="915" y="1"/>
                  </a:lnTo>
                  <a:lnTo>
                    <a:pt x="915" y="1"/>
                  </a:lnTo>
                  <a:lnTo>
                    <a:pt x="978" y="1"/>
                  </a:lnTo>
                  <a:lnTo>
                    <a:pt x="1019" y="22"/>
                  </a:lnTo>
                  <a:lnTo>
                    <a:pt x="1061" y="63"/>
                  </a:lnTo>
                  <a:lnTo>
                    <a:pt x="1061" y="105"/>
                  </a:lnTo>
                  <a:lnTo>
                    <a:pt x="832" y="2121"/>
                  </a:lnTo>
                  <a:lnTo>
                    <a:pt x="832" y="2121"/>
                  </a:lnTo>
                  <a:lnTo>
                    <a:pt x="811" y="2163"/>
                  </a:lnTo>
                  <a:lnTo>
                    <a:pt x="770" y="2204"/>
                  </a:lnTo>
                  <a:lnTo>
                    <a:pt x="707" y="2225"/>
                  </a:lnTo>
                  <a:lnTo>
                    <a:pt x="645" y="222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8"/>
            <p:cNvSpPr/>
            <p:nvPr/>
          </p:nvSpPr>
          <p:spPr>
            <a:xfrm>
              <a:off x="5945950" y="1938300"/>
              <a:ext cx="26525" cy="55650"/>
            </a:xfrm>
            <a:custGeom>
              <a:rect b="b" l="l" r="r" t="t"/>
              <a:pathLst>
                <a:path extrusionOk="0" h="2226" w="1061">
                  <a:moveTo>
                    <a:pt x="333" y="1"/>
                  </a:moveTo>
                  <a:lnTo>
                    <a:pt x="292" y="22"/>
                  </a:lnTo>
                  <a:lnTo>
                    <a:pt x="250" y="63"/>
                  </a:lnTo>
                  <a:lnTo>
                    <a:pt x="229" y="105"/>
                  </a:lnTo>
                  <a:lnTo>
                    <a:pt x="1" y="2121"/>
                  </a:lnTo>
                  <a:lnTo>
                    <a:pt x="1" y="2142"/>
                  </a:lnTo>
                  <a:lnTo>
                    <a:pt x="21" y="2163"/>
                  </a:lnTo>
                  <a:lnTo>
                    <a:pt x="63" y="2204"/>
                  </a:lnTo>
                  <a:lnTo>
                    <a:pt x="104" y="2225"/>
                  </a:lnTo>
                  <a:lnTo>
                    <a:pt x="707" y="2225"/>
                  </a:lnTo>
                  <a:lnTo>
                    <a:pt x="770" y="2204"/>
                  </a:lnTo>
                  <a:lnTo>
                    <a:pt x="811" y="2163"/>
                  </a:lnTo>
                  <a:lnTo>
                    <a:pt x="832" y="2121"/>
                  </a:lnTo>
                  <a:lnTo>
                    <a:pt x="1061" y="105"/>
                  </a:lnTo>
                  <a:lnTo>
                    <a:pt x="1061" y="63"/>
                  </a:lnTo>
                  <a:lnTo>
                    <a:pt x="1019" y="22"/>
                  </a:lnTo>
                  <a:lnTo>
                    <a:pt x="978" y="1"/>
                  </a:lnTo>
                  <a:close/>
                </a:path>
              </a:pathLst>
            </a:custGeom>
            <a:solidFill>
              <a:srgbClr val="A3A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8"/>
            <p:cNvSpPr/>
            <p:nvPr/>
          </p:nvSpPr>
          <p:spPr>
            <a:xfrm>
              <a:off x="5945950" y="1938300"/>
              <a:ext cx="26525" cy="55650"/>
            </a:xfrm>
            <a:custGeom>
              <a:rect b="b" l="l" r="r" t="t"/>
              <a:pathLst>
                <a:path extrusionOk="0" fill="none" h="2226" w="1061">
                  <a:moveTo>
                    <a:pt x="915" y="1"/>
                  </a:moveTo>
                  <a:lnTo>
                    <a:pt x="416" y="1"/>
                  </a:lnTo>
                  <a:lnTo>
                    <a:pt x="416" y="1"/>
                  </a:lnTo>
                  <a:lnTo>
                    <a:pt x="333" y="1"/>
                  </a:lnTo>
                  <a:lnTo>
                    <a:pt x="292" y="22"/>
                  </a:lnTo>
                  <a:lnTo>
                    <a:pt x="250" y="63"/>
                  </a:lnTo>
                  <a:lnTo>
                    <a:pt x="229" y="105"/>
                  </a:lnTo>
                  <a:lnTo>
                    <a:pt x="1" y="2121"/>
                  </a:lnTo>
                  <a:lnTo>
                    <a:pt x="1" y="2121"/>
                  </a:lnTo>
                  <a:lnTo>
                    <a:pt x="1" y="2142"/>
                  </a:lnTo>
                  <a:lnTo>
                    <a:pt x="1" y="2142"/>
                  </a:lnTo>
                  <a:lnTo>
                    <a:pt x="21" y="2163"/>
                  </a:lnTo>
                  <a:lnTo>
                    <a:pt x="63" y="2204"/>
                  </a:lnTo>
                  <a:lnTo>
                    <a:pt x="104" y="2225"/>
                  </a:lnTo>
                  <a:lnTo>
                    <a:pt x="167" y="2225"/>
                  </a:lnTo>
                  <a:lnTo>
                    <a:pt x="645" y="2225"/>
                  </a:lnTo>
                  <a:lnTo>
                    <a:pt x="645" y="2225"/>
                  </a:lnTo>
                  <a:lnTo>
                    <a:pt x="707" y="2225"/>
                  </a:lnTo>
                  <a:lnTo>
                    <a:pt x="770" y="2204"/>
                  </a:lnTo>
                  <a:lnTo>
                    <a:pt x="811" y="2163"/>
                  </a:lnTo>
                  <a:lnTo>
                    <a:pt x="832" y="2121"/>
                  </a:lnTo>
                  <a:lnTo>
                    <a:pt x="1061" y="105"/>
                  </a:lnTo>
                  <a:lnTo>
                    <a:pt x="1061" y="105"/>
                  </a:lnTo>
                  <a:lnTo>
                    <a:pt x="1061" y="105"/>
                  </a:lnTo>
                  <a:lnTo>
                    <a:pt x="1061" y="105"/>
                  </a:lnTo>
                  <a:lnTo>
                    <a:pt x="1061" y="63"/>
                  </a:lnTo>
                  <a:lnTo>
                    <a:pt x="1019" y="22"/>
                  </a:lnTo>
                  <a:lnTo>
                    <a:pt x="978" y="1"/>
                  </a:lnTo>
                  <a:lnTo>
                    <a:pt x="9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8"/>
            <p:cNvSpPr/>
            <p:nvPr/>
          </p:nvSpPr>
          <p:spPr>
            <a:xfrm>
              <a:off x="6295725" y="1938300"/>
              <a:ext cx="26000" cy="55650"/>
            </a:xfrm>
            <a:custGeom>
              <a:rect b="b" l="l" r="r" t="t"/>
              <a:pathLst>
                <a:path extrusionOk="0" h="2226" w="1040">
                  <a:moveTo>
                    <a:pt x="333" y="1"/>
                  </a:moveTo>
                  <a:lnTo>
                    <a:pt x="291" y="22"/>
                  </a:lnTo>
                  <a:lnTo>
                    <a:pt x="250" y="63"/>
                  </a:lnTo>
                  <a:lnTo>
                    <a:pt x="229" y="105"/>
                  </a:lnTo>
                  <a:lnTo>
                    <a:pt x="0" y="2121"/>
                  </a:lnTo>
                  <a:lnTo>
                    <a:pt x="21" y="2163"/>
                  </a:lnTo>
                  <a:lnTo>
                    <a:pt x="42" y="2204"/>
                  </a:lnTo>
                  <a:lnTo>
                    <a:pt x="104" y="2225"/>
                  </a:lnTo>
                  <a:lnTo>
                    <a:pt x="666" y="2225"/>
                  </a:lnTo>
                  <a:lnTo>
                    <a:pt x="728" y="2204"/>
                  </a:lnTo>
                  <a:lnTo>
                    <a:pt x="790" y="2163"/>
                  </a:lnTo>
                  <a:lnTo>
                    <a:pt x="811" y="2121"/>
                  </a:lnTo>
                  <a:lnTo>
                    <a:pt x="1040" y="105"/>
                  </a:lnTo>
                  <a:lnTo>
                    <a:pt x="1019" y="63"/>
                  </a:lnTo>
                  <a:lnTo>
                    <a:pt x="998" y="22"/>
                  </a:lnTo>
                  <a:lnTo>
                    <a:pt x="936"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8"/>
            <p:cNvSpPr/>
            <p:nvPr/>
          </p:nvSpPr>
          <p:spPr>
            <a:xfrm>
              <a:off x="6295725" y="1938300"/>
              <a:ext cx="26000" cy="55650"/>
            </a:xfrm>
            <a:custGeom>
              <a:rect b="b" l="l" r="r" t="t"/>
              <a:pathLst>
                <a:path extrusionOk="0" fill="none" h="2226" w="1040">
                  <a:moveTo>
                    <a:pt x="603" y="2225"/>
                  </a:moveTo>
                  <a:lnTo>
                    <a:pt x="167" y="2225"/>
                  </a:lnTo>
                  <a:lnTo>
                    <a:pt x="167" y="2225"/>
                  </a:lnTo>
                  <a:lnTo>
                    <a:pt x="104" y="2225"/>
                  </a:lnTo>
                  <a:lnTo>
                    <a:pt x="42" y="2204"/>
                  </a:lnTo>
                  <a:lnTo>
                    <a:pt x="21" y="2163"/>
                  </a:lnTo>
                  <a:lnTo>
                    <a:pt x="0" y="2121"/>
                  </a:lnTo>
                  <a:lnTo>
                    <a:pt x="229" y="105"/>
                  </a:lnTo>
                  <a:lnTo>
                    <a:pt x="229" y="105"/>
                  </a:lnTo>
                  <a:lnTo>
                    <a:pt x="250" y="63"/>
                  </a:lnTo>
                  <a:lnTo>
                    <a:pt x="291" y="22"/>
                  </a:lnTo>
                  <a:lnTo>
                    <a:pt x="333" y="1"/>
                  </a:lnTo>
                  <a:lnTo>
                    <a:pt x="416" y="1"/>
                  </a:lnTo>
                  <a:lnTo>
                    <a:pt x="873" y="1"/>
                  </a:lnTo>
                  <a:lnTo>
                    <a:pt x="873" y="1"/>
                  </a:lnTo>
                  <a:lnTo>
                    <a:pt x="936" y="1"/>
                  </a:lnTo>
                  <a:lnTo>
                    <a:pt x="998" y="22"/>
                  </a:lnTo>
                  <a:lnTo>
                    <a:pt x="1019" y="63"/>
                  </a:lnTo>
                  <a:lnTo>
                    <a:pt x="1040" y="105"/>
                  </a:lnTo>
                  <a:lnTo>
                    <a:pt x="811" y="2121"/>
                  </a:lnTo>
                  <a:lnTo>
                    <a:pt x="811" y="2121"/>
                  </a:lnTo>
                  <a:lnTo>
                    <a:pt x="790" y="2163"/>
                  </a:lnTo>
                  <a:lnTo>
                    <a:pt x="728" y="2204"/>
                  </a:lnTo>
                  <a:lnTo>
                    <a:pt x="666" y="2225"/>
                  </a:lnTo>
                  <a:lnTo>
                    <a:pt x="603" y="222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8"/>
            <p:cNvSpPr/>
            <p:nvPr/>
          </p:nvSpPr>
          <p:spPr>
            <a:xfrm>
              <a:off x="6295725" y="1948700"/>
              <a:ext cx="22375" cy="45250"/>
            </a:xfrm>
            <a:custGeom>
              <a:rect b="b" l="l" r="r" t="t"/>
              <a:pathLst>
                <a:path extrusionOk="0" h="1810" w="895">
                  <a:moveTo>
                    <a:pt x="187" y="1"/>
                  </a:moveTo>
                  <a:lnTo>
                    <a:pt x="0" y="1705"/>
                  </a:lnTo>
                  <a:lnTo>
                    <a:pt x="21" y="1747"/>
                  </a:lnTo>
                  <a:lnTo>
                    <a:pt x="42" y="1788"/>
                  </a:lnTo>
                  <a:lnTo>
                    <a:pt x="104" y="1809"/>
                  </a:lnTo>
                  <a:lnTo>
                    <a:pt x="666" y="1809"/>
                  </a:lnTo>
                  <a:lnTo>
                    <a:pt x="728" y="1788"/>
                  </a:lnTo>
                  <a:lnTo>
                    <a:pt x="790" y="1747"/>
                  </a:lnTo>
                  <a:lnTo>
                    <a:pt x="811" y="1705"/>
                  </a:lnTo>
                  <a:lnTo>
                    <a:pt x="894" y="998"/>
                  </a:lnTo>
                  <a:lnTo>
                    <a:pt x="187" y="1"/>
                  </a:lnTo>
                  <a:close/>
                </a:path>
              </a:pathLst>
            </a:custGeom>
            <a:solidFill>
              <a:srgbClr val="A3A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8"/>
            <p:cNvSpPr/>
            <p:nvPr/>
          </p:nvSpPr>
          <p:spPr>
            <a:xfrm>
              <a:off x="6295725" y="1948700"/>
              <a:ext cx="22375" cy="45250"/>
            </a:xfrm>
            <a:custGeom>
              <a:rect b="b" l="l" r="r" t="t"/>
              <a:pathLst>
                <a:path extrusionOk="0" fill="none" h="1810" w="895">
                  <a:moveTo>
                    <a:pt x="187" y="1"/>
                  </a:moveTo>
                  <a:lnTo>
                    <a:pt x="0" y="1705"/>
                  </a:lnTo>
                  <a:lnTo>
                    <a:pt x="0" y="1705"/>
                  </a:lnTo>
                  <a:lnTo>
                    <a:pt x="0" y="1705"/>
                  </a:lnTo>
                  <a:lnTo>
                    <a:pt x="0" y="1705"/>
                  </a:lnTo>
                  <a:lnTo>
                    <a:pt x="21" y="1747"/>
                  </a:lnTo>
                  <a:lnTo>
                    <a:pt x="42" y="1788"/>
                  </a:lnTo>
                  <a:lnTo>
                    <a:pt x="104" y="1809"/>
                  </a:lnTo>
                  <a:lnTo>
                    <a:pt x="167" y="1809"/>
                  </a:lnTo>
                  <a:lnTo>
                    <a:pt x="603" y="1809"/>
                  </a:lnTo>
                  <a:lnTo>
                    <a:pt x="603" y="1809"/>
                  </a:lnTo>
                  <a:lnTo>
                    <a:pt x="666" y="1809"/>
                  </a:lnTo>
                  <a:lnTo>
                    <a:pt x="728" y="1788"/>
                  </a:lnTo>
                  <a:lnTo>
                    <a:pt x="790" y="1747"/>
                  </a:lnTo>
                  <a:lnTo>
                    <a:pt x="811" y="1705"/>
                  </a:lnTo>
                  <a:lnTo>
                    <a:pt x="894" y="998"/>
                  </a:lnTo>
                  <a:lnTo>
                    <a:pt x="18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8"/>
            <p:cNvSpPr/>
            <p:nvPr/>
          </p:nvSpPr>
          <p:spPr>
            <a:xfrm>
              <a:off x="6121100" y="1938300"/>
              <a:ext cx="26000" cy="55650"/>
            </a:xfrm>
            <a:custGeom>
              <a:rect b="b" l="l" r="r" t="t"/>
              <a:pathLst>
                <a:path extrusionOk="0" h="2226" w="1040">
                  <a:moveTo>
                    <a:pt x="354" y="1"/>
                  </a:moveTo>
                  <a:lnTo>
                    <a:pt x="291" y="22"/>
                  </a:lnTo>
                  <a:lnTo>
                    <a:pt x="250" y="63"/>
                  </a:lnTo>
                  <a:lnTo>
                    <a:pt x="229" y="105"/>
                  </a:lnTo>
                  <a:lnTo>
                    <a:pt x="0" y="2121"/>
                  </a:lnTo>
                  <a:lnTo>
                    <a:pt x="21" y="2163"/>
                  </a:lnTo>
                  <a:lnTo>
                    <a:pt x="42" y="2204"/>
                  </a:lnTo>
                  <a:lnTo>
                    <a:pt x="104" y="2225"/>
                  </a:lnTo>
                  <a:lnTo>
                    <a:pt x="707" y="2225"/>
                  </a:lnTo>
                  <a:lnTo>
                    <a:pt x="769" y="2204"/>
                  </a:lnTo>
                  <a:lnTo>
                    <a:pt x="811" y="2163"/>
                  </a:lnTo>
                  <a:lnTo>
                    <a:pt x="832" y="2121"/>
                  </a:lnTo>
                  <a:lnTo>
                    <a:pt x="1040" y="105"/>
                  </a:lnTo>
                  <a:lnTo>
                    <a:pt x="1040" y="63"/>
                  </a:lnTo>
                  <a:lnTo>
                    <a:pt x="998" y="22"/>
                  </a:lnTo>
                  <a:lnTo>
                    <a:pt x="957"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8"/>
            <p:cNvSpPr/>
            <p:nvPr/>
          </p:nvSpPr>
          <p:spPr>
            <a:xfrm>
              <a:off x="6121100" y="1938300"/>
              <a:ext cx="26000" cy="55650"/>
            </a:xfrm>
            <a:custGeom>
              <a:rect b="b" l="l" r="r" t="t"/>
              <a:pathLst>
                <a:path extrusionOk="0" fill="none" h="2226" w="1040">
                  <a:moveTo>
                    <a:pt x="645" y="2225"/>
                  </a:moveTo>
                  <a:lnTo>
                    <a:pt x="167" y="2225"/>
                  </a:lnTo>
                  <a:lnTo>
                    <a:pt x="167" y="2225"/>
                  </a:lnTo>
                  <a:lnTo>
                    <a:pt x="104" y="2225"/>
                  </a:lnTo>
                  <a:lnTo>
                    <a:pt x="42" y="2204"/>
                  </a:lnTo>
                  <a:lnTo>
                    <a:pt x="21" y="2163"/>
                  </a:lnTo>
                  <a:lnTo>
                    <a:pt x="0" y="2121"/>
                  </a:lnTo>
                  <a:lnTo>
                    <a:pt x="229" y="105"/>
                  </a:lnTo>
                  <a:lnTo>
                    <a:pt x="229" y="105"/>
                  </a:lnTo>
                  <a:lnTo>
                    <a:pt x="250" y="63"/>
                  </a:lnTo>
                  <a:lnTo>
                    <a:pt x="291" y="22"/>
                  </a:lnTo>
                  <a:lnTo>
                    <a:pt x="354" y="1"/>
                  </a:lnTo>
                  <a:lnTo>
                    <a:pt x="416" y="1"/>
                  </a:lnTo>
                  <a:lnTo>
                    <a:pt x="894" y="1"/>
                  </a:lnTo>
                  <a:lnTo>
                    <a:pt x="894" y="1"/>
                  </a:lnTo>
                  <a:lnTo>
                    <a:pt x="957" y="1"/>
                  </a:lnTo>
                  <a:lnTo>
                    <a:pt x="998" y="22"/>
                  </a:lnTo>
                  <a:lnTo>
                    <a:pt x="1040" y="63"/>
                  </a:lnTo>
                  <a:lnTo>
                    <a:pt x="1040" y="105"/>
                  </a:lnTo>
                  <a:lnTo>
                    <a:pt x="832" y="2121"/>
                  </a:lnTo>
                  <a:lnTo>
                    <a:pt x="832" y="2121"/>
                  </a:lnTo>
                  <a:lnTo>
                    <a:pt x="811" y="2163"/>
                  </a:lnTo>
                  <a:lnTo>
                    <a:pt x="769" y="2204"/>
                  </a:lnTo>
                  <a:lnTo>
                    <a:pt x="707" y="2225"/>
                  </a:lnTo>
                  <a:lnTo>
                    <a:pt x="645" y="222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8"/>
            <p:cNvSpPr/>
            <p:nvPr/>
          </p:nvSpPr>
          <p:spPr>
            <a:xfrm>
              <a:off x="6121100" y="1938300"/>
              <a:ext cx="26000" cy="55650"/>
            </a:xfrm>
            <a:custGeom>
              <a:rect b="b" l="l" r="r" t="t"/>
              <a:pathLst>
                <a:path extrusionOk="0" h="2226" w="1040">
                  <a:moveTo>
                    <a:pt x="354" y="1"/>
                  </a:moveTo>
                  <a:lnTo>
                    <a:pt x="291" y="22"/>
                  </a:lnTo>
                  <a:lnTo>
                    <a:pt x="250" y="63"/>
                  </a:lnTo>
                  <a:lnTo>
                    <a:pt x="229" y="105"/>
                  </a:lnTo>
                  <a:lnTo>
                    <a:pt x="0" y="2121"/>
                  </a:lnTo>
                  <a:lnTo>
                    <a:pt x="21" y="2163"/>
                  </a:lnTo>
                  <a:lnTo>
                    <a:pt x="63" y="2204"/>
                  </a:lnTo>
                  <a:lnTo>
                    <a:pt x="104" y="2225"/>
                  </a:lnTo>
                  <a:lnTo>
                    <a:pt x="707" y="2225"/>
                  </a:lnTo>
                  <a:lnTo>
                    <a:pt x="769" y="2204"/>
                  </a:lnTo>
                  <a:lnTo>
                    <a:pt x="811" y="2163"/>
                  </a:lnTo>
                  <a:lnTo>
                    <a:pt x="832" y="2121"/>
                  </a:lnTo>
                  <a:lnTo>
                    <a:pt x="1040" y="105"/>
                  </a:lnTo>
                  <a:lnTo>
                    <a:pt x="1040" y="63"/>
                  </a:lnTo>
                  <a:lnTo>
                    <a:pt x="998" y="22"/>
                  </a:lnTo>
                  <a:lnTo>
                    <a:pt x="957" y="1"/>
                  </a:lnTo>
                  <a:close/>
                </a:path>
              </a:pathLst>
            </a:custGeom>
            <a:solidFill>
              <a:srgbClr val="A3A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8"/>
            <p:cNvSpPr/>
            <p:nvPr/>
          </p:nvSpPr>
          <p:spPr>
            <a:xfrm>
              <a:off x="6121100" y="1938300"/>
              <a:ext cx="26000" cy="55650"/>
            </a:xfrm>
            <a:custGeom>
              <a:rect b="b" l="l" r="r" t="t"/>
              <a:pathLst>
                <a:path extrusionOk="0" fill="none" h="2226" w="1040">
                  <a:moveTo>
                    <a:pt x="894" y="1"/>
                  </a:moveTo>
                  <a:lnTo>
                    <a:pt x="416" y="1"/>
                  </a:lnTo>
                  <a:lnTo>
                    <a:pt x="416" y="1"/>
                  </a:lnTo>
                  <a:lnTo>
                    <a:pt x="354" y="1"/>
                  </a:lnTo>
                  <a:lnTo>
                    <a:pt x="291" y="22"/>
                  </a:lnTo>
                  <a:lnTo>
                    <a:pt x="250" y="63"/>
                  </a:lnTo>
                  <a:lnTo>
                    <a:pt x="229" y="105"/>
                  </a:lnTo>
                  <a:lnTo>
                    <a:pt x="0" y="2121"/>
                  </a:lnTo>
                  <a:lnTo>
                    <a:pt x="0" y="2121"/>
                  </a:lnTo>
                  <a:lnTo>
                    <a:pt x="0" y="2121"/>
                  </a:lnTo>
                  <a:lnTo>
                    <a:pt x="0" y="2121"/>
                  </a:lnTo>
                  <a:lnTo>
                    <a:pt x="21" y="2163"/>
                  </a:lnTo>
                  <a:lnTo>
                    <a:pt x="63" y="2204"/>
                  </a:lnTo>
                  <a:lnTo>
                    <a:pt x="104" y="2225"/>
                  </a:lnTo>
                  <a:lnTo>
                    <a:pt x="167" y="2225"/>
                  </a:lnTo>
                  <a:lnTo>
                    <a:pt x="645" y="2225"/>
                  </a:lnTo>
                  <a:lnTo>
                    <a:pt x="645" y="2225"/>
                  </a:lnTo>
                  <a:lnTo>
                    <a:pt x="707" y="2225"/>
                  </a:lnTo>
                  <a:lnTo>
                    <a:pt x="769" y="2204"/>
                  </a:lnTo>
                  <a:lnTo>
                    <a:pt x="811" y="2163"/>
                  </a:lnTo>
                  <a:lnTo>
                    <a:pt x="832" y="2121"/>
                  </a:lnTo>
                  <a:lnTo>
                    <a:pt x="1040" y="105"/>
                  </a:lnTo>
                  <a:lnTo>
                    <a:pt x="1040" y="105"/>
                  </a:lnTo>
                  <a:lnTo>
                    <a:pt x="1040" y="105"/>
                  </a:lnTo>
                  <a:lnTo>
                    <a:pt x="1040" y="105"/>
                  </a:lnTo>
                  <a:lnTo>
                    <a:pt x="1040" y="63"/>
                  </a:lnTo>
                  <a:lnTo>
                    <a:pt x="998" y="22"/>
                  </a:lnTo>
                  <a:lnTo>
                    <a:pt x="957" y="1"/>
                  </a:lnTo>
                  <a:lnTo>
                    <a:pt x="89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8"/>
            <p:cNvSpPr/>
            <p:nvPr/>
          </p:nvSpPr>
          <p:spPr>
            <a:xfrm>
              <a:off x="6163200" y="1543325"/>
              <a:ext cx="652250" cy="735425"/>
            </a:xfrm>
            <a:custGeom>
              <a:rect b="b" l="l" r="r" t="t"/>
              <a:pathLst>
                <a:path extrusionOk="0" h="29417" w="26090">
                  <a:moveTo>
                    <a:pt x="9708" y="0"/>
                  </a:moveTo>
                  <a:lnTo>
                    <a:pt x="9501" y="42"/>
                  </a:lnTo>
                  <a:lnTo>
                    <a:pt x="9272" y="104"/>
                  </a:lnTo>
                  <a:lnTo>
                    <a:pt x="9064" y="187"/>
                  </a:lnTo>
                  <a:lnTo>
                    <a:pt x="8856" y="291"/>
                  </a:lnTo>
                  <a:lnTo>
                    <a:pt x="8669" y="416"/>
                  </a:lnTo>
                  <a:lnTo>
                    <a:pt x="956" y="5925"/>
                  </a:lnTo>
                  <a:lnTo>
                    <a:pt x="769" y="6071"/>
                  </a:lnTo>
                  <a:lnTo>
                    <a:pt x="603" y="6237"/>
                  </a:lnTo>
                  <a:lnTo>
                    <a:pt x="458" y="6403"/>
                  </a:lnTo>
                  <a:lnTo>
                    <a:pt x="333" y="6590"/>
                  </a:lnTo>
                  <a:lnTo>
                    <a:pt x="229" y="6778"/>
                  </a:lnTo>
                  <a:lnTo>
                    <a:pt x="146" y="6985"/>
                  </a:lnTo>
                  <a:lnTo>
                    <a:pt x="63" y="7193"/>
                  </a:lnTo>
                  <a:lnTo>
                    <a:pt x="21" y="7401"/>
                  </a:lnTo>
                  <a:lnTo>
                    <a:pt x="0" y="7630"/>
                  </a:lnTo>
                  <a:lnTo>
                    <a:pt x="0" y="7859"/>
                  </a:lnTo>
                  <a:lnTo>
                    <a:pt x="0" y="8066"/>
                  </a:lnTo>
                  <a:lnTo>
                    <a:pt x="42" y="8295"/>
                  </a:lnTo>
                  <a:lnTo>
                    <a:pt x="104" y="8503"/>
                  </a:lnTo>
                  <a:lnTo>
                    <a:pt x="187" y="8711"/>
                  </a:lnTo>
                  <a:lnTo>
                    <a:pt x="291" y="8919"/>
                  </a:lnTo>
                  <a:lnTo>
                    <a:pt x="416" y="9106"/>
                  </a:lnTo>
                  <a:lnTo>
                    <a:pt x="14240" y="28460"/>
                  </a:lnTo>
                  <a:lnTo>
                    <a:pt x="14386" y="28647"/>
                  </a:lnTo>
                  <a:lnTo>
                    <a:pt x="14531" y="28814"/>
                  </a:lnTo>
                  <a:lnTo>
                    <a:pt x="14719" y="28959"/>
                  </a:lnTo>
                  <a:lnTo>
                    <a:pt x="14906" y="29084"/>
                  </a:lnTo>
                  <a:lnTo>
                    <a:pt x="15093" y="29188"/>
                  </a:lnTo>
                  <a:lnTo>
                    <a:pt x="15301" y="29271"/>
                  </a:lnTo>
                  <a:lnTo>
                    <a:pt x="15509" y="29354"/>
                  </a:lnTo>
                  <a:lnTo>
                    <a:pt x="15716" y="29396"/>
                  </a:lnTo>
                  <a:lnTo>
                    <a:pt x="15945" y="29416"/>
                  </a:lnTo>
                  <a:lnTo>
                    <a:pt x="16382" y="29416"/>
                  </a:lnTo>
                  <a:lnTo>
                    <a:pt x="16590" y="29375"/>
                  </a:lnTo>
                  <a:lnTo>
                    <a:pt x="16818" y="29312"/>
                  </a:lnTo>
                  <a:lnTo>
                    <a:pt x="17026" y="29229"/>
                  </a:lnTo>
                  <a:lnTo>
                    <a:pt x="17234" y="29125"/>
                  </a:lnTo>
                  <a:lnTo>
                    <a:pt x="17421" y="29001"/>
                  </a:lnTo>
                  <a:lnTo>
                    <a:pt x="25134" y="23492"/>
                  </a:lnTo>
                  <a:lnTo>
                    <a:pt x="25321" y="23346"/>
                  </a:lnTo>
                  <a:lnTo>
                    <a:pt x="25487" y="23180"/>
                  </a:lnTo>
                  <a:lnTo>
                    <a:pt x="25633" y="23013"/>
                  </a:lnTo>
                  <a:lnTo>
                    <a:pt x="25757" y="22826"/>
                  </a:lnTo>
                  <a:lnTo>
                    <a:pt x="25861" y="22639"/>
                  </a:lnTo>
                  <a:lnTo>
                    <a:pt x="25944" y="22431"/>
                  </a:lnTo>
                  <a:lnTo>
                    <a:pt x="26028" y="22223"/>
                  </a:lnTo>
                  <a:lnTo>
                    <a:pt x="26069" y="21995"/>
                  </a:lnTo>
                  <a:lnTo>
                    <a:pt x="26090" y="21787"/>
                  </a:lnTo>
                  <a:lnTo>
                    <a:pt x="26090" y="21558"/>
                  </a:lnTo>
                  <a:lnTo>
                    <a:pt x="26090" y="21350"/>
                  </a:lnTo>
                  <a:lnTo>
                    <a:pt x="26048" y="21122"/>
                  </a:lnTo>
                  <a:lnTo>
                    <a:pt x="25986" y="20914"/>
                  </a:lnTo>
                  <a:lnTo>
                    <a:pt x="25903" y="20706"/>
                  </a:lnTo>
                  <a:lnTo>
                    <a:pt x="25799" y="20498"/>
                  </a:lnTo>
                  <a:lnTo>
                    <a:pt x="25674" y="20290"/>
                  </a:lnTo>
                  <a:lnTo>
                    <a:pt x="11850" y="957"/>
                  </a:lnTo>
                  <a:lnTo>
                    <a:pt x="11704" y="770"/>
                  </a:lnTo>
                  <a:lnTo>
                    <a:pt x="11559" y="603"/>
                  </a:lnTo>
                  <a:lnTo>
                    <a:pt x="11372" y="458"/>
                  </a:lnTo>
                  <a:lnTo>
                    <a:pt x="11184" y="333"/>
                  </a:lnTo>
                  <a:lnTo>
                    <a:pt x="10997" y="229"/>
                  </a:lnTo>
                  <a:lnTo>
                    <a:pt x="10789" y="125"/>
                  </a:lnTo>
                  <a:lnTo>
                    <a:pt x="10582" y="63"/>
                  </a:lnTo>
                  <a:lnTo>
                    <a:pt x="10374" y="21"/>
                  </a:lnTo>
                  <a:lnTo>
                    <a:pt x="1014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8"/>
            <p:cNvSpPr/>
            <p:nvPr/>
          </p:nvSpPr>
          <p:spPr>
            <a:xfrm>
              <a:off x="6163200" y="1543325"/>
              <a:ext cx="652250" cy="735425"/>
            </a:xfrm>
            <a:custGeom>
              <a:rect b="b" l="l" r="r" t="t"/>
              <a:pathLst>
                <a:path extrusionOk="0" fill="none" h="29417" w="26090">
                  <a:moveTo>
                    <a:pt x="956" y="5925"/>
                  </a:moveTo>
                  <a:lnTo>
                    <a:pt x="8669" y="416"/>
                  </a:lnTo>
                  <a:lnTo>
                    <a:pt x="8669" y="416"/>
                  </a:lnTo>
                  <a:lnTo>
                    <a:pt x="8856" y="291"/>
                  </a:lnTo>
                  <a:lnTo>
                    <a:pt x="9064" y="187"/>
                  </a:lnTo>
                  <a:lnTo>
                    <a:pt x="9272" y="104"/>
                  </a:lnTo>
                  <a:lnTo>
                    <a:pt x="9501" y="42"/>
                  </a:lnTo>
                  <a:lnTo>
                    <a:pt x="9708" y="0"/>
                  </a:lnTo>
                  <a:lnTo>
                    <a:pt x="9937" y="0"/>
                  </a:lnTo>
                  <a:lnTo>
                    <a:pt x="10145" y="0"/>
                  </a:lnTo>
                  <a:lnTo>
                    <a:pt x="10374" y="21"/>
                  </a:lnTo>
                  <a:lnTo>
                    <a:pt x="10582" y="63"/>
                  </a:lnTo>
                  <a:lnTo>
                    <a:pt x="10789" y="125"/>
                  </a:lnTo>
                  <a:lnTo>
                    <a:pt x="10997" y="229"/>
                  </a:lnTo>
                  <a:lnTo>
                    <a:pt x="11184" y="333"/>
                  </a:lnTo>
                  <a:lnTo>
                    <a:pt x="11372" y="458"/>
                  </a:lnTo>
                  <a:lnTo>
                    <a:pt x="11559" y="603"/>
                  </a:lnTo>
                  <a:lnTo>
                    <a:pt x="11704" y="770"/>
                  </a:lnTo>
                  <a:lnTo>
                    <a:pt x="11850" y="957"/>
                  </a:lnTo>
                  <a:lnTo>
                    <a:pt x="25674" y="20290"/>
                  </a:lnTo>
                  <a:lnTo>
                    <a:pt x="25674" y="20290"/>
                  </a:lnTo>
                  <a:lnTo>
                    <a:pt x="25799" y="20498"/>
                  </a:lnTo>
                  <a:lnTo>
                    <a:pt x="25903" y="20706"/>
                  </a:lnTo>
                  <a:lnTo>
                    <a:pt x="25986" y="20914"/>
                  </a:lnTo>
                  <a:lnTo>
                    <a:pt x="26048" y="21122"/>
                  </a:lnTo>
                  <a:lnTo>
                    <a:pt x="26090" y="21350"/>
                  </a:lnTo>
                  <a:lnTo>
                    <a:pt x="26090" y="21558"/>
                  </a:lnTo>
                  <a:lnTo>
                    <a:pt x="26090" y="21787"/>
                  </a:lnTo>
                  <a:lnTo>
                    <a:pt x="26069" y="21995"/>
                  </a:lnTo>
                  <a:lnTo>
                    <a:pt x="26028" y="22223"/>
                  </a:lnTo>
                  <a:lnTo>
                    <a:pt x="25944" y="22431"/>
                  </a:lnTo>
                  <a:lnTo>
                    <a:pt x="25861" y="22639"/>
                  </a:lnTo>
                  <a:lnTo>
                    <a:pt x="25757" y="22826"/>
                  </a:lnTo>
                  <a:lnTo>
                    <a:pt x="25633" y="23013"/>
                  </a:lnTo>
                  <a:lnTo>
                    <a:pt x="25487" y="23180"/>
                  </a:lnTo>
                  <a:lnTo>
                    <a:pt x="25321" y="23346"/>
                  </a:lnTo>
                  <a:lnTo>
                    <a:pt x="25134" y="23492"/>
                  </a:lnTo>
                  <a:lnTo>
                    <a:pt x="17421" y="29001"/>
                  </a:lnTo>
                  <a:lnTo>
                    <a:pt x="17421" y="29001"/>
                  </a:lnTo>
                  <a:lnTo>
                    <a:pt x="17234" y="29125"/>
                  </a:lnTo>
                  <a:lnTo>
                    <a:pt x="17026" y="29229"/>
                  </a:lnTo>
                  <a:lnTo>
                    <a:pt x="16818" y="29312"/>
                  </a:lnTo>
                  <a:lnTo>
                    <a:pt x="16590" y="29375"/>
                  </a:lnTo>
                  <a:lnTo>
                    <a:pt x="16382" y="29416"/>
                  </a:lnTo>
                  <a:lnTo>
                    <a:pt x="16153" y="29416"/>
                  </a:lnTo>
                  <a:lnTo>
                    <a:pt x="15945" y="29416"/>
                  </a:lnTo>
                  <a:lnTo>
                    <a:pt x="15716" y="29396"/>
                  </a:lnTo>
                  <a:lnTo>
                    <a:pt x="15509" y="29354"/>
                  </a:lnTo>
                  <a:lnTo>
                    <a:pt x="15301" y="29271"/>
                  </a:lnTo>
                  <a:lnTo>
                    <a:pt x="15093" y="29188"/>
                  </a:lnTo>
                  <a:lnTo>
                    <a:pt x="14906" y="29084"/>
                  </a:lnTo>
                  <a:lnTo>
                    <a:pt x="14719" y="28959"/>
                  </a:lnTo>
                  <a:lnTo>
                    <a:pt x="14531" y="28814"/>
                  </a:lnTo>
                  <a:lnTo>
                    <a:pt x="14386" y="28647"/>
                  </a:lnTo>
                  <a:lnTo>
                    <a:pt x="14240" y="28460"/>
                  </a:lnTo>
                  <a:lnTo>
                    <a:pt x="416" y="9106"/>
                  </a:lnTo>
                  <a:lnTo>
                    <a:pt x="416" y="9106"/>
                  </a:lnTo>
                  <a:lnTo>
                    <a:pt x="291" y="8919"/>
                  </a:lnTo>
                  <a:lnTo>
                    <a:pt x="187" y="8711"/>
                  </a:lnTo>
                  <a:lnTo>
                    <a:pt x="104" y="8503"/>
                  </a:lnTo>
                  <a:lnTo>
                    <a:pt x="42" y="8295"/>
                  </a:lnTo>
                  <a:lnTo>
                    <a:pt x="0" y="8066"/>
                  </a:lnTo>
                  <a:lnTo>
                    <a:pt x="0" y="7859"/>
                  </a:lnTo>
                  <a:lnTo>
                    <a:pt x="0" y="7630"/>
                  </a:lnTo>
                  <a:lnTo>
                    <a:pt x="21" y="7401"/>
                  </a:lnTo>
                  <a:lnTo>
                    <a:pt x="63" y="7193"/>
                  </a:lnTo>
                  <a:lnTo>
                    <a:pt x="146" y="6985"/>
                  </a:lnTo>
                  <a:lnTo>
                    <a:pt x="229" y="6778"/>
                  </a:lnTo>
                  <a:lnTo>
                    <a:pt x="333" y="6590"/>
                  </a:lnTo>
                  <a:lnTo>
                    <a:pt x="458" y="6403"/>
                  </a:lnTo>
                  <a:lnTo>
                    <a:pt x="603" y="6237"/>
                  </a:lnTo>
                  <a:lnTo>
                    <a:pt x="769" y="6071"/>
                  </a:lnTo>
                  <a:lnTo>
                    <a:pt x="956" y="592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8"/>
            <p:cNvSpPr/>
            <p:nvPr/>
          </p:nvSpPr>
          <p:spPr>
            <a:xfrm>
              <a:off x="6407450" y="899900"/>
              <a:ext cx="925650" cy="1119500"/>
            </a:xfrm>
            <a:custGeom>
              <a:rect b="b" l="l" r="r" t="t"/>
              <a:pathLst>
                <a:path extrusionOk="0" h="44780" w="37026">
                  <a:moveTo>
                    <a:pt x="2267" y="1"/>
                  </a:moveTo>
                  <a:lnTo>
                    <a:pt x="1581" y="479"/>
                  </a:lnTo>
                  <a:lnTo>
                    <a:pt x="728" y="1103"/>
                  </a:lnTo>
                  <a:lnTo>
                    <a:pt x="479" y="1331"/>
                  </a:lnTo>
                  <a:lnTo>
                    <a:pt x="292" y="1581"/>
                  </a:lnTo>
                  <a:lnTo>
                    <a:pt x="146" y="1830"/>
                  </a:lnTo>
                  <a:lnTo>
                    <a:pt x="63" y="2101"/>
                  </a:lnTo>
                  <a:lnTo>
                    <a:pt x="1" y="2371"/>
                  </a:lnTo>
                  <a:lnTo>
                    <a:pt x="1" y="2662"/>
                  </a:lnTo>
                  <a:lnTo>
                    <a:pt x="22" y="2974"/>
                  </a:lnTo>
                  <a:lnTo>
                    <a:pt x="84" y="3286"/>
                  </a:lnTo>
                  <a:lnTo>
                    <a:pt x="188" y="3618"/>
                  </a:lnTo>
                  <a:lnTo>
                    <a:pt x="313" y="3951"/>
                  </a:lnTo>
                  <a:lnTo>
                    <a:pt x="479" y="4283"/>
                  </a:lnTo>
                  <a:lnTo>
                    <a:pt x="687" y="4637"/>
                  </a:lnTo>
                  <a:lnTo>
                    <a:pt x="916" y="5011"/>
                  </a:lnTo>
                  <a:lnTo>
                    <a:pt x="1144" y="5364"/>
                  </a:lnTo>
                  <a:lnTo>
                    <a:pt x="1414" y="5739"/>
                  </a:lnTo>
                  <a:lnTo>
                    <a:pt x="1726" y="6134"/>
                  </a:lnTo>
                  <a:lnTo>
                    <a:pt x="1872" y="6362"/>
                  </a:lnTo>
                  <a:lnTo>
                    <a:pt x="2038" y="6612"/>
                  </a:lnTo>
                  <a:lnTo>
                    <a:pt x="2184" y="6903"/>
                  </a:lnTo>
                  <a:lnTo>
                    <a:pt x="2308" y="7194"/>
                  </a:lnTo>
                  <a:lnTo>
                    <a:pt x="2412" y="7506"/>
                  </a:lnTo>
                  <a:lnTo>
                    <a:pt x="2516" y="7859"/>
                  </a:lnTo>
                  <a:lnTo>
                    <a:pt x="2620" y="8192"/>
                  </a:lnTo>
                  <a:lnTo>
                    <a:pt x="2703" y="8566"/>
                  </a:lnTo>
                  <a:lnTo>
                    <a:pt x="2828" y="9335"/>
                  </a:lnTo>
                  <a:lnTo>
                    <a:pt x="2932" y="10167"/>
                  </a:lnTo>
                  <a:lnTo>
                    <a:pt x="2994" y="11019"/>
                  </a:lnTo>
                  <a:lnTo>
                    <a:pt x="3015" y="11913"/>
                  </a:lnTo>
                  <a:lnTo>
                    <a:pt x="3015" y="12828"/>
                  </a:lnTo>
                  <a:lnTo>
                    <a:pt x="2994" y="13722"/>
                  </a:lnTo>
                  <a:lnTo>
                    <a:pt x="2932" y="14636"/>
                  </a:lnTo>
                  <a:lnTo>
                    <a:pt x="2870" y="15530"/>
                  </a:lnTo>
                  <a:lnTo>
                    <a:pt x="2787" y="16424"/>
                  </a:lnTo>
                  <a:lnTo>
                    <a:pt x="2683" y="17256"/>
                  </a:lnTo>
                  <a:lnTo>
                    <a:pt x="2579" y="18066"/>
                  </a:lnTo>
                  <a:lnTo>
                    <a:pt x="2454" y="18836"/>
                  </a:lnTo>
                  <a:lnTo>
                    <a:pt x="2225" y="20312"/>
                  </a:lnTo>
                  <a:lnTo>
                    <a:pt x="2038" y="21829"/>
                  </a:lnTo>
                  <a:lnTo>
                    <a:pt x="1872" y="23284"/>
                  </a:lnTo>
                  <a:lnTo>
                    <a:pt x="1747" y="24636"/>
                  </a:lnTo>
                  <a:lnTo>
                    <a:pt x="1581" y="26735"/>
                  </a:lnTo>
                  <a:lnTo>
                    <a:pt x="1518" y="27567"/>
                  </a:lnTo>
                  <a:lnTo>
                    <a:pt x="14033" y="44780"/>
                  </a:lnTo>
                  <a:lnTo>
                    <a:pt x="17817" y="44135"/>
                  </a:lnTo>
                  <a:lnTo>
                    <a:pt x="18752" y="43927"/>
                  </a:lnTo>
                  <a:lnTo>
                    <a:pt x="19667" y="43657"/>
                  </a:lnTo>
                  <a:lnTo>
                    <a:pt x="20582" y="43366"/>
                  </a:lnTo>
                  <a:lnTo>
                    <a:pt x="21496" y="43034"/>
                  </a:lnTo>
                  <a:lnTo>
                    <a:pt x="22369" y="42639"/>
                  </a:lnTo>
                  <a:lnTo>
                    <a:pt x="23243" y="42223"/>
                  </a:lnTo>
                  <a:lnTo>
                    <a:pt x="24074" y="41765"/>
                  </a:lnTo>
                  <a:lnTo>
                    <a:pt x="24906" y="41246"/>
                  </a:lnTo>
                  <a:lnTo>
                    <a:pt x="37025" y="32598"/>
                  </a:lnTo>
                  <a:lnTo>
                    <a:pt x="21247" y="10520"/>
                  </a:lnTo>
                  <a:lnTo>
                    <a:pt x="14012" y="15696"/>
                  </a:lnTo>
                  <a:lnTo>
                    <a:pt x="13763" y="15260"/>
                  </a:lnTo>
                  <a:lnTo>
                    <a:pt x="13513" y="14906"/>
                  </a:lnTo>
                  <a:lnTo>
                    <a:pt x="13264" y="14595"/>
                  </a:lnTo>
                  <a:lnTo>
                    <a:pt x="12994" y="14324"/>
                  </a:lnTo>
                  <a:lnTo>
                    <a:pt x="12765" y="14033"/>
                  </a:lnTo>
                  <a:lnTo>
                    <a:pt x="12516" y="13701"/>
                  </a:lnTo>
                  <a:lnTo>
                    <a:pt x="12287" y="13327"/>
                  </a:lnTo>
                  <a:lnTo>
                    <a:pt x="12183" y="13119"/>
                  </a:lnTo>
                  <a:lnTo>
                    <a:pt x="12100" y="12890"/>
                  </a:lnTo>
                  <a:lnTo>
                    <a:pt x="11871" y="12246"/>
                  </a:lnTo>
                  <a:lnTo>
                    <a:pt x="11642" y="11559"/>
                  </a:lnTo>
                  <a:lnTo>
                    <a:pt x="11414" y="10811"/>
                  </a:lnTo>
                  <a:lnTo>
                    <a:pt x="11144" y="10021"/>
                  </a:lnTo>
                  <a:lnTo>
                    <a:pt x="10853" y="9169"/>
                  </a:lnTo>
                  <a:lnTo>
                    <a:pt x="10478" y="8296"/>
                  </a:lnTo>
                  <a:lnTo>
                    <a:pt x="10270" y="7838"/>
                  </a:lnTo>
                  <a:lnTo>
                    <a:pt x="10063" y="7360"/>
                  </a:lnTo>
                  <a:lnTo>
                    <a:pt x="9813" y="6882"/>
                  </a:lnTo>
                  <a:lnTo>
                    <a:pt x="9543" y="6383"/>
                  </a:lnTo>
                  <a:lnTo>
                    <a:pt x="9439" y="6196"/>
                  </a:lnTo>
                  <a:lnTo>
                    <a:pt x="9293" y="5988"/>
                  </a:lnTo>
                  <a:lnTo>
                    <a:pt x="8919" y="5552"/>
                  </a:lnTo>
                  <a:lnTo>
                    <a:pt x="8462" y="5053"/>
                  </a:lnTo>
                  <a:lnTo>
                    <a:pt x="7942" y="4554"/>
                  </a:lnTo>
                  <a:lnTo>
                    <a:pt x="7381" y="4034"/>
                  </a:lnTo>
                  <a:lnTo>
                    <a:pt x="6757" y="3493"/>
                  </a:lnTo>
                  <a:lnTo>
                    <a:pt x="6133" y="2974"/>
                  </a:lnTo>
                  <a:lnTo>
                    <a:pt x="5510" y="2454"/>
                  </a:lnTo>
                  <a:lnTo>
                    <a:pt x="4283" y="1498"/>
                  </a:lnTo>
                  <a:lnTo>
                    <a:pt x="3265" y="729"/>
                  </a:lnTo>
                  <a:lnTo>
                    <a:pt x="226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8"/>
            <p:cNvSpPr/>
            <p:nvPr/>
          </p:nvSpPr>
          <p:spPr>
            <a:xfrm>
              <a:off x="6407450" y="899900"/>
              <a:ext cx="925650" cy="1119500"/>
            </a:xfrm>
            <a:custGeom>
              <a:rect b="b" l="l" r="r" t="t"/>
              <a:pathLst>
                <a:path extrusionOk="0" fill="none" h="44780" w="37026">
                  <a:moveTo>
                    <a:pt x="21247" y="10520"/>
                  </a:moveTo>
                  <a:lnTo>
                    <a:pt x="13721" y="15904"/>
                  </a:lnTo>
                  <a:lnTo>
                    <a:pt x="14012" y="15696"/>
                  </a:lnTo>
                  <a:lnTo>
                    <a:pt x="14012" y="15696"/>
                  </a:lnTo>
                  <a:lnTo>
                    <a:pt x="13763" y="15260"/>
                  </a:lnTo>
                  <a:lnTo>
                    <a:pt x="13513" y="14906"/>
                  </a:lnTo>
                  <a:lnTo>
                    <a:pt x="13264" y="14595"/>
                  </a:lnTo>
                  <a:lnTo>
                    <a:pt x="12994" y="14324"/>
                  </a:lnTo>
                  <a:lnTo>
                    <a:pt x="12765" y="14033"/>
                  </a:lnTo>
                  <a:lnTo>
                    <a:pt x="12516" y="13701"/>
                  </a:lnTo>
                  <a:lnTo>
                    <a:pt x="12287" y="13327"/>
                  </a:lnTo>
                  <a:lnTo>
                    <a:pt x="12183" y="13119"/>
                  </a:lnTo>
                  <a:lnTo>
                    <a:pt x="12100" y="12890"/>
                  </a:lnTo>
                  <a:lnTo>
                    <a:pt x="12100" y="12890"/>
                  </a:lnTo>
                  <a:lnTo>
                    <a:pt x="11871" y="12246"/>
                  </a:lnTo>
                  <a:lnTo>
                    <a:pt x="11642" y="11559"/>
                  </a:lnTo>
                  <a:lnTo>
                    <a:pt x="11414" y="10811"/>
                  </a:lnTo>
                  <a:lnTo>
                    <a:pt x="11144" y="10021"/>
                  </a:lnTo>
                  <a:lnTo>
                    <a:pt x="10853" y="9169"/>
                  </a:lnTo>
                  <a:lnTo>
                    <a:pt x="10478" y="8296"/>
                  </a:lnTo>
                  <a:lnTo>
                    <a:pt x="10270" y="7838"/>
                  </a:lnTo>
                  <a:lnTo>
                    <a:pt x="10063" y="7360"/>
                  </a:lnTo>
                  <a:lnTo>
                    <a:pt x="9813" y="6882"/>
                  </a:lnTo>
                  <a:lnTo>
                    <a:pt x="9543" y="6383"/>
                  </a:lnTo>
                  <a:lnTo>
                    <a:pt x="9543" y="6383"/>
                  </a:lnTo>
                  <a:lnTo>
                    <a:pt x="9439" y="6196"/>
                  </a:lnTo>
                  <a:lnTo>
                    <a:pt x="9293" y="5988"/>
                  </a:lnTo>
                  <a:lnTo>
                    <a:pt x="8919" y="5552"/>
                  </a:lnTo>
                  <a:lnTo>
                    <a:pt x="8462" y="5053"/>
                  </a:lnTo>
                  <a:lnTo>
                    <a:pt x="7942" y="4554"/>
                  </a:lnTo>
                  <a:lnTo>
                    <a:pt x="7381" y="4034"/>
                  </a:lnTo>
                  <a:lnTo>
                    <a:pt x="6757" y="3493"/>
                  </a:lnTo>
                  <a:lnTo>
                    <a:pt x="6133" y="2974"/>
                  </a:lnTo>
                  <a:lnTo>
                    <a:pt x="5510" y="2454"/>
                  </a:lnTo>
                  <a:lnTo>
                    <a:pt x="4283" y="1498"/>
                  </a:lnTo>
                  <a:lnTo>
                    <a:pt x="3265" y="729"/>
                  </a:lnTo>
                  <a:lnTo>
                    <a:pt x="2267" y="1"/>
                  </a:lnTo>
                  <a:lnTo>
                    <a:pt x="2267" y="1"/>
                  </a:lnTo>
                  <a:lnTo>
                    <a:pt x="1581" y="479"/>
                  </a:lnTo>
                  <a:lnTo>
                    <a:pt x="728" y="1103"/>
                  </a:lnTo>
                  <a:lnTo>
                    <a:pt x="728" y="1103"/>
                  </a:lnTo>
                  <a:lnTo>
                    <a:pt x="479" y="1331"/>
                  </a:lnTo>
                  <a:lnTo>
                    <a:pt x="292" y="1581"/>
                  </a:lnTo>
                  <a:lnTo>
                    <a:pt x="146" y="1830"/>
                  </a:lnTo>
                  <a:lnTo>
                    <a:pt x="63" y="2101"/>
                  </a:lnTo>
                  <a:lnTo>
                    <a:pt x="1" y="2371"/>
                  </a:lnTo>
                  <a:lnTo>
                    <a:pt x="1" y="2662"/>
                  </a:lnTo>
                  <a:lnTo>
                    <a:pt x="22" y="2974"/>
                  </a:lnTo>
                  <a:lnTo>
                    <a:pt x="84" y="3286"/>
                  </a:lnTo>
                  <a:lnTo>
                    <a:pt x="188" y="3618"/>
                  </a:lnTo>
                  <a:lnTo>
                    <a:pt x="313" y="3951"/>
                  </a:lnTo>
                  <a:lnTo>
                    <a:pt x="479" y="4283"/>
                  </a:lnTo>
                  <a:lnTo>
                    <a:pt x="687" y="4637"/>
                  </a:lnTo>
                  <a:lnTo>
                    <a:pt x="916" y="5011"/>
                  </a:lnTo>
                  <a:lnTo>
                    <a:pt x="1144" y="5364"/>
                  </a:lnTo>
                  <a:lnTo>
                    <a:pt x="1414" y="5739"/>
                  </a:lnTo>
                  <a:lnTo>
                    <a:pt x="1726" y="6134"/>
                  </a:lnTo>
                  <a:lnTo>
                    <a:pt x="1726" y="6134"/>
                  </a:lnTo>
                  <a:lnTo>
                    <a:pt x="1872" y="6362"/>
                  </a:lnTo>
                  <a:lnTo>
                    <a:pt x="2038" y="6612"/>
                  </a:lnTo>
                  <a:lnTo>
                    <a:pt x="2184" y="6903"/>
                  </a:lnTo>
                  <a:lnTo>
                    <a:pt x="2308" y="7194"/>
                  </a:lnTo>
                  <a:lnTo>
                    <a:pt x="2412" y="7506"/>
                  </a:lnTo>
                  <a:lnTo>
                    <a:pt x="2516" y="7859"/>
                  </a:lnTo>
                  <a:lnTo>
                    <a:pt x="2620" y="8192"/>
                  </a:lnTo>
                  <a:lnTo>
                    <a:pt x="2703" y="8566"/>
                  </a:lnTo>
                  <a:lnTo>
                    <a:pt x="2828" y="9335"/>
                  </a:lnTo>
                  <a:lnTo>
                    <a:pt x="2932" y="10167"/>
                  </a:lnTo>
                  <a:lnTo>
                    <a:pt x="2994" y="11019"/>
                  </a:lnTo>
                  <a:lnTo>
                    <a:pt x="3015" y="11913"/>
                  </a:lnTo>
                  <a:lnTo>
                    <a:pt x="3015" y="12828"/>
                  </a:lnTo>
                  <a:lnTo>
                    <a:pt x="2994" y="13722"/>
                  </a:lnTo>
                  <a:lnTo>
                    <a:pt x="2932" y="14636"/>
                  </a:lnTo>
                  <a:lnTo>
                    <a:pt x="2870" y="15530"/>
                  </a:lnTo>
                  <a:lnTo>
                    <a:pt x="2787" y="16424"/>
                  </a:lnTo>
                  <a:lnTo>
                    <a:pt x="2683" y="17256"/>
                  </a:lnTo>
                  <a:lnTo>
                    <a:pt x="2579" y="18066"/>
                  </a:lnTo>
                  <a:lnTo>
                    <a:pt x="2454" y="18836"/>
                  </a:lnTo>
                  <a:lnTo>
                    <a:pt x="2454" y="18836"/>
                  </a:lnTo>
                  <a:lnTo>
                    <a:pt x="2225" y="20312"/>
                  </a:lnTo>
                  <a:lnTo>
                    <a:pt x="2038" y="21829"/>
                  </a:lnTo>
                  <a:lnTo>
                    <a:pt x="1872" y="23284"/>
                  </a:lnTo>
                  <a:lnTo>
                    <a:pt x="1747" y="24636"/>
                  </a:lnTo>
                  <a:lnTo>
                    <a:pt x="1581" y="26735"/>
                  </a:lnTo>
                  <a:lnTo>
                    <a:pt x="1518" y="27567"/>
                  </a:lnTo>
                  <a:lnTo>
                    <a:pt x="14033" y="44780"/>
                  </a:lnTo>
                  <a:lnTo>
                    <a:pt x="17817" y="44135"/>
                  </a:lnTo>
                  <a:lnTo>
                    <a:pt x="17817" y="44135"/>
                  </a:lnTo>
                  <a:lnTo>
                    <a:pt x="18752" y="43927"/>
                  </a:lnTo>
                  <a:lnTo>
                    <a:pt x="19667" y="43657"/>
                  </a:lnTo>
                  <a:lnTo>
                    <a:pt x="20582" y="43366"/>
                  </a:lnTo>
                  <a:lnTo>
                    <a:pt x="21496" y="43034"/>
                  </a:lnTo>
                  <a:lnTo>
                    <a:pt x="22369" y="42639"/>
                  </a:lnTo>
                  <a:lnTo>
                    <a:pt x="23243" y="42223"/>
                  </a:lnTo>
                  <a:lnTo>
                    <a:pt x="24074" y="41765"/>
                  </a:lnTo>
                  <a:lnTo>
                    <a:pt x="24906" y="41246"/>
                  </a:lnTo>
                  <a:lnTo>
                    <a:pt x="37025" y="32598"/>
                  </a:lnTo>
                  <a:lnTo>
                    <a:pt x="21247" y="1052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8"/>
            <p:cNvSpPr/>
            <p:nvPr/>
          </p:nvSpPr>
          <p:spPr>
            <a:xfrm>
              <a:off x="6446425" y="884850"/>
              <a:ext cx="978650" cy="1103375"/>
            </a:xfrm>
            <a:custGeom>
              <a:rect b="b" l="l" r="r" t="t"/>
              <a:pathLst>
                <a:path extrusionOk="0" h="44135" w="39146">
                  <a:moveTo>
                    <a:pt x="2205" y="0"/>
                  </a:moveTo>
                  <a:lnTo>
                    <a:pt x="1955" y="21"/>
                  </a:lnTo>
                  <a:lnTo>
                    <a:pt x="1706" y="83"/>
                  </a:lnTo>
                  <a:lnTo>
                    <a:pt x="1456" y="187"/>
                  </a:lnTo>
                  <a:lnTo>
                    <a:pt x="1248" y="291"/>
                  </a:lnTo>
                  <a:lnTo>
                    <a:pt x="1040" y="395"/>
                  </a:lnTo>
                  <a:lnTo>
                    <a:pt x="853" y="499"/>
                  </a:lnTo>
                  <a:lnTo>
                    <a:pt x="687" y="624"/>
                  </a:lnTo>
                  <a:lnTo>
                    <a:pt x="541" y="749"/>
                  </a:lnTo>
                  <a:lnTo>
                    <a:pt x="417" y="873"/>
                  </a:lnTo>
                  <a:lnTo>
                    <a:pt x="313" y="998"/>
                  </a:lnTo>
                  <a:lnTo>
                    <a:pt x="209" y="1123"/>
                  </a:lnTo>
                  <a:lnTo>
                    <a:pt x="147" y="1268"/>
                  </a:lnTo>
                  <a:lnTo>
                    <a:pt x="84" y="1414"/>
                  </a:lnTo>
                  <a:lnTo>
                    <a:pt x="43" y="1559"/>
                  </a:lnTo>
                  <a:lnTo>
                    <a:pt x="1" y="1705"/>
                  </a:lnTo>
                  <a:lnTo>
                    <a:pt x="1" y="1871"/>
                  </a:lnTo>
                  <a:lnTo>
                    <a:pt x="1" y="2017"/>
                  </a:lnTo>
                  <a:lnTo>
                    <a:pt x="22" y="2183"/>
                  </a:lnTo>
                  <a:lnTo>
                    <a:pt x="43" y="2349"/>
                  </a:lnTo>
                  <a:lnTo>
                    <a:pt x="126" y="2682"/>
                  </a:lnTo>
                  <a:lnTo>
                    <a:pt x="271" y="3056"/>
                  </a:lnTo>
                  <a:lnTo>
                    <a:pt x="458" y="3430"/>
                  </a:lnTo>
                  <a:lnTo>
                    <a:pt x="687" y="3804"/>
                  </a:lnTo>
                  <a:lnTo>
                    <a:pt x="936" y="4199"/>
                  </a:lnTo>
                  <a:lnTo>
                    <a:pt x="1228" y="4615"/>
                  </a:lnTo>
                  <a:lnTo>
                    <a:pt x="1872" y="5488"/>
                  </a:lnTo>
                  <a:lnTo>
                    <a:pt x="2038" y="5717"/>
                  </a:lnTo>
                  <a:lnTo>
                    <a:pt x="2184" y="5987"/>
                  </a:lnTo>
                  <a:lnTo>
                    <a:pt x="2329" y="6258"/>
                  </a:lnTo>
                  <a:lnTo>
                    <a:pt x="2454" y="6549"/>
                  </a:lnTo>
                  <a:lnTo>
                    <a:pt x="2579" y="6881"/>
                  </a:lnTo>
                  <a:lnTo>
                    <a:pt x="2683" y="7214"/>
                  </a:lnTo>
                  <a:lnTo>
                    <a:pt x="2766" y="7567"/>
                  </a:lnTo>
                  <a:lnTo>
                    <a:pt x="2849" y="7941"/>
                  </a:lnTo>
                  <a:lnTo>
                    <a:pt x="2974" y="8711"/>
                  </a:lnTo>
                  <a:lnTo>
                    <a:pt x="3078" y="9521"/>
                  </a:lnTo>
                  <a:lnTo>
                    <a:pt x="3140" y="10394"/>
                  </a:lnTo>
                  <a:lnTo>
                    <a:pt x="3161" y="11268"/>
                  </a:lnTo>
                  <a:lnTo>
                    <a:pt x="3161" y="12182"/>
                  </a:lnTo>
                  <a:lnTo>
                    <a:pt x="3140" y="13097"/>
                  </a:lnTo>
                  <a:lnTo>
                    <a:pt x="3078" y="14012"/>
                  </a:lnTo>
                  <a:lnTo>
                    <a:pt x="3015" y="14906"/>
                  </a:lnTo>
                  <a:lnTo>
                    <a:pt x="2932" y="15779"/>
                  </a:lnTo>
                  <a:lnTo>
                    <a:pt x="2828" y="16631"/>
                  </a:lnTo>
                  <a:lnTo>
                    <a:pt x="2724" y="17442"/>
                  </a:lnTo>
                  <a:lnTo>
                    <a:pt x="2600" y="18190"/>
                  </a:lnTo>
                  <a:lnTo>
                    <a:pt x="2371" y="19666"/>
                  </a:lnTo>
                  <a:lnTo>
                    <a:pt x="2184" y="21184"/>
                  </a:lnTo>
                  <a:lnTo>
                    <a:pt x="2017" y="22660"/>
                  </a:lnTo>
                  <a:lnTo>
                    <a:pt x="1893" y="24011"/>
                  </a:lnTo>
                  <a:lnTo>
                    <a:pt x="1726" y="26090"/>
                  </a:lnTo>
                  <a:lnTo>
                    <a:pt x="1664" y="26921"/>
                  </a:lnTo>
                  <a:lnTo>
                    <a:pt x="14200" y="44135"/>
                  </a:lnTo>
                  <a:lnTo>
                    <a:pt x="17962" y="43490"/>
                  </a:lnTo>
                  <a:lnTo>
                    <a:pt x="18898" y="43282"/>
                  </a:lnTo>
                  <a:lnTo>
                    <a:pt x="19833" y="43033"/>
                  </a:lnTo>
                  <a:lnTo>
                    <a:pt x="20748" y="42721"/>
                  </a:lnTo>
                  <a:lnTo>
                    <a:pt x="21642" y="42388"/>
                  </a:lnTo>
                  <a:lnTo>
                    <a:pt x="22536" y="42014"/>
                  </a:lnTo>
                  <a:lnTo>
                    <a:pt x="23388" y="41577"/>
                  </a:lnTo>
                  <a:lnTo>
                    <a:pt x="24241" y="41120"/>
                  </a:lnTo>
                  <a:lnTo>
                    <a:pt x="25051" y="40621"/>
                  </a:lnTo>
                  <a:lnTo>
                    <a:pt x="38418" y="31079"/>
                  </a:lnTo>
                  <a:lnTo>
                    <a:pt x="38564" y="30954"/>
                  </a:lnTo>
                  <a:lnTo>
                    <a:pt x="38689" y="30851"/>
                  </a:lnTo>
                  <a:lnTo>
                    <a:pt x="38793" y="30705"/>
                  </a:lnTo>
                  <a:lnTo>
                    <a:pt x="38897" y="30580"/>
                  </a:lnTo>
                  <a:lnTo>
                    <a:pt x="38980" y="30435"/>
                  </a:lnTo>
                  <a:lnTo>
                    <a:pt x="39042" y="30268"/>
                  </a:lnTo>
                  <a:lnTo>
                    <a:pt x="39084" y="30123"/>
                  </a:lnTo>
                  <a:lnTo>
                    <a:pt x="39125" y="29957"/>
                  </a:lnTo>
                  <a:lnTo>
                    <a:pt x="39146" y="29790"/>
                  </a:lnTo>
                  <a:lnTo>
                    <a:pt x="39146" y="29624"/>
                  </a:lnTo>
                  <a:lnTo>
                    <a:pt x="39146" y="29458"/>
                  </a:lnTo>
                  <a:lnTo>
                    <a:pt x="39104" y="29291"/>
                  </a:lnTo>
                  <a:lnTo>
                    <a:pt x="39063" y="29146"/>
                  </a:lnTo>
                  <a:lnTo>
                    <a:pt x="39000" y="28980"/>
                  </a:lnTo>
                  <a:lnTo>
                    <a:pt x="38917" y="28834"/>
                  </a:lnTo>
                  <a:lnTo>
                    <a:pt x="38834" y="28689"/>
                  </a:lnTo>
                  <a:lnTo>
                    <a:pt x="38834" y="28668"/>
                  </a:lnTo>
                  <a:lnTo>
                    <a:pt x="38107" y="27670"/>
                  </a:lnTo>
                  <a:lnTo>
                    <a:pt x="38023" y="27566"/>
                  </a:lnTo>
                  <a:lnTo>
                    <a:pt x="37919" y="27462"/>
                  </a:lnTo>
                  <a:lnTo>
                    <a:pt x="37691" y="27275"/>
                  </a:lnTo>
                  <a:lnTo>
                    <a:pt x="37462" y="27129"/>
                  </a:lnTo>
                  <a:lnTo>
                    <a:pt x="37192" y="27025"/>
                  </a:lnTo>
                  <a:lnTo>
                    <a:pt x="36922" y="26963"/>
                  </a:lnTo>
                  <a:lnTo>
                    <a:pt x="36631" y="26963"/>
                  </a:lnTo>
                  <a:lnTo>
                    <a:pt x="36340" y="26984"/>
                  </a:lnTo>
                  <a:lnTo>
                    <a:pt x="36194" y="27025"/>
                  </a:lnTo>
                  <a:lnTo>
                    <a:pt x="36069" y="27088"/>
                  </a:lnTo>
                  <a:lnTo>
                    <a:pt x="35342" y="27192"/>
                  </a:lnTo>
                  <a:lnTo>
                    <a:pt x="35259" y="27213"/>
                  </a:lnTo>
                  <a:lnTo>
                    <a:pt x="35134" y="27213"/>
                  </a:lnTo>
                  <a:lnTo>
                    <a:pt x="35051" y="27171"/>
                  </a:lnTo>
                  <a:lnTo>
                    <a:pt x="35009" y="27150"/>
                  </a:lnTo>
                  <a:lnTo>
                    <a:pt x="34947" y="27088"/>
                  </a:lnTo>
                  <a:lnTo>
                    <a:pt x="34905" y="27025"/>
                  </a:lnTo>
                  <a:lnTo>
                    <a:pt x="34884" y="26963"/>
                  </a:lnTo>
                  <a:lnTo>
                    <a:pt x="34864" y="26880"/>
                  </a:lnTo>
                  <a:lnTo>
                    <a:pt x="34864" y="26776"/>
                  </a:lnTo>
                  <a:lnTo>
                    <a:pt x="34905" y="26693"/>
                  </a:lnTo>
                  <a:lnTo>
                    <a:pt x="34947" y="26610"/>
                  </a:lnTo>
                  <a:lnTo>
                    <a:pt x="35820" y="25591"/>
                  </a:lnTo>
                  <a:lnTo>
                    <a:pt x="36007" y="25342"/>
                  </a:lnTo>
                  <a:lnTo>
                    <a:pt x="36173" y="25050"/>
                  </a:lnTo>
                  <a:lnTo>
                    <a:pt x="36319" y="24739"/>
                  </a:lnTo>
                  <a:lnTo>
                    <a:pt x="36402" y="24427"/>
                  </a:lnTo>
                  <a:lnTo>
                    <a:pt x="36443" y="24261"/>
                  </a:lnTo>
                  <a:lnTo>
                    <a:pt x="36443" y="24094"/>
                  </a:lnTo>
                  <a:lnTo>
                    <a:pt x="36464" y="23928"/>
                  </a:lnTo>
                  <a:lnTo>
                    <a:pt x="36443" y="23782"/>
                  </a:lnTo>
                  <a:lnTo>
                    <a:pt x="36423" y="23637"/>
                  </a:lnTo>
                  <a:lnTo>
                    <a:pt x="36381" y="23491"/>
                  </a:lnTo>
                  <a:lnTo>
                    <a:pt x="36319" y="23346"/>
                  </a:lnTo>
                  <a:lnTo>
                    <a:pt x="36236" y="23221"/>
                  </a:lnTo>
                  <a:lnTo>
                    <a:pt x="34843" y="21225"/>
                  </a:lnTo>
                  <a:lnTo>
                    <a:pt x="34656" y="21017"/>
                  </a:lnTo>
                  <a:lnTo>
                    <a:pt x="34427" y="20830"/>
                  </a:lnTo>
                  <a:lnTo>
                    <a:pt x="34198" y="20685"/>
                  </a:lnTo>
                  <a:lnTo>
                    <a:pt x="33928" y="20581"/>
                  </a:lnTo>
                  <a:lnTo>
                    <a:pt x="33658" y="20519"/>
                  </a:lnTo>
                  <a:lnTo>
                    <a:pt x="33367" y="20519"/>
                  </a:lnTo>
                  <a:lnTo>
                    <a:pt x="33096" y="20539"/>
                  </a:lnTo>
                  <a:lnTo>
                    <a:pt x="32826" y="20622"/>
                  </a:lnTo>
                  <a:lnTo>
                    <a:pt x="31329" y="21121"/>
                  </a:lnTo>
                  <a:lnTo>
                    <a:pt x="31246" y="21142"/>
                  </a:lnTo>
                  <a:lnTo>
                    <a:pt x="31184" y="21142"/>
                  </a:lnTo>
                  <a:lnTo>
                    <a:pt x="31122" y="21121"/>
                  </a:lnTo>
                  <a:lnTo>
                    <a:pt x="31038" y="21101"/>
                  </a:lnTo>
                  <a:lnTo>
                    <a:pt x="30976" y="21059"/>
                  </a:lnTo>
                  <a:lnTo>
                    <a:pt x="30934" y="21017"/>
                  </a:lnTo>
                  <a:lnTo>
                    <a:pt x="30893" y="20955"/>
                  </a:lnTo>
                  <a:lnTo>
                    <a:pt x="30851" y="20893"/>
                  </a:lnTo>
                  <a:lnTo>
                    <a:pt x="30851" y="20810"/>
                  </a:lnTo>
                  <a:lnTo>
                    <a:pt x="30851" y="20726"/>
                  </a:lnTo>
                  <a:lnTo>
                    <a:pt x="30872" y="20643"/>
                  </a:lnTo>
                  <a:lnTo>
                    <a:pt x="30914" y="20560"/>
                  </a:lnTo>
                  <a:lnTo>
                    <a:pt x="32140" y="18835"/>
                  </a:lnTo>
                  <a:lnTo>
                    <a:pt x="32286" y="18606"/>
                  </a:lnTo>
                  <a:lnTo>
                    <a:pt x="32369" y="18357"/>
                  </a:lnTo>
                  <a:lnTo>
                    <a:pt x="32431" y="18107"/>
                  </a:lnTo>
                  <a:lnTo>
                    <a:pt x="32452" y="17858"/>
                  </a:lnTo>
                  <a:lnTo>
                    <a:pt x="32431" y="17587"/>
                  </a:lnTo>
                  <a:lnTo>
                    <a:pt x="32369" y="17338"/>
                  </a:lnTo>
                  <a:lnTo>
                    <a:pt x="32286" y="17088"/>
                  </a:lnTo>
                  <a:lnTo>
                    <a:pt x="32140" y="16860"/>
                  </a:lnTo>
                  <a:lnTo>
                    <a:pt x="30623" y="14739"/>
                  </a:lnTo>
                  <a:lnTo>
                    <a:pt x="30436" y="14531"/>
                  </a:lnTo>
                  <a:lnTo>
                    <a:pt x="30228" y="14344"/>
                  </a:lnTo>
                  <a:lnTo>
                    <a:pt x="29999" y="14199"/>
                  </a:lnTo>
                  <a:lnTo>
                    <a:pt x="29750" y="14095"/>
                  </a:lnTo>
                  <a:lnTo>
                    <a:pt x="29479" y="14032"/>
                  </a:lnTo>
                  <a:lnTo>
                    <a:pt x="29209" y="14012"/>
                  </a:lnTo>
                  <a:lnTo>
                    <a:pt x="28939" y="14032"/>
                  </a:lnTo>
                  <a:lnTo>
                    <a:pt x="28669" y="14116"/>
                  </a:lnTo>
                  <a:lnTo>
                    <a:pt x="26798" y="14739"/>
                  </a:lnTo>
                  <a:lnTo>
                    <a:pt x="26714" y="14760"/>
                  </a:lnTo>
                  <a:lnTo>
                    <a:pt x="26652" y="14760"/>
                  </a:lnTo>
                  <a:lnTo>
                    <a:pt x="26569" y="14739"/>
                  </a:lnTo>
                  <a:lnTo>
                    <a:pt x="26506" y="14719"/>
                  </a:lnTo>
                  <a:lnTo>
                    <a:pt x="26444" y="14677"/>
                  </a:lnTo>
                  <a:lnTo>
                    <a:pt x="26403" y="14635"/>
                  </a:lnTo>
                  <a:lnTo>
                    <a:pt x="26361" y="14573"/>
                  </a:lnTo>
                  <a:lnTo>
                    <a:pt x="26319" y="14511"/>
                  </a:lnTo>
                  <a:lnTo>
                    <a:pt x="26299" y="14427"/>
                  </a:lnTo>
                  <a:lnTo>
                    <a:pt x="26319" y="14344"/>
                  </a:lnTo>
                  <a:lnTo>
                    <a:pt x="26340" y="14261"/>
                  </a:lnTo>
                  <a:lnTo>
                    <a:pt x="26382" y="14178"/>
                  </a:lnTo>
                  <a:lnTo>
                    <a:pt x="27338" y="12910"/>
                  </a:lnTo>
                  <a:lnTo>
                    <a:pt x="27484" y="12660"/>
                  </a:lnTo>
                  <a:lnTo>
                    <a:pt x="27608" y="12411"/>
                  </a:lnTo>
                  <a:lnTo>
                    <a:pt x="27691" y="12141"/>
                  </a:lnTo>
                  <a:lnTo>
                    <a:pt x="27712" y="11870"/>
                  </a:lnTo>
                  <a:lnTo>
                    <a:pt x="27691" y="11600"/>
                  </a:lnTo>
                  <a:lnTo>
                    <a:pt x="27650" y="11330"/>
                  </a:lnTo>
                  <a:lnTo>
                    <a:pt x="27546" y="11060"/>
                  </a:lnTo>
                  <a:lnTo>
                    <a:pt x="27400" y="10831"/>
                  </a:lnTo>
                  <a:lnTo>
                    <a:pt x="25945" y="8773"/>
                  </a:lnTo>
                  <a:lnTo>
                    <a:pt x="25841" y="8627"/>
                  </a:lnTo>
                  <a:lnTo>
                    <a:pt x="25717" y="8523"/>
                  </a:lnTo>
                  <a:lnTo>
                    <a:pt x="25592" y="8399"/>
                  </a:lnTo>
                  <a:lnTo>
                    <a:pt x="25446" y="8316"/>
                  </a:lnTo>
                  <a:lnTo>
                    <a:pt x="25301" y="8232"/>
                  </a:lnTo>
                  <a:lnTo>
                    <a:pt x="25155" y="8170"/>
                  </a:lnTo>
                  <a:lnTo>
                    <a:pt x="24989" y="8108"/>
                  </a:lnTo>
                  <a:lnTo>
                    <a:pt x="24823" y="8087"/>
                  </a:lnTo>
                  <a:lnTo>
                    <a:pt x="24656" y="8066"/>
                  </a:lnTo>
                  <a:lnTo>
                    <a:pt x="24490" y="8045"/>
                  </a:lnTo>
                  <a:lnTo>
                    <a:pt x="24324" y="8066"/>
                  </a:lnTo>
                  <a:lnTo>
                    <a:pt x="24157" y="8087"/>
                  </a:lnTo>
                  <a:lnTo>
                    <a:pt x="24012" y="8149"/>
                  </a:lnTo>
                  <a:lnTo>
                    <a:pt x="23846" y="8212"/>
                  </a:lnTo>
                  <a:lnTo>
                    <a:pt x="23700" y="8274"/>
                  </a:lnTo>
                  <a:lnTo>
                    <a:pt x="23534" y="8378"/>
                  </a:lnTo>
                  <a:lnTo>
                    <a:pt x="13909" y="15259"/>
                  </a:lnTo>
                  <a:lnTo>
                    <a:pt x="13659" y="14822"/>
                  </a:lnTo>
                  <a:lnTo>
                    <a:pt x="13451" y="14448"/>
                  </a:lnTo>
                  <a:lnTo>
                    <a:pt x="13035" y="13783"/>
                  </a:lnTo>
                  <a:lnTo>
                    <a:pt x="12848" y="13450"/>
                  </a:lnTo>
                  <a:lnTo>
                    <a:pt x="12661" y="13097"/>
                  </a:lnTo>
                  <a:lnTo>
                    <a:pt x="12474" y="12702"/>
                  </a:lnTo>
                  <a:lnTo>
                    <a:pt x="12266" y="12245"/>
                  </a:lnTo>
                  <a:lnTo>
                    <a:pt x="12058" y="11621"/>
                  </a:lnTo>
                  <a:lnTo>
                    <a:pt x="11830" y="10914"/>
                  </a:lnTo>
                  <a:lnTo>
                    <a:pt x="11601" y="10187"/>
                  </a:lnTo>
                  <a:lnTo>
                    <a:pt x="11331" y="9376"/>
                  </a:lnTo>
                  <a:lnTo>
                    <a:pt x="11019" y="8544"/>
                  </a:lnTo>
                  <a:lnTo>
                    <a:pt x="10666" y="7650"/>
                  </a:lnTo>
                  <a:lnTo>
                    <a:pt x="10458" y="7193"/>
                  </a:lnTo>
                  <a:lnTo>
                    <a:pt x="10250" y="6715"/>
                  </a:lnTo>
                  <a:lnTo>
                    <a:pt x="10000" y="6237"/>
                  </a:lnTo>
                  <a:lnTo>
                    <a:pt x="9730" y="5759"/>
                  </a:lnTo>
                  <a:lnTo>
                    <a:pt x="9439" y="5239"/>
                  </a:lnTo>
                  <a:lnTo>
                    <a:pt x="9065" y="4719"/>
                  </a:lnTo>
                  <a:lnTo>
                    <a:pt x="8649" y="4158"/>
                  </a:lnTo>
                  <a:lnTo>
                    <a:pt x="8171" y="3617"/>
                  </a:lnTo>
                  <a:lnTo>
                    <a:pt x="7672" y="3077"/>
                  </a:lnTo>
                  <a:lnTo>
                    <a:pt x="7131" y="2536"/>
                  </a:lnTo>
                  <a:lnTo>
                    <a:pt x="6570" y="2037"/>
                  </a:lnTo>
                  <a:lnTo>
                    <a:pt x="5988" y="1559"/>
                  </a:lnTo>
                  <a:lnTo>
                    <a:pt x="5385" y="1143"/>
                  </a:lnTo>
                  <a:lnTo>
                    <a:pt x="5094" y="936"/>
                  </a:lnTo>
                  <a:lnTo>
                    <a:pt x="4782" y="769"/>
                  </a:lnTo>
                  <a:lnTo>
                    <a:pt x="4491" y="603"/>
                  </a:lnTo>
                  <a:lnTo>
                    <a:pt x="4180" y="457"/>
                  </a:lnTo>
                  <a:lnTo>
                    <a:pt x="3888" y="333"/>
                  </a:lnTo>
                  <a:lnTo>
                    <a:pt x="3597" y="208"/>
                  </a:lnTo>
                  <a:lnTo>
                    <a:pt x="3306" y="125"/>
                  </a:lnTo>
                  <a:lnTo>
                    <a:pt x="3015" y="62"/>
                  </a:lnTo>
                  <a:lnTo>
                    <a:pt x="2745" y="21"/>
                  </a:lnTo>
                  <a:lnTo>
                    <a:pt x="2475"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8"/>
            <p:cNvSpPr/>
            <p:nvPr/>
          </p:nvSpPr>
          <p:spPr>
            <a:xfrm>
              <a:off x="6446425" y="884850"/>
              <a:ext cx="978650" cy="1103375"/>
            </a:xfrm>
            <a:custGeom>
              <a:rect b="b" l="l" r="r" t="t"/>
              <a:pathLst>
                <a:path extrusionOk="0" fill="none" h="44135" w="39146">
                  <a:moveTo>
                    <a:pt x="25945" y="8773"/>
                  </a:moveTo>
                  <a:lnTo>
                    <a:pt x="25945" y="8773"/>
                  </a:lnTo>
                  <a:lnTo>
                    <a:pt x="25841" y="8627"/>
                  </a:lnTo>
                  <a:lnTo>
                    <a:pt x="25717" y="8523"/>
                  </a:lnTo>
                  <a:lnTo>
                    <a:pt x="25592" y="8399"/>
                  </a:lnTo>
                  <a:lnTo>
                    <a:pt x="25446" y="8316"/>
                  </a:lnTo>
                  <a:lnTo>
                    <a:pt x="25301" y="8232"/>
                  </a:lnTo>
                  <a:lnTo>
                    <a:pt x="25155" y="8170"/>
                  </a:lnTo>
                  <a:lnTo>
                    <a:pt x="24989" y="8108"/>
                  </a:lnTo>
                  <a:lnTo>
                    <a:pt x="24823" y="8087"/>
                  </a:lnTo>
                  <a:lnTo>
                    <a:pt x="24656" y="8066"/>
                  </a:lnTo>
                  <a:lnTo>
                    <a:pt x="24490" y="8045"/>
                  </a:lnTo>
                  <a:lnTo>
                    <a:pt x="24324" y="8066"/>
                  </a:lnTo>
                  <a:lnTo>
                    <a:pt x="24157" y="8087"/>
                  </a:lnTo>
                  <a:lnTo>
                    <a:pt x="24012" y="8149"/>
                  </a:lnTo>
                  <a:lnTo>
                    <a:pt x="23846" y="8212"/>
                  </a:lnTo>
                  <a:lnTo>
                    <a:pt x="23700" y="8274"/>
                  </a:lnTo>
                  <a:lnTo>
                    <a:pt x="23534" y="8378"/>
                  </a:lnTo>
                  <a:lnTo>
                    <a:pt x="23534" y="8378"/>
                  </a:lnTo>
                  <a:lnTo>
                    <a:pt x="13909" y="15259"/>
                  </a:lnTo>
                  <a:lnTo>
                    <a:pt x="13909" y="15259"/>
                  </a:lnTo>
                  <a:lnTo>
                    <a:pt x="13659" y="14822"/>
                  </a:lnTo>
                  <a:lnTo>
                    <a:pt x="13451" y="14448"/>
                  </a:lnTo>
                  <a:lnTo>
                    <a:pt x="13035" y="13783"/>
                  </a:lnTo>
                  <a:lnTo>
                    <a:pt x="12848" y="13450"/>
                  </a:lnTo>
                  <a:lnTo>
                    <a:pt x="12661" y="13097"/>
                  </a:lnTo>
                  <a:lnTo>
                    <a:pt x="12474" y="12702"/>
                  </a:lnTo>
                  <a:lnTo>
                    <a:pt x="12266" y="12245"/>
                  </a:lnTo>
                  <a:lnTo>
                    <a:pt x="12266" y="12245"/>
                  </a:lnTo>
                  <a:lnTo>
                    <a:pt x="12058" y="11621"/>
                  </a:lnTo>
                  <a:lnTo>
                    <a:pt x="11830" y="10914"/>
                  </a:lnTo>
                  <a:lnTo>
                    <a:pt x="11601" y="10187"/>
                  </a:lnTo>
                  <a:lnTo>
                    <a:pt x="11331" y="9376"/>
                  </a:lnTo>
                  <a:lnTo>
                    <a:pt x="11019" y="8544"/>
                  </a:lnTo>
                  <a:lnTo>
                    <a:pt x="10666" y="7650"/>
                  </a:lnTo>
                  <a:lnTo>
                    <a:pt x="10458" y="7193"/>
                  </a:lnTo>
                  <a:lnTo>
                    <a:pt x="10250" y="6715"/>
                  </a:lnTo>
                  <a:lnTo>
                    <a:pt x="10000" y="6237"/>
                  </a:lnTo>
                  <a:lnTo>
                    <a:pt x="9730" y="5759"/>
                  </a:lnTo>
                  <a:lnTo>
                    <a:pt x="9730" y="5759"/>
                  </a:lnTo>
                  <a:lnTo>
                    <a:pt x="9439" y="5239"/>
                  </a:lnTo>
                  <a:lnTo>
                    <a:pt x="9065" y="4719"/>
                  </a:lnTo>
                  <a:lnTo>
                    <a:pt x="8649" y="4158"/>
                  </a:lnTo>
                  <a:lnTo>
                    <a:pt x="8171" y="3617"/>
                  </a:lnTo>
                  <a:lnTo>
                    <a:pt x="7672" y="3077"/>
                  </a:lnTo>
                  <a:lnTo>
                    <a:pt x="7131" y="2536"/>
                  </a:lnTo>
                  <a:lnTo>
                    <a:pt x="6570" y="2037"/>
                  </a:lnTo>
                  <a:lnTo>
                    <a:pt x="5988" y="1559"/>
                  </a:lnTo>
                  <a:lnTo>
                    <a:pt x="5385" y="1143"/>
                  </a:lnTo>
                  <a:lnTo>
                    <a:pt x="5094" y="936"/>
                  </a:lnTo>
                  <a:lnTo>
                    <a:pt x="4782" y="769"/>
                  </a:lnTo>
                  <a:lnTo>
                    <a:pt x="4491" y="603"/>
                  </a:lnTo>
                  <a:lnTo>
                    <a:pt x="4180" y="457"/>
                  </a:lnTo>
                  <a:lnTo>
                    <a:pt x="3888" y="333"/>
                  </a:lnTo>
                  <a:lnTo>
                    <a:pt x="3597" y="208"/>
                  </a:lnTo>
                  <a:lnTo>
                    <a:pt x="3306" y="125"/>
                  </a:lnTo>
                  <a:lnTo>
                    <a:pt x="3015" y="62"/>
                  </a:lnTo>
                  <a:lnTo>
                    <a:pt x="2745" y="21"/>
                  </a:lnTo>
                  <a:lnTo>
                    <a:pt x="2475" y="0"/>
                  </a:lnTo>
                  <a:lnTo>
                    <a:pt x="2205" y="0"/>
                  </a:lnTo>
                  <a:lnTo>
                    <a:pt x="1955" y="21"/>
                  </a:lnTo>
                  <a:lnTo>
                    <a:pt x="1706" y="83"/>
                  </a:lnTo>
                  <a:lnTo>
                    <a:pt x="1456" y="187"/>
                  </a:lnTo>
                  <a:lnTo>
                    <a:pt x="1456" y="187"/>
                  </a:lnTo>
                  <a:lnTo>
                    <a:pt x="1248" y="291"/>
                  </a:lnTo>
                  <a:lnTo>
                    <a:pt x="1040" y="395"/>
                  </a:lnTo>
                  <a:lnTo>
                    <a:pt x="853" y="499"/>
                  </a:lnTo>
                  <a:lnTo>
                    <a:pt x="687" y="624"/>
                  </a:lnTo>
                  <a:lnTo>
                    <a:pt x="541" y="749"/>
                  </a:lnTo>
                  <a:lnTo>
                    <a:pt x="417" y="873"/>
                  </a:lnTo>
                  <a:lnTo>
                    <a:pt x="313" y="998"/>
                  </a:lnTo>
                  <a:lnTo>
                    <a:pt x="209" y="1123"/>
                  </a:lnTo>
                  <a:lnTo>
                    <a:pt x="147" y="1268"/>
                  </a:lnTo>
                  <a:lnTo>
                    <a:pt x="84" y="1414"/>
                  </a:lnTo>
                  <a:lnTo>
                    <a:pt x="43" y="1559"/>
                  </a:lnTo>
                  <a:lnTo>
                    <a:pt x="1" y="1705"/>
                  </a:lnTo>
                  <a:lnTo>
                    <a:pt x="1" y="1871"/>
                  </a:lnTo>
                  <a:lnTo>
                    <a:pt x="1" y="2017"/>
                  </a:lnTo>
                  <a:lnTo>
                    <a:pt x="22" y="2183"/>
                  </a:lnTo>
                  <a:lnTo>
                    <a:pt x="43" y="2349"/>
                  </a:lnTo>
                  <a:lnTo>
                    <a:pt x="126" y="2682"/>
                  </a:lnTo>
                  <a:lnTo>
                    <a:pt x="271" y="3056"/>
                  </a:lnTo>
                  <a:lnTo>
                    <a:pt x="458" y="3430"/>
                  </a:lnTo>
                  <a:lnTo>
                    <a:pt x="687" y="3804"/>
                  </a:lnTo>
                  <a:lnTo>
                    <a:pt x="936" y="4199"/>
                  </a:lnTo>
                  <a:lnTo>
                    <a:pt x="1228" y="4615"/>
                  </a:lnTo>
                  <a:lnTo>
                    <a:pt x="1872" y="5488"/>
                  </a:lnTo>
                  <a:lnTo>
                    <a:pt x="1872" y="5488"/>
                  </a:lnTo>
                  <a:lnTo>
                    <a:pt x="2038" y="5717"/>
                  </a:lnTo>
                  <a:lnTo>
                    <a:pt x="2184" y="5987"/>
                  </a:lnTo>
                  <a:lnTo>
                    <a:pt x="2329" y="6258"/>
                  </a:lnTo>
                  <a:lnTo>
                    <a:pt x="2454" y="6549"/>
                  </a:lnTo>
                  <a:lnTo>
                    <a:pt x="2579" y="6881"/>
                  </a:lnTo>
                  <a:lnTo>
                    <a:pt x="2683" y="7214"/>
                  </a:lnTo>
                  <a:lnTo>
                    <a:pt x="2766" y="7567"/>
                  </a:lnTo>
                  <a:lnTo>
                    <a:pt x="2849" y="7941"/>
                  </a:lnTo>
                  <a:lnTo>
                    <a:pt x="2974" y="8711"/>
                  </a:lnTo>
                  <a:lnTo>
                    <a:pt x="3078" y="9521"/>
                  </a:lnTo>
                  <a:lnTo>
                    <a:pt x="3140" y="10394"/>
                  </a:lnTo>
                  <a:lnTo>
                    <a:pt x="3161" y="11268"/>
                  </a:lnTo>
                  <a:lnTo>
                    <a:pt x="3161" y="12182"/>
                  </a:lnTo>
                  <a:lnTo>
                    <a:pt x="3140" y="13097"/>
                  </a:lnTo>
                  <a:lnTo>
                    <a:pt x="3078" y="14012"/>
                  </a:lnTo>
                  <a:lnTo>
                    <a:pt x="3015" y="14906"/>
                  </a:lnTo>
                  <a:lnTo>
                    <a:pt x="2932" y="15779"/>
                  </a:lnTo>
                  <a:lnTo>
                    <a:pt x="2828" y="16631"/>
                  </a:lnTo>
                  <a:lnTo>
                    <a:pt x="2724" y="17442"/>
                  </a:lnTo>
                  <a:lnTo>
                    <a:pt x="2600" y="18190"/>
                  </a:lnTo>
                  <a:lnTo>
                    <a:pt x="2600" y="18190"/>
                  </a:lnTo>
                  <a:lnTo>
                    <a:pt x="2371" y="19666"/>
                  </a:lnTo>
                  <a:lnTo>
                    <a:pt x="2184" y="21184"/>
                  </a:lnTo>
                  <a:lnTo>
                    <a:pt x="2017" y="22660"/>
                  </a:lnTo>
                  <a:lnTo>
                    <a:pt x="1893" y="24011"/>
                  </a:lnTo>
                  <a:lnTo>
                    <a:pt x="1726" y="26090"/>
                  </a:lnTo>
                  <a:lnTo>
                    <a:pt x="1664" y="26921"/>
                  </a:lnTo>
                  <a:lnTo>
                    <a:pt x="14200" y="44135"/>
                  </a:lnTo>
                  <a:lnTo>
                    <a:pt x="17962" y="43490"/>
                  </a:lnTo>
                  <a:lnTo>
                    <a:pt x="17962" y="43490"/>
                  </a:lnTo>
                  <a:lnTo>
                    <a:pt x="18898" y="43282"/>
                  </a:lnTo>
                  <a:lnTo>
                    <a:pt x="19833" y="43033"/>
                  </a:lnTo>
                  <a:lnTo>
                    <a:pt x="20748" y="42721"/>
                  </a:lnTo>
                  <a:lnTo>
                    <a:pt x="21642" y="42388"/>
                  </a:lnTo>
                  <a:lnTo>
                    <a:pt x="22536" y="42014"/>
                  </a:lnTo>
                  <a:lnTo>
                    <a:pt x="23388" y="41577"/>
                  </a:lnTo>
                  <a:lnTo>
                    <a:pt x="24241" y="41120"/>
                  </a:lnTo>
                  <a:lnTo>
                    <a:pt x="25051" y="40621"/>
                  </a:lnTo>
                  <a:lnTo>
                    <a:pt x="38418" y="31079"/>
                  </a:lnTo>
                  <a:lnTo>
                    <a:pt x="38418" y="31079"/>
                  </a:lnTo>
                  <a:lnTo>
                    <a:pt x="38564" y="30954"/>
                  </a:lnTo>
                  <a:lnTo>
                    <a:pt x="38689" y="30851"/>
                  </a:lnTo>
                  <a:lnTo>
                    <a:pt x="38793" y="30705"/>
                  </a:lnTo>
                  <a:lnTo>
                    <a:pt x="38897" y="30580"/>
                  </a:lnTo>
                  <a:lnTo>
                    <a:pt x="38980" y="30435"/>
                  </a:lnTo>
                  <a:lnTo>
                    <a:pt x="39042" y="30268"/>
                  </a:lnTo>
                  <a:lnTo>
                    <a:pt x="39084" y="30123"/>
                  </a:lnTo>
                  <a:lnTo>
                    <a:pt x="39125" y="29957"/>
                  </a:lnTo>
                  <a:lnTo>
                    <a:pt x="39146" y="29790"/>
                  </a:lnTo>
                  <a:lnTo>
                    <a:pt x="39146" y="29624"/>
                  </a:lnTo>
                  <a:lnTo>
                    <a:pt x="39146" y="29458"/>
                  </a:lnTo>
                  <a:lnTo>
                    <a:pt x="39104" y="29291"/>
                  </a:lnTo>
                  <a:lnTo>
                    <a:pt x="39063" y="29146"/>
                  </a:lnTo>
                  <a:lnTo>
                    <a:pt x="39000" y="28980"/>
                  </a:lnTo>
                  <a:lnTo>
                    <a:pt x="38917" y="28834"/>
                  </a:lnTo>
                  <a:lnTo>
                    <a:pt x="38834" y="28689"/>
                  </a:lnTo>
                  <a:lnTo>
                    <a:pt x="38834" y="28668"/>
                  </a:lnTo>
                  <a:lnTo>
                    <a:pt x="38107" y="27670"/>
                  </a:lnTo>
                  <a:lnTo>
                    <a:pt x="38107" y="27670"/>
                  </a:lnTo>
                  <a:lnTo>
                    <a:pt x="38023" y="27566"/>
                  </a:lnTo>
                  <a:lnTo>
                    <a:pt x="37919" y="27462"/>
                  </a:lnTo>
                  <a:lnTo>
                    <a:pt x="37691" y="27275"/>
                  </a:lnTo>
                  <a:lnTo>
                    <a:pt x="37462" y="27129"/>
                  </a:lnTo>
                  <a:lnTo>
                    <a:pt x="37192" y="27025"/>
                  </a:lnTo>
                  <a:lnTo>
                    <a:pt x="36922" y="26963"/>
                  </a:lnTo>
                  <a:lnTo>
                    <a:pt x="36631" y="26963"/>
                  </a:lnTo>
                  <a:lnTo>
                    <a:pt x="36340" y="26984"/>
                  </a:lnTo>
                  <a:lnTo>
                    <a:pt x="36194" y="27025"/>
                  </a:lnTo>
                  <a:lnTo>
                    <a:pt x="36069" y="27088"/>
                  </a:lnTo>
                  <a:lnTo>
                    <a:pt x="35342" y="27192"/>
                  </a:lnTo>
                  <a:lnTo>
                    <a:pt x="35342" y="27192"/>
                  </a:lnTo>
                  <a:lnTo>
                    <a:pt x="35259" y="27213"/>
                  </a:lnTo>
                  <a:lnTo>
                    <a:pt x="35196" y="27213"/>
                  </a:lnTo>
                  <a:lnTo>
                    <a:pt x="35134" y="27213"/>
                  </a:lnTo>
                  <a:lnTo>
                    <a:pt x="35051" y="27171"/>
                  </a:lnTo>
                  <a:lnTo>
                    <a:pt x="35009" y="27150"/>
                  </a:lnTo>
                  <a:lnTo>
                    <a:pt x="34947" y="27088"/>
                  </a:lnTo>
                  <a:lnTo>
                    <a:pt x="34905" y="27025"/>
                  </a:lnTo>
                  <a:lnTo>
                    <a:pt x="34884" y="26963"/>
                  </a:lnTo>
                  <a:lnTo>
                    <a:pt x="34884" y="26963"/>
                  </a:lnTo>
                  <a:lnTo>
                    <a:pt x="34864" y="26880"/>
                  </a:lnTo>
                  <a:lnTo>
                    <a:pt x="34864" y="26776"/>
                  </a:lnTo>
                  <a:lnTo>
                    <a:pt x="34905" y="26693"/>
                  </a:lnTo>
                  <a:lnTo>
                    <a:pt x="34947" y="26610"/>
                  </a:lnTo>
                  <a:lnTo>
                    <a:pt x="35820" y="25591"/>
                  </a:lnTo>
                  <a:lnTo>
                    <a:pt x="35820" y="25591"/>
                  </a:lnTo>
                  <a:lnTo>
                    <a:pt x="36007" y="25342"/>
                  </a:lnTo>
                  <a:lnTo>
                    <a:pt x="36173" y="25050"/>
                  </a:lnTo>
                  <a:lnTo>
                    <a:pt x="36319" y="24739"/>
                  </a:lnTo>
                  <a:lnTo>
                    <a:pt x="36402" y="24427"/>
                  </a:lnTo>
                  <a:lnTo>
                    <a:pt x="36443" y="24261"/>
                  </a:lnTo>
                  <a:lnTo>
                    <a:pt x="36443" y="24094"/>
                  </a:lnTo>
                  <a:lnTo>
                    <a:pt x="36464" y="23928"/>
                  </a:lnTo>
                  <a:lnTo>
                    <a:pt x="36443" y="23782"/>
                  </a:lnTo>
                  <a:lnTo>
                    <a:pt x="36423" y="23637"/>
                  </a:lnTo>
                  <a:lnTo>
                    <a:pt x="36381" y="23491"/>
                  </a:lnTo>
                  <a:lnTo>
                    <a:pt x="36319" y="23346"/>
                  </a:lnTo>
                  <a:lnTo>
                    <a:pt x="36236" y="23221"/>
                  </a:lnTo>
                  <a:lnTo>
                    <a:pt x="34843" y="21225"/>
                  </a:lnTo>
                  <a:lnTo>
                    <a:pt x="34843" y="21225"/>
                  </a:lnTo>
                  <a:lnTo>
                    <a:pt x="34656" y="21017"/>
                  </a:lnTo>
                  <a:lnTo>
                    <a:pt x="34427" y="20830"/>
                  </a:lnTo>
                  <a:lnTo>
                    <a:pt x="34198" y="20685"/>
                  </a:lnTo>
                  <a:lnTo>
                    <a:pt x="33928" y="20581"/>
                  </a:lnTo>
                  <a:lnTo>
                    <a:pt x="33658" y="20519"/>
                  </a:lnTo>
                  <a:lnTo>
                    <a:pt x="33367" y="20519"/>
                  </a:lnTo>
                  <a:lnTo>
                    <a:pt x="33096" y="20539"/>
                  </a:lnTo>
                  <a:lnTo>
                    <a:pt x="32826" y="20622"/>
                  </a:lnTo>
                  <a:lnTo>
                    <a:pt x="31329" y="21121"/>
                  </a:lnTo>
                  <a:lnTo>
                    <a:pt x="31329" y="21121"/>
                  </a:lnTo>
                  <a:lnTo>
                    <a:pt x="31246" y="21142"/>
                  </a:lnTo>
                  <a:lnTo>
                    <a:pt x="31184" y="21142"/>
                  </a:lnTo>
                  <a:lnTo>
                    <a:pt x="31122" y="21121"/>
                  </a:lnTo>
                  <a:lnTo>
                    <a:pt x="31038" y="21101"/>
                  </a:lnTo>
                  <a:lnTo>
                    <a:pt x="30976" y="21059"/>
                  </a:lnTo>
                  <a:lnTo>
                    <a:pt x="30934" y="21017"/>
                  </a:lnTo>
                  <a:lnTo>
                    <a:pt x="30893" y="20955"/>
                  </a:lnTo>
                  <a:lnTo>
                    <a:pt x="30851" y="20893"/>
                  </a:lnTo>
                  <a:lnTo>
                    <a:pt x="30851" y="20893"/>
                  </a:lnTo>
                  <a:lnTo>
                    <a:pt x="30851" y="20810"/>
                  </a:lnTo>
                  <a:lnTo>
                    <a:pt x="30851" y="20726"/>
                  </a:lnTo>
                  <a:lnTo>
                    <a:pt x="30872" y="20643"/>
                  </a:lnTo>
                  <a:lnTo>
                    <a:pt x="30914" y="20560"/>
                  </a:lnTo>
                  <a:lnTo>
                    <a:pt x="32140" y="18835"/>
                  </a:lnTo>
                  <a:lnTo>
                    <a:pt x="32140" y="18835"/>
                  </a:lnTo>
                  <a:lnTo>
                    <a:pt x="32286" y="18606"/>
                  </a:lnTo>
                  <a:lnTo>
                    <a:pt x="32369" y="18357"/>
                  </a:lnTo>
                  <a:lnTo>
                    <a:pt x="32431" y="18107"/>
                  </a:lnTo>
                  <a:lnTo>
                    <a:pt x="32452" y="17858"/>
                  </a:lnTo>
                  <a:lnTo>
                    <a:pt x="32431" y="17587"/>
                  </a:lnTo>
                  <a:lnTo>
                    <a:pt x="32369" y="17338"/>
                  </a:lnTo>
                  <a:lnTo>
                    <a:pt x="32286" y="17088"/>
                  </a:lnTo>
                  <a:lnTo>
                    <a:pt x="32140" y="16860"/>
                  </a:lnTo>
                  <a:lnTo>
                    <a:pt x="30623" y="14739"/>
                  </a:lnTo>
                  <a:lnTo>
                    <a:pt x="30623" y="14739"/>
                  </a:lnTo>
                  <a:lnTo>
                    <a:pt x="30436" y="14531"/>
                  </a:lnTo>
                  <a:lnTo>
                    <a:pt x="30228" y="14344"/>
                  </a:lnTo>
                  <a:lnTo>
                    <a:pt x="29999" y="14199"/>
                  </a:lnTo>
                  <a:lnTo>
                    <a:pt x="29750" y="14095"/>
                  </a:lnTo>
                  <a:lnTo>
                    <a:pt x="29479" y="14032"/>
                  </a:lnTo>
                  <a:lnTo>
                    <a:pt x="29209" y="14012"/>
                  </a:lnTo>
                  <a:lnTo>
                    <a:pt x="28939" y="14032"/>
                  </a:lnTo>
                  <a:lnTo>
                    <a:pt x="28669" y="14116"/>
                  </a:lnTo>
                  <a:lnTo>
                    <a:pt x="26798" y="14739"/>
                  </a:lnTo>
                  <a:lnTo>
                    <a:pt x="26798" y="14739"/>
                  </a:lnTo>
                  <a:lnTo>
                    <a:pt x="26714" y="14760"/>
                  </a:lnTo>
                  <a:lnTo>
                    <a:pt x="26652" y="14760"/>
                  </a:lnTo>
                  <a:lnTo>
                    <a:pt x="26569" y="14739"/>
                  </a:lnTo>
                  <a:lnTo>
                    <a:pt x="26506" y="14719"/>
                  </a:lnTo>
                  <a:lnTo>
                    <a:pt x="26444" y="14677"/>
                  </a:lnTo>
                  <a:lnTo>
                    <a:pt x="26403" y="14635"/>
                  </a:lnTo>
                  <a:lnTo>
                    <a:pt x="26361" y="14573"/>
                  </a:lnTo>
                  <a:lnTo>
                    <a:pt x="26319" y="14511"/>
                  </a:lnTo>
                  <a:lnTo>
                    <a:pt x="26319" y="14511"/>
                  </a:lnTo>
                  <a:lnTo>
                    <a:pt x="26299" y="14427"/>
                  </a:lnTo>
                  <a:lnTo>
                    <a:pt x="26319" y="14344"/>
                  </a:lnTo>
                  <a:lnTo>
                    <a:pt x="26340" y="14261"/>
                  </a:lnTo>
                  <a:lnTo>
                    <a:pt x="26382" y="14178"/>
                  </a:lnTo>
                  <a:lnTo>
                    <a:pt x="27338" y="12910"/>
                  </a:lnTo>
                  <a:lnTo>
                    <a:pt x="27338" y="12910"/>
                  </a:lnTo>
                  <a:lnTo>
                    <a:pt x="27484" y="12660"/>
                  </a:lnTo>
                  <a:lnTo>
                    <a:pt x="27608" y="12411"/>
                  </a:lnTo>
                  <a:lnTo>
                    <a:pt x="27691" y="12141"/>
                  </a:lnTo>
                  <a:lnTo>
                    <a:pt x="27712" y="11870"/>
                  </a:lnTo>
                  <a:lnTo>
                    <a:pt x="27691" y="11600"/>
                  </a:lnTo>
                  <a:lnTo>
                    <a:pt x="27650" y="11330"/>
                  </a:lnTo>
                  <a:lnTo>
                    <a:pt x="27546" y="11060"/>
                  </a:lnTo>
                  <a:lnTo>
                    <a:pt x="27400" y="10831"/>
                  </a:lnTo>
                  <a:lnTo>
                    <a:pt x="25945" y="8773"/>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8"/>
            <p:cNvSpPr/>
            <p:nvPr/>
          </p:nvSpPr>
          <p:spPr>
            <a:xfrm>
              <a:off x="6199050" y="1517325"/>
              <a:ext cx="652800" cy="735425"/>
            </a:xfrm>
            <a:custGeom>
              <a:rect b="b" l="l" r="r" t="t"/>
              <a:pathLst>
                <a:path extrusionOk="0" h="29417" w="26112">
                  <a:moveTo>
                    <a:pt x="9730" y="1"/>
                  </a:moveTo>
                  <a:lnTo>
                    <a:pt x="9501" y="43"/>
                  </a:lnTo>
                  <a:lnTo>
                    <a:pt x="9293" y="105"/>
                  </a:lnTo>
                  <a:lnTo>
                    <a:pt x="9085" y="188"/>
                  </a:lnTo>
                  <a:lnTo>
                    <a:pt x="8877" y="292"/>
                  </a:lnTo>
                  <a:lnTo>
                    <a:pt x="8669" y="417"/>
                  </a:lnTo>
                  <a:lnTo>
                    <a:pt x="957" y="5926"/>
                  </a:lnTo>
                  <a:lnTo>
                    <a:pt x="770" y="6071"/>
                  </a:lnTo>
                  <a:lnTo>
                    <a:pt x="603" y="6238"/>
                  </a:lnTo>
                  <a:lnTo>
                    <a:pt x="458" y="6404"/>
                  </a:lnTo>
                  <a:lnTo>
                    <a:pt x="333" y="6591"/>
                  </a:lnTo>
                  <a:lnTo>
                    <a:pt x="229" y="6778"/>
                  </a:lnTo>
                  <a:lnTo>
                    <a:pt x="146" y="6986"/>
                  </a:lnTo>
                  <a:lnTo>
                    <a:pt x="84" y="7194"/>
                  </a:lnTo>
                  <a:lnTo>
                    <a:pt x="42" y="7402"/>
                  </a:lnTo>
                  <a:lnTo>
                    <a:pt x="1" y="7630"/>
                  </a:lnTo>
                  <a:lnTo>
                    <a:pt x="1" y="7838"/>
                  </a:lnTo>
                  <a:lnTo>
                    <a:pt x="21" y="8067"/>
                  </a:lnTo>
                  <a:lnTo>
                    <a:pt x="63" y="8296"/>
                  </a:lnTo>
                  <a:lnTo>
                    <a:pt x="125" y="8504"/>
                  </a:lnTo>
                  <a:lnTo>
                    <a:pt x="188" y="8711"/>
                  </a:lnTo>
                  <a:lnTo>
                    <a:pt x="292" y="8919"/>
                  </a:lnTo>
                  <a:lnTo>
                    <a:pt x="437" y="9106"/>
                  </a:lnTo>
                  <a:lnTo>
                    <a:pt x="14241" y="28461"/>
                  </a:lnTo>
                  <a:lnTo>
                    <a:pt x="14386" y="28648"/>
                  </a:lnTo>
                  <a:lnTo>
                    <a:pt x="14553" y="28814"/>
                  </a:lnTo>
                  <a:lnTo>
                    <a:pt x="14719" y="28960"/>
                  </a:lnTo>
                  <a:lnTo>
                    <a:pt x="14906" y="29084"/>
                  </a:lnTo>
                  <a:lnTo>
                    <a:pt x="15093" y="29188"/>
                  </a:lnTo>
                  <a:lnTo>
                    <a:pt x="15301" y="29271"/>
                  </a:lnTo>
                  <a:lnTo>
                    <a:pt x="15509" y="29355"/>
                  </a:lnTo>
                  <a:lnTo>
                    <a:pt x="15738" y="29396"/>
                  </a:lnTo>
                  <a:lnTo>
                    <a:pt x="15945" y="29417"/>
                  </a:lnTo>
                  <a:lnTo>
                    <a:pt x="16174" y="29417"/>
                  </a:lnTo>
                  <a:lnTo>
                    <a:pt x="16382" y="29396"/>
                  </a:lnTo>
                  <a:lnTo>
                    <a:pt x="16611" y="29375"/>
                  </a:lnTo>
                  <a:lnTo>
                    <a:pt x="16819" y="29313"/>
                  </a:lnTo>
                  <a:lnTo>
                    <a:pt x="17026" y="29230"/>
                  </a:lnTo>
                  <a:lnTo>
                    <a:pt x="17234" y="29126"/>
                  </a:lnTo>
                  <a:lnTo>
                    <a:pt x="17442" y="29001"/>
                  </a:lnTo>
                  <a:lnTo>
                    <a:pt x="25155" y="23492"/>
                  </a:lnTo>
                  <a:lnTo>
                    <a:pt x="25342" y="23347"/>
                  </a:lnTo>
                  <a:lnTo>
                    <a:pt x="25508" y="23180"/>
                  </a:lnTo>
                  <a:lnTo>
                    <a:pt x="25654" y="23014"/>
                  </a:lnTo>
                  <a:lnTo>
                    <a:pt x="25779" y="22827"/>
                  </a:lnTo>
                  <a:lnTo>
                    <a:pt x="25882" y="22640"/>
                  </a:lnTo>
                  <a:lnTo>
                    <a:pt x="25966" y="22432"/>
                  </a:lnTo>
                  <a:lnTo>
                    <a:pt x="26028" y="22224"/>
                  </a:lnTo>
                  <a:lnTo>
                    <a:pt x="26070" y="21995"/>
                  </a:lnTo>
                  <a:lnTo>
                    <a:pt x="26111" y="21788"/>
                  </a:lnTo>
                  <a:lnTo>
                    <a:pt x="26111" y="21559"/>
                  </a:lnTo>
                  <a:lnTo>
                    <a:pt x="26090" y="21351"/>
                  </a:lnTo>
                  <a:lnTo>
                    <a:pt x="26049" y="21122"/>
                  </a:lnTo>
                  <a:lnTo>
                    <a:pt x="25986" y="20914"/>
                  </a:lnTo>
                  <a:lnTo>
                    <a:pt x="25903" y="20706"/>
                  </a:lnTo>
                  <a:lnTo>
                    <a:pt x="25799" y="20499"/>
                  </a:lnTo>
                  <a:lnTo>
                    <a:pt x="25675" y="20291"/>
                  </a:lnTo>
                  <a:lnTo>
                    <a:pt x="11871" y="957"/>
                  </a:lnTo>
                  <a:lnTo>
                    <a:pt x="11725" y="770"/>
                  </a:lnTo>
                  <a:lnTo>
                    <a:pt x="11559" y="604"/>
                  </a:lnTo>
                  <a:lnTo>
                    <a:pt x="11393" y="458"/>
                  </a:lnTo>
                  <a:lnTo>
                    <a:pt x="11206" y="334"/>
                  </a:lnTo>
                  <a:lnTo>
                    <a:pt x="10998" y="230"/>
                  </a:lnTo>
                  <a:lnTo>
                    <a:pt x="10811" y="126"/>
                  </a:lnTo>
                  <a:lnTo>
                    <a:pt x="10603" y="63"/>
                  </a:lnTo>
                  <a:lnTo>
                    <a:pt x="10374" y="22"/>
                  </a:lnTo>
                  <a:lnTo>
                    <a:pt x="10166"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8"/>
            <p:cNvSpPr/>
            <p:nvPr/>
          </p:nvSpPr>
          <p:spPr>
            <a:xfrm>
              <a:off x="6199050" y="1517325"/>
              <a:ext cx="652800" cy="735425"/>
            </a:xfrm>
            <a:custGeom>
              <a:rect b="b" l="l" r="r" t="t"/>
              <a:pathLst>
                <a:path extrusionOk="0" fill="none" h="29417" w="26112">
                  <a:moveTo>
                    <a:pt x="957" y="5926"/>
                  </a:moveTo>
                  <a:lnTo>
                    <a:pt x="8669" y="417"/>
                  </a:lnTo>
                  <a:lnTo>
                    <a:pt x="8669" y="417"/>
                  </a:lnTo>
                  <a:lnTo>
                    <a:pt x="8877" y="292"/>
                  </a:lnTo>
                  <a:lnTo>
                    <a:pt x="9085" y="188"/>
                  </a:lnTo>
                  <a:lnTo>
                    <a:pt x="9293" y="105"/>
                  </a:lnTo>
                  <a:lnTo>
                    <a:pt x="9501" y="43"/>
                  </a:lnTo>
                  <a:lnTo>
                    <a:pt x="9730" y="1"/>
                  </a:lnTo>
                  <a:lnTo>
                    <a:pt x="9938" y="1"/>
                  </a:lnTo>
                  <a:lnTo>
                    <a:pt x="10166" y="1"/>
                  </a:lnTo>
                  <a:lnTo>
                    <a:pt x="10374" y="22"/>
                  </a:lnTo>
                  <a:lnTo>
                    <a:pt x="10603" y="63"/>
                  </a:lnTo>
                  <a:lnTo>
                    <a:pt x="10811" y="126"/>
                  </a:lnTo>
                  <a:lnTo>
                    <a:pt x="10998" y="230"/>
                  </a:lnTo>
                  <a:lnTo>
                    <a:pt x="11206" y="334"/>
                  </a:lnTo>
                  <a:lnTo>
                    <a:pt x="11393" y="458"/>
                  </a:lnTo>
                  <a:lnTo>
                    <a:pt x="11559" y="604"/>
                  </a:lnTo>
                  <a:lnTo>
                    <a:pt x="11725" y="770"/>
                  </a:lnTo>
                  <a:lnTo>
                    <a:pt x="11871" y="957"/>
                  </a:lnTo>
                  <a:lnTo>
                    <a:pt x="25675" y="20291"/>
                  </a:lnTo>
                  <a:lnTo>
                    <a:pt x="25675" y="20291"/>
                  </a:lnTo>
                  <a:lnTo>
                    <a:pt x="25799" y="20499"/>
                  </a:lnTo>
                  <a:lnTo>
                    <a:pt x="25903" y="20706"/>
                  </a:lnTo>
                  <a:lnTo>
                    <a:pt x="25986" y="20914"/>
                  </a:lnTo>
                  <a:lnTo>
                    <a:pt x="26049" y="21122"/>
                  </a:lnTo>
                  <a:lnTo>
                    <a:pt x="26090" y="21351"/>
                  </a:lnTo>
                  <a:lnTo>
                    <a:pt x="26111" y="21559"/>
                  </a:lnTo>
                  <a:lnTo>
                    <a:pt x="26111" y="21788"/>
                  </a:lnTo>
                  <a:lnTo>
                    <a:pt x="26070" y="21995"/>
                  </a:lnTo>
                  <a:lnTo>
                    <a:pt x="26028" y="22224"/>
                  </a:lnTo>
                  <a:lnTo>
                    <a:pt x="25966" y="22432"/>
                  </a:lnTo>
                  <a:lnTo>
                    <a:pt x="25882" y="22640"/>
                  </a:lnTo>
                  <a:lnTo>
                    <a:pt x="25779" y="22827"/>
                  </a:lnTo>
                  <a:lnTo>
                    <a:pt x="25654" y="23014"/>
                  </a:lnTo>
                  <a:lnTo>
                    <a:pt x="25508" y="23180"/>
                  </a:lnTo>
                  <a:lnTo>
                    <a:pt x="25342" y="23347"/>
                  </a:lnTo>
                  <a:lnTo>
                    <a:pt x="25155" y="23492"/>
                  </a:lnTo>
                  <a:lnTo>
                    <a:pt x="17442" y="29001"/>
                  </a:lnTo>
                  <a:lnTo>
                    <a:pt x="17442" y="29001"/>
                  </a:lnTo>
                  <a:lnTo>
                    <a:pt x="17234" y="29126"/>
                  </a:lnTo>
                  <a:lnTo>
                    <a:pt x="17026" y="29230"/>
                  </a:lnTo>
                  <a:lnTo>
                    <a:pt x="16819" y="29313"/>
                  </a:lnTo>
                  <a:lnTo>
                    <a:pt x="16611" y="29375"/>
                  </a:lnTo>
                  <a:lnTo>
                    <a:pt x="16382" y="29396"/>
                  </a:lnTo>
                  <a:lnTo>
                    <a:pt x="16174" y="29417"/>
                  </a:lnTo>
                  <a:lnTo>
                    <a:pt x="15945" y="29417"/>
                  </a:lnTo>
                  <a:lnTo>
                    <a:pt x="15738" y="29396"/>
                  </a:lnTo>
                  <a:lnTo>
                    <a:pt x="15509" y="29355"/>
                  </a:lnTo>
                  <a:lnTo>
                    <a:pt x="15301" y="29271"/>
                  </a:lnTo>
                  <a:lnTo>
                    <a:pt x="15093" y="29188"/>
                  </a:lnTo>
                  <a:lnTo>
                    <a:pt x="14906" y="29084"/>
                  </a:lnTo>
                  <a:lnTo>
                    <a:pt x="14719" y="28960"/>
                  </a:lnTo>
                  <a:lnTo>
                    <a:pt x="14553" y="28814"/>
                  </a:lnTo>
                  <a:lnTo>
                    <a:pt x="14386" y="28648"/>
                  </a:lnTo>
                  <a:lnTo>
                    <a:pt x="14241" y="28461"/>
                  </a:lnTo>
                  <a:lnTo>
                    <a:pt x="437" y="9106"/>
                  </a:lnTo>
                  <a:lnTo>
                    <a:pt x="437" y="9106"/>
                  </a:lnTo>
                  <a:lnTo>
                    <a:pt x="292" y="8919"/>
                  </a:lnTo>
                  <a:lnTo>
                    <a:pt x="188" y="8711"/>
                  </a:lnTo>
                  <a:lnTo>
                    <a:pt x="125" y="8504"/>
                  </a:lnTo>
                  <a:lnTo>
                    <a:pt x="63" y="8296"/>
                  </a:lnTo>
                  <a:lnTo>
                    <a:pt x="21" y="8067"/>
                  </a:lnTo>
                  <a:lnTo>
                    <a:pt x="1" y="7838"/>
                  </a:lnTo>
                  <a:lnTo>
                    <a:pt x="1" y="7630"/>
                  </a:lnTo>
                  <a:lnTo>
                    <a:pt x="42" y="7402"/>
                  </a:lnTo>
                  <a:lnTo>
                    <a:pt x="84" y="7194"/>
                  </a:lnTo>
                  <a:lnTo>
                    <a:pt x="146" y="6986"/>
                  </a:lnTo>
                  <a:lnTo>
                    <a:pt x="229" y="6778"/>
                  </a:lnTo>
                  <a:lnTo>
                    <a:pt x="333" y="6591"/>
                  </a:lnTo>
                  <a:lnTo>
                    <a:pt x="458" y="6404"/>
                  </a:lnTo>
                  <a:lnTo>
                    <a:pt x="603" y="6238"/>
                  </a:lnTo>
                  <a:lnTo>
                    <a:pt x="770" y="6071"/>
                  </a:lnTo>
                  <a:lnTo>
                    <a:pt x="957" y="592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8"/>
            <p:cNvSpPr/>
            <p:nvPr/>
          </p:nvSpPr>
          <p:spPr>
            <a:xfrm>
              <a:off x="6199050" y="1517325"/>
              <a:ext cx="652800" cy="735425"/>
            </a:xfrm>
            <a:custGeom>
              <a:rect b="b" l="l" r="r" t="t"/>
              <a:pathLst>
                <a:path extrusionOk="0" h="29417" w="26112">
                  <a:moveTo>
                    <a:pt x="9834" y="1"/>
                  </a:moveTo>
                  <a:lnTo>
                    <a:pt x="9667" y="22"/>
                  </a:lnTo>
                  <a:lnTo>
                    <a:pt x="9480" y="43"/>
                  </a:lnTo>
                  <a:lnTo>
                    <a:pt x="9314" y="105"/>
                  </a:lnTo>
                  <a:lnTo>
                    <a:pt x="9148" y="146"/>
                  </a:lnTo>
                  <a:lnTo>
                    <a:pt x="8981" y="230"/>
                  </a:lnTo>
                  <a:lnTo>
                    <a:pt x="8836" y="313"/>
                  </a:lnTo>
                  <a:lnTo>
                    <a:pt x="8669" y="417"/>
                  </a:lnTo>
                  <a:lnTo>
                    <a:pt x="8004" y="895"/>
                  </a:lnTo>
                  <a:lnTo>
                    <a:pt x="957" y="5926"/>
                  </a:lnTo>
                  <a:lnTo>
                    <a:pt x="811" y="6050"/>
                  </a:lnTo>
                  <a:lnTo>
                    <a:pt x="624" y="6217"/>
                  </a:lnTo>
                  <a:lnTo>
                    <a:pt x="458" y="6404"/>
                  </a:lnTo>
                  <a:lnTo>
                    <a:pt x="333" y="6612"/>
                  </a:lnTo>
                  <a:lnTo>
                    <a:pt x="208" y="6840"/>
                  </a:lnTo>
                  <a:lnTo>
                    <a:pt x="125" y="7069"/>
                  </a:lnTo>
                  <a:lnTo>
                    <a:pt x="63" y="7298"/>
                  </a:lnTo>
                  <a:lnTo>
                    <a:pt x="21" y="7547"/>
                  </a:lnTo>
                  <a:lnTo>
                    <a:pt x="1" y="7776"/>
                  </a:lnTo>
                  <a:lnTo>
                    <a:pt x="1" y="7963"/>
                  </a:lnTo>
                  <a:lnTo>
                    <a:pt x="21" y="8129"/>
                  </a:lnTo>
                  <a:lnTo>
                    <a:pt x="63" y="8296"/>
                  </a:lnTo>
                  <a:lnTo>
                    <a:pt x="105" y="8462"/>
                  </a:lnTo>
                  <a:lnTo>
                    <a:pt x="167" y="8649"/>
                  </a:lnTo>
                  <a:lnTo>
                    <a:pt x="250" y="8795"/>
                  </a:lnTo>
                  <a:lnTo>
                    <a:pt x="333" y="8961"/>
                  </a:lnTo>
                  <a:lnTo>
                    <a:pt x="437" y="9106"/>
                  </a:lnTo>
                  <a:lnTo>
                    <a:pt x="14241" y="28461"/>
                  </a:lnTo>
                  <a:lnTo>
                    <a:pt x="14428" y="28689"/>
                  </a:lnTo>
                  <a:lnTo>
                    <a:pt x="14615" y="28876"/>
                  </a:lnTo>
                  <a:lnTo>
                    <a:pt x="14844" y="29043"/>
                  </a:lnTo>
                  <a:lnTo>
                    <a:pt x="15072" y="29188"/>
                  </a:lnTo>
                  <a:lnTo>
                    <a:pt x="15322" y="29292"/>
                  </a:lnTo>
                  <a:lnTo>
                    <a:pt x="15571" y="29355"/>
                  </a:lnTo>
                  <a:lnTo>
                    <a:pt x="15842" y="29417"/>
                  </a:lnTo>
                  <a:lnTo>
                    <a:pt x="16278" y="29417"/>
                  </a:lnTo>
                  <a:lnTo>
                    <a:pt x="16444" y="29396"/>
                  </a:lnTo>
                  <a:lnTo>
                    <a:pt x="16632" y="29355"/>
                  </a:lnTo>
                  <a:lnTo>
                    <a:pt x="16798" y="29313"/>
                  </a:lnTo>
                  <a:lnTo>
                    <a:pt x="16964" y="29251"/>
                  </a:lnTo>
                  <a:lnTo>
                    <a:pt x="17130" y="29188"/>
                  </a:lnTo>
                  <a:lnTo>
                    <a:pt x="17276" y="29105"/>
                  </a:lnTo>
                  <a:lnTo>
                    <a:pt x="17442" y="29001"/>
                  </a:lnTo>
                  <a:lnTo>
                    <a:pt x="25155" y="23492"/>
                  </a:lnTo>
                  <a:lnTo>
                    <a:pt x="25363" y="23305"/>
                  </a:lnTo>
                  <a:lnTo>
                    <a:pt x="25571" y="23118"/>
                  </a:lnTo>
                  <a:lnTo>
                    <a:pt x="25737" y="22889"/>
                  </a:lnTo>
                  <a:lnTo>
                    <a:pt x="25862" y="22661"/>
                  </a:lnTo>
                  <a:lnTo>
                    <a:pt x="25966" y="22411"/>
                  </a:lnTo>
                  <a:lnTo>
                    <a:pt x="26049" y="22162"/>
                  </a:lnTo>
                  <a:lnTo>
                    <a:pt x="26090" y="21891"/>
                  </a:lnTo>
                  <a:lnTo>
                    <a:pt x="26111" y="21621"/>
                  </a:lnTo>
                  <a:lnTo>
                    <a:pt x="26111" y="21455"/>
                  </a:lnTo>
                  <a:lnTo>
                    <a:pt x="26090" y="21289"/>
                  </a:lnTo>
                  <a:lnTo>
                    <a:pt x="26049" y="21101"/>
                  </a:lnTo>
                  <a:lnTo>
                    <a:pt x="26007" y="20935"/>
                  </a:lnTo>
                  <a:lnTo>
                    <a:pt x="25945" y="20769"/>
                  </a:lnTo>
                  <a:lnTo>
                    <a:pt x="25862" y="20603"/>
                  </a:lnTo>
                  <a:lnTo>
                    <a:pt x="25779" y="20457"/>
                  </a:lnTo>
                  <a:lnTo>
                    <a:pt x="25675" y="20291"/>
                  </a:lnTo>
                  <a:lnTo>
                    <a:pt x="24573" y="18752"/>
                  </a:lnTo>
                  <a:lnTo>
                    <a:pt x="11871" y="957"/>
                  </a:lnTo>
                  <a:lnTo>
                    <a:pt x="11746" y="812"/>
                  </a:lnTo>
                  <a:lnTo>
                    <a:pt x="11621" y="666"/>
                  </a:lnTo>
                  <a:lnTo>
                    <a:pt x="11455" y="521"/>
                  </a:lnTo>
                  <a:lnTo>
                    <a:pt x="11289" y="375"/>
                  </a:lnTo>
                  <a:lnTo>
                    <a:pt x="11102" y="271"/>
                  </a:lnTo>
                  <a:lnTo>
                    <a:pt x="10915" y="167"/>
                  </a:lnTo>
                  <a:lnTo>
                    <a:pt x="10707" y="105"/>
                  </a:lnTo>
                  <a:lnTo>
                    <a:pt x="10499" y="43"/>
                  </a:lnTo>
                  <a:lnTo>
                    <a:pt x="10291" y="1"/>
                  </a:ln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8"/>
            <p:cNvSpPr/>
            <p:nvPr/>
          </p:nvSpPr>
          <p:spPr>
            <a:xfrm>
              <a:off x="6199050" y="1517325"/>
              <a:ext cx="652800" cy="735425"/>
            </a:xfrm>
            <a:custGeom>
              <a:rect b="b" l="l" r="r" t="t"/>
              <a:pathLst>
                <a:path extrusionOk="0" fill="none" h="29417" w="26112">
                  <a:moveTo>
                    <a:pt x="10000" y="1"/>
                  </a:moveTo>
                  <a:lnTo>
                    <a:pt x="10000" y="1"/>
                  </a:lnTo>
                  <a:lnTo>
                    <a:pt x="9834" y="1"/>
                  </a:lnTo>
                  <a:lnTo>
                    <a:pt x="9667" y="22"/>
                  </a:lnTo>
                  <a:lnTo>
                    <a:pt x="9480" y="43"/>
                  </a:lnTo>
                  <a:lnTo>
                    <a:pt x="9314" y="105"/>
                  </a:lnTo>
                  <a:lnTo>
                    <a:pt x="9148" y="146"/>
                  </a:lnTo>
                  <a:lnTo>
                    <a:pt x="8981" y="230"/>
                  </a:lnTo>
                  <a:lnTo>
                    <a:pt x="8836" y="313"/>
                  </a:lnTo>
                  <a:lnTo>
                    <a:pt x="8669" y="417"/>
                  </a:lnTo>
                  <a:lnTo>
                    <a:pt x="8004" y="895"/>
                  </a:lnTo>
                  <a:lnTo>
                    <a:pt x="957" y="5926"/>
                  </a:lnTo>
                  <a:lnTo>
                    <a:pt x="957" y="5926"/>
                  </a:lnTo>
                  <a:lnTo>
                    <a:pt x="811" y="6050"/>
                  </a:lnTo>
                  <a:lnTo>
                    <a:pt x="811" y="6050"/>
                  </a:lnTo>
                  <a:lnTo>
                    <a:pt x="624" y="6217"/>
                  </a:lnTo>
                  <a:lnTo>
                    <a:pt x="458" y="6404"/>
                  </a:lnTo>
                  <a:lnTo>
                    <a:pt x="333" y="6612"/>
                  </a:lnTo>
                  <a:lnTo>
                    <a:pt x="208" y="6840"/>
                  </a:lnTo>
                  <a:lnTo>
                    <a:pt x="125" y="7069"/>
                  </a:lnTo>
                  <a:lnTo>
                    <a:pt x="63" y="7298"/>
                  </a:lnTo>
                  <a:lnTo>
                    <a:pt x="21" y="7547"/>
                  </a:lnTo>
                  <a:lnTo>
                    <a:pt x="1" y="7776"/>
                  </a:lnTo>
                  <a:lnTo>
                    <a:pt x="1" y="7776"/>
                  </a:lnTo>
                  <a:lnTo>
                    <a:pt x="1" y="7963"/>
                  </a:lnTo>
                  <a:lnTo>
                    <a:pt x="21" y="8129"/>
                  </a:lnTo>
                  <a:lnTo>
                    <a:pt x="63" y="8296"/>
                  </a:lnTo>
                  <a:lnTo>
                    <a:pt x="105" y="8462"/>
                  </a:lnTo>
                  <a:lnTo>
                    <a:pt x="167" y="8649"/>
                  </a:lnTo>
                  <a:lnTo>
                    <a:pt x="250" y="8795"/>
                  </a:lnTo>
                  <a:lnTo>
                    <a:pt x="333" y="8961"/>
                  </a:lnTo>
                  <a:lnTo>
                    <a:pt x="437" y="9106"/>
                  </a:lnTo>
                  <a:lnTo>
                    <a:pt x="14241" y="28461"/>
                  </a:lnTo>
                  <a:lnTo>
                    <a:pt x="14241" y="28461"/>
                  </a:lnTo>
                  <a:lnTo>
                    <a:pt x="14428" y="28689"/>
                  </a:lnTo>
                  <a:lnTo>
                    <a:pt x="14615" y="28876"/>
                  </a:lnTo>
                  <a:lnTo>
                    <a:pt x="14844" y="29043"/>
                  </a:lnTo>
                  <a:lnTo>
                    <a:pt x="15072" y="29188"/>
                  </a:lnTo>
                  <a:lnTo>
                    <a:pt x="15322" y="29292"/>
                  </a:lnTo>
                  <a:lnTo>
                    <a:pt x="15571" y="29355"/>
                  </a:lnTo>
                  <a:lnTo>
                    <a:pt x="15842" y="29417"/>
                  </a:lnTo>
                  <a:lnTo>
                    <a:pt x="16112" y="29417"/>
                  </a:lnTo>
                  <a:lnTo>
                    <a:pt x="16112" y="29417"/>
                  </a:lnTo>
                  <a:lnTo>
                    <a:pt x="16278" y="29417"/>
                  </a:lnTo>
                  <a:lnTo>
                    <a:pt x="16444" y="29396"/>
                  </a:lnTo>
                  <a:lnTo>
                    <a:pt x="16632" y="29355"/>
                  </a:lnTo>
                  <a:lnTo>
                    <a:pt x="16798" y="29313"/>
                  </a:lnTo>
                  <a:lnTo>
                    <a:pt x="16964" y="29251"/>
                  </a:lnTo>
                  <a:lnTo>
                    <a:pt x="17130" y="29188"/>
                  </a:lnTo>
                  <a:lnTo>
                    <a:pt x="17276" y="29105"/>
                  </a:lnTo>
                  <a:lnTo>
                    <a:pt x="17442" y="29001"/>
                  </a:lnTo>
                  <a:lnTo>
                    <a:pt x="25155" y="23492"/>
                  </a:lnTo>
                  <a:lnTo>
                    <a:pt x="25155" y="23492"/>
                  </a:lnTo>
                  <a:lnTo>
                    <a:pt x="25363" y="23305"/>
                  </a:lnTo>
                  <a:lnTo>
                    <a:pt x="25571" y="23118"/>
                  </a:lnTo>
                  <a:lnTo>
                    <a:pt x="25737" y="22889"/>
                  </a:lnTo>
                  <a:lnTo>
                    <a:pt x="25862" y="22661"/>
                  </a:lnTo>
                  <a:lnTo>
                    <a:pt x="25966" y="22411"/>
                  </a:lnTo>
                  <a:lnTo>
                    <a:pt x="26049" y="22162"/>
                  </a:lnTo>
                  <a:lnTo>
                    <a:pt x="26090" y="21891"/>
                  </a:lnTo>
                  <a:lnTo>
                    <a:pt x="26111" y="21621"/>
                  </a:lnTo>
                  <a:lnTo>
                    <a:pt x="26111" y="21621"/>
                  </a:lnTo>
                  <a:lnTo>
                    <a:pt x="26111" y="21455"/>
                  </a:lnTo>
                  <a:lnTo>
                    <a:pt x="26090" y="21289"/>
                  </a:lnTo>
                  <a:lnTo>
                    <a:pt x="26049" y="21101"/>
                  </a:lnTo>
                  <a:lnTo>
                    <a:pt x="26007" y="20935"/>
                  </a:lnTo>
                  <a:lnTo>
                    <a:pt x="25945" y="20769"/>
                  </a:lnTo>
                  <a:lnTo>
                    <a:pt x="25862" y="20603"/>
                  </a:lnTo>
                  <a:lnTo>
                    <a:pt x="25779" y="20457"/>
                  </a:lnTo>
                  <a:lnTo>
                    <a:pt x="25675" y="20291"/>
                  </a:lnTo>
                  <a:lnTo>
                    <a:pt x="24573" y="18752"/>
                  </a:lnTo>
                  <a:lnTo>
                    <a:pt x="11871" y="957"/>
                  </a:lnTo>
                  <a:lnTo>
                    <a:pt x="11871" y="957"/>
                  </a:lnTo>
                  <a:lnTo>
                    <a:pt x="11746" y="812"/>
                  </a:lnTo>
                  <a:lnTo>
                    <a:pt x="11621" y="666"/>
                  </a:lnTo>
                  <a:lnTo>
                    <a:pt x="11621" y="666"/>
                  </a:lnTo>
                  <a:lnTo>
                    <a:pt x="11455" y="521"/>
                  </a:lnTo>
                  <a:lnTo>
                    <a:pt x="11289" y="375"/>
                  </a:lnTo>
                  <a:lnTo>
                    <a:pt x="11102" y="271"/>
                  </a:lnTo>
                  <a:lnTo>
                    <a:pt x="10915" y="167"/>
                  </a:lnTo>
                  <a:lnTo>
                    <a:pt x="10707" y="105"/>
                  </a:lnTo>
                  <a:lnTo>
                    <a:pt x="10499" y="43"/>
                  </a:lnTo>
                  <a:lnTo>
                    <a:pt x="10291" y="1"/>
                  </a:lnTo>
                  <a:lnTo>
                    <a:pt x="10083" y="1"/>
                  </a:lnTo>
                  <a:lnTo>
                    <a:pt x="10083" y="1"/>
                  </a:lnTo>
                  <a:lnTo>
                    <a:pt x="1000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8"/>
            <p:cNvSpPr/>
            <p:nvPr/>
          </p:nvSpPr>
          <p:spPr>
            <a:xfrm>
              <a:off x="7174050" y="1808375"/>
              <a:ext cx="63950" cy="52525"/>
            </a:xfrm>
            <a:custGeom>
              <a:rect b="b" l="l" r="r" t="t"/>
              <a:pathLst>
                <a:path extrusionOk="0" h="2101" w="2558">
                  <a:moveTo>
                    <a:pt x="2266" y="1"/>
                  </a:moveTo>
                  <a:lnTo>
                    <a:pt x="0" y="1685"/>
                  </a:lnTo>
                  <a:lnTo>
                    <a:pt x="312" y="2100"/>
                  </a:lnTo>
                  <a:lnTo>
                    <a:pt x="2557" y="396"/>
                  </a:lnTo>
                  <a:lnTo>
                    <a:pt x="2266"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8"/>
            <p:cNvSpPr/>
            <p:nvPr/>
          </p:nvSpPr>
          <p:spPr>
            <a:xfrm>
              <a:off x="7284225" y="1668050"/>
              <a:ext cx="142425" cy="110725"/>
            </a:xfrm>
            <a:custGeom>
              <a:rect b="b" l="l" r="r" t="t"/>
              <a:pathLst>
                <a:path extrusionOk="0" h="4429" w="5697">
                  <a:moveTo>
                    <a:pt x="5405" y="1"/>
                  </a:moveTo>
                  <a:lnTo>
                    <a:pt x="0" y="4034"/>
                  </a:lnTo>
                  <a:lnTo>
                    <a:pt x="312" y="4429"/>
                  </a:lnTo>
                  <a:lnTo>
                    <a:pt x="5696" y="396"/>
                  </a:lnTo>
                  <a:lnTo>
                    <a:pt x="5405"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8"/>
            <p:cNvSpPr/>
            <p:nvPr/>
          </p:nvSpPr>
          <p:spPr>
            <a:xfrm>
              <a:off x="6628350" y="2154500"/>
              <a:ext cx="103425" cy="102425"/>
            </a:xfrm>
            <a:custGeom>
              <a:rect b="b" l="l" r="r" t="t"/>
              <a:pathLst>
                <a:path extrusionOk="0" h="4097" w="4137">
                  <a:moveTo>
                    <a:pt x="3181" y="1"/>
                  </a:moveTo>
                  <a:lnTo>
                    <a:pt x="0" y="2101"/>
                  </a:lnTo>
                  <a:lnTo>
                    <a:pt x="561" y="4096"/>
                  </a:lnTo>
                  <a:lnTo>
                    <a:pt x="4137" y="1643"/>
                  </a:lnTo>
                  <a:lnTo>
                    <a:pt x="3181"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8"/>
            <p:cNvSpPr/>
            <p:nvPr/>
          </p:nvSpPr>
          <p:spPr>
            <a:xfrm>
              <a:off x="6081600" y="1704950"/>
              <a:ext cx="94600" cy="142425"/>
            </a:xfrm>
            <a:custGeom>
              <a:rect b="b" l="l" r="r" t="t"/>
              <a:pathLst>
                <a:path extrusionOk="0" h="5697" w="3784">
                  <a:moveTo>
                    <a:pt x="2537" y="1"/>
                  </a:moveTo>
                  <a:lnTo>
                    <a:pt x="0" y="3847"/>
                  </a:lnTo>
                  <a:lnTo>
                    <a:pt x="146" y="5614"/>
                  </a:lnTo>
                  <a:lnTo>
                    <a:pt x="312" y="5655"/>
                  </a:lnTo>
                  <a:lnTo>
                    <a:pt x="478" y="5676"/>
                  </a:lnTo>
                  <a:lnTo>
                    <a:pt x="645" y="5697"/>
                  </a:lnTo>
                  <a:lnTo>
                    <a:pt x="790" y="5697"/>
                  </a:lnTo>
                  <a:lnTo>
                    <a:pt x="1123" y="5676"/>
                  </a:lnTo>
                  <a:lnTo>
                    <a:pt x="1435" y="5614"/>
                  </a:lnTo>
                  <a:lnTo>
                    <a:pt x="1747" y="5510"/>
                  </a:lnTo>
                  <a:lnTo>
                    <a:pt x="2058" y="5385"/>
                  </a:lnTo>
                  <a:lnTo>
                    <a:pt x="2329" y="5239"/>
                  </a:lnTo>
                  <a:lnTo>
                    <a:pt x="2599" y="5094"/>
                  </a:lnTo>
                  <a:lnTo>
                    <a:pt x="2848" y="4928"/>
                  </a:lnTo>
                  <a:lnTo>
                    <a:pt x="3077" y="4761"/>
                  </a:lnTo>
                  <a:lnTo>
                    <a:pt x="3451" y="4449"/>
                  </a:lnTo>
                  <a:lnTo>
                    <a:pt x="3701" y="4242"/>
                  </a:lnTo>
                  <a:lnTo>
                    <a:pt x="3784" y="4158"/>
                  </a:lnTo>
                  <a:lnTo>
                    <a:pt x="2537"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8"/>
            <p:cNvSpPr/>
            <p:nvPr/>
          </p:nvSpPr>
          <p:spPr>
            <a:xfrm>
              <a:off x="5739100" y="1451325"/>
              <a:ext cx="387225" cy="500000"/>
            </a:xfrm>
            <a:custGeom>
              <a:rect b="b" l="l" r="r" t="t"/>
              <a:pathLst>
                <a:path extrusionOk="0" h="20000" w="15489">
                  <a:moveTo>
                    <a:pt x="1643" y="1"/>
                  </a:moveTo>
                  <a:lnTo>
                    <a:pt x="1414" y="1934"/>
                  </a:lnTo>
                  <a:lnTo>
                    <a:pt x="1186" y="3847"/>
                  </a:lnTo>
                  <a:lnTo>
                    <a:pt x="770" y="7713"/>
                  </a:lnTo>
                  <a:lnTo>
                    <a:pt x="396" y="11580"/>
                  </a:lnTo>
                  <a:lnTo>
                    <a:pt x="63" y="15447"/>
                  </a:lnTo>
                  <a:lnTo>
                    <a:pt x="21" y="15946"/>
                  </a:lnTo>
                  <a:lnTo>
                    <a:pt x="1" y="16278"/>
                  </a:lnTo>
                  <a:lnTo>
                    <a:pt x="1" y="16486"/>
                  </a:lnTo>
                  <a:lnTo>
                    <a:pt x="1" y="16715"/>
                  </a:lnTo>
                  <a:lnTo>
                    <a:pt x="21" y="16964"/>
                  </a:lnTo>
                  <a:lnTo>
                    <a:pt x="63" y="17214"/>
                  </a:lnTo>
                  <a:lnTo>
                    <a:pt x="105" y="17463"/>
                  </a:lnTo>
                  <a:lnTo>
                    <a:pt x="188" y="17692"/>
                  </a:lnTo>
                  <a:lnTo>
                    <a:pt x="292" y="17983"/>
                  </a:lnTo>
                  <a:lnTo>
                    <a:pt x="416" y="18253"/>
                  </a:lnTo>
                  <a:lnTo>
                    <a:pt x="583" y="18524"/>
                  </a:lnTo>
                  <a:lnTo>
                    <a:pt x="770" y="18773"/>
                  </a:lnTo>
                  <a:lnTo>
                    <a:pt x="978" y="18981"/>
                  </a:lnTo>
                  <a:lnTo>
                    <a:pt x="1186" y="19189"/>
                  </a:lnTo>
                  <a:lnTo>
                    <a:pt x="1435" y="19376"/>
                  </a:lnTo>
                  <a:lnTo>
                    <a:pt x="1705" y="19521"/>
                  </a:lnTo>
                  <a:lnTo>
                    <a:pt x="1934" y="19625"/>
                  </a:lnTo>
                  <a:lnTo>
                    <a:pt x="2142" y="19729"/>
                  </a:lnTo>
                  <a:lnTo>
                    <a:pt x="2371" y="19792"/>
                  </a:lnTo>
                  <a:lnTo>
                    <a:pt x="2620" y="19854"/>
                  </a:lnTo>
                  <a:lnTo>
                    <a:pt x="2973" y="19937"/>
                  </a:lnTo>
                  <a:lnTo>
                    <a:pt x="3348" y="19979"/>
                  </a:lnTo>
                  <a:lnTo>
                    <a:pt x="3722" y="20000"/>
                  </a:lnTo>
                  <a:lnTo>
                    <a:pt x="4096" y="19979"/>
                  </a:lnTo>
                  <a:lnTo>
                    <a:pt x="4678" y="19937"/>
                  </a:lnTo>
                  <a:lnTo>
                    <a:pt x="5239" y="19854"/>
                  </a:lnTo>
                  <a:lnTo>
                    <a:pt x="5821" y="19729"/>
                  </a:lnTo>
                  <a:lnTo>
                    <a:pt x="6383" y="19584"/>
                  </a:lnTo>
                  <a:lnTo>
                    <a:pt x="6882" y="19438"/>
                  </a:lnTo>
                  <a:lnTo>
                    <a:pt x="7381" y="19272"/>
                  </a:lnTo>
                  <a:lnTo>
                    <a:pt x="8358" y="18939"/>
                  </a:lnTo>
                  <a:lnTo>
                    <a:pt x="9293" y="18544"/>
                  </a:lnTo>
                  <a:lnTo>
                    <a:pt x="10208" y="18149"/>
                  </a:lnTo>
                  <a:lnTo>
                    <a:pt x="11123" y="17713"/>
                  </a:lnTo>
                  <a:lnTo>
                    <a:pt x="12016" y="17255"/>
                  </a:lnTo>
                  <a:lnTo>
                    <a:pt x="12890" y="16798"/>
                  </a:lnTo>
                  <a:lnTo>
                    <a:pt x="13784" y="16299"/>
                  </a:lnTo>
                  <a:lnTo>
                    <a:pt x="14636" y="15800"/>
                  </a:lnTo>
                  <a:lnTo>
                    <a:pt x="15488" y="15260"/>
                  </a:lnTo>
                  <a:lnTo>
                    <a:pt x="14511" y="13347"/>
                  </a:lnTo>
                  <a:lnTo>
                    <a:pt x="12723" y="14012"/>
                  </a:lnTo>
                  <a:lnTo>
                    <a:pt x="10935" y="14657"/>
                  </a:lnTo>
                  <a:lnTo>
                    <a:pt x="10021" y="14969"/>
                  </a:lnTo>
                  <a:lnTo>
                    <a:pt x="9127" y="15260"/>
                  </a:lnTo>
                  <a:lnTo>
                    <a:pt x="8233" y="15530"/>
                  </a:lnTo>
                  <a:lnTo>
                    <a:pt x="7339" y="15759"/>
                  </a:lnTo>
                  <a:lnTo>
                    <a:pt x="6466" y="15987"/>
                  </a:lnTo>
                  <a:lnTo>
                    <a:pt x="6029" y="16070"/>
                  </a:lnTo>
                  <a:lnTo>
                    <a:pt x="5593" y="16154"/>
                  </a:lnTo>
                  <a:lnTo>
                    <a:pt x="5219" y="16216"/>
                  </a:lnTo>
                  <a:lnTo>
                    <a:pt x="4824" y="16258"/>
                  </a:lnTo>
                  <a:lnTo>
                    <a:pt x="4429" y="16278"/>
                  </a:lnTo>
                  <a:lnTo>
                    <a:pt x="4034" y="16278"/>
                  </a:lnTo>
                  <a:lnTo>
                    <a:pt x="3987" y="16274"/>
                  </a:lnTo>
                  <a:lnTo>
                    <a:pt x="3987" y="16274"/>
                  </a:lnTo>
                  <a:lnTo>
                    <a:pt x="4034" y="15904"/>
                  </a:lnTo>
                  <a:lnTo>
                    <a:pt x="4574" y="12058"/>
                  </a:lnTo>
                  <a:lnTo>
                    <a:pt x="5094" y="8212"/>
                  </a:lnTo>
                  <a:lnTo>
                    <a:pt x="5572" y="4346"/>
                  </a:lnTo>
                  <a:lnTo>
                    <a:pt x="5780" y="2412"/>
                  </a:lnTo>
                  <a:lnTo>
                    <a:pt x="5988" y="479"/>
                  </a:lnTo>
                  <a:lnTo>
                    <a:pt x="1643"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8"/>
            <p:cNvSpPr/>
            <p:nvPr/>
          </p:nvSpPr>
          <p:spPr>
            <a:xfrm>
              <a:off x="5735475" y="1319850"/>
              <a:ext cx="215175" cy="285875"/>
            </a:xfrm>
            <a:custGeom>
              <a:rect b="b" l="l" r="r" t="t"/>
              <a:pathLst>
                <a:path extrusionOk="0" h="11435" w="8607">
                  <a:moveTo>
                    <a:pt x="4366" y="0"/>
                  </a:moveTo>
                  <a:lnTo>
                    <a:pt x="4199" y="21"/>
                  </a:lnTo>
                  <a:lnTo>
                    <a:pt x="4012" y="63"/>
                  </a:lnTo>
                  <a:lnTo>
                    <a:pt x="3825" y="104"/>
                  </a:lnTo>
                  <a:lnTo>
                    <a:pt x="3659" y="167"/>
                  </a:lnTo>
                  <a:lnTo>
                    <a:pt x="3493" y="271"/>
                  </a:lnTo>
                  <a:lnTo>
                    <a:pt x="3326" y="395"/>
                  </a:lnTo>
                  <a:lnTo>
                    <a:pt x="3160" y="541"/>
                  </a:lnTo>
                  <a:lnTo>
                    <a:pt x="2994" y="707"/>
                  </a:lnTo>
                  <a:lnTo>
                    <a:pt x="2827" y="894"/>
                  </a:lnTo>
                  <a:lnTo>
                    <a:pt x="2495" y="1352"/>
                  </a:lnTo>
                  <a:lnTo>
                    <a:pt x="2162" y="1850"/>
                  </a:lnTo>
                  <a:lnTo>
                    <a:pt x="1850" y="2391"/>
                  </a:lnTo>
                  <a:lnTo>
                    <a:pt x="1538" y="2973"/>
                  </a:lnTo>
                  <a:lnTo>
                    <a:pt x="1247" y="3555"/>
                  </a:lnTo>
                  <a:lnTo>
                    <a:pt x="998" y="4137"/>
                  </a:lnTo>
                  <a:lnTo>
                    <a:pt x="749" y="4698"/>
                  </a:lnTo>
                  <a:lnTo>
                    <a:pt x="354" y="5676"/>
                  </a:lnTo>
                  <a:lnTo>
                    <a:pt x="83" y="6362"/>
                  </a:lnTo>
                  <a:lnTo>
                    <a:pt x="0" y="6611"/>
                  </a:lnTo>
                  <a:lnTo>
                    <a:pt x="6736" y="11434"/>
                  </a:lnTo>
                  <a:lnTo>
                    <a:pt x="6840" y="11226"/>
                  </a:lnTo>
                  <a:lnTo>
                    <a:pt x="7110" y="10623"/>
                  </a:lnTo>
                  <a:lnTo>
                    <a:pt x="7484" y="9750"/>
                  </a:lnTo>
                  <a:lnTo>
                    <a:pt x="7692" y="9230"/>
                  </a:lnTo>
                  <a:lnTo>
                    <a:pt x="7879" y="8669"/>
                  </a:lnTo>
                  <a:lnTo>
                    <a:pt x="8066" y="8087"/>
                  </a:lnTo>
                  <a:lnTo>
                    <a:pt x="8253" y="7484"/>
                  </a:lnTo>
                  <a:lnTo>
                    <a:pt x="8399" y="6881"/>
                  </a:lnTo>
                  <a:lnTo>
                    <a:pt x="8503" y="6278"/>
                  </a:lnTo>
                  <a:lnTo>
                    <a:pt x="8586" y="5696"/>
                  </a:lnTo>
                  <a:lnTo>
                    <a:pt x="8607" y="5426"/>
                  </a:lnTo>
                  <a:lnTo>
                    <a:pt x="8607" y="5156"/>
                  </a:lnTo>
                  <a:lnTo>
                    <a:pt x="8607" y="4906"/>
                  </a:lnTo>
                  <a:lnTo>
                    <a:pt x="8565" y="4657"/>
                  </a:lnTo>
                  <a:lnTo>
                    <a:pt x="8523" y="4407"/>
                  </a:lnTo>
                  <a:lnTo>
                    <a:pt x="8461" y="4200"/>
                  </a:lnTo>
                  <a:lnTo>
                    <a:pt x="8316" y="3763"/>
                  </a:lnTo>
                  <a:lnTo>
                    <a:pt x="8128" y="3326"/>
                  </a:lnTo>
                  <a:lnTo>
                    <a:pt x="7921" y="2890"/>
                  </a:lnTo>
                  <a:lnTo>
                    <a:pt x="7692" y="2495"/>
                  </a:lnTo>
                  <a:lnTo>
                    <a:pt x="7442" y="2079"/>
                  </a:lnTo>
                  <a:lnTo>
                    <a:pt x="7172" y="1705"/>
                  </a:lnTo>
                  <a:lnTo>
                    <a:pt x="6902" y="1372"/>
                  </a:lnTo>
                  <a:lnTo>
                    <a:pt x="6590" y="1040"/>
                  </a:lnTo>
                  <a:lnTo>
                    <a:pt x="6278" y="769"/>
                  </a:lnTo>
                  <a:lnTo>
                    <a:pt x="5966" y="520"/>
                  </a:lnTo>
                  <a:lnTo>
                    <a:pt x="5613" y="312"/>
                  </a:lnTo>
                  <a:lnTo>
                    <a:pt x="5280" y="167"/>
                  </a:lnTo>
                  <a:lnTo>
                    <a:pt x="5093" y="104"/>
                  </a:lnTo>
                  <a:lnTo>
                    <a:pt x="4927" y="63"/>
                  </a:lnTo>
                  <a:lnTo>
                    <a:pt x="4740" y="21"/>
                  </a:lnTo>
                  <a:lnTo>
                    <a:pt x="455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8"/>
            <p:cNvSpPr/>
            <p:nvPr/>
          </p:nvSpPr>
          <p:spPr>
            <a:xfrm>
              <a:off x="5723500" y="1471600"/>
              <a:ext cx="197525" cy="149175"/>
            </a:xfrm>
            <a:custGeom>
              <a:rect b="b" l="l" r="r" t="t"/>
              <a:pathLst>
                <a:path extrusionOk="0" h="5967" w="7901">
                  <a:moveTo>
                    <a:pt x="147" y="1"/>
                  </a:moveTo>
                  <a:lnTo>
                    <a:pt x="1" y="707"/>
                  </a:lnTo>
                  <a:lnTo>
                    <a:pt x="7277" y="5967"/>
                  </a:lnTo>
                  <a:lnTo>
                    <a:pt x="7901" y="5260"/>
                  </a:lnTo>
                  <a:lnTo>
                    <a:pt x="147"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8"/>
            <p:cNvSpPr/>
            <p:nvPr/>
          </p:nvSpPr>
          <p:spPr>
            <a:xfrm>
              <a:off x="6145000" y="1675850"/>
              <a:ext cx="106575" cy="133075"/>
            </a:xfrm>
            <a:custGeom>
              <a:rect b="b" l="l" r="r" t="t"/>
              <a:pathLst>
                <a:path extrusionOk="0" h="5323" w="4263">
                  <a:moveTo>
                    <a:pt x="3410" y="1"/>
                  </a:moveTo>
                  <a:lnTo>
                    <a:pt x="1" y="1165"/>
                  </a:lnTo>
                  <a:lnTo>
                    <a:pt x="1248" y="5322"/>
                  </a:lnTo>
                  <a:lnTo>
                    <a:pt x="4262" y="3555"/>
                  </a:lnTo>
                  <a:lnTo>
                    <a:pt x="3410"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6" name="Shape 1246"/>
        <p:cNvGrpSpPr/>
        <p:nvPr/>
      </p:nvGrpSpPr>
      <p:grpSpPr>
        <a:xfrm>
          <a:off x="0" y="0"/>
          <a:ext cx="0" cy="0"/>
          <a:chOff x="0" y="0"/>
          <a:chExt cx="0" cy="0"/>
        </a:xfrm>
      </p:grpSpPr>
      <p:sp>
        <p:nvSpPr>
          <p:cNvPr id="1247" name="Google Shape;1247;p59"/>
          <p:cNvSpPr/>
          <p:nvPr/>
        </p:nvSpPr>
        <p:spPr>
          <a:xfrm>
            <a:off x="733575" y="1852975"/>
            <a:ext cx="2219400" cy="2219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9"/>
          <p:cNvSpPr/>
          <p:nvPr/>
        </p:nvSpPr>
        <p:spPr>
          <a:xfrm>
            <a:off x="3471425" y="1852975"/>
            <a:ext cx="2219400" cy="2219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9"/>
          <p:cNvSpPr/>
          <p:nvPr/>
        </p:nvSpPr>
        <p:spPr>
          <a:xfrm>
            <a:off x="6209275" y="1852975"/>
            <a:ext cx="2219400" cy="2219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9"/>
          <p:cNvSpPr txBox="1"/>
          <p:nvPr>
            <p:ph type="title"/>
          </p:nvPr>
        </p:nvSpPr>
        <p:spPr>
          <a:xfrm>
            <a:off x="713225"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251" name="Google Shape;1251;p59"/>
          <p:cNvSpPr txBox="1"/>
          <p:nvPr>
            <p:ph idx="1" type="subTitle"/>
          </p:nvPr>
        </p:nvSpPr>
        <p:spPr>
          <a:xfrm>
            <a:off x="722376" y="1280160"/>
            <a:ext cx="7717500" cy="26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Find more illustrations like these on </a:t>
            </a:r>
            <a:r>
              <a:rPr b="1" lang="en">
                <a:uFill>
                  <a:noFill/>
                </a:uFill>
                <a:hlinkClick r:id="rId3"/>
              </a:rPr>
              <a:t>Stories by Freepik</a:t>
            </a:r>
            <a:endParaRPr/>
          </a:p>
          <a:p>
            <a:pPr indent="0" lvl="0" marL="0" rtl="0" algn="l">
              <a:spcBef>
                <a:spcPts val="0"/>
              </a:spcBef>
              <a:spcAft>
                <a:spcPts val="0"/>
              </a:spcAft>
              <a:buNone/>
            </a:pPr>
            <a:r>
              <a:t/>
            </a:r>
            <a:endParaRPr/>
          </a:p>
        </p:txBody>
      </p:sp>
      <p:sp>
        <p:nvSpPr>
          <p:cNvPr id="1252" name="Google Shape;1252;p59"/>
          <p:cNvSpPr txBox="1"/>
          <p:nvPr>
            <p:ph idx="2" type="subTitle"/>
          </p:nvPr>
        </p:nvSpPr>
        <p:spPr>
          <a:xfrm>
            <a:off x="703400" y="4246912"/>
            <a:ext cx="23043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u="none">
                <a:uFill>
                  <a:noFill/>
                </a:uFill>
                <a:hlinkClick r:id="rId4"/>
              </a:rPr>
              <a:t>Together</a:t>
            </a:r>
            <a:endParaRPr u="none"/>
          </a:p>
          <a:p>
            <a:pPr indent="0" lvl="0" marL="0" rtl="0" algn="ctr">
              <a:spcBef>
                <a:spcPts val="1600"/>
              </a:spcBef>
              <a:spcAft>
                <a:spcPts val="1600"/>
              </a:spcAft>
              <a:buClr>
                <a:schemeClr val="dk1"/>
              </a:buClr>
              <a:buSzPts val="1100"/>
              <a:buFont typeface="Arial"/>
              <a:buNone/>
            </a:pPr>
            <a:r>
              <a:t/>
            </a:r>
            <a:endParaRPr u="none"/>
          </a:p>
        </p:txBody>
      </p:sp>
      <p:sp>
        <p:nvSpPr>
          <p:cNvPr id="1253" name="Google Shape;1253;p59"/>
          <p:cNvSpPr txBox="1"/>
          <p:nvPr>
            <p:ph idx="3" type="subTitle"/>
          </p:nvPr>
        </p:nvSpPr>
        <p:spPr>
          <a:xfrm>
            <a:off x="3418544" y="4246912"/>
            <a:ext cx="23043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hlink"/>
                </a:solidFill>
                <a:uFill>
                  <a:noFill/>
                </a:uFill>
                <a:hlinkClick r:id="rId5"/>
              </a:rPr>
              <a:t>Co-workers</a:t>
            </a:r>
            <a:endParaRPr/>
          </a:p>
          <a:p>
            <a:pPr indent="0" lvl="0" marL="0" rtl="0" algn="ctr">
              <a:spcBef>
                <a:spcPts val="1600"/>
              </a:spcBef>
              <a:spcAft>
                <a:spcPts val="1600"/>
              </a:spcAft>
              <a:buNone/>
            </a:pPr>
            <a:r>
              <a:t/>
            </a:r>
            <a:endParaRPr/>
          </a:p>
        </p:txBody>
      </p:sp>
      <p:sp>
        <p:nvSpPr>
          <p:cNvPr id="1254" name="Google Shape;1254;p59"/>
          <p:cNvSpPr txBox="1"/>
          <p:nvPr>
            <p:ph idx="4" type="subTitle"/>
          </p:nvPr>
        </p:nvSpPr>
        <p:spPr>
          <a:xfrm>
            <a:off x="6133675" y="4246912"/>
            <a:ext cx="23043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hlink"/>
                </a:solidFill>
                <a:uFill>
                  <a:noFill/>
                </a:uFill>
                <a:hlinkClick r:id="rId6"/>
              </a:rPr>
              <a:t>Experts</a:t>
            </a:r>
            <a:endParaRPr/>
          </a:p>
        </p:txBody>
      </p:sp>
      <p:grpSp>
        <p:nvGrpSpPr>
          <p:cNvPr id="1255" name="Google Shape;1255;p59"/>
          <p:cNvGrpSpPr/>
          <p:nvPr/>
        </p:nvGrpSpPr>
        <p:grpSpPr>
          <a:xfrm>
            <a:off x="704408" y="2129164"/>
            <a:ext cx="2301837" cy="1715102"/>
            <a:chOff x="703399" y="2206111"/>
            <a:chExt cx="2304141" cy="1716819"/>
          </a:xfrm>
        </p:grpSpPr>
        <p:sp>
          <p:nvSpPr>
            <p:cNvPr id="1256" name="Google Shape;1256;p59"/>
            <p:cNvSpPr/>
            <p:nvPr/>
          </p:nvSpPr>
          <p:spPr>
            <a:xfrm>
              <a:off x="703399" y="3714784"/>
              <a:ext cx="2304141" cy="1250"/>
            </a:xfrm>
            <a:custGeom>
              <a:rect b="b" l="l" r="r" t="t"/>
              <a:pathLst>
                <a:path extrusionOk="0" h="105" w="193544">
                  <a:moveTo>
                    <a:pt x="1" y="1"/>
                  </a:moveTo>
                  <a:lnTo>
                    <a:pt x="1" y="105"/>
                  </a:lnTo>
                  <a:lnTo>
                    <a:pt x="193543" y="105"/>
                  </a:lnTo>
                  <a:lnTo>
                    <a:pt x="193543"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9"/>
            <p:cNvSpPr/>
            <p:nvPr/>
          </p:nvSpPr>
          <p:spPr>
            <a:xfrm>
              <a:off x="703399" y="3714784"/>
              <a:ext cx="2304141" cy="1250"/>
            </a:xfrm>
            <a:custGeom>
              <a:rect b="b" l="l" r="r" t="t"/>
              <a:pathLst>
                <a:path extrusionOk="0" fill="none" h="105" w="193544">
                  <a:moveTo>
                    <a:pt x="1" y="1"/>
                  </a:moveTo>
                  <a:lnTo>
                    <a:pt x="193543" y="1"/>
                  </a:lnTo>
                  <a:lnTo>
                    <a:pt x="193543" y="105"/>
                  </a:lnTo>
                  <a:lnTo>
                    <a:pt x="1" y="105"/>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9"/>
            <p:cNvSpPr/>
            <p:nvPr/>
          </p:nvSpPr>
          <p:spPr>
            <a:xfrm>
              <a:off x="945201" y="3758594"/>
              <a:ext cx="152455" cy="1250"/>
            </a:xfrm>
            <a:custGeom>
              <a:rect b="b" l="l" r="r" t="t"/>
              <a:pathLst>
                <a:path extrusionOk="0" h="105" w="12806">
                  <a:moveTo>
                    <a:pt x="0" y="0"/>
                  </a:moveTo>
                  <a:lnTo>
                    <a:pt x="0" y="104"/>
                  </a:lnTo>
                  <a:lnTo>
                    <a:pt x="12806" y="104"/>
                  </a:lnTo>
                  <a:lnTo>
                    <a:pt x="12806"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9"/>
            <p:cNvSpPr/>
            <p:nvPr/>
          </p:nvSpPr>
          <p:spPr>
            <a:xfrm>
              <a:off x="1492153" y="3759332"/>
              <a:ext cx="247993" cy="1000"/>
            </a:xfrm>
            <a:custGeom>
              <a:rect b="b" l="l" r="r" t="t"/>
              <a:pathLst>
                <a:path extrusionOk="0" h="84" w="20831">
                  <a:moveTo>
                    <a:pt x="0" y="1"/>
                  </a:moveTo>
                  <a:lnTo>
                    <a:pt x="0" y="84"/>
                  </a:lnTo>
                  <a:lnTo>
                    <a:pt x="20830" y="84"/>
                  </a:lnTo>
                  <a:lnTo>
                    <a:pt x="20830"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9"/>
            <p:cNvSpPr/>
            <p:nvPr/>
          </p:nvSpPr>
          <p:spPr>
            <a:xfrm>
              <a:off x="1190706" y="3782356"/>
              <a:ext cx="88609" cy="1238"/>
            </a:xfrm>
            <a:custGeom>
              <a:rect b="b" l="l" r="r" t="t"/>
              <a:pathLst>
                <a:path extrusionOk="0" h="104" w="7443">
                  <a:moveTo>
                    <a:pt x="0" y="0"/>
                  </a:moveTo>
                  <a:lnTo>
                    <a:pt x="0" y="104"/>
                  </a:lnTo>
                  <a:lnTo>
                    <a:pt x="7443" y="104"/>
                  </a:lnTo>
                  <a:lnTo>
                    <a:pt x="7443"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9"/>
            <p:cNvSpPr/>
            <p:nvPr/>
          </p:nvSpPr>
          <p:spPr>
            <a:xfrm>
              <a:off x="2669949" y="3781856"/>
              <a:ext cx="88859" cy="1250"/>
            </a:xfrm>
            <a:custGeom>
              <a:rect b="b" l="l" r="r" t="t"/>
              <a:pathLst>
                <a:path extrusionOk="0" h="105" w="7464">
                  <a:moveTo>
                    <a:pt x="0" y="0"/>
                  </a:moveTo>
                  <a:lnTo>
                    <a:pt x="0" y="104"/>
                  </a:lnTo>
                  <a:lnTo>
                    <a:pt x="7463" y="104"/>
                  </a:lnTo>
                  <a:lnTo>
                    <a:pt x="7463"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9"/>
            <p:cNvSpPr/>
            <p:nvPr/>
          </p:nvSpPr>
          <p:spPr>
            <a:xfrm>
              <a:off x="2489529" y="3781856"/>
              <a:ext cx="139598" cy="1250"/>
            </a:xfrm>
            <a:custGeom>
              <a:rect b="b" l="l" r="r" t="t"/>
              <a:pathLst>
                <a:path extrusionOk="0" h="105" w="11726">
                  <a:moveTo>
                    <a:pt x="0" y="0"/>
                  </a:moveTo>
                  <a:lnTo>
                    <a:pt x="0" y="104"/>
                  </a:lnTo>
                  <a:lnTo>
                    <a:pt x="11725" y="104"/>
                  </a:lnTo>
                  <a:lnTo>
                    <a:pt x="11725"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9"/>
            <p:cNvSpPr/>
            <p:nvPr/>
          </p:nvSpPr>
          <p:spPr>
            <a:xfrm>
              <a:off x="2216298" y="3774178"/>
              <a:ext cx="196278" cy="1250"/>
            </a:xfrm>
            <a:custGeom>
              <a:rect b="b" l="l" r="r" t="t"/>
              <a:pathLst>
                <a:path extrusionOk="0" h="105" w="16487">
                  <a:moveTo>
                    <a:pt x="1" y="1"/>
                  </a:moveTo>
                  <a:lnTo>
                    <a:pt x="1" y="105"/>
                  </a:lnTo>
                  <a:lnTo>
                    <a:pt x="16486" y="105"/>
                  </a:lnTo>
                  <a:lnTo>
                    <a:pt x="16486"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9"/>
            <p:cNvSpPr/>
            <p:nvPr/>
          </p:nvSpPr>
          <p:spPr>
            <a:xfrm>
              <a:off x="879367" y="2206111"/>
              <a:ext cx="942447" cy="1303300"/>
            </a:xfrm>
            <a:custGeom>
              <a:rect b="b" l="l" r="r" t="t"/>
              <a:pathLst>
                <a:path extrusionOk="0" h="109475" w="79164">
                  <a:moveTo>
                    <a:pt x="76960" y="63"/>
                  </a:moveTo>
                  <a:lnTo>
                    <a:pt x="77168" y="84"/>
                  </a:lnTo>
                  <a:lnTo>
                    <a:pt x="77376" y="126"/>
                  </a:lnTo>
                  <a:lnTo>
                    <a:pt x="77584" y="167"/>
                  </a:lnTo>
                  <a:lnTo>
                    <a:pt x="77771" y="230"/>
                  </a:lnTo>
                  <a:lnTo>
                    <a:pt x="77958" y="333"/>
                  </a:lnTo>
                  <a:lnTo>
                    <a:pt x="78145" y="437"/>
                  </a:lnTo>
                  <a:lnTo>
                    <a:pt x="78290" y="562"/>
                  </a:lnTo>
                  <a:lnTo>
                    <a:pt x="78457" y="687"/>
                  </a:lnTo>
                  <a:lnTo>
                    <a:pt x="78581" y="832"/>
                  </a:lnTo>
                  <a:lnTo>
                    <a:pt x="78706" y="999"/>
                  </a:lnTo>
                  <a:lnTo>
                    <a:pt x="78810" y="1186"/>
                  </a:lnTo>
                  <a:lnTo>
                    <a:pt x="78893" y="1373"/>
                  </a:lnTo>
                  <a:lnTo>
                    <a:pt x="78976" y="1560"/>
                  </a:lnTo>
                  <a:lnTo>
                    <a:pt x="79018" y="1768"/>
                  </a:lnTo>
                  <a:lnTo>
                    <a:pt x="79060" y="1976"/>
                  </a:lnTo>
                  <a:lnTo>
                    <a:pt x="79080" y="2184"/>
                  </a:lnTo>
                  <a:lnTo>
                    <a:pt x="79080" y="107250"/>
                  </a:lnTo>
                  <a:lnTo>
                    <a:pt x="79060" y="107478"/>
                  </a:lnTo>
                  <a:lnTo>
                    <a:pt x="79018" y="107686"/>
                  </a:lnTo>
                  <a:lnTo>
                    <a:pt x="78976" y="107873"/>
                  </a:lnTo>
                  <a:lnTo>
                    <a:pt x="78893" y="108081"/>
                  </a:lnTo>
                  <a:lnTo>
                    <a:pt x="78810" y="108268"/>
                  </a:lnTo>
                  <a:lnTo>
                    <a:pt x="78706" y="108435"/>
                  </a:lnTo>
                  <a:lnTo>
                    <a:pt x="78581" y="108601"/>
                  </a:lnTo>
                  <a:lnTo>
                    <a:pt x="78457" y="108746"/>
                  </a:lnTo>
                  <a:lnTo>
                    <a:pt x="78290" y="108892"/>
                  </a:lnTo>
                  <a:lnTo>
                    <a:pt x="78145" y="108996"/>
                  </a:lnTo>
                  <a:lnTo>
                    <a:pt x="77958" y="109121"/>
                  </a:lnTo>
                  <a:lnTo>
                    <a:pt x="77771" y="109204"/>
                  </a:lnTo>
                  <a:lnTo>
                    <a:pt x="77584" y="109266"/>
                  </a:lnTo>
                  <a:lnTo>
                    <a:pt x="77376" y="109329"/>
                  </a:lnTo>
                  <a:lnTo>
                    <a:pt x="77168" y="109349"/>
                  </a:lnTo>
                  <a:lnTo>
                    <a:pt x="76960" y="109370"/>
                  </a:lnTo>
                  <a:lnTo>
                    <a:pt x="2204" y="109370"/>
                  </a:lnTo>
                  <a:lnTo>
                    <a:pt x="1996" y="109349"/>
                  </a:lnTo>
                  <a:lnTo>
                    <a:pt x="1788" y="109329"/>
                  </a:lnTo>
                  <a:lnTo>
                    <a:pt x="1580" y="109266"/>
                  </a:lnTo>
                  <a:lnTo>
                    <a:pt x="1393" y="109204"/>
                  </a:lnTo>
                  <a:lnTo>
                    <a:pt x="1206" y="109121"/>
                  </a:lnTo>
                  <a:lnTo>
                    <a:pt x="1040" y="108996"/>
                  </a:lnTo>
                  <a:lnTo>
                    <a:pt x="873" y="108892"/>
                  </a:lnTo>
                  <a:lnTo>
                    <a:pt x="728" y="108746"/>
                  </a:lnTo>
                  <a:lnTo>
                    <a:pt x="582" y="108601"/>
                  </a:lnTo>
                  <a:lnTo>
                    <a:pt x="458" y="108435"/>
                  </a:lnTo>
                  <a:lnTo>
                    <a:pt x="354" y="108268"/>
                  </a:lnTo>
                  <a:lnTo>
                    <a:pt x="271" y="108081"/>
                  </a:lnTo>
                  <a:lnTo>
                    <a:pt x="208" y="107873"/>
                  </a:lnTo>
                  <a:lnTo>
                    <a:pt x="146" y="107686"/>
                  </a:lnTo>
                  <a:lnTo>
                    <a:pt x="125" y="107478"/>
                  </a:lnTo>
                  <a:lnTo>
                    <a:pt x="104" y="107250"/>
                  </a:lnTo>
                  <a:lnTo>
                    <a:pt x="104" y="2184"/>
                  </a:lnTo>
                  <a:lnTo>
                    <a:pt x="125" y="1976"/>
                  </a:lnTo>
                  <a:lnTo>
                    <a:pt x="146" y="1768"/>
                  </a:lnTo>
                  <a:lnTo>
                    <a:pt x="208" y="1560"/>
                  </a:lnTo>
                  <a:lnTo>
                    <a:pt x="271" y="1373"/>
                  </a:lnTo>
                  <a:lnTo>
                    <a:pt x="354" y="1186"/>
                  </a:lnTo>
                  <a:lnTo>
                    <a:pt x="458" y="999"/>
                  </a:lnTo>
                  <a:lnTo>
                    <a:pt x="582" y="853"/>
                  </a:lnTo>
                  <a:lnTo>
                    <a:pt x="728" y="687"/>
                  </a:lnTo>
                  <a:lnTo>
                    <a:pt x="873" y="562"/>
                  </a:lnTo>
                  <a:lnTo>
                    <a:pt x="1040" y="437"/>
                  </a:lnTo>
                  <a:lnTo>
                    <a:pt x="1206" y="333"/>
                  </a:lnTo>
                  <a:lnTo>
                    <a:pt x="1393" y="230"/>
                  </a:lnTo>
                  <a:lnTo>
                    <a:pt x="1580" y="167"/>
                  </a:lnTo>
                  <a:lnTo>
                    <a:pt x="1788" y="126"/>
                  </a:lnTo>
                  <a:lnTo>
                    <a:pt x="1996" y="84"/>
                  </a:lnTo>
                  <a:lnTo>
                    <a:pt x="2204" y="63"/>
                  </a:lnTo>
                  <a:close/>
                  <a:moveTo>
                    <a:pt x="1996" y="1"/>
                  </a:moveTo>
                  <a:lnTo>
                    <a:pt x="1767" y="42"/>
                  </a:lnTo>
                  <a:lnTo>
                    <a:pt x="1559" y="84"/>
                  </a:lnTo>
                  <a:lnTo>
                    <a:pt x="1352" y="167"/>
                  </a:lnTo>
                  <a:lnTo>
                    <a:pt x="1164" y="250"/>
                  </a:lnTo>
                  <a:lnTo>
                    <a:pt x="977" y="375"/>
                  </a:lnTo>
                  <a:lnTo>
                    <a:pt x="811" y="500"/>
                  </a:lnTo>
                  <a:lnTo>
                    <a:pt x="666" y="645"/>
                  </a:lnTo>
                  <a:lnTo>
                    <a:pt x="520" y="791"/>
                  </a:lnTo>
                  <a:lnTo>
                    <a:pt x="395" y="957"/>
                  </a:lnTo>
                  <a:lnTo>
                    <a:pt x="271" y="1144"/>
                  </a:lnTo>
                  <a:lnTo>
                    <a:pt x="187" y="1331"/>
                  </a:lnTo>
                  <a:lnTo>
                    <a:pt x="104" y="1539"/>
                  </a:lnTo>
                  <a:lnTo>
                    <a:pt x="63" y="1747"/>
                  </a:lnTo>
                  <a:lnTo>
                    <a:pt x="21" y="1955"/>
                  </a:lnTo>
                  <a:lnTo>
                    <a:pt x="0" y="2184"/>
                  </a:lnTo>
                  <a:lnTo>
                    <a:pt x="0" y="107250"/>
                  </a:lnTo>
                  <a:lnTo>
                    <a:pt x="21" y="107478"/>
                  </a:lnTo>
                  <a:lnTo>
                    <a:pt x="42" y="107707"/>
                  </a:lnTo>
                  <a:lnTo>
                    <a:pt x="104" y="107915"/>
                  </a:lnTo>
                  <a:lnTo>
                    <a:pt x="187" y="108123"/>
                  </a:lnTo>
                  <a:lnTo>
                    <a:pt x="271" y="108310"/>
                  </a:lnTo>
                  <a:lnTo>
                    <a:pt x="374" y="108497"/>
                  </a:lnTo>
                  <a:lnTo>
                    <a:pt x="520" y="108663"/>
                  </a:lnTo>
                  <a:lnTo>
                    <a:pt x="645" y="108809"/>
                  </a:lnTo>
                  <a:lnTo>
                    <a:pt x="811" y="108954"/>
                  </a:lnTo>
                  <a:lnTo>
                    <a:pt x="977" y="109079"/>
                  </a:lnTo>
                  <a:lnTo>
                    <a:pt x="1164" y="109204"/>
                  </a:lnTo>
                  <a:lnTo>
                    <a:pt x="1352" y="109287"/>
                  </a:lnTo>
                  <a:lnTo>
                    <a:pt x="1559" y="109370"/>
                  </a:lnTo>
                  <a:lnTo>
                    <a:pt x="1767" y="109412"/>
                  </a:lnTo>
                  <a:lnTo>
                    <a:pt x="1996" y="109453"/>
                  </a:lnTo>
                  <a:lnTo>
                    <a:pt x="2204" y="109474"/>
                  </a:lnTo>
                  <a:lnTo>
                    <a:pt x="76960" y="109474"/>
                  </a:lnTo>
                  <a:lnTo>
                    <a:pt x="77189" y="109453"/>
                  </a:lnTo>
                  <a:lnTo>
                    <a:pt x="77396" y="109412"/>
                  </a:lnTo>
                  <a:lnTo>
                    <a:pt x="77604" y="109370"/>
                  </a:lnTo>
                  <a:lnTo>
                    <a:pt x="77812" y="109287"/>
                  </a:lnTo>
                  <a:lnTo>
                    <a:pt x="78020" y="109204"/>
                  </a:lnTo>
                  <a:lnTo>
                    <a:pt x="78186" y="109079"/>
                  </a:lnTo>
                  <a:lnTo>
                    <a:pt x="78353" y="108954"/>
                  </a:lnTo>
                  <a:lnTo>
                    <a:pt x="78519" y="108809"/>
                  </a:lnTo>
                  <a:lnTo>
                    <a:pt x="78665" y="108663"/>
                  </a:lnTo>
                  <a:lnTo>
                    <a:pt x="78789" y="108497"/>
                  </a:lnTo>
                  <a:lnTo>
                    <a:pt x="78893" y="108310"/>
                  </a:lnTo>
                  <a:lnTo>
                    <a:pt x="78997" y="108123"/>
                  </a:lnTo>
                  <a:lnTo>
                    <a:pt x="79060" y="107915"/>
                  </a:lnTo>
                  <a:lnTo>
                    <a:pt x="79122" y="107707"/>
                  </a:lnTo>
                  <a:lnTo>
                    <a:pt x="79164" y="107478"/>
                  </a:lnTo>
                  <a:lnTo>
                    <a:pt x="79164" y="107250"/>
                  </a:lnTo>
                  <a:lnTo>
                    <a:pt x="79164" y="2204"/>
                  </a:lnTo>
                  <a:lnTo>
                    <a:pt x="79164" y="1976"/>
                  </a:lnTo>
                  <a:lnTo>
                    <a:pt x="79122" y="1768"/>
                  </a:lnTo>
                  <a:lnTo>
                    <a:pt x="79060" y="1539"/>
                  </a:lnTo>
                  <a:lnTo>
                    <a:pt x="78997" y="1352"/>
                  </a:lnTo>
                  <a:lnTo>
                    <a:pt x="78893" y="1144"/>
                  </a:lnTo>
                  <a:lnTo>
                    <a:pt x="78789" y="978"/>
                  </a:lnTo>
                  <a:lnTo>
                    <a:pt x="78665" y="791"/>
                  </a:lnTo>
                  <a:lnTo>
                    <a:pt x="78519" y="645"/>
                  </a:lnTo>
                  <a:lnTo>
                    <a:pt x="78353" y="500"/>
                  </a:lnTo>
                  <a:lnTo>
                    <a:pt x="78186" y="375"/>
                  </a:lnTo>
                  <a:lnTo>
                    <a:pt x="78020" y="271"/>
                  </a:lnTo>
                  <a:lnTo>
                    <a:pt x="77812" y="167"/>
                  </a:lnTo>
                  <a:lnTo>
                    <a:pt x="77604" y="105"/>
                  </a:lnTo>
                  <a:lnTo>
                    <a:pt x="77396" y="42"/>
                  </a:lnTo>
                  <a:lnTo>
                    <a:pt x="77189"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9"/>
            <p:cNvSpPr/>
            <p:nvPr/>
          </p:nvSpPr>
          <p:spPr>
            <a:xfrm>
              <a:off x="879367" y="2206111"/>
              <a:ext cx="942447" cy="1303300"/>
            </a:xfrm>
            <a:custGeom>
              <a:rect b="b" l="l" r="r" t="t"/>
              <a:pathLst>
                <a:path extrusionOk="0" fill="none" h="109475" w="79164">
                  <a:moveTo>
                    <a:pt x="76960" y="109474"/>
                  </a:moveTo>
                  <a:lnTo>
                    <a:pt x="2204" y="109474"/>
                  </a:lnTo>
                  <a:lnTo>
                    <a:pt x="2204" y="109474"/>
                  </a:lnTo>
                  <a:lnTo>
                    <a:pt x="1996" y="109453"/>
                  </a:lnTo>
                  <a:lnTo>
                    <a:pt x="1767" y="109412"/>
                  </a:lnTo>
                  <a:lnTo>
                    <a:pt x="1559" y="109370"/>
                  </a:lnTo>
                  <a:lnTo>
                    <a:pt x="1352" y="109287"/>
                  </a:lnTo>
                  <a:lnTo>
                    <a:pt x="1164" y="109204"/>
                  </a:lnTo>
                  <a:lnTo>
                    <a:pt x="977" y="109079"/>
                  </a:lnTo>
                  <a:lnTo>
                    <a:pt x="811" y="108954"/>
                  </a:lnTo>
                  <a:lnTo>
                    <a:pt x="645" y="108809"/>
                  </a:lnTo>
                  <a:lnTo>
                    <a:pt x="520" y="108663"/>
                  </a:lnTo>
                  <a:lnTo>
                    <a:pt x="374" y="108497"/>
                  </a:lnTo>
                  <a:lnTo>
                    <a:pt x="271" y="108310"/>
                  </a:lnTo>
                  <a:lnTo>
                    <a:pt x="187" y="108123"/>
                  </a:lnTo>
                  <a:lnTo>
                    <a:pt x="104" y="107915"/>
                  </a:lnTo>
                  <a:lnTo>
                    <a:pt x="42" y="107707"/>
                  </a:lnTo>
                  <a:lnTo>
                    <a:pt x="21" y="107478"/>
                  </a:lnTo>
                  <a:lnTo>
                    <a:pt x="0" y="107250"/>
                  </a:lnTo>
                  <a:lnTo>
                    <a:pt x="0" y="2184"/>
                  </a:lnTo>
                  <a:lnTo>
                    <a:pt x="0" y="2184"/>
                  </a:lnTo>
                  <a:lnTo>
                    <a:pt x="21" y="1955"/>
                  </a:lnTo>
                  <a:lnTo>
                    <a:pt x="63" y="1747"/>
                  </a:lnTo>
                  <a:lnTo>
                    <a:pt x="104" y="1539"/>
                  </a:lnTo>
                  <a:lnTo>
                    <a:pt x="187" y="1331"/>
                  </a:lnTo>
                  <a:lnTo>
                    <a:pt x="271" y="1144"/>
                  </a:lnTo>
                  <a:lnTo>
                    <a:pt x="395" y="957"/>
                  </a:lnTo>
                  <a:lnTo>
                    <a:pt x="520" y="791"/>
                  </a:lnTo>
                  <a:lnTo>
                    <a:pt x="666" y="645"/>
                  </a:lnTo>
                  <a:lnTo>
                    <a:pt x="811" y="500"/>
                  </a:lnTo>
                  <a:lnTo>
                    <a:pt x="977" y="375"/>
                  </a:lnTo>
                  <a:lnTo>
                    <a:pt x="1164" y="250"/>
                  </a:lnTo>
                  <a:lnTo>
                    <a:pt x="1352" y="167"/>
                  </a:lnTo>
                  <a:lnTo>
                    <a:pt x="1559" y="84"/>
                  </a:lnTo>
                  <a:lnTo>
                    <a:pt x="1767" y="42"/>
                  </a:lnTo>
                  <a:lnTo>
                    <a:pt x="1996" y="1"/>
                  </a:lnTo>
                  <a:lnTo>
                    <a:pt x="2204" y="1"/>
                  </a:lnTo>
                  <a:lnTo>
                    <a:pt x="76960" y="1"/>
                  </a:lnTo>
                  <a:lnTo>
                    <a:pt x="76960" y="1"/>
                  </a:lnTo>
                  <a:lnTo>
                    <a:pt x="77189" y="1"/>
                  </a:lnTo>
                  <a:lnTo>
                    <a:pt x="77396" y="42"/>
                  </a:lnTo>
                  <a:lnTo>
                    <a:pt x="77604" y="105"/>
                  </a:lnTo>
                  <a:lnTo>
                    <a:pt x="77812" y="167"/>
                  </a:lnTo>
                  <a:lnTo>
                    <a:pt x="78020" y="271"/>
                  </a:lnTo>
                  <a:lnTo>
                    <a:pt x="78186" y="375"/>
                  </a:lnTo>
                  <a:lnTo>
                    <a:pt x="78353" y="500"/>
                  </a:lnTo>
                  <a:lnTo>
                    <a:pt x="78519" y="645"/>
                  </a:lnTo>
                  <a:lnTo>
                    <a:pt x="78665" y="791"/>
                  </a:lnTo>
                  <a:lnTo>
                    <a:pt x="78789" y="978"/>
                  </a:lnTo>
                  <a:lnTo>
                    <a:pt x="78893" y="1144"/>
                  </a:lnTo>
                  <a:lnTo>
                    <a:pt x="78997" y="1352"/>
                  </a:lnTo>
                  <a:lnTo>
                    <a:pt x="79060" y="1539"/>
                  </a:lnTo>
                  <a:lnTo>
                    <a:pt x="79122" y="1768"/>
                  </a:lnTo>
                  <a:lnTo>
                    <a:pt x="79164" y="1976"/>
                  </a:lnTo>
                  <a:lnTo>
                    <a:pt x="79164" y="2204"/>
                  </a:lnTo>
                  <a:lnTo>
                    <a:pt x="79164" y="107250"/>
                  </a:lnTo>
                  <a:lnTo>
                    <a:pt x="79164" y="107250"/>
                  </a:lnTo>
                  <a:lnTo>
                    <a:pt x="79164" y="107478"/>
                  </a:lnTo>
                  <a:lnTo>
                    <a:pt x="79122" y="107707"/>
                  </a:lnTo>
                  <a:lnTo>
                    <a:pt x="79060" y="107915"/>
                  </a:lnTo>
                  <a:lnTo>
                    <a:pt x="78997" y="108123"/>
                  </a:lnTo>
                  <a:lnTo>
                    <a:pt x="78893" y="108310"/>
                  </a:lnTo>
                  <a:lnTo>
                    <a:pt x="78789" y="108497"/>
                  </a:lnTo>
                  <a:lnTo>
                    <a:pt x="78665" y="108663"/>
                  </a:lnTo>
                  <a:lnTo>
                    <a:pt x="78519" y="108809"/>
                  </a:lnTo>
                  <a:lnTo>
                    <a:pt x="78353" y="108954"/>
                  </a:lnTo>
                  <a:lnTo>
                    <a:pt x="78186" y="109079"/>
                  </a:lnTo>
                  <a:lnTo>
                    <a:pt x="78020" y="109204"/>
                  </a:lnTo>
                  <a:lnTo>
                    <a:pt x="77812" y="109287"/>
                  </a:lnTo>
                  <a:lnTo>
                    <a:pt x="77604" y="109370"/>
                  </a:lnTo>
                  <a:lnTo>
                    <a:pt x="77396" y="109412"/>
                  </a:lnTo>
                  <a:lnTo>
                    <a:pt x="77189" y="109453"/>
                  </a:lnTo>
                  <a:lnTo>
                    <a:pt x="76960" y="10947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9"/>
            <p:cNvSpPr/>
            <p:nvPr/>
          </p:nvSpPr>
          <p:spPr>
            <a:xfrm>
              <a:off x="880605" y="2206861"/>
              <a:ext cx="940221" cy="1301312"/>
            </a:xfrm>
            <a:custGeom>
              <a:rect b="b" l="l" r="r" t="t"/>
              <a:pathLst>
                <a:path extrusionOk="0" fill="none" h="109308" w="78977">
                  <a:moveTo>
                    <a:pt x="2100" y="0"/>
                  </a:moveTo>
                  <a:lnTo>
                    <a:pt x="2100" y="0"/>
                  </a:lnTo>
                  <a:lnTo>
                    <a:pt x="1892" y="21"/>
                  </a:lnTo>
                  <a:lnTo>
                    <a:pt x="1684" y="63"/>
                  </a:lnTo>
                  <a:lnTo>
                    <a:pt x="1476" y="104"/>
                  </a:lnTo>
                  <a:lnTo>
                    <a:pt x="1289" y="167"/>
                  </a:lnTo>
                  <a:lnTo>
                    <a:pt x="1102" y="270"/>
                  </a:lnTo>
                  <a:lnTo>
                    <a:pt x="936" y="374"/>
                  </a:lnTo>
                  <a:lnTo>
                    <a:pt x="769" y="499"/>
                  </a:lnTo>
                  <a:lnTo>
                    <a:pt x="624" y="624"/>
                  </a:lnTo>
                  <a:lnTo>
                    <a:pt x="478" y="790"/>
                  </a:lnTo>
                  <a:lnTo>
                    <a:pt x="354" y="936"/>
                  </a:lnTo>
                  <a:lnTo>
                    <a:pt x="250" y="1123"/>
                  </a:lnTo>
                  <a:lnTo>
                    <a:pt x="167" y="1310"/>
                  </a:lnTo>
                  <a:lnTo>
                    <a:pt x="104" y="1497"/>
                  </a:lnTo>
                  <a:lnTo>
                    <a:pt x="42" y="1705"/>
                  </a:lnTo>
                  <a:lnTo>
                    <a:pt x="21" y="1913"/>
                  </a:lnTo>
                  <a:lnTo>
                    <a:pt x="0" y="2121"/>
                  </a:lnTo>
                  <a:lnTo>
                    <a:pt x="0" y="107187"/>
                  </a:lnTo>
                  <a:lnTo>
                    <a:pt x="0" y="107187"/>
                  </a:lnTo>
                  <a:lnTo>
                    <a:pt x="21" y="107415"/>
                  </a:lnTo>
                  <a:lnTo>
                    <a:pt x="42" y="107623"/>
                  </a:lnTo>
                  <a:lnTo>
                    <a:pt x="104" y="107810"/>
                  </a:lnTo>
                  <a:lnTo>
                    <a:pt x="167" y="108018"/>
                  </a:lnTo>
                  <a:lnTo>
                    <a:pt x="250" y="108205"/>
                  </a:lnTo>
                  <a:lnTo>
                    <a:pt x="354" y="108372"/>
                  </a:lnTo>
                  <a:lnTo>
                    <a:pt x="478" y="108538"/>
                  </a:lnTo>
                  <a:lnTo>
                    <a:pt x="624" y="108683"/>
                  </a:lnTo>
                  <a:lnTo>
                    <a:pt x="769" y="108829"/>
                  </a:lnTo>
                  <a:lnTo>
                    <a:pt x="936" y="108933"/>
                  </a:lnTo>
                  <a:lnTo>
                    <a:pt x="1102" y="109058"/>
                  </a:lnTo>
                  <a:lnTo>
                    <a:pt x="1289" y="109141"/>
                  </a:lnTo>
                  <a:lnTo>
                    <a:pt x="1476" y="109203"/>
                  </a:lnTo>
                  <a:lnTo>
                    <a:pt x="1684" y="109266"/>
                  </a:lnTo>
                  <a:lnTo>
                    <a:pt x="1892" y="109286"/>
                  </a:lnTo>
                  <a:lnTo>
                    <a:pt x="2100" y="109307"/>
                  </a:lnTo>
                  <a:lnTo>
                    <a:pt x="76856" y="109307"/>
                  </a:lnTo>
                  <a:lnTo>
                    <a:pt x="76856" y="109307"/>
                  </a:lnTo>
                  <a:lnTo>
                    <a:pt x="77064" y="109286"/>
                  </a:lnTo>
                  <a:lnTo>
                    <a:pt x="77272" y="109266"/>
                  </a:lnTo>
                  <a:lnTo>
                    <a:pt x="77480" y="109203"/>
                  </a:lnTo>
                  <a:lnTo>
                    <a:pt x="77667" y="109141"/>
                  </a:lnTo>
                  <a:lnTo>
                    <a:pt x="77854" y="109058"/>
                  </a:lnTo>
                  <a:lnTo>
                    <a:pt x="78041" y="108933"/>
                  </a:lnTo>
                  <a:lnTo>
                    <a:pt x="78186" y="108829"/>
                  </a:lnTo>
                  <a:lnTo>
                    <a:pt x="78353" y="108683"/>
                  </a:lnTo>
                  <a:lnTo>
                    <a:pt x="78477" y="108538"/>
                  </a:lnTo>
                  <a:lnTo>
                    <a:pt x="78602" y="108372"/>
                  </a:lnTo>
                  <a:lnTo>
                    <a:pt x="78706" y="108205"/>
                  </a:lnTo>
                  <a:lnTo>
                    <a:pt x="78789" y="108018"/>
                  </a:lnTo>
                  <a:lnTo>
                    <a:pt x="78872" y="107810"/>
                  </a:lnTo>
                  <a:lnTo>
                    <a:pt x="78914" y="107623"/>
                  </a:lnTo>
                  <a:lnTo>
                    <a:pt x="78956" y="107415"/>
                  </a:lnTo>
                  <a:lnTo>
                    <a:pt x="78976" y="107187"/>
                  </a:lnTo>
                  <a:lnTo>
                    <a:pt x="78976" y="2121"/>
                  </a:lnTo>
                  <a:lnTo>
                    <a:pt x="78976" y="2121"/>
                  </a:lnTo>
                  <a:lnTo>
                    <a:pt x="78956" y="1913"/>
                  </a:lnTo>
                  <a:lnTo>
                    <a:pt x="78914" y="1705"/>
                  </a:lnTo>
                  <a:lnTo>
                    <a:pt x="78872" y="1497"/>
                  </a:lnTo>
                  <a:lnTo>
                    <a:pt x="78789" y="1310"/>
                  </a:lnTo>
                  <a:lnTo>
                    <a:pt x="78706" y="1123"/>
                  </a:lnTo>
                  <a:lnTo>
                    <a:pt x="78602" y="936"/>
                  </a:lnTo>
                  <a:lnTo>
                    <a:pt x="78477" y="769"/>
                  </a:lnTo>
                  <a:lnTo>
                    <a:pt x="78353" y="624"/>
                  </a:lnTo>
                  <a:lnTo>
                    <a:pt x="78186" y="499"/>
                  </a:lnTo>
                  <a:lnTo>
                    <a:pt x="78041" y="374"/>
                  </a:lnTo>
                  <a:lnTo>
                    <a:pt x="77854" y="270"/>
                  </a:lnTo>
                  <a:lnTo>
                    <a:pt x="77667" y="167"/>
                  </a:lnTo>
                  <a:lnTo>
                    <a:pt x="77480" y="104"/>
                  </a:lnTo>
                  <a:lnTo>
                    <a:pt x="77272" y="63"/>
                  </a:lnTo>
                  <a:lnTo>
                    <a:pt x="77064" y="21"/>
                  </a:lnTo>
                  <a:lnTo>
                    <a:pt x="76856" y="0"/>
                  </a:lnTo>
                  <a:lnTo>
                    <a:pt x="21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9"/>
            <p:cNvSpPr/>
            <p:nvPr/>
          </p:nvSpPr>
          <p:spPr>
            <a:xfrm>
              <a:off x="1876255" y="2206111"/>
              <a:ext cx="942447" cy="1303300"/>
            </a:xfrm>
            <a:custGeom>
              <a:rect b="b" l="l" r="r" t="t"/>
              <a:pathLst>
                <a:path extrusionOk="0" h="109475" w="79164">
                  <a:moveTo>
                    <a:pt x="76960" y="63"/>
                  </a:moveTo>
                  <a:lnTo>
                    <a:pt x="77168" y="84"/>
                  </a:lnTo>
                  <a:lnTo>
                    <a:pt x="77375" y="126"/>
                  </a:lnTo>
                  <a:lnTo>
                    <a:pt x="77583" y="167"/>
                  </a:lnTo>
                  <a:lnTo>
                    <a:pt x="77770" y="230"/>
                  </a:lnTo>
                  <a:lnTo>
                    <a:pt x="77958" y="333"/>
                  </a:lnTo>
                  <a:lnTo>
                    <a:pt x="78124" y="437"/>
                  </a:lnTo>
                  <a:lnTo>
                    <a:pt x="78290" y="562"/>
                  </a:lnTo>
                  <a:lnTo>
                    <a:pt x="78436" y="687"/>
                  </a:lnTo>
                  <a:lnTo>
                    <a:pt x="78581" y="832"/>
                  </a:lnTo>
                  <a:lnTo>
                    <a:pt x="78706" y="999"/>
                  </a:lnTo>
                  <a:lnTo>
                    <a:pt x="78810" y="1186"/>
                  </a:lnTo>
                  <a:lnTo>
                    <a:pt x="78893" y="1373"/>
                  </a:lnTo>
                  <a:lnTo>
                    <a:pt x="78976" y="1560"/>
                  </a:lnTo>
                  <a:lnTo>
                    <a:pt x="79018" y="1768"/>
                  </a:lnTo>
                  <a:lnTo>
                    <a:pt x="79059" y="1976"/>
                  </a:lnTo>
                  <a:lnTo>
                    <a:pt x="79059" y="2184"/>
                  </a:lnTo>
                  <a:lnTo>
                    <a:pt x="79059" y="107250"/>
                  </a:lnTo>
                  <a:lnTo>
                    <a:pt x="79059" y="107478"/>
                  </a:lnTo>
                  <a:lnTo>
                    <a:pt x="79018" y="107686"/>
                  </a:lnTo>
                  <a:lnTo>
                    <a:pt x="78976" y="107873"/>
                  </a:lnTo>
                  <a:lnTo>
                    <a:pt x="78893" y="108081"/>
                  </a:lnTo>
                  <a:lnTo>
                    <a:pt x="78810" y="108268"/>
                  </a:lnTo>
                  <a:lnTo>
                    <a:pt x="78706" y="108435"/>
                  </a:lnTo>
                  <a:lnTo>
                    <a:pt x="78581" y="108601"/>
                  </a:lnTo>
                  <a:lnTo>
                    <a:pt x="78436" y="108746"/>
                  </a:lnTo>
                  <a:lnTo>
                    <a:pt x="78290" y="108892"/>
                  </a:lnTo>
                  <a:lnTo>
                    <a:pt x="78124" y="108996"/>
                  </a:lnTo>
                  <a:lnTo>
                    <a:pt x="77958" y="109121"/>
                  </a:lnTo>
                  <a:lnTo>
                    <a:pt x="77770" y="109204"/>
                  </a:lnTo>
                  <a:lnTo>
                    <a:pt x="77583" y="109266"/>
                  </a:lnTo>
                  <a:lnTo>
                    <a:pt x="77375" y="109329"/>
                  </a:lnTo>
                  <a:lnTo>
                    <a:pt x="77168" y="109349"/>
                  </a:lnTo>
                  <a:lnTo>
                    <a:pt x="76960" y="109370"/>
                  </a:lnTo>
                  <a:lnTo>
                    <a:pt x="2204" y="109370"/>
                  </a:lnTo>
                  <a:lnTo>
                    <a:pt x="1996" y="109349"/>
                  </a:lnTo>
                  <a:lnTo>
                    <a:pt x="1788" y="109329"/>
                  </a:lnTo>
                  <a:lnTo>
                    <a:pt x="1580" y="109266"/>
                  </a:lnTo>
                  <a:lnTo>
                    <a:pt x="1372" y="109204"/>
                  </a:lnTo>
                  <a:lnTo>
                    <a:pt x="1206" y="109121"/>
                  </a:lnTo>
                  <a:lnTo>
                    <a:pt x="1019" y="108996"/>
                  </a:lnTo>
                  <a:lnTo>
                    <a:pt x="852" y="108892"/>
                  </a:lnTo>
                  <a:lnTo>
                    <a:pt x="707" y="108746"/>
                  </a:lnTo>
                  <a:lnTo>
                    <a:pt x="582" y="108601"/>
                  </a:lnTo>
                  <a:lnTo>
                    <a:pt x="457" y="108435"/>
                  </a:lnTo>
                  <a:lnTo>
                    <a:pt x="353" y="108268"/>
                  </a:lnTo>
                  <a:lnTo>
                    <a:pt x="249" y="108081"/>
                  </a:lnTo>
                  <a:lnTo>
                    <a:pt x="187" y="107873"/>
                  </a:lnTo>
                  <a:lnTo>
                    <a:pt x="125" y="107686"/>
                  </a:lnTo>
                  <a:lnTo>
                    <a:pt x="104" y="107478"/>
                  </a:lnTo>
                  <a:lnTo>
                    <a:pt x="83" y="107250"/>
                  </a:lnTo>
                  <a:lnTo>
                    <a:pt x="83" y="2184"/>
                  </a:lnTo>
                  <a:lnTo>
                    <a:pt x="104" y="1976"/>
                  </a:lnTo>
                  <a:lnTo>
                    <a:pt x="125" y="1768"/>
                  </a:lnTo>
                  <a:lnTo>
                    <a:pt x="187" y="1560"/>
                  </a:lnTo>
                  <a:lnTo>
                    <a:pt x="249" y="1373"/>
                  </a:lnTo>
                  <a:lnTo>
                    <a:pt x="353" y="1186"/>
                  </a:lnTo>
                  <a:lnTo>
                    <a:pt x="457" y="999"/>
                  </a:lnTo>
                  <a:lnTo>
                    <a:pt x="582" y="832"/>
                  </a:lnTo>
                  <a:lnTo>
                    <a:pt x="707" y="687"/>
                  </a:lnTo>
                  <a:lnTo>
                    <a:pt x="852" y="562"/>
                  </a:lnTo>
                  <a:lnTo>
                    <a:pt x="1019" y="437"/>
                  </a:lnTo>
                  <a:lnTo>
                    <a:pt x="1206" y="333"/>
                  </a:lnTo>
                  <a:lnTo>
                    <a:pt x="1372" y="230"/>
                  </a:lnTo>
                  <a:lnTo>
                    <a:pt x="1580" y="167"/>
                  </a:lnTo>
                  <a:lnTo>
                    <a:pt x="1788" y="126"/>
                  </a:lnTo>
                  <a:lnTo>
                    <a:pt x="1996" y="84"/>
                  </a:lnTo>
                  <a:lnTo>
                    <a:pt x="2204" y="63"/>
                  </a:lnTo>
                  <a:close/>
                  <a:moveTo>
                    <a:pt x="1975" y="1"/>
                  </a:moveTo>
                  <a:lnTo>
                    <a:pt x="1767" y="42"/>
                  </a:lnTo>
                  <a:lnTo>
                    <a:pt x="1559" y="84"/>
                  </a:lnTo>
                  <a:lnTo>
                    <a:pt x="1351" y="167"/>
                  </a:lnTo>
                  <a:lnTo>
                    <a:pt x="1164" y="250"/>
                  </a:lnTo>
                  <a:lnTo>
                    <a:pt x="977" y="375"/>
                  </a:lnTo>
                  <a:lnTo>
                    <a:pt x="811" y="500"/>
                  </a:lnTo>
                  <a:lnTo>
                    <a:pt x="644" y="645"/>
                  </a:lnTo>
                  <a:lnTo>
                    <a:pt x="499" y="791"/>
                  </a:lnTo>
                  <a:lnTo>
                    <a:pt x="374" y="957"/>
                  </a:lnTo>
                  <a:lnTo>
                    <a:pt x="270" y="1144"/>
                  </a:lnTo>
                  <a:lnTo>
                    <a:pt x="166" y="1331"/>
                  </a:lnTo>
                  <a:lnTo>
                    <a:pt x="104" y="1539"/>
                  </a:lnTo>
                  <a:lnTo>
                    <a:pt x="42" y="1747"/>
                  </a:lnTo>
                  <a:lnTo>
                    <a:pt x="0" y="1955"/>
                  </a:lnTo>
                  <a:lnTo>
                    <a:pt x="0" y="2184"/>
                  </a:lnTo>
                  <a:lnTo>
                    <a:pt x="0" y="107250"/>
                  </a:lnTo>
                  <a:lnTo>
                    <a:pt x="0" y="107478"/>
                  </a:lnTo>
                  <a:lnTo>
                    <a:pt x="42" y="107707"/>
                  </a:lnTo>
                  <a:lnTo>
                    <a:pt x="104" y="107915"/>
                  </a:lnTo>
                  <a:lnTo>
                    <a:pt x="166" y="108123"/>
                  </a:lnTo>
                  <a:lnTo>
                    <a:pt x="270" y="108310"/>
                  </a:lnTo>
                  <a:lnTo>
                    <a:pt x="374" y="108497"/>
                  </a:lnTo>
                  <a:lnTo>
                    <a:pt x="499" y="108663"/>
                  </a:lnTo>
                  <a:lnTo>
                    <a:pt x="644" y="108809"/>
                  </a:lnTo>
                  <a:lnTo>
                    <a:pt x="790" y="108954"/>
                  </a:lnTo>
                  <a:lnTo>
                    <a:pt x="977" y="109079"/>
                  </a:lnTo>
                  <a:lnTo>
                    <a:pt x="1143" y="109204"/>
                  </a:lnTo>
                  <a:lnTo>
                    <a:pt x="1351" y="109287"/>
                  </a:lnTo>
                  <a:lnTo>
                    <a:pt x="1538" y="109370"/>
                  </a:lnTo>
                  <a:lnTo>
                    <a:pt x="1767" y="109412"/>
                  </a:lnTo>
                  <a:lnTo>
                    <a:pt x="1975" y="109453"/>
                  </a:lnTo>
                  <a:lnTo>
                    <a:pt x="2204" y="109474"/>
                  </a:lnTo>
                  <a:lnTo>
                    <a:pt x="76960" y="109474"/>
                  </a:lnTo>
                  <a:lnTo>
                    <a:pt x="77168" y="109453"/>
                  </a:lnTo>
                  <a:lnTo>
                    <a:pt x="77396" y="109412"/>
                  </a:lnTo>
                  <a:lnTo>
                    <a:pt x="77604" y="109370"/>
                  </a:lnTo>
                  <a:lnTo>
                    <a:pt x="77812" y="109287"/>
                  </a:lnTo>
                  <a:lnTo>
                    <a:pt x="77999" y="109204"/>
                  </a:lnTo>
                  <a:lnTo>
                    <a:pt x="78186" y="109079"/>
                  </a:lnTo>
                  <a:lnTo>
                    <a:pt x="78353" y="108954"/>
                  </a:lnTo>
                  <a:lnTo>
                    <a:pt x="78519" y="108809"/>
                  </a:lnTo>
                  <a:lnTo>
                    <a:pt x="78644" y="108663"/>
                  </a:lnTo>
                  <a:lnTo>
                    <a:pt x="78768" y="108497"/>
                  </a:lnTo>
                  <a:lnTo>
                    <a:pt x="78893" y="108310"/>
                  </a:lnTo>
                  <a:lnTo>
                    <a:pt x="78976" y="108123"/>
                  </a:lnTo>
                  <a:lnTo>
                    <a:pt x="79059" y="107915"/>
                  </a:lnTo>
                  <a:lnTo>
                    <a:pt x="79101" y="107707"/>
                  </a:lnTo>
                  <a:lnTo>
                    <a:pt x="79142" y="107478"/>
                  </a:lnTo>
                  <a:lnTo>
                    <a:pt x="79163" y="107250"/>
                  </a:lnTo>
                  <a:lnTo>
                    <a:pt x="79163" y="2184"/>
                  </a:lnTo>
                  <a:lnTo>
                    <a:pt x="79142" y="1955"/>
                  </a:lnTo>
                  <a:lnTo>
                    <a:pt x="79101" y="1747"/>
                  </a:lnTo>
                  <a:lnTo>
                    <a:pt x="79059" y="1539"/>
                  </a:lnTo>
                  <a:lnTo>
                    <a:pt x="78976" y="1331"/>
                  </a:lnTo>
                  <a:lnTo>
                    <a:pt x="78872" y="1144"/>
                  </a:lnTo>
                  <a:lnTo>
                    <a:pt x="78768" y="957"/>
                  </a:lnTo>
                  <a:lnTo>
                    <a:pt x="78644" y="791"/>
                  </a:lnTo>
                  <a:lnTo>
                    <a:pt x="78498" y="645"/>
                  </a:lnTo>
                  <a:lnTo>
                    <a:pt x="78353" y="500"/>
                  </a:lnTo>
                  <a:lnTo>
                    <a:pt x="78186" y="375"/>
                  </a:lnTo>
                  <a:lnTo>
                    <a:pt x="77999" y="271"/>
                  </a:lnTo>
                  <a:lnTo>
                    <a:pt x="77812" y="167"/>
                  </a:lnTo>
                  <a:lnTo>
                    <a:pt x="77604" y="105"/>
                  </a:lnTo>
                  <a:lnTo>
                    <a:pt x="77396" y="42"/>
                  </a:lnTo>
                  <a:lnTo>
                    <a:pt x="77168"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9"/>
            <p:cNvSpPr/>
            <p:nvPr/>
          </p:nvSpPr>
          <p:spPr>
            <a:xfrm>
              <a:off x="2354146" y="3030245"/>
              <a:ext cx="315316" cy="426437"/>
            </a:xfrm>
            <a:custGeom>
              <a:rect b="b" l="l" r="r" t="t"/>
              <a:pathLst>
                <a:path extrusionOk="0" h="35820" w="26486">
                  <a:moveTo>
                    <a:pt x="8919" y="0"/>
                  </a:moveTo>
                  <a:lnTo>
                    <a:pt x="8483" y="21"/>
                  </a:lnTo>
                  <a:lnTo>
                    <a:pt x="8046" y="63"/>
                  </a:lnTo>
                  <a:lnTo>
                    <a:pt x="7651" y="166"/>
                  </a:lnTo>
                  <a:lnTo>
                    <a:pt x="7443" y="250"/>
                  </a:lnTo>
                  <a:lnTo>
                    <a:pt x="7256" y="312"/>
                  </a:lnTo>
                  <a:lnTo>
                    <a:pt x="7069" y="416"/>
                  </a:lnTo>
                  <a:lnTo>
                    <a:pt x="6903" y="520"/>
                  </a:lnTo>
                  <a:lnTo>
                    <a:pt x="6736" y="645"/>
                  </a:lnTo>
                  <a:lnTo>
                    <a:pt x="6570" y="769"/>
                  </a:lnTo>
                  <a:lnTo>
                    <a:pt x="6404" y="915"/>
                  </a:lnTo>
                  <a:lnTo>
                    <a:pt x="6258" y="1060"/>
                  </a:lnTo>
                  <a:lnTo>
                    <a:pt x="6113" y="1227"/>
                  </a:lnTo>
                  <a:lnTo>
                    <a:pt x="5988" y="1414"/>
                  </a:lnTo>
                  <a:lnTo>
                    <a:pt x="5863" y="1601"/>
                  </a:lnTo>
                  <a:lnTo>
                    <a:pt x="5759" y="1830"/>
                  </a:lnTo>
                  <a:lnTo>
                    <a:pt x="5655" y="2037"/>
                  </a:lnTo>
                  <a:lnTo>
                    <a:pt x="5552" y="2287"/>
                  </a:lnTo>
                  <a:lnTo>
                    <a:pt x="5489" y="2536"/>
                  </a:lnTo>
                  <a:lnTo>
                    <a:pt x="5406" y="2807"/>
                  </a:lnTo>
                  <a:lnTo>
                    <a:pt x="5344" y="3077"/>
                  </a:lnTo>
                  <a:lnTo>
                    <a:pt x="5302" y="3389"/>
                  </a:lnTo>
                  <a:lnTo>
                    <a:pt x="5260" y="3701"/>
                  </a:lnTo>
                  <a:lnTo>
                    <a:pt x="5240" y="4033"/>
                  </a:lnTo>
                  <a:lnTo>
                    <a:pt x="5198" y="4719"/>
                  </a:lnTo>
                  <a:lnTo>
                    <a:pt x="5136" y="5364"/>
                  </a:lnTo>
                  <a:lnTo>
                    <a:pt x="5053" y="5925"/>
                  </a:lnTo>
                  <a:lnTo>
                    <a:pt x="4949" y="6424"/>
                  </a:lnTo>
                  <a:lnTo>
                    <a:pt x="4824" y="6860"/>
                  </a:lnTo>
                  <a:lnTo>
                    <a:pt x="4699" y="7255"/>
                  </a:lnTo>
                  <a:lnTo>
                    <a:pt x="4554" y="7609"/>
                  </a:lnTo>
                  <a:lnTo>
                    <a:pt x="4387" y="7900"/>
                  </a:lnTo>
                  <a:lnTo>
                    <a:pt x="4221" y="8170"/>
                  </a:lnTo>
                  <a:lnTo>
                    <a:pt x="4034" y="8420"/>
                  </a:lnTo>
                  <a:lnTo>
                    <a:pt x="3847" y="8627"/>
                  </a:lnTo>
                  <a:lnTo>
                    <a:pt x="3660" y="8815"/>
                  </a:lnTo>
                  <a:lnTo>
                    <a:pt x="3452" y="8981"/>
                  </a:lnTo>
                  <a:lnTo>
                    <a:pt x="3244" y="9126"/>
                  </a:lnTo>
                  <a:lnTo>
                    <a:pt x="2828" y="9438"/>
                  </a:lnTo>
                  <a:lnTo>
                    <a:pt x="2392" y="9750"/>
                  </a:lnTo>
                  <a:lnTo>
                    <a:pt x="2184" y="9916"/>
                  </a:lnTo>
                  <a:lnTo>
                    <a:pt x="1955" y="10103"/>
                  </a:lnTo>
                  <a:lnTo>
                    <a:pt x="1747" y="10311"/>
                  </a:lnTo>
                  <a:lnTo>
                    <a:pt x="1560" y="10540"/>
                  </a:lnTo>
                  <a:lnTo>
                    <a:pt x="1352" y="10810"/>
                  </a:lnTo>
                  <a:lnTo>
                    <a:pt x="1165" y="11122"/>
                  </a:lnTo>
                  <a:lnTo>
                    <a:pt x="978" y="11476"/>
                  </a:lnTo>
                  <a:lnTo>
                    <a:pt x="812" y="11871"/>
                  </a:lnTo>
                  <a:lnTo>
                    <a:pt x="645" y="12307"/>
                  </a:lnTo>
                  <a:lnTo>
                    <a:pt x="500" y="12806"/>
                  </a:lnTo>
                  <a:lnTo>
                    <a:pt x="354" y="13388"/>
                  </a:lnTo>
                  <a:lnTo>
                    <a:pt x="230" y="14012"/>
                  </a:lnTo>
                  <a:lnTo>
                    <a:pt x="126" y="14719"/>
                  </a:lnTo>
                  <a:lnTo>
                    <a:pt x="43" y="15488"/>
                  </a:lnTo>
                  <a:lnTo>
                    <a:pt x="1" y="15779"/>
                  </a:lnTo>
                  <a:lnTo>
                    <a:pt x="1" y="16049"/>
                  </a:lnTo>
                  <a:lnTo>
                    <a:pt x="1" y="16319"/>
                  </a:lnTo>
                  <a:lnTo>
                    <a:pt x="22" y="16569"/>
                  </a:lnTo>
                  <a:lnTo>
                    <a:pt x="84" y="17068"/>
                  </a:lnTo>
                  <a:lnTo>
                    <a:pt x="188" y="17525"/>
                  </a:lnTo>
                  <a:lnTo>
                    <a:pt x="354" y="17982"/>
                  </a:lnTo>
                  <a:lnTo>
                    <a:pt x="521" y="18398"/>
                  </a:lnTo>
                  <a:lnTo>
                    <a:pt x="749" y="18793"/>
                  </a:lnTo>
                  <a:lnTo>
                    <a:pt x="978" y="19167"/>
                  </a:lnTo>
                  <a:lnTo>
                    <a:pt x="1248" y="19500"/>
                  </a:lnTo>
                  <a:lnTo>
                    <a:pt x="1539" y="19833"/>
                  </a:lnTo>
                  <a:lnTo>
                    <a:pt x="1851" y="20144"/>
                  </a:lnTo>
                  <a:lnTo>
                    <a:pt x="2163" y="20435"/>
                  </a:lnTo>
                  <a:lnTo>
                    <a:pt x="2496" y="20727"/>
                  </a:lnTo>
                  <a:lnTo>
                    <a:pt x="2807" y="20976"/>
                  </a:lnTo>
                  <a:lnTo>
                    <a:pt x="3473" y="21454"/>
                  </a:lnTo>
                  <a:lnTo>
                    <a:pt x="4699" y="22286"/>
                  </a:lnTo>
                  <a:lnTo>
                    <a:pt x="5219" y="22639"/>
                  </a:lnTo>
                  <a:lnTo>
                    <a:pt x="5427" y="22826"/>
                  </a:lnTo>
                  <a:lnTo>
                    <a:pt x="5614" y="22992"/>
                  </a:lnTo>
                  <a:lnTo>
                    <a:pt x="5759" y="23159"/>
                  </a:lnTo>
                  <a:lnTo>
                    <a:pt x="5863" y="23304"/>
                  </a:lnTo>
                  <a:lnTo>
                    <a:pt x="5926" y="23471"/>
                  </a:lnTo>
                  <a:lnTo>
                    <a:pt x="5926" y="23637"/>
                  </a:lnTo>
                  <a:lnTo>
                    <a:pt x="5926" y="23720"/>
                  </a:lnTo>
                  <a:lnTo>
                    <a:pt x="5905" y="23803"/>
                  </a:lnTo>
                  <a:lnTo>
                    <a:pt x="5801" y="23970"/>
                  </a:lnTo>
                  <a:lnTo>
                    <a:pt x="5655" y="24136"/>
                  </a:lnTo>
                  <a:lnTo>
                    <a:pt x="5448" y="24302"/>
                  </a:lnTo>
                  <a:lnTo>
                    <a:pt x="5115" y="24572"/>
                  </a:lnTo>
                  <a:lnTo>
                    <a:pt x="4782" y="24863"/>
                  </a:lnTo>
                  <a:lnTo>
                    <a:pt x="4491" y="25175"/>
                  </a:lnTo>
                  <a:lnTo>
                    <a:pt x="4242" y="25508"/>
                  </a:lnTo>
                  <a:lnTo>
                    <a:pt x="4013" y="25841"/>
                  </a:lnTo>
                  <a:lnTo>
                    <a:pt x="3826" y="26194"/>
                  </a:lnTo>
                  <a:lnTo>
                    <a:pt x="3681" y="26568"/>
                  </a:lnTo>
                  <a:lnTo>
                    <a:pt x="3618" y="26734"/>
                  </a:lnTo>
                  <a:lnTo>
                    <a:pt x="3577" y="26922"/>
                  </a:lnTo>
                  <a:lnTo>
                    <a:pt x="3556" y="27109"/>
                  </a:lnTo>
                  <a:lnTo>
                    <a:pt x="3535" y="27296"/>
                  </a:lnTo>
                  <a:lnTo>
                    <a:pt x="3535" y="27483"/>
                  </a:lnTo>
                  <a:lnTo>
                    <a:pt x="3556" y="27670"/>
                  </a:lnTo>
                  <a:lnTo>
                    <a:pt x="3577" y="27836"/>
                  </a:lnTo>
                  <a:lnTo>
                    <a:pt x="3639" y="28023"/>
                  </a:lnTo>
                  <a:lnTo>
                    <a:pt x="3701" y="28210"/>
                  </a:lnTo>
                  <a:lnTo>
                    <a:pt x="3764" y="28377"/>
                  </a:lnTo>
                  <a:lnTo>
                    <a:pt x="3868" y="28564"/>
                  </a:lnTo>
                  <a:lnTo>
                    <a:pt x="3992" y="28730"/>
                  </a:lnTo>
                  <a:lnTo>
                    <a:pt x="4117" y="28917"/>
                  </a:lnTo>
                  <a:lnTo>
                    <a:pt x="4263" y="29084"/>
                  </a:lnTo>
                  <a:lnTo>
                    <a:pt x="4450" y="29250"/>
                  </a:lnTo>
                  <a:lnTo>
                    <a:pt x="4637" y="29416"/>
                  </a:lnTo>
                  <a:lnTo>
                    <a:pt x="4845" y="29582"/>
                  </a:lnTo>
                  <a:lnTo>
                    <a:pt x="5094" y="29728"/>
                  </a:lnTo>
                  <a:lnTo>
                    <a:pt x="5406" y="29936"/>
                  </a:lnTo>
                  <a:lnTo>
                    <a:pt x="5676" y="30144"/>
                  </a:lnTo>
                  <a:lnTo>
                    <a:pt x="5905" y="30352"/>
                  </a:lnTo>
                  <a:lnTo>
                    <a:pt x="6113" y="30539"/>
                  </a:lnTo>
                  <a:lnTo>
                    <a:pt x="6300" y="30747"/>
                  </a:lnTo>
                  <a:lnTo>
                    <a:pt x="6445" y="30934"/>
                  </a:lnTo>
                  <a:lnTo>
                    <a:pt x="6570" y="31142"/>
                  </a:lnTo>
                  <a:lnTo>
                    <a:pt x="6653" y="31329"/>
                  </a:lnTo>
                  <a:lnTo>
                    <a:pt x="6736" y="31516"/>
                  </a:lnTo>
                  <a:lnTo>
                    <a:pt x="6778" y="31703"/>
                  </a:lnTo>
                  <a:lnTo>
                    <a:pt x="6820" y="31869"/>
                  </a:lnTo>
                  <a:lnTo>
                    <a:pt x="6840" y="32056"/>
                  </a:lnTo>
                  <a:lnTo>
                    <a:pt x="6840" y="32410"/>
                  </a:lnTo>
                  <a:lnTo>
                    <a:pt x="6820" y="32763"/>
                  </a:lnTo>
                  <a:lnTo>
                    <a:pt x="6757" y="33428"/>
                  </a:lnTo>
                  <a:lnTo>
                    <a:pt x="6736" y="33761"/>
                  </a:lnTo>
                  <a:lnTo>
                    <a:pt x="6757" y="33907"/>
                  </a:lnTo>
                  <a:lnTo>
                    <a:pt x="6778" y="34073"/>
                  </a:lnTo>
                  <a:lnTo>
                    <a:pt x="6820" y="34218"/>
                  </a:lnTo>
                  <a:lnTo>
                    <a:pt x="6882" y="34385"/>
                  </a:lnTo>
                  <a:lnTo>
                    <a:pt x="6944" y="34530"/>
                  </a:lnTo>
                  <a:lnTo>
                    <a:pt x="7048" y="34697"/>
                  </a:lnTo>
                  <a:lnTo>
                    <a:pt x="7173" y="34842"/>
                  </a:lnTo>
                  <a:lnTo>
                    <a:pt x="7319" y="34988"/>
                  </a:lnTo>
                  <a:lnTo>
                    <a:pt x="7506" y="35133"/>
                  </a:lnTo>
                  <a:lnTo>
                    <a:pt x="7714" y="35279"/>
                  </a:lnTo>
                  <a:lnTo>
                    <a:pt x="7921" y="35424"/>
                  </a:lnTo>
                  <a:lnTo>
                    <a:pt x="8150" y="35528"/>
                  </a:lnTo>
                  <a:lnTo>
                    <a:pt x="8337" y="35632"/>
                  </a:lnTo>
                  <a:lnTo>
                    <a:pt x="8524" y="35694"/>
                  </a:lnTo>
                  <a:lnTo>
                    <a:pt x="8711" y="35757"/>
                  </a:lnTo>
                  <a:lnTo>
                    <a:pt x="8898" y="35778"/>
                  </a:lnTo>
                  <a:lnTo>
                    <a:pt x="9065" y="35798"/>
                  </a:lnTo>
                  <a:lnTo>
                    <a:pt x="9231" y="35819"/>
                  </a:lnTo>
                  <a:lnTo>
                    <a:pt x="9543" y="35798"/>
                  </a:lnTo>
                  <a:lnTo>
                    <a:pt x="9855" y="35736"/>
                  </a:lnTo>
                  <a:lnTo>
                    <a:pt x="10167" y="35653"/>
                  </a:lnTo>
                  <a:lnTo>
                    <a:pt x="10499" y="35549"/>
                  </a:lnTo>
                  <a:lnTo>
                    <a:pt x="10832" y="35445"/>
                  </a:lnTo>
                  <a:lnTo>
                    <a:pt x="11185" y="35362"/>
                  </a:lnTo>
                  <a:lnTo>
                    <a:pt x="11580" y="35279"/>
                  </a:lnTo>
                  <a:lnTo>
                    <a:pt x="12017" y="35237"/>
                  </a:lnTo>
                  <a:lnTo>
                    <a:pt x="12495" y="35216"/>
                  </a:lnTo>
                  <a:lnTo>
                    <a:pt x="12744" y="35237"/>
                  </a:lnTo>
                  <a:lnTo>
                    <a:pt x="13035" y="35279"/>
                  </a:lnTo>
                  <a:lnTo>
                    <a:pt x="13306" y="35320"/>
                  </a:lnTo>
                  <a:lnTo>
                    <a:pt x="13618" y="35383"/>
                  </a:lnTo>
                  <a:lnTo>
                    <a:pt x="13950" y="35466"/>
                  </a:lnTo>
                  <a:lnTo>
                    <a:pt x="14283" y="35570"/>
                  </a:lnTo>
                  <a:lnTo>
                    <a:pt x="14595" y="35653"/>
                  </a:lnTo>
                  <a:lnTo>
                    <a:pt x="14906" y="35715"/>
                  </a:lnTo>
                  <a:lnTo>
                    <a:pt x="15218" y="35757"/>
                  </a:lnTo>
                  <a:lnTo>
                    <a:pt x="15530" y="35778"/>
                  </a:lnTo>
                  <a:lnTo>
                    <a:pt x="15821" y="35778"/>
                  </a:lnTo>
                  <a:lnTo>
                    <a:pt x="16112" y="35757"/>
                  </a:lnTo>
                  <a:lnTo>
                    <a:pt x="16382" y="35715"/>
                  </a:lnTo>
                  <a:lnTo>
                    <a:pt x="16673" y="35653"/>
                  </a:lnTo>
                  <a:lnTo>
                    <a:pt x="16944" y="35570"/>
                  </a:lnTo>
                  <a:lnTo>
                    <a:pt x="17193" y="35466"/>
                  </a:lnTo>
                  <a:lnTo>
                    <a:pt x="17463" y="35362"/>
                  </a:lnTo>
                  <a:lnTo>
                    <a:pt x="17692" y="35237"/>
                  </a:lnTo>
                  <a:lnTo>
                    <a:pt x="17942" y="35091"/>
                  </a:lnTo>
                  <a:lnTo>
                    <a:pt x="18149" y="34925"/>
                  </a:lnTo>
                  <a:lnTo>
                    <a:pt x="18378" y="34780"/>
                  </a:lnTo>
                  <a:lnTo>
                    <a:pt x="18565" y="34593"/>
                  </a:lnTo>
                  <a:lnTo>
                    <a:pt x="18773" y="34405"/>
                  </a:lnTo>
                  <a:lnTo>
                    <a:pt x="18939" y="34218"/>
                  </a:lnTo>
                  <a:lnTo>
                    <a:pt x="19106" y="34010"/>
                  </a:lnTo>
                  <a:lnTo>
                    <a:pt x="19272" y="33823"/>
                  </a:lnTo>
                  <a:lnTo>
                    <a:pt x="19397" y="33615"/>
                  </a:lnTo>
                  <a:lnTo>
                    <a:pt x="19521" y="33387"/>
                  </a:lnTo>
                  <a:lnTo>
                    <a:pt x="19625" y="33179"/>
                  </a:lnTo>
                  <a:lnTo>
                    <a:pt x="19729" y="32950"/>
                  </a:lnTo>
                  <a:lnTo>
                    <a:pt x="19792" y="32742"/>
                  </a:lnTo>
                  <a:lnTo>
                    <a:pt x="19854" y="32514"/>
                  </a:lnTo>
                  <a:lnTo>
                    <a:pt x="19896" y="32285"/>
                  </a:lnTo>
                  <a:lnTo>
                    <a:pt x="19937" y="32077"/>
                  </a:lnTo>
                  <a:lnTo>
                    <a:pt x="19937" y="31869"/>
                  </a:lnTo>
                  <a:lnTo>
                    <a:pt x="19916" y="31661"/>
                  </a:lnTo>
                  <a:lnTo>
                    <a:pt x="19896" y="31453"/>
                  </a:lnTo>
                  <a:lnTo>
                    <a:pt x="19833" y="31246"/>
                  </a:lnTo>
                  <a:lnTo>
                    <a:pt x="19729" y="30913"/>
                  </a:lnTo>
                  <a:lnTo>
                    <a:pt x="19688" y="30622"/>
                  </a:lnTo>
                  <a:lnTo>
                    <a:pt x="19667" y="30352"/>
                  </a:lnTo>
                  <a:lnTo>
                    <a:pt x="19667" y="30123"/>
                  </a:lnTo>
                  <a:lnTo>
                    <a:pt x="19729" y="29915"/>
                  </a:lnTo>
                  <a:lnTo>
                    <a:pt x="19813" y="29749"/>
                  </a:lnTo>
                  <a:lnTo>
                    <a:pt x="19937" y="29603"/>
                  </a:lnTo>
                  <a:lnTo>
                    <a:pt x="20083" y="29458"/>
                  </a:lnTo>
                  <a:lnTo>
                    <a:pt x="20249" y="29354"/>
                  </a:lnTo>
                  <a:lnTo>
                    <a:pt x="20478" y="29229"/>
                  </a:lnTo>
                  <a:lnTo>
                    <a:pt x="20706" y="29125"/>
                  </a:lnTo>
                  <a:lnTo>
                    <a:pt x="20977" y="29042"/>
                  </a:lnTo>
                  <a:lnTo>
                    <a:pt x="22307" y="28605"/>
                  </a:lnTo>
                  <a:lnTo>
                    <a:pt x="22681" y="28460"/>
                  </a:lnTo>
                  <a:lnTo>
                    <a:pt x="23035" y="28294"/>
                  </a:lnTo>
                  <a:lnTo>
                    <a:pt x="23367" y="28086"/>
                  </a:lnTo>
                  <a:lnTo>
                    <a:pt x="23679" y="27857"/>
                  </a:lnTo>
                  <a:lnTo>
                    <a:pt x="23970" y="27628"/>
                  </a:lnTo>
                  <a:lnTo>
                    <a:pt x="24220" y="27358"/>
                  </a:lnTo>
                  <a:lnTo>
                    <a:pt x="24448" y="27067"/>
                  </a:lnTo>
                  <a:lnTo>
                    <a:pt x="24636" y="26776"/>
                  </a:lnTo>
                  <a:lnTo>
                    <a:pt x="24802" y="26464"/>
                  </a:lnTo>
                  <a:lnTo>
                    <a:pt x="24906" y="26132"/>
                  </a:lnTo>
                  <a:lnTo>
                    <a:pt x="24968" y="25778"/>
                  </a:lnTo>
                  <a:lnTo>
                    <a:pt x="24989" y="25612"/>
                  </a:lnTo>
                  <a:lnTo>
                    <a:pt x="24989" y="25425"/>
                  </a:lnTo>
                  <a:lnTo>
                    <a:pt x="24989" y="25258"/>
                  </a:lnTo>
                  <a:lnTo>
                    <a:pt x="24947" y="25071"/>
                  </a:lnTo>
                  <a:lnTo>
                    <a:pt x="24927" y="24884"/>
                  </a:lnTo>
                  <a:lnTo>
                    <a:pt x="24864" y="24697"/>
                  </a:lnTo>
                  <a:lnTo>
                    <a:pt x="24802" y="24510"/>
                  </a:lnTo>
                  <a:lnTo>
                    <a:pt x="24719" y="24323"/>
                  </a:lnTo>
                  <a:lnTo>
                    <a:pt x="24615" y="24136"/>
                  </a:lnTo>
                  <a:lnTo>
                    <a:pt x="24511" y="23949"/>
                  </a:lnTo>
                  <a:lnTo>
                    <a:pt x="24324" y="23658"/>
                  </a:lnTo>
                  <a:lnTo>
                    <a:pt x="24199" y="23367"/>
                  </a:lnTo>
                  <a:lnTo>
                    <a:pt x="24095" y="23076"/>
                  </a:lnTo>
                  <a:lnTo>
                    <a:pt x="24033" y="22826"/>
                  </a:lnTo>
                  <a:lnTo>
                    <a:pt x="24012" y="22556"/>
                  </a:lnTo>
                  <a:lnTo>
                    <a:pt x="24012" y="22327"/>
                  </a:lnTo>
                  <a:lnTo>
                    <a:pt x="24033" y="22078"/>
                  </a:lnTo>
                  <a:lnTo>
                    <a:pt x="24095" y="21849"/>
                  </a:lnTo>
                  <a:lnTo>
                    <a:pt x="24157" y="21620"/>
                  </a:lnTo>
                  <a:lnTo>
                    <a:pt x="24261" y="21392"/>
                  </a:lnTo>
                  <a:lnTo>
                    <a:pt x="24386" y="21163"/>
                  </a:lnTo>
                  <a:lnTo>
                    <a:pt x="24511" y="20934"/>
                  </a:lnTo>
                  <a:lnTo>
                    <a:pt x="24802" y="20477"/>
                  </a:lnTo>
                  <a:lnTo>
                    <a:pt x="25114" y="20020"/>
                  </a:lnTo>
                  <a:lnTo>
                    <a:pt x="25446" y="19521"/>
                  </a:lnTo>
                  <a:lnTo>
                    <a:pt x="25779" y="18980"/>
                  </a:lnTo>
                  <a:lnTo>
                    <a:pt x="25924" y="18710"/>
                  </a:lnTo>
                  <a:lnTo>
                    <a:pt x="26049" y="18419"/>
                  </a:lnTo>
                  <a:lnTo>
                    <a:pt x="26174" y="18107"/>
                  </a:lnTo>
                  <a:lnTo>
                    <a:pt x="26278" y="17775"/>
                  </a:lnTo>
                  <a:lnTo>
                    <a:pt x="26361" y="17421"/>
                  </a:lnTo>
                  <a:lnTo>
                    <a:pt x="26423" y="17068"/>
                  </a:lnTo>
                  <a:lnTo>
                    <a:pt x="26465" y="16673"/>
                  </a:lnTo>
                  <a:lnTo>
                    <a:pt x="26486" y="16278"/>
                  </a:lnTo>
                  <a:lnTo>
                    <a:pt x="26465" y="15841"/>
                  </a:lnTo>
                  <a:lnTo>
                    <a:pt x="26423" y="15384"/>
                  </a:lnTo>
                  <a:lnTo>
                    <a:pt x="26340" y="14906"/>
                  </a:lnTo>
                  <a:lnTo>
                    <a:pt x="26215" y="14407"/>
                  </a:lnTo>
                  <a:lnTo>
                    <a:pt x="26008" y="13721"/>
                  </a:lnTo>
                  <a:lnTo>
                    <a:pt x="25883" y="13409"/>
                  </a:lnTo>
                  <a:lnTo>
                    <a:pt x="25758" y="13118"/>
                  </a:lnTo>
                  <a:lnTo>
                    <a:pt x="25633" y="12827"/>
                  </a:lnTo>
                  <a:lnTo>
                    <a:pt x="25509" y="12577"/>
                  </a:lnTo>
                  <a:lnTo>
                    <a:pt x="25363" y="12328"/>
                  </a:lnTo>
                  <a:lnTo>
                    <a:pt x="25238" y="12099"/>
                  </a:lnTo>
                  <a:lnTo>
                    <a:pt x="25093" y="11891"/>
                  </a:lnTo>
                  <a:lnTo>
                    <a:pt x="24927" y="11704"/>
                  </a:lnTo>
                  <a:lnTo>
                    <a:pt x="24781" y="11538"/>
                  </a:lnTo>
                  <a:lnTo>
                    <a:pt x="24615" y="11372"/>
                  </a:lnTo>
                  <a:lnTo>
                    <a:pt x="24282" y="11081"/>
                  </a:lnTo>
                  <a:lnTo>
                    <a:pt x="23949" y="10831"/>
                  </a:lnTo>
                  <a:lnTo>
                    <a:pt x="23596" y="10644"/>
                  </a:lnTo>
                  <a:lnTo>
                    <a:pt x="23222" y="10478"/>
                  </a:lnTo>
                  <a:lnTo>
                    <a:pt x="22848" y="10353"/>
                  </a:lnTo>
                  <a:lnTo>
                    <a:pt x="22473" y="10249"/>
                  </a:lnTo>
                  <a:lnTo>
                    <a:pt x="22078" y="10166"/>
                  </a:lnTo>
                  <a:lnTo>
                    <a:pt x="21684" y="10124"/>
                  </a:lnTo>
                  <a:lnTo>
                    <a:pt x="20894" y="10020"/>
                  </a:lnTo>
                  <a:lnTo>
                    <a:pt x="20104" y="9937"/>
                  </a:lnTo>
                  <a:lnTo>
                    <a:pt x="19729" y="9875"/>
                  </a:lnTo>
                  <a:lnTo>
                    <a:pt x="19355" y="9812"/>
                  </a:lnTo>
                  <a:lnTo>
                    <a:pt x="18981" y="9708"/>
                  </a:lnTo>
                  <a:lnTo>
                    <a:pt x="18628" y="9605"/>
                  </a:lnTo>
                  <a:lnTo>
                    <a:pt x="18274" y="9459"/>
                  </a:lnTo>
                  <a:lnTo>
                    <a:pt x="17942" y="9272"/>
                  </a:lnTo>
                  <a:lnTo>
                    <a:pt x="17609" y="9043"/>
                  </a:lnTo>
                  <a:lnTo>
                    <a:pt x="17318" y="8773"/>
                  </a:lnTo>
                  <a:lnTo>
                    <a:pt x="17172" y="8627"/>
                  </a:lnTo>
                  <a:lnTo>
                    <a:pt x="17027" y="8461"/>
                  </a:lnTo>
                  <a:lnTo>
                    <a:pt x="16902" y="8274"/>
                  </a:lnTo>
                  <a:lnTo>
                    <a:pt x="16757" y="8066"/>
                  </a:lnTo>
                  <a:lnTo>
                    <a:pt x="16632" y="7858"/>
                  </a:lnTo>
                  <a:lnTo>
                    <a:pt x="16528" y="7630"/>
                  </a:lnTo>
                  <a:lnTo>
                    <a:pt x="16403" y="7380"/>
                  </a:lnTo>
                  <a:lnTo>
                    <a:pt x="16299" y="7110"/>
                  </a:lnTo>
                  <a:lnTo>
                    <a:pt x="16112" y="6528"/>
                  </a:lnTo>
                  <a:lnTo>
                    <a:pt x="15946" y="5863"/>
                  </a:lnTo>
                  <a:lnTo>
                    <a:pt x="15800" y="5364"/>
                  </a:lnTo>
                  <a:lnTo>
                    <a:pt x="15634" y="4865"/>
                  </a:lnTo>
                  <a:lnTo>
                    <a:pt x="15426" y="4387"/>
                  </a:lnTo>
                  <a:lnTo>
                    <a:pt x="15156" y="3929"/>
                  </a:lnTo>
                  <a:lnTo>
                    <a:pt x="14865" y="3493"/>
                  </a:lnTo>
                  <a:lnTo>
                    <a:pt x="14553" y="3056"/>
                  </a:lnTo>
                  <a:lnTo>
                    <a:pt x="14200" y="2661"/>
                  </a:lnTo>
                  <a:lnTo>
                    <a:pt x="13825" y="2266"/>
                  </a:lnTo>
                  <a:lnTo>
                    <a:pt x="13430" y="1913"/>
                  </a:lnTo>
                  <a:lnTo>
                    <a:pt x="13015" y="1580"/>
                  </a:lnTo>
                  <a:lnTo>
                    <a:pt x="12578" y="1268"/>
                  </a:lnTo>
                  <a:lnTo>
                    <a:pt x="12142" y="998"/>
                  </a:lnTo>
                  <a:lnTo>
                    <a:pt x="11684" y="749"/>
                  </a:lnTo>
                  <a:lnTo>
                    <a:pt x="11227" y="541"/>
                  </a:lnTo>
                  <a:lnTo>
                    <a:pt x="10749" y="354"/>
                  </a:lnTo>
                  <a:lnTo>
                    <a:pt x="10291" y="208"/>
                  </a:lnTo>
                  <a:lnTo>
                    <a:pt x="9834" y="104"/>
                  </a:lnTo>
                  <a:lnTo>
                    <a:pt x="9377" y="42"/>
                  </a:lnTo>
                  <a:lnTo>
                    <a:pt x="8919"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9"/>
            <p:cNvSpPr/>
            <p:nvPr/>
          </p:nvSpPr>
          <p:spPr>
            <a:xfrm>
              <a:off x="2388051" y="3413354"/>
              <a:ext cx="259136" cy="301447"/>
            </a:xfrm>
            <a:custGeom>
              <a:rect b="b" l="l" r="r" t="t"/>
              <a:pathLst>
                <a:path extrusionOk="0" h="25321" w="21767">
                  <a:moveTo>
                    <a:pt x="1" y="0"/>
                  </a:moveTo>
                  <a:lnTo>
                    <a:pt x="43" y="1102"/>
                  </a:lnTo>
                  <a:lnTo>
                    <a:pt x="105" y="2349"/>
                  </a:lnTo>
                  <a:lnTo>
                    <a:pt x="209" y="3950"/>
                  </a:lnTo>
                  <a:lnTo>
                    <a:pt x="292" y="4885"/>
                  </a:lnTo>
                  <a:lnTo>
                    <a:pt x="396" y="5883"/>
                  </a:lnTo>
                  <a:lnTo>
                    <a:pt x="521" y="6923"/>
                  </a:lnTo>
                  <a:lnTo>
                    <a:pt x="666" y="8004"/>
                  </a:lnTo>
                  <a:lnTo>
                    <a:pt x="812" y="9147"/>
                  </a:lnTo>
                  <a:lnTo>
                    <a:pt x="1020" y="10290"/>
                  </a:lnTo>
                  <a:lnTo>
                    <a:pt x="1228" y="11475"/>
                  </a:lnTo>
                  <a:lnTo>
                    <a:pt x="1477" y="12660"/>
                  </a:lnTo>
                  <a:lnTo>
                    <a:pt x="1747" y="13845"/>
                  </a:lnTo>
                  <a:lnTo>
                    <a:pt x="2059" y="15010"/>
                  </a:lnTo>
                  <a:lnTo>
                    <a:pt x="2412" y="16174"/>
                  </a:lnTo>
                  <a:lnTo>
                    <a:pt x="2787" y="17296"/>
                  </a:lnTo>
                  <a:lnTo>
                    <a:pt x="2995" y="17858"/>
                  </a:lnTo>
                  <a:lnTo>
                    <a:pt x="3202" y="18398"/>
                  </a:lnTo>
                  <a:lnTo>
                    <a:pt x="3431" y="18918"/>
                  </a:lnTo>
                  <a:lnTo>
                    <a:pt x="3660" y="19437"/>
                  </a:lnTo>
                  <a:lnTo>
                    <a:pt x="3909" y="19936"/>
                  </a:lnTo>
                  <a:lnTo>
                    <a:pt x="4180" y="20435"/>
                  </a:lnTo>
                  <a:lnTo>
                    <a:pt x="4429" y="20913"/>
                  </a:lnTo>
                  <a:lnTo>
                    <a:pt x="4720" y="21350"/>
                  </a:lnTo>
                  <a:lnTo>
                    <a:pt x="5011" y="21787"/>
                  </a:lnTo>
                  <a:lnTo>
                    <a:pt x="5302" y="22202"/>
                  </a:lnTo>
                  <a:lnTo>
                    <a:pt x="5614" y="22597"/>
                  </a:lnTo>
                  <a:lnTo>
                    <a:pt x="5947" y="22972"/>
                  </a:lnTo>
                  <a:lnTo>
                    <a:pt x="6279" y="23325"/>
                  </a:lnTo>
                  <a:lnTo>
                    <a:pt x="6633" y="23658"/>
                  </a:lnTo>
                  <a:lnTo>
                    <a:pt x="7007" y="23949"/>
                  </a:lnTo>
                  <a:lnTo>
                    <a:pt x="7381" y="24219"/>
                  </a:lnTo>
                  <a:lnTo>
                    <a:pt x="7776" y="24468"/>
                  </a:lnTo>
                  <a:lnTo>
                    <a:pt x="8171" y="24697"/>
                  </a:lnTo>
                  <a:lnTo>
                    <a:pt x="8587" y="24884"/>
                  </a:lnTo>
                  <a:lnTo>
                    <a:pt x="9023" y="25030"/>
                  </a:lnTo>
                  <a:lnTo>
                    <a:pt x="9460" y="25154"/>
                  </a:lnTo>
                  <a:lnTo>
                    <a:pt x="9917" y="25238"/>
                  </a:lnTo>
                  <a:lnTo>
                    <a:pt x="10395" y="25300"/>
                  </a:lnTo>
                  <a:lnTo>
                    <a:pt x="10894" y="25321"/>
                  </a:lnTo>
                  <a:lnTo>
                    <a:pt x="11372" y="25300"/>
                  </a:lnTo>
                  <a:lnTo>
                    <a:pt x="11851" y="25238"/>
                  </a:lnTo>
                  <a:lnTo>
                    <a:pt x="12308" y="25154"/>
                  </a:lnTo>
                  <a:lnTo>
                    <a:pt x="12765" y="25030"/>
                  </a:lnTo>
                  <a:lnTo>
                    <a:pt x="13202" y="24884"/>
                  </a:lnTo>
                  <a:lnTo>
                    <a:pt x="13618" y="24697"/>
                  </a:lnTo>
                  <a:lnTo>
                    <a:pt x="14013" y="24468"/>
                  </a:lnTo>
                  <a:lnTo>
                    <a:pt x="14408" y="24219"/>
                  </a:lnTo>
                  <a:lnTo>
                    <a:pt x="14782" y="23949"/>
                  </a:lnTo>
                  <a:lnTo>
                    <a:pt x="15135" y="23658"/>
                  </a:lnTo>
                  <a:lnTo>
                    <a:pt x="15489" y="23325"/>
                  </a:lnTo>
                  <a:lnTo>
                    <a:pt x="15842" y="22972"/>
                  </a:lnTo>
                  <a:lnTo>
                    <a:pt x="16154" y="22597"/>
                  </a:lnTo>
                  <a:lnTo>
                    <a:pt x="16466" y="22202"/>
                  </a:lnTo>
                  <a:lnTo>
                    <a:pt x="16777" y="21787"/>
                  </a:lnTo>
                  <a:lnTo>
                    <a:pt x="17068" y="21350"/>
                  </a:lnTo>
                  <a:lnTo>
                    <a:pt x="17339" y="20913"/>
                  </a:lnTo>
                  <a:lnTo>
                    <a:pt x="17609" y="20435"/>
                  </a:lnTo>
                  <a:lnTo>
                    <a:pt x="17879" y="19936"/>
                  </a:lnTo>
                  <a:lnTo>
                    <a:pt x="18108" y="19437"/>
                  </a:lnTo>
                  <a:lnTo>
                    <a:pt x="18357" y="18918"/>
                  </a:lnTo>
                  <a:lnTo>
                    <a:pt x="18586" y="18398"/>
                  </a:lnTo>
                  <a:lnTo>
                    <a:pt x="18794" y="17858"/>
                  </a:lnTo>
                  <a:lnTo>
                    <a:pt x="19002" y="17296"/>
                  </a:lnTo>
                  <a:lnTo>
                    <a:pt x="19376" y="16174"/>
                  </a:lnTo>
                  <a:lnTo>
                    <a:pt x="19729" y="15010"/>
                  </a:lnTo>
                  <a:lnTo>
                    <a:pt x="20041" y="13845"/>
                  </a:lnTo>
                  <a:lnTo>
                    <a:pt x="20312" y="12660"/>
                  </a:lnTo>
                  <a:lnTo>
                    <a:pt x="20561" y="11475"/>
                  </a:lnTo>
                  <a:lnTo>
                    <a:pt x="20769" y="10290"/>
                  </a:lnTo>
                  <a:lnTo>
                    <a:pt x="20956" y="9147"/>
                  </a:lnTo>
                  <a:lnTo>
                    <a:pt x="21122" y="8004"/>
                  </a:lnTo>
                  <a:lnTo>
                    <a:pt x="21268" y="6923"/>
                  </a:lnTo>
                  <a:lnTo>
                    <a:pt x="21393" y="5883"/>
                  </a:lnTo>
                  <a:lnTo>
                    <a:pt x="21496" y="4885"/>
                  </a:lnTo>
                  <a:lnTo>
                    <a:pt x="21559" y="3950"/>
                  </a:lnTo>
                  <a:lnTo>
                    <a:pt x="21684" y="2349"/>
                  </a:lnTo>
                  <a:lnTo>
                    <a:pt x="21746" y="1102"/>
                  </a:lnTo>
                  <a:lnTo>
                    <a:pt x="21767"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9"/>
            <p:cNvSpPr/>
            <p:nvPr/>
          </p:nvSpPr>
          <p:spPr>
            <a:xfrm>
              <a:off x="2388051" y="3413354"/>
              <a:ext cx="259136" cy="301447"/>
            </a:xfrm>
            <a:custGeom>
              <a:rect b="b" l="l" r="r" t="t"/>
              <a:pathLst>
                <a:path extrusionOk="0" fill="none" h="25321" w="21767">
                  <a:moveTo>
                    <a:pt x="1" y="0"/>
                  </a:moveTo>
                  <a:lnTo>
                    <a:pt x="1" y="0"/>
                  </a:lnTo>
                  <a:lnTo>
                    <a:pt x="43" y="1102"/>
                  </a:lnTo>
                  <a:lnTo>
                    <a:pt x="105" y="2349"/>
                  </a:lnTo>
                  <a:lnTo>
                    <a:pt x="209" y="3950"/>
                  </a:lnTo>
                  <a:lnTo>
                    <a:pt x="292" y="4885"/>
                  </a:lnTo>
                  <a:lnTo>
                    <a:pt x="396" y="5883"/>
                  </a:lnTo>
                  <a:lnTo>
                    <a:pt x="521" y="6923"/>
                  </a:lnTo>
                  <a:lnTo>
                    <a:pt x="666" y="8004"/>
                  </a:lnTo>
                  <a:lnTo>
                    <a:pt x="812" y="9147"/>
                  </a:lnTo>
                  <a:lnTo>
                    <a:pt x="1020" y="10290"/>
                  </a:lnTo>
                  <a:lnTo>
                    <a:pt x="1228" y="11475"/>
                  </a:lnTo>
                  <a:lnTo>
                    <a:pt x="1477" y="12660"/>
                  </a:lnTo>
                  <a:lnTo>
                    <a:pt x="1747" y="13845"/>
                  </a:lnTo>
                  <a:lnTo>
                    <a:pt x="2059" y="15010"/>
                  </a:lnTo>
                  <a:lnTo>
                    <a:pt x="2412" y="16174"/>
                  </a:lnTo>
                  <a:lnTo>
                    <a:pt x="2787" y="17296"/>
                  </a:lnTo>
                  <a:lnTo>
                    <a:pt x="2995" y="17858"/>
                  </a:lnTo>
                  <a:lnTo>
                    <a:pt x="3202" y="18398"/>
                  </a:lnTo>
                  <a:lnTo>
                    <a:pt x="3431" y="18918"/>
                  </a:lnTo>
                  <a:lnTo>
                    <a:pt x="3660" y="19437"/>
                  </a:lnTo>
                  <a:lnTo>
                    <a:pt x="3909" y="19936"/>
                  </a:lnTo>
                  <a:lnTo>
                    <a:pt x="4180" y="20435"/>
                  </a:lnTo>
                  <a:lnTo>
                    <a:pt x="4429" y="20913"/>
                  </a:lnTo>
                  <a:lnTo>
                    <a:pt x="4720" y="21350"/>
                  </a:lnTo>
                  <a:lnTo>
                    <a:pt x="5011" y="21787"/>
                  </a:lnTo>
                  <a:lnTo>
                    <a:pt x="5302" y="22202"/>
                  </a:lnTo>
                  <a:lnTo>
                    <a:pt x="5614" y="22597"/>
                  </a:lnTo>
                  <a:lnTo>
                    <a:pt x="5947" y="22972"/>
                  </a:lnTo>
                  <a:lnTo>
                    <a:pt x="6279" y="23325"/>
                  </a:lnTo>
                  <a:lnTo>
                    <a:pt x="6633" y="23658"/>
                  </a:lnTo>
                  <a:lnTo>
                    <a:pt x="7007" y="23949"/>
                  </a:lnTo>
                  <a:lnTo>
                    <a:pt x="7381" y="24219"/>
                  </a:lnTo>
                  <a:lnTo>
                    <a:pt x="7776" y="24468"/>
                  </a:lnTo>
                  <a:lnTo>
                    <a:pt x="8171" y="24697"/>
                  </a:lnTo>
                  <a:lnTo>
                    <a:pt x="8587" y="24884"/>
                  </a:lnTo>
                  <a:lnTo>
                    <a:pt x="9023" y="25030"/>
                  </a:lnTo>
                  <a:lnTo>
                    <a:pt x="9460" y="25154"/>
                  </a:lnTo>
                  <a:lnTo>
                    <a:pt x="9917" y="25238"/>
                  </a:lnTo>
                  <a:lnTo>
                    <a:pt x="10395" y="25300"/>
                  </a:lnTo>
                  <a:lnTo>
                    <a:pt x="10894" y="25321"/>
                  </a:lnTo>
                  <a:lnTo>
                    <a:pt x="10894" y="25321"/>
                  </a:lnTo>
                  <a:lnTo>
                    <a:pt x="11372" y="25300"/>
                  </a:lnTo>
                  <a:lnTo>
                    <a:pt x="11851" y="25238"/>
                  </a:lnTo>
                  <a:lnTo>
                    <a:pt x="12308" y="25154"/>
                  </a:lnTo>
                  <a:lnTo>
                    <a:pt x="12765" y="25030"/>
                  </a:lnTo>
                  <a:lnTo>
                    <a:pt x="13202" y="24884"/>
                  </a:lnTo>
                  <a:lnTo>
                    <a:pt x="13618" y="24697"/>
                  </a:lnTo>
                  <a:lnTo>
                    <a:pt x="14013" y="24468"/>
                  </a:lnTo>
                  <a:lnTo>
                    <a:pt x="14408" y="24219"/>
                  </a:lnTo>
                  <a:lnTo>
                    <a:pt x="14782" y="23949"/>
                  </a:lnTo>
                  <a:lnTo>
                    <a:pt x="15135" y="23658"/>
                  </a:lnTo>
                  <a:lnTo>
                    <a:pt x="15489" y="23325"/>
                  </a:lnTo>
                  <a:lnTo>
                    <a:pt x="15842" y="22972"/>
                  </a:lnTo>
                  <a:lnTo>
                    <a:pt x="16154" y="22597"/>
                  </a:lnTo>
                  <a:lnTo>
                    <a:pt x="16466" y="22202"/>
                  </a:lnTo>
                  <a:lnTo>
                    <a:pt x="16777" y="21787"/>
                  </a:lnTo>
                  <a:lnTo>
                    <a:pt x="17068" y="21350"/>
                  </a:lnTo>
                  <a:lnTo>
                    <a:pt x="17339" y="20913"/>
                  </a:lnTo>
                  <a:lnTo>
                    <a:pt x="17609" y="20435"/>
                  </a:lnTo>
                  <a:lnTo>
                    <a:pt x="17879" y="19936"/>
                  </a:lnTo>
                  <a:lnTo>
                    <a:pt x="18108" y="19437"/>
                  </a:lnTo>
                  <a:lnTo>
                    <a:pt x="18357" y="18918"/>
                  </a:lnTo>
                  <a:lnTo>
                    <a:pt x="18586" y="18398"/>
                  </a:lnTo>
                  <a:lnTo>
                    <a:pt x="18794" y="17858"/>
                  </a:lnTo>
                  <a:lnTo>
                    <a:pt x="19002" y="17296"/>
                  </a:lnTo>
                  <a:lnTo>
                    <a:pt x="19376" y="16174"/>
                  </a:lnTo>
                  <a:lnTo>
                    <a:pt x="19729" y="15010"/>
                  </a:lnTo>
                  <a:lnTo>
                    <a:pt x="20041" y="13845"/>
                  </a:lnTo>
                  <a:lnTo>
                    <a:pt x="20312" y="12660"/>
                  </a:lnTo>
                  <a:lnTo>
                    <a:pt x="20561" y="11475"/>
                  </a:lnTo>
                  <a:lnTo>
                    <a:pt x="20769" y="10290"/>
                  </a:lnTo>
                  <a:lnTo>
                    <a:pt x="20956" y="9147"/>
                  </a:lnTo>
                  <a:lnTo>
                    <a:pt x="21122" y="8004"/>
                  </a:lnTo>
                  <a:lnTo>
                    <a:pt x="21268" y="6923"/>
                  </a:lnTo>
                  <a:lnTo>
                    <a:pt x="21393" y="5883"/>
                  </a:lnTo>
                  <a:lnTo>
                    <a:pt x="21496" y="4885"/>
                  </a:lnTo>
                  <a:lnTo>
                    <a:pt x="21559" y="3950"/>
                  </a:lnTo>
                  <a:lnTo>
                    <a:pt x="21684" y="2349"/>
                  </a:lnTo>
                  <a:lnTo>
                    <a:pt x="21746" y="1102"/>
                  </a:lnTo>
                  <a:lnTo>
                    <a:pt x="21767"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9"/>
            <p:cNvSpPr/>
            <p:nvPr/>
          </p:nvSpPr>
          <p:spPr>
            <a:xfrm>
              <a:off x="1021417" y="2365492"/>
              <a:ext cx="559095" cy="597952"/>
            </a:xfrm>
            <a:custGeom>
              <a:rect b="b" l="l" r="r" t="t"/>
              <a:pathLst>
                <a:path extrusionOk="0" h="50227" w="46963">
                  <a:moveTo>
                    <a:pt x="1" y="1"/>
                  </a:moveTo>
                  <a:lnTo>
                    <a:pt x="1" y="50226"/>
                  </a:lnTo>
                  <a:lnTo>
                    <a:pt x="46963" y="50226"/>
                  </a:lnTo>
                  <a:lnTo>
                    <a:pt x="46963"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9"/>
            <p:cNvSpPr/>
            <p:nvPr/>
          </p:nvSpPr>
          <p:spPr>
            <a:xfrm>
              <a:off x="1021417" y="2365492"/>
              <a:ext cx="559095" cy="597952"/>
            </a:xfrm>
            <a:custGeom>
              <a:rect b="b" l="l" r="r" t="t"/>
              <a:pathLst>
                <a:path extrusionOk="0" fill="none" h="50227" w="46963">
                  <a:moveTo>
                    <a:pt x="1" y="1"/>
                  </a:moveTo>
                  <a:lnTo>
                    <a:pt x="46963" y="1"/>
                  </a:lnTo>
                  <a:lnTo>
                    <a:pt x="46963" y="50226"/>
                  </a:lnTo>
                  <a:lnTo>
                    <a:pt x="1" y="50226"/>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9"/>
            <p:cNvSpPr/>
            <p:nvPr/>
          </p:nvSpPr>
          <p:spPr>
            <a:xfrm>
              <a:off x="1034537" y="2365492"/>
              <a:ext cx="573940" cy="597952"/>
            </a:xfrm>
            <a:custGeom>
              <a:rect b="b" l="l" r="r" t="t"/>
              <a:pathLst>
                <a:path extrusionOk="0" h="50227" w="48210">
                  <a:moveTo>
                    <a:pt x="1" y="1"/>
                  </a:moveTo>
                  <a:lnTo>
                    <a:pt x="1" y="50226"/>
                  </a:lnTo>
                  <a:lnTo>
                    <a:pt x="48210" y="50226"/>
                  </a:lnTo>
                  <a:lnTo>
                    <a:pt x="48210"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9"/>
            <p:cNvSpPr/>
            <p:nvPr/>
          </p:nvSpPr>
          <p:spPr>
            <a:xfrm>
              <a:off x="1034537" y="2365492"/>
              <a:ext cx="573940" cy="597952"/>
            </a:xfrm>
            <a:custGeom>
              <a:rect b="b" l="l" r="r" t="t"/>
              <a:pathLst>
                <a:path extrusionOk="0" fill="none" h="50227" w="48210">
                  <a:moveTo>
                    <a:pt x="1" y="1"/>
                  </a:moveTo>
                  <a:lnTo>
                    <a:pt x="48210" y="1"/>
                  </a:lnTo>
                  <a:lnTo>
                    <a:pt x="48210" y="50226"/>
                  </a:lnTo>
                  <a:lnTo>
                    <a:pt x="1" y="50226"/>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9"/>
            <p:cNvSpPr/>
            <p:nvPr/>
          </p:nvSpPr>
          <p:spPr>
            <a:xfrm>
              <a:off x="1021417" y="2963424"/>
              <a:ext cx="559095" cy="51739"/>
            </a:xfrm>
            <a:custGeom>
              <a:rect b="b" l="l" r="r" t="t"/>
              <a:pathLst>
                <a:path extrusionOk="0" h="4346" w="46963">
                  <a:moveTo>
                    <a:pt x="1" y="0"/>
                  </a:moveTo>
                  <a:lnTo>
                    <a:pt x="1" y="4345"/>
                  </a:lnTo>
                  <a:lnTo>
                    <a:pt x="46963" y="4345"/>
                  </a:lnTo>
                  <a:lnTo>
                    <a:pt x="46963"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9"/>
            <p:cNvSpPr/>
            <p:nvPr/>
          </p:nvSpPr>
          <p:spPr>
            <a:xfrm>
              <a:off x="1021417" y="2963424"/>
              <a:ext cx="559095" cy="51739"/>
            </a:xfrm>
            <a:custGeom>
              <a:rect b="b" l="l" r="r" t="t"/>
              <a:pathLst>
                <a:path extrusionOk="0" fill="none" h="4346" w="46963">
                  <a:moveTo>
                    <a:pt x="1" y="0"/>
                  </a:moveTo>
                  <a:lnTo>
                    <a:pt x="46963" y="0"/>
                  </a:lnTo>
                  <a:lnTo>
                    <a:pt x="46963" y="4345"/>
                  </a:lnTo>
                  <a:lnTo>
                    <a:pt x="1" y="4345"/>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9"/>
            <p:cNvSpPr/>
            <p:nvPr/>
          </p:nvSpPr>
          <p:spPr>
            <a:xfrm>
              <a:off x="1080823" y="2963424"/>
              <a:ext cx="573940" cy="51739"/>
            </a:xfrm>
            <a:custGeom>
              <a:rect b="b" l="l" r="r" t="t"/>
              <a:pathLst>
                <a:path extrusionOk="0" h="4346" w="48210">
                  <a:moveTo>
                    <a:pt x="0" y="0"/>
                  </a:moveTo>
                  <a:lnTo>
                    <a:pt x="0" y="4345"/>
                  </a:lnTo>
                  <a:lnTo>
                    <a:pt x="48209" y="4345"/>
                  </a:lnTo>
                  <a:lnTo>
                    <a:pt x="48209"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9"/>
            <p:cNvSpPr/>
            <p:nvPr/>
          </p:nvSpPr>
          <p:spPr>
            <a:xfrm>
              <a:off x="1080823" y="2963424"/>
              <a:ext cx="573940" cy="51739"/>
            </a:xfrm>
            <a:custGeom>
              <a:rect b="b" l="l" r="r" t="t"/>
              <a:pathLst>
                <a:path extrusionOk="0" fill="none" h="4346" w="48210">
                  <a:moveTo>
                    <a:pt x="0" y="0"/>
                  </a:moveTo>
                  <a:lnTo>
                    <a:pt x="48209" y="0"/>
                  </a:lnTo>
                  <a:lnTo>
                    <a:pt x="48209" y="4345"/>
                  </a:lnTo>
                  <a:lnTo>
                    <a:pt x="0" y="4345"/>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9"/>
            <p:cNvSpPr/>
            <p:nvPr/>
          </p:nvSpPr>
          <p:spPr>
            <a:xfrm>
              <a:off x="1073394" y="2404350"/>
              <a:ext cx="495986" cy="519987"/>
            </a:xfrm>
            <a:custGeom>
              <a:rect b="b" l="l" r="r" t="t"/>
              <a:pathLst>
                <a:path extrusionOk="0" h="43678" w="41662">
                  <a:moveTo>
                    <a:pt x="1" y="1"/>
                  </a:moveTo>
                  <a:lnTo>
                    <a:pt x="1" y="43678"/>
                  </a:lnTo>
                  <a:lnTo>
                    <a:pt x="41661" y="43678"/>
                  </a:lnTo>
                  <a:lnTo>
                    <a:pt x="41661"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9"/>
            <p:cNvSpPr/>
            <p:nvPr/>
          </p:nvSpPr>
          <p:spPr>
            <a:xfrm>
              <a:off x="1073394" y="2404350"/>
              <a:ext cx="495986" cy="519987"/>
            </a:xfrm>
            <a:custGeom>
              <a:rect b="b" l="l" r="r" t="t"/>
              <a:pathLst>
                <a:path extrusionOk="0" fill="none" h="43678" w="41662">
                  <a:moveTo>
                    <a:pt x="41661" y="1"/>
                  </a:moveTo>
                  <a:lnTo>
                    <a:pt x="41661" y="43678"/>
                  </a:lnTo>
                  <a:lnTo>
                    <a:pt x="1" y="43678"/>
                  </a:lnTo>
                  <a:lnTo>
                    <a:pt x="1" y="1"/>
                  </a:lnTo>
                  <a:lnTo>
                    <a:pt x="4166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9"/>
            <p:cNvSpPr/>
            <p:nvPr/>
          </p:nvSpPr>
          <p:spPr>
            <a:xfrm>
              <a:off x="1145420" y="2404350"/>
              <a:ext cx="337090" cy="519987"/>
            </a:xfrm>
            <a:custGeom>
              <a:rect b="b" l="l" r="r" t="t"/>
              <a:pathLst>
                <a:path extrusionOk="0" h="43678" w="28315">
                  <a:moveTo>
                    <a:pt x="19230" y="1"/>
                  </a:moveTo>
                  <a:lnTo>
                    <a:pt x="0" y="43678"/>
                  </a:lnTo>
                  <a:lnTo>
                    <a:pt x="9085" y="43678"/>
                  </a:lnTo>
                  <a:lnTo>
                    <a:pt x="283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9"/>
            <p:cNvSpPr/>
            <p:nvPr/>
          </p:nvSpPr>
          <p:spPr>
            <a:xfrm>
              <a:off x="1145420" y="2404350"/>
              <a:ext cx="337090" cy="519987"/>
            </a:xfrm>
            <a:custGeom>
              <a:rect b="b" l="l" r="r" t="t"/>
              <a:pathLst>
                <a:path extrusionOk="0" fill="none" h="43678" w="28315">
                  <a:moveTo>
                    <a:pt x="0" y="43678"/>
                  </a:moveTo>
                  <a:lnTo>
                    <a:pt x="19230" y="1"/>
                  </a:lnTo>
                  <a:lnTo>
                    <a:pt x="28314" y="1"/>
                  </a:lnTo>
                  <a:lnTo>
                    <a:pt x="9085" y="43678"/>
                  </a:lnTo>
                  <a:lnTo>
                    <a:pt x="0" y="4367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9"/>
            <p:cNvSpPr/>
            <p:nvPr/>
          </p:nvSpPr>
          <p:spPr>
            <a:xfrm>
              <a:off x="1088740" y="2426873"/>
              <a:ext cx="5702" cy="458604"/>
            </a:xfrm>
            <a:custGeom>
              <a:rect b="b" l="l" r="r" t="t"/>
              <a:pathLst>
                <a:path extrusionOk="0" h="38522" w="479">
                  <a:moveTo>
                    <a:pt x="229" y="0"/>
                  </a:moveTo>
                  <a:lnTo>
                    <a:pt x="146" y="21"/>
                  </a:lnTo>
                  <a:lnTo>
                    <a:pt x="63" y="84"/>
                  </a:lnTo>
                  <a:lnTo>
                    <a:pt x="21" y="146"/>
                  </a:lnTo>
                  <a:lnTo>
                    <a:pt x="0" y="250"/>
                  </a:lnTo>
                  <a:lnTo>
                    <a:pt x="0" y="38293"/>
                  </a:lnTo>
                  <a:lnTo>
                    <a:pt x="21" y="38397"/>
                  </a:lnTo>
                  <a:lnTo>
                    <a:pt x="63" y="38459"/>
                  </a:lnTo>
                  <a:lnTo>
                    <a:pt x="146" y="38522"/>
                  </a:lnTo>
                  <a:lnTo>
                    <a:pt x="333" y="38522"/>
                  </a:lnTo>
                  <a:lnTo>
                    <a:pt x="395" y="38459"/>
                  </a:lnTo>
                  <a:lnTo>
                    <a:pt x="458" y="38397"/>
                  </a:lnTo>
                  <a:lnTo>
                    <a:pt x="479" y="38293"/>
                  </a:lnTo>
                  <a:lnTo>
                    <a:pt x="479" y="250"/>
                  </a:lnTo>
                  <a:lnTo>
                    <a:pt x="458" y="146"/>
                  </a:lnTo>
                  <a:lnTo>
                    <a:pt x="395" y="84"/>
                  </a:lnTo>
                  <a:lnTo>
                    <a:pt x="333" y="21"/>
                  </a:lnTo>
                  <a:lnTo>
                    <a:pt x="229"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9"/>
            <p:cNvSpPr/>
            <p:nvPr/>
          </p:nvSpPr>
          <p:spPr>
            <a:xfrm>
              <a:off x="1088740" y="2426873"/>
              <a:ext cx="5702" cy="458604"/>
            </a:xfrm>
            <a:custGeom>
              <a:rect b="b" l="l" r="r" t="t"/>
              <a:pathLst>
                <a:path extrusionOk="0" fill="none" h="38522" w="479">
                  <a:moveTo>
                    <a:pt x="229" y="38522"/>
                  </a:moveTo>
                  <a:lnTo>
                    <a:pt x="229" y="38522"/>
                  </a:lnTo>
                  <a:lnTo>
                    <a:pt x="146" y="38522"/>
                  </a:lnTo>
                  <a:lnTo>
                    <a:pt x="63" y="38459"/>
                  </a:lnTo>
                  <a:lnTo>
                    <a:pt x="21" y="38397"/>
                  </a:lnTo>
                  <a:lnTo>
                    <a:pt x="0" y="38293"/>
                  </a:lnTo>
                  <a:lnTo>
                    <a:pt x="0" y="250"/>
                  </a:lnTo>
                  <a:lnTo>
                    <a:pt x="0" y="250"/>
                  </a:lnTo>
                  <a:lnTo>
                    <a:pt x="21" y="146"/>
                  </a:lnTo>
                  <a:lnTo>
                    <a:pt x="63" y="84"/>
                  </a:lnTo>
                  <a:lnTo>
                    <a:pt x="146" y="21"/>
                  </a:lnTo>
                  <a:lnTo>
                    <a:pt x="229" y="0"/>
                  </a:lnTo>
                  <a:lnTo>
                    <a:pt x="229" y="0"/>
                  </a:lnTo>
                  <a:lnTo>
                    <a:pt x="333" y="21"/>
                  </a:lnTo>
                  <a:lnTo>
                    <a:pt x="395" y="84"/>
                  </a:lnTo>
                  <a:lnTo>
                    <a:pt x="458" y="146"/>
                  </a:lnTo>
                  <a:lnTo>
                    <a:pt x="479" y="250"/>
                  </a:lnTo>
                  <a:lnTo>
                    <a:pt x="479" y="38293"/>
                  </a:lnTo>
                  <a:lnTo>
                    <a:pt x="479" y="38293"/>
                  </a:lnTo>
                  <a:lnTo>
                    <a:pt x="458" y="38397"/>
                  </a:lnTo>
                  <a:lnTo>
                    <a:pt x="395" y="38459"/>
                  </a:lnTo>
                  <a:lnTo>
                    <a:pt x="333" y="38522"/>
                  </a:lnTo>
                  <a:lnTo>
                    <a:pt x="229" y="3852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9"/>
            <p:cNvSpPr/>
            <p:nvPr/>
          </p:nvSpPr>
          <p:spPr>
            <a:xfrm>
              <a:off x="1276827" y="2404350"/>
              <a:ext cx="271017" cy="519987"/>
            </a:xfrm>
            <a:custGeom>
              <a:rect b="b" l="l" r="r" t="t"/>
              <a:pathLst>
                <a:path extrusionOk="0" h="43678" w="22765">
                  <a:moveTo>
                    <a:pt x="19230" y="1"/>
                  </a:moveTo>
                  <a:lnTo>
                    <a:pt x="1" y="43678"/>
                  </a:lnTo>
                  <a:lnTo>
                    <a:pt x="3535" y="43678"/>
                  </a:lnTo>
                  <a:lnTo>
                    <a:pt x="227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9"/>
            <p:cNvSpPr/>
            <p:nvPr/>
          </p:nvSpPr>
          <p:spPr>
            <a:xfrm>
              <a:off x="1276827" y="2404350"/>
              <a:ext cx="271017" cy="519987"/>
            </a:xfrm>
            <a:custGeom>
              <a:rect b="b" l="l" r="r" t="t"/>
              <a:pathLst>
                <a:path extrusionOk="0" fill="none" h="43678" w="22765">
                  <a:moveTo>
                    <a:pt x="1" y="43678"/>
                  </a:moveTo>
                  <a:lnTo>
                    <a:pt x="19230" y="1"/>
                  </a:lnTo>
                  <a:lnTo>
                    <a:pt x="22764" y="1"/>
                  </a:lnTo>
                  <a:lnTo>
                    <a:pt x="3535" y="43678"/>
                  </a:lnTo>
                  <a:lnTo>
                    <a:pt x="1" y="4367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9"/>
            <p:cNvSpPr/>
            <p:nvPr/>
          </p:nvSpPr>
          <p:spPr>
            <a:xfrm>
              <a:off x="1564416" y="2404350"/>
              <a:ext cx="4964" cy="519987"/>
            </a:xfrm>
            <a:custGeom>
              <a:rect b="b" l="l" r="r" t="t"/>
              <a:pathLst>
                <a:path extrusionOk="0" h="43678" w="417">
                  <a:moveTo>
                    <a:pt x="0" y="1"/>
                  </a:moveTo>
                  <a:lnTo>
                    <a:pt x="0" y="43678"/>
                  </a:lnTo>
                  <a:lnTo>
                    <a:pt x="416" y="43678"/>
                  </a:lnTo>
                  <a:lnTo>
                    <a:pt x="416"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9"/>
            <p:cNvSpPr/>
            <p:nvPr/>
          </p:nvSpPr>
          <p:spPr>
            <a:xfrm>
              <a:off x="1564416" y="2404350"/>
              <a:ext cx="4964" cy="519987"/>
            </a:xfrm>
            <a:custGeom>
              <a:rect b="b" l="l" r="r" t="t"/>
              <a:pathLst>
                <a:path extrusionOk="0" fill="none" h="43678" w="417">
                  <a:moveTo>
                    <a:pt x="416" y="1"/>
                  </a:moveTo>
                  <a:lnTo>
                    <a:pt x="416" y="43678"/>
                  </a:lnTo>
                  <a:lnTo>
                    <a:pt x="0" y="43678"/>
                  </a:lnTo>
                  <a:lnTo>
                    <a:pt x="0" y="1"/>
                  </a:lnTo>
                  <a:lnTo>
                    <a:pt x="41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9"/>
            <p:cNvSpPr/>
            <p:nvPr/>
          </p:nvSpPr>
          <p:spPr>
            <a:xfrm>
              <a:off x="1608464" y="2419445"/>
              <a:ext cx="9167" cy="43822"/>
            </a:xfrm>
            <a:custGeom>
              <a:rect b="b" l="l" r="r" t="t"/>
              <a:pathLst>
                <a:path extrusionOk="0" h="3681" w="770">
                  <a:moveTo>
                    <a:pt x="1" y="1"/>
                  </a:moveTo>
                  <a:lnTo>
                    <a:pt x="1" y="3680"/>
                  </a:lnTo>
                  <a:lnTo>
                    <a:pt x="770" y="3680"/>
                  </a:lnTo>
                  <a:lnTo>
                    <a:pt x="45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9"/>
            <p:cNvSpPr/>
            <p:nvPr/>
          </p:nvSpPr>
          <p:spPr>
            <a:xfrm>
              <a:off x="1608464" y="2419445"/>
              <a:ext cx="9167" cy="43822"/>
            </a:xfrm>
            <a:custGeom>
              <a:rect b="b" l="l" r="r" t="t"/>
              <a:pathLst>
                <a:path extrusionOk="0" fill="none" h="3681" w="770">
                  <a:moveTo>
                    <a:pt x="458" y="1"/>
                  </a:moveTo>
                  <a:lnTo>
                    <a:pt x="1" y="1"/>
                  </a:lnTo>
                  <a:lnTo>
                    <a:pt x="1" y="3680"/>
                  </a:lnTo>
                  <a:lnTo>
                    <a:pt x="770" y="3680"/>
                  </a:lnTo>
                  <a:lnTo>
                    <a:pt x="45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9"/>
            <p:cNvSpPr/>
            <p:nvPr/>
          </p:nvSpPr>
          <p:spPr>
            <a:xfrm>
              <a:off x="1569368" y="2419445"/>
              <a:ext cx="39108" cy="43822"/>
            </a:xfrm>
            <a:custGeom>
              <a:rect b="b" l="l" r="r" t="t"/>
              <a:pathLst>
                <a:path extrusionOk="0" h="3681" w="3285">
                  <a:moveTo>
                    <a:pt x="0" y="1"/>
                  </a:moveTo>
                  <a:lnTo>
                    <a:pt x="0" y="3680"/>
                  </a:lnTo>
                  <a:lnTo>
                    <a:pt x="3285" y="3680"/>
                  </a:lnTo>
                  <a:lnTo>
                    <a:pt x="3285"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9"/>
            <p:cNvSpPr/>
            <p:nvPr/>
          </p:nvSpPr>
          <p:spPr>
            <a:xfrm>
              <a:off x="1569368" y="2419445"/>
              <a:ext cx="39108" cy="43822"/>
            </a:xfrm>
            <a:custGeom>
              <a:rect b="b" l="l" r="r" t="t"/>
              <a:pathLst>
                <a:path extrusionOk="0" fill="none" h="3681" w="3285">
                  <a:moveTo>
                    <a:pt x="3285" y="1"/>
                  </a:moveTo>
                  <a:lnTo>
                    <a:pt x="0" y="1"/>
                  </a:lnTo>
                  <a:lnTo>
                    <a:pt x="0" y="3680"/>
                  </a:lnTo>
                  <a:lnTo>
                    <a:pt x="3285" y="3680"/>
                  </a:lnTo>
                  <a:lnTo>
                    <a:pt x="328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9"/>
            <p:cNvSpPr/>
            <p:nvPr/>
          </p:nvSpPr>
          <p:spPr>
            <a:xfrm>
              <a:off x="1521844" y="2419445"/>
              <a:ext cx="42584" cy="43822"/>
            </a:xfrm>
            <a:custGeom>
              <a:rect b="b" l="l" r="r" t="t"/>
              <a:pathLst>
                <a:path extrusionOk="0" h="3681" w="3577">
                  <a:moveTo>
                    <a:pt x="1622" y="1"/>
                  </a:moveTo>
                  <a:lnTo>
                    <a:pt x="1" y="3680"/>
                  </a:lnTo>
                  <a:lnTo>
                    <a:pt x="3576" y="3680"/>
                  </a:lnTo>
                  <a:lnTo>
                    <a:pt x="3576" y="1"/>
                  </a:ln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9"/>
            <p:cNvSpPr/>
            <p:nvPr/>
          </p:nvSpPr>
          <p:spPr>
            <a:xfrm>
              <a:off x="1521844" y="2419445"/>
              <a:ext cx="42584" cy="43822"/>
            </a:xfrm>
            <a:custGeom>
              <a:rect b="b" l="l" r="r" t="t"/>
              <a:pathLst>
                <a:path extrusionOk="0" fill="none" h="3681" w="3577">
                  <a:moveTo>
                    <a:pt x="3576" y="1"/>
                  </a:moveTo>
                  <a:lnTo>
                    <a:pt x="1622" y="1"/>
                  </a:lnTo>
                  <a:lnTo>
                    <a:pt x="1" y="3680"/>
                  </a:lnTo>
                  <a:lnTo>
                    <a:pt x="3576" y="3680"/>
                  </a:lnTo>
                  <a:lnTo>
                    <a:pt x="357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9"/>
            <p:cNvSpPr/>
            <p:nvPr/>
          </p:nvSpPr>
          <p:spPr>
            <a:xfrm>
              <a:off x="1054835" y="2419445"/>
              <a:ext cx="18572" cy="43822"/>
            </a:xfrm>
            <a:custGeom>
              <a:rect b="b" l="l" r="r" t="t"/>
              <a:pathLst>
                <a:path extrusionOk="0" h="3681" w="1560">
                  <a:moveTo>
                    <a:pt x="0" y="1"/>
                  </a:moveTo>
                  <a:lnTo>
                    <a:pt x="312" y="3680"/>
                  </a:lnTo>
                  <a:lnTo>
                    <a:pt x="1560" y="3680"/>
                  </a:lnTo>
                  <a:lnTo>
                    <a:pt x="1560"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9"/>
            <p:cNvSpPr/>
            <p:nvPr/>
          </p:nvSpPr>
          <p:spPr>
            <a:xfrm>
              <a:off x="1054835" y="2419445"/>
              <a:ext cx="18572" cy="43822"/>
            </a:xfrm>
            <a:custGeom>
              <a:rect b="b" l="l" r="r" t="t"/>
              <a:pathLst>
                <a:path extrusionOk="0" fill="none" h="3681" w="1560">
                  <a:moveTo>
                    <a:pt x="1560" y="1"/>
                  </a:moveTo>
                  <a:lnTo>
                    <a:pt x="0" y="1"/>
                  </a:lnTo>
                  <a:lnTo>
                    <a:pt x="312" y="3680"/>
                  </a:lnTo>
                  <a:lnTo>
                    <a:pt x="1560" y="3680"/>
                  </a:lnTo>
                  <a:lnTo>
                    <a:pt x="156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9"/>
            <p:cNvSpPr/>
            <p:nvPr/>
          </p:nvSpPr>
          <p:spPr>
            <a:xfrm>
              <a:off x="1073394" y="2419445"/>
              <a:ext cx="425699" cy="43822"/>
            </a:xfrm>
            <a:custGeom>
              <a:rect b="b" l="l" r="r" t="t"/>
              <a:pathLst>
                <a:path extrusionOk="0" h="3681" w="35758">
                  <a:moveTo>
                    <a:pt x="1" y="1"/>
                  </a:moveTo>
                  <a:lnTo>
                    <a:pt x="1" y="3680"/>
                  </a:lnTo>
                  <a:lnTo>
                    <a:pt x="1289" y="3680"/>
                  </a:lnTo>
                  <a:lnTo>
                    <a:pt x="1289" y="874"/>
                  </a:lnTo>
                  <a:lnTo>
                    <a:pt x="1310" y="770"/>
                  </a:lnTo>
                  <a:lnTo>
                    <a:pt x="1352" y="708"/>
                  </a:lnTo>
                  <a:lnTo>
                    <a:pt x="1435" y="645"/>
                  </a:lnTo>
                  <a:lnTo>
                    <a:pt x="1518" y="624"/>
                  </a:lnTo>
                  <a:lnTo>
                    <a:pt x="1622" y="645"/>
                  </a:lnTo>
                  <a:lnTo>
                    <a:pt x="1684" y="708"/>
                  </a:lnTo>
                  <a:lnTo>
                    <a:pt x="1747" y="770"/>
                  </a:lnTo>
                  <a:lnTo>
                    <a:pt x="1768" y="874"/>
                  </a:lnTo>
                  <a:lnTo>
                    <a:pt x="1768" y="3680"/>
                  </a:lnTo>
                  <a:lnTo>
                    <a:pt x="23097" y="3680"/>
                  </a:lnTo>
                  <a:lnTo>
                    <a:pt x="24718" y="1"/>
                  </a:lnTo>
                  <a:close/>
                  <a:moveTo>
                    <a:pt x="33803" y="1"/>
                  </a:moveTo>
                  <a:lnTo>
                    <a:pt x="32181" y="3680"/>
                  </a:lnTo>
                  <a:lnTo>
                    <a:pt x="34136" y="3680"/>
                  </a:lnTo>
                  <a:lnTo>
                    <a:pt x="35757" y="1"/>
                  </a:ln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9"/>
            <p:cNvSpPr/>
            <p:nvPr/>
          </p:nvSpPr>
          <p:spPr>
            <a:xfrm>
              <a:off x="1073394" y="2419445"/>
              <a:ext cx="294280" cy="43822"/>
            </a:xfrm>
            <a:custGeom>
              <a:rect b="b" l="l" r="r" t="t"/>
              <a:pathLst>
                <a:path extrusionOk="0" fill="none" h="3681" w="24719">
                  <a:moveTo>
                    <a:pt x="24718" y="1"/>
                  </a:moveTo>
                  <a:lnTo>
                    <a:pt x="1" y="1"/>
                  </a:lnTo>
                  <a:lnTo>
                    <a:pt x="1" y="3680"/>
                  </a:lnTo>
                  <a:lnTo>
                    <a:pt x="1289" y="3680"/>
                  </a:lnTo>
                  <a:lnTo>
                    <a:pt x="1289" y="874"/>
                  </a:lnTo>
                  <a:lnTo>
                    <a:pt x="1289" y="874"/>
                  </a:lnTo>
                  <a:lnTo>
                    <a:pt x="1310" y="770"/>
                  </a:lnTo>
                  <a:lnTo>
                    <a:pt x="1352" y="708"/>
                  </a:lnTo>
                  <a:lnTo>
                    <a:pt x="1435" y="645"/>
                  </a:lnTo>
                  <a:lnTo>
                    <a:pt x="1518" y="624"/>
                  </a:lnTo>
                  <a:lnTo>
                    <a:pt x="1518" y="624"/>
                  </a:lnTo>
                  <a:lnTo>
                    <a:pt x="1622" y="645"/>
                  </a:lnTo>
                  <a:lnTo>
                    <a:pt x="1684" y="708"/>
                  </a:lnTo>
                  <a:lnTo>
                    <a:pt x="1747" y="770"/>
                  </a:lnTo>
                  <a:lnTo>
                    <a:pt x="1768" y="874"/>
                  </a:lnTo>
                  <a:lnTo>
                    <a:pt x="1768" y="3680"/>
                  </a:lnTo>
                  <a:lnTo>
                    <a:pt x="23097" y="3680"/>
                  </a:lnTo>
                  <a:lnTo>
                    <a:pt x="247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9"/>
            <p:cNvSpPr/>
            <p:nvPr/>
          </p:nvSpPr>
          <p:spPr>
            <a:xfrm>
              <a:off x="1456509" y="2419445"/>
              <a:ext cx="42584" cy="43822"/>
            </a:xfrm>
            <a:custGeom>
              <a:rect b="b" l="l" r="r" t="t"/>
              <a:pathLst>
                <a:path extrusionOk="0" fill="none" h="3681" w="3577">
                  <a:moveTo>
                    <a:pt x="3576" y="1"/>
                  </a:moveTo>
                  <a:lnTo>
                    <a:pt x="1622" y="1"/>
                  </a:lnTo>
                  <a:lnTo>
                    <a:pt x="0" y="3680"/>
                  </a:lnTo>
                  <a:lnTo>
                    <a:pt x="1955" y="3680"/>
                  </a:lnTo>
                  <a:lnTo>
                    <a:pt x="357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9"/>
            <p:cNvSpPr/>
            <p:nvPr/>
          </p:nvSpPr>
          <p:spPr>
            <a:xfrm>
              <a:off x="1348352" y="2419445"/>
              <a:ext cx="127467" cy="43822"/>
            </a:xfrm>
            <a:custGeom>
              <a:rect b="b" l="l" r="r" t="t"/>
              <a:pathLst>
                <a:path extrusionOk="0" h="3681" w="10707">
                  <a:moveTo>
                    <a:pt x="1622" y="1"/>
                  </a:moveTo>
                  <a:lnTo>
                    <a:pt x="1" y="3680"/>
                  </a:lnTo>
                  <a:lnTo>
                    <a:pt x="9085" y="3680"/>
                  </a:lnTo>
                  <a:lnTo>
                    <a:pt x="10707"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9"/>
            <p:cNvSpPr/>
            <p:nvPr/>
          </p:nvSpPr>
          <p:spPr>
            <a:xfrm>
              <a:off x="1348352" y="2419445"/>
              <a:ext cx="127467" cy="43822"/>
            </a:xfrm>
            <a:custGeom>
              <a:rect b="b" l="l" r="r" t="t"/>
              <a:pathLst>
                <a:path extrusionOk="0" fill="none" h="3681" w="10707">
                  <a:moveTo>
                    <a:pt x="10707" y="1"/>
                  </a:moveTo>
                  <a:lnTo>
                    <a:pt x="1622" y="1"/>
                  </a:lnTo>
                  <a:lnTo>
                    <a:pt x="1" y="3680"/>
                  </a:lnTo>
                  <a:lnTo>
                    <a:pt x="9085" y="3680"/>
                  </a:lnTo>
                  <a:lnTo>
                    <a:pt x="1070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9"/>
            <p:cNvSpPr/>
            <p:nvPr/>
          </p:nvSpPr>
          <p:spPr>
            <a:xfrm>
              <a:off x="1088740" y="2426873"/>
              <a:ext cx="5702" cy="36394"/>
            </a:xfrm>
            <a:custGeom>
              <a:rect b="b" l="l" r="r" t="t"/>
              <a:pathLst>
                <a:path extrusionOk="0" h="3057" w="479">
                  <a:moveTo>
                    <a:pt x="229" y="0"/>
                  </a:moveTo>
                  <a:lnTo>
                    <a:pt x="146" y="21"/>
                  </a:lnTo>
                  <a:lnTo>
                    <a:pt x="63" y="84"/>
                  </a:lnTo>
                  <a:lnTo>
                    <a:pt x="21" y="146"/>
                  </a:lnTo>
                  <a:lnTo>
                    <a:pt x="0" y="250"/>
                  </a:lnTo>
                  <a:lnTo>
                    <a:pt x="0" y="3056"/>
                  </a:lnTo>
                  <a:lnTo>
                    <a:pt x="479" y="3056"/>
                  </a:lnTo>
                  <a:lnTo>
                    <a:pt x="479" y="250"/>
                  </a:lnTo>
                  <a:lnTo>
                    <a:pt x="458" y="146"/>
                  </a:lnTo>
                  <a:lnTo>
                    <a:pt x="395" y="84"/>
                  </a:lnTo>
                  <a:lnTo>
                    <a:pt x="333" y="21"/>
                  </a:lnTo>
                  <a:lnTo>
                    <a:pt x="229"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9"/>
            <p:cNvSpPr/>
            <p:nvPr/>
          </p:nvSpPr>
          <p:spPr>
            <a:xfrm>
              <a:off x="1088740" y="2426873"/>
              <a:ext cx="5702" cy="36394"/>
            </a:xfrm>
            <a:custGeom>
              <a:rect b="b" l="l" r="r" t="t"/>
              <a:pathLst>
                <a:path extrusionOk="0" fill="none" h="3057" w="479">
                  <a:moveTo>
                    <a:pt x="229" y="0"/>
                  </a:moveTo>
                  <a:lnTo>
                    <a:pt x="229" y="0"/>
                  </a:lnTo>
                  <a:lnTo>
                    <a:pt x="146" y="21"/>
                  </a:lnTo>
                  <a:lnTo>
                    <a:pt x="63" y="84"/>
                  </a:lnTo>
                  <a:lnTo>
                    <a:pt x="21" y="146"/>
                  </a:lnTo>
                  <a:lnTo>
                    <a:pt x="0" y="250"/>
                  </a:lnTo>
                  <a:lnTo>
                    <a:pt x="0" y="3056"/>
                  </a:lnTo>
                  <a:lnTo>
                    <a:pt x="479" y="3056"/>
                  </a:lnTo>
                  <a:lnTo>
                    <a:pt x="479" y="250"/>
                  </a:lnTo>
                  <a:lnTo>
                    <a:pt x="479" y="250"/>
                  </a:lnTo>
                  <a:lnTo>
                    <a:pt x="458" y="146"/>
                  </a:lnTo>
                  <a:lnTo>
                    <a:pt x="395" y="84"/>
                  </a:lnTo>
                  <a:lnTo>
                    <a:pt x="333" y="21"/>
                  </a:lnTo>
                  <a:lnTo>
                    <a:pt x="22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9"/>
            <p:cNvSpPr/>
            <p:nvPr/>
          </p:nvSpPr>
          <p:spPr>
            <a:xfrm>
              <a:off x="1479771" y="2419445"/>
              <a:ext cx="61394" cy="43822"/>
            </a:xfrm>
            <a:custGeom>
              <a:rect b="b" l="l" r="r" t="t"/>
              <a:pathLst>
                <a:path extrusionOk="0" h="3681" w="5157">
                  <a:moveTo>
                    <a:pt x="1622" y="1"/>
                  </a:moveTo>
                  <a:lnTo>
                    <a:pt x="1" y="3680"/>
                  </a:lnTo>
                  <a:lnTo>
                    <a:pt x="3535" y="3680"/>
                  </a:lnTo>
                  <a:lnTo>
                    <a:pt x="5156"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9"/>
            <p:cNvSpPr/>
            <p:nvPr/>
          </p:nvSpPr>
          <p:spPr>
            <a:xfrm>
              <a:off x="1479771" y="2419445"/>
              <a:ext cx="61394" cy="43822"/>
            </a:xfrm>
            <a:custGeom>
              <a:rect b="b" l="l" r="r" t="t"/>
              <a:pathLst>
                <a:path extrusionOk="0" fill="none" h="3681" w="5157">
                  <a:moveTo>
                    <a:pt x="5156" y="1"/>
                  </a:moveTo>
                  <a:lnTo>
                    <a:pt x="1622" y="1"/>
                  </a:lnTo>
                  <a:lnTo>
                    <a:pt x="1" y="3680"/>
                  </a:lnTo>
                  <a:lnTo>
                    <a:pt x="3535" y="3680"/>
                  </a:lnTo>
                  <a:lnTo>
                    <a:pt x="515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9"/>
            <p:cNvSpPr/>
            <p:nvPr/>
          </p:nvSpPr>
          <p:spPr>
            <a:xfrm>
              <a:off x="1564416" y="2419445"/>
              <a:ext cx="4964" cy="43822"/>
            </a:xfrm>
            <a:custGeom>
              <a:rect b="b" l="l" r="r" t="t"/>
              <a:pathLst>
                <a:path extrusionOk="0" h="3681" w="417">
                  <a:moveTo>
                    <a:pt x="0" y="1"/>
                  </a:moveTo>
                  <a:lnTo>
                    <a:pt x="0" y="3680"/>
                  </a:lnTo>
                  <a:lnTo>
                    <a:pt x="416" y="3680"/>
                  </a:lnTo>
                  <a:lnTo>
                    <a:pt x="416" y="1"/>
                  </a:lnTo>
                  <a:close/>
                </a:path>
              </a:pathLst>
            </a:custGeom>
            <a:solidFill>
              <a:srgbClr val="E9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9"/>
            <p:cNvSpPr/>
            <p:nvPr/>
          </p:nvSpPr>
          <p:spPr>
            <a:xfrm>
              <a:off x="1564416" y="2419445"/>
              <a:ext cx="4964" cy="43822"/>
            </a:xfrm>
            <a:custGeom>
              <a:rect b="b" l="l" r="r" t="t"/>
              <a:pathLst>
                <a:path extrusionOk="0" fill="none" h="3681" w="417">
                  <a:moveTo>
                    <a:pt x="416" y="1"/>
                  </a:moveTo>
                  <a:lnTo>
                    <a:pt x="0" y="1"/>
                  </a:lnTo>
                  <a:lnTo>
                    <a:pt x="0" y="3680"/>
                  </a:lnTo>
                  <a:lnTo>
                    <a:pt x="416" y="3680"/>
                  </a:lnTo>
                  <a:lnTo>
                    <a:pt x="41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9"/>
            <p:cNvSpPr/>
            <p:nvPr/>
          </p:nvSpPr>
          <p:spPr>
            <a:xfrm>
              <a:off x="1608464" y="2491219"/>
              <a:ext cx="7929" cy="28715"/>
            </a:xfrm>
            <a:custGeom>
              <a:rect b="b" l="l" r="r" t="t"/>
              <a:pathLst>
                <a:path extrusionOk="0" h="2412" w="666">
                  <a:moveTo>
                    <a:pt x="1" y="0"/>
                  </a:moveTo>
                  <a:lnTo>
                    <a:pt x="1" y="2370"/>
                  </a:lnTo>
                  <a:lnTo>
                    <a:pt x="333" y="2370"/>
                  </a:lnTo>
                  <a:lnTo>
                    <a:pt x="666" y="2412"/>
                  </a:lnTo>
                  <a:lnTo>
                    <a:pt x="458"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9"/>
            <p:cNvSpPr/>
            <p:nvPr/>
          </p:nvSpPr>
          <p:spPr>
            <a:xfrm>
              <a:off x="1608464" y="2491219"/>
              <a:ext cx="7929" cy="28715"/>
            </a:xfrm>
            <a:custGeom>
              <a:rect b="b" l="l" r="r" t="t"/>
              <a:pathLst>
                <a:path extrusionOk="0" fill="none" h="2412" w="666">
                  <a:moveTo>
                    <a:pt x="458" y="0"/>
                  </a:moveTo>
                  <a:lnTo>
                    <a:pt x="1" y="0"/>
                  </a:lnTo>
                  <a:lnTo>
                    <a:pt x="1" y="2370"/>
                  </a:lnTo>
                  <a:lnTo>
                    <a:pt x="1" y="2370"/>
                  </a:lnTo>
                  <a:lnTo>
                    <a:pt x="1" y="2370"/>
                  </a:lnTo>
                  <a:lnTo>
                    <a:pt x="1" y="2370"/>
                  </a:lnTo>
                  <a:lnTo>
                    <a:pt x="333" y="2370"/>
                  </a:lnTo>
                  <a:lnTo>
                    <a:pt x="666" y="2412"/>
                  </a:lnTo>
                  <a:lnTo>
                    <a:pt x="45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9"/>
            <p:cNvSpPr/>
            <p:nvPr/>
          </p:nvSpPr>
          <p:spPr>
            <a:xfrm>
              <a:off x="1569368" y="2491219"/>
              <a:ext cx="39108" cy="35155"/>
            </a:xfrm>
            <a:custGeom>
              <a:rect b="b" l="l" r="r" t="t"/>
              <a:pathLst>
                <a:path extrusionOk="0" h="2953" w="3285">
                  <a:moveTo>
                    <a:pt x="0" y="0"/>
                  </a:moveTo>
                  <a:lnTo>
                    <a:pt x="0" y="2952"/>
                  </a:lnTo>
                  <a:lnTo>
                    <a:pt x="499" y="2911"/>
                  </a:lnTo>
                  <a:lnTo>
                    <a:pt x="977" y="2848"/>
                  </a:lnTo>
                  <a:lnTo>
                    <a:pt x="1434" y="2765"/>
                  </a:lnTo>
                  <a:lnTo>
                    <a:pt x="1642" y="2703"/>
                  </a:lnTo>
                  <a:lnTo>
                    <a:pt x="1850" y="2641"/>
                  </a:lnTo>
                  <a:lnTo>
                    <a:pt x="2183" y="2516"/>
                  </a:lnTo>
                  <a:lnTo>
                    <a:pt x="2536" y="2433"/>
                  </a:lnTo>
                  <a:lnTo>
                    <a:pt x="2910" y="2391"/>
                  </a:lnTo>
                  <a:lnTo>
                    <a:pt x="3285" y="2370"/>
                  </a:lnTo>
                  <a:lnTo>
                    <a:pt x="3285"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9"/>
            <p:cNvSpPr/>
            <p:nvPr/>
          </p:nvSpPr>
          <p:spPr>
            <a:xfrm>
              <a:off x="1569368" y="2491219"/>
              <a:ext cx="39108" cy="35155"/>
            </a:xfrm>
            <a:custGeom>
              <a:rect b="b" l="l" r="r" t="t"/>
              <a:pathLst>
                <a:path extrusionOk="0" fill="none" h="2953" w="3285">
                  <a:moveTo>
                    <a:pt x="3285" y="0"/>
                  </a:moveTo>
                  <a:lnTo>
                    <a:pt x="0" y="0"/>
                  </a:lnTo>
                  <a:lnTo>
                    <a:pt x="0" y="2952"/>
                  </a:lnTo>
                  <a:lnTo>
                    <a:pt x="0" y="2952"/>
                  </a:lnTo>
                  <a:lnTo>
                    <a:pt x="499" y="2911"/>
                  </a:lnTo>
                  <a:lnTo>
                    <a:pt x="977" y="2848"/>
                  </a:lnTo>
                  <a:lnTo>
                    <a:pt x="1434" y="2765"/>
                  </a:lnTo>
                  <a:lnTo>
                    <a:pt x="1642" y="2703"/>
                  </a:lnTo>
                  <a:lnTo>
                    <a:pt x="1850" y="2641"/>
                  </a:lnTo>
                  <a:lnTo>
                    <a:pt x="1850" y="2641"/>
                  </a:lnTo>
                  <a:lnTo>
                    <a:pt x="2183" y="2516"/>
                  </a:lnTo>
                  <a:lnTo>
                    <a:pt x="2536" y="2433"/>
                  </a:lnTo>
                  <a:lnTo>
                    <a:pt x="2910" y="2391"/>
                  </a:lnTo>
                  <a:lnTo>
                    <a:pt x="3285" y="2370"/>
                  </a:lnTo>
                  <a:lnTo>
                    <a:pt x="328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9"/>
            <p:cNvSpPr/>
            <p:nvPr/>
          </p:nvSpPr>
          <p:spPr>
            <a:xfrm>
              <a:off x="1094431" y="2491219"/>
              <a:ext cx="469997" cy="43572"/>
            </a:xfrm>
            <a:custGeom>
              <a:rect b="b" l="l" r="r" t="t"/>
              <a:pathLst>
                <a:path extrusionOk="0" h="3660" w="39479">
                  <a:moveTo>
                    <a:pt x="1" y="0"/>
                  </a:moveTo>
                  <a:lnTo>
                    <a:pt x="1" y="3659"/>
                  </a:lnTo>
                  <a:lnTo>
                    <a:pt x="18690" y="3659"/>
                  </a:lnTo>
                  <a:lnTo>
                    <a:pt x="20311" y="0"/>
                  </a:lnTo>
                  <a:close/>
                  <a:moveTo>
                    <a:pt x="29375" y="0"/>
                  </a:moveTo>
                  <a:lnTo>
                    <a:pt x="27774" y="3659"/>
                  </a:lnTo>
                  <a:lnTo>
                    <a:pt x="29728" y="3659"/>
                  </a:lnTo>
                  <a:lnTo>
                    <a:pt x="31329" y="0"/>
                  </a:lnTo>
                  <a:close/>
                  <a:moveTo>
                    <a:pt x="34884" y="0"/>
                  </a:moveTo>
                  <a:lnTo>
                    <a:pt x="33262" y="3659"/>
                  </a:lnTo>
                  <a:lnTo>
                    <a:pt x="36693" y="3659"/>
                  </a:lnTo>
                  <a:lnTo>
                    <a:pt x="36797" y="3555"/>
                  </a:lnTo>
                  <a:lnTo>
                    <a:pt x="36901" y="3472"/>
                  </a:lnTo>
                  <a:lnTo>
                    <a:pt x="37025" y="3389"/>
                  </a:lnTo>
                  <a:lnTo>
                    <a:pt x="37150" y="3306"/>
                  </a:lnTo>
                  <a:lnTo>
                    <a:pt x="37462" y="3202"/>
                  </a:lnTo>
                  <a:lnTo>
                    <a:pt x="37815" y="3119"/>
                  </a:lnTo>
                  <a:lnTo>
                    <a:pt x="38189" y="3056"/>
                  </a:lnTo>
                  <a:lnTo>
                    <a:pt x="38605" y="3015"/>
                  </a:lnTo>
                  <a:lnTo>
                    <a:pt x="39478" y="2973"/>
                  </a:lnTo>
                  <a:lnTo>
                    <a:pt x="39478" y="0"/>
                  </a:ln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9"/>
            <p:cNvSpPr/>
            <p:nvPr/>
          </p:nvSpPr>
          <p:spPr>
            <a:xfrm>
              <a:off x="1094431" y="2491219"/>
              <a:ext cx="241814" cy="43572"/>
            </a:xfrm>
            <a:custGeom>
              <a:rect b="b" l="l" r="r" t="t"/>
              <a:pathLst>
                <a:path extrusionOk="0" fill="none" h="3660" w="20312">
                  <a:moveTo>
                    <a:pt x="20311" y="0"/>
                  </a:moveTo>
                  <a:lnTo>
                    <a:pt x="1" y="0"/>
                  </a:lnTo>
                  <a:lnTo>
                    <a:pt x="1" y="3659"/>
                  </a:lnTo>
                  <a:lnTo>
                    <a:pt x="18690" y="3659"/>
                  </a:lnTo>
                  <a:lnTo>
                    <a:pt x="2031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9"/>
            <p:cNvSpPr/>
            <p:nvPr/>
          </p:nvSpPr>
          <p:spPr>
            <a:xfrm>
              <a:off x="1425080" y="2491219"/>
              <a:ext cx="42334" cy="43572"/>
            </a:xfrm>
            <a:custGeom>
              <a:rect b="b" l="l" r="r" t="t"/>
              <a:pathLst>
                <a:path extrusionOk="0" fill="none" h="3660" w="3556">
                  <a:moveTo>
                    <a:pt x="3555" y="0"/>
                  </a:moveTo>
                  <a:lnTo>
                    <a:pt x="1601" y="0"/>
                  </a:lnTo>
                  <a:lnTo>
                    <a:pt x="0" y="3659"/>
                  </a:lnTo>
                  <a:lnTo>
                    <a:pt x="1954" y="3659"/>
                  </a:lnTo>
                  <a:lnTo>
                    <a:pt x="355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9"/>
            <p:cNvSpPr/>
            <p:nvPr/>
          </p:nvSpPr>
          <p:spPr>
            <a:xfrm>
              <a:off x="1490414" y="2491219"/>
              <a:ext cx="74013" cy="43572"/>
            </a:xfrm>
            <a:custGeom>
              <a:rect b="b" l="l" r="r" t="t"/>
              <a:pathLst>
                <a:path extrusionOk="0" fill="none" h="3660" w="6217">
                  <a:moveTo>
                    <a:pt x="6216" y="0"/>
                  </a:moveTo>
                  <a:lnTo>
                    <a:pt x="1622" y="0"/>
                  </a:lnTo>
                  <a:lnTo>
                    <a:pt x="0" y="3659"/>
                  </a:lnTo>
                  <a:lnTo>
                    <a:pt x="3431" y="3659"/>
                  </a:lnTo>
                  <a:lnTo>
                    <a:pt x="3431" y="3659"/>
                  </a:lnTo>
                  <a:lnTo>
                    <a:pt x="3535" y="3555"/>
                  </a:lnTo>
                  <a:lnTo>
                    <a:pt x="3639" y="3472"/>
                  </a:lnTo>
                  <a:lnTo>
                    <a:pt x="3763" y="3389"/>
                  </a:lnTo>
                  <a:lnTo>
                    <a:pt x="3888" y="3306"/>
                  </a:lnTo>
                  <a:lnTo>
                    <a:pt x="4200" y="3202"/>
                  </a:lnTo>
                  <a:lnTo>
                    <a:pt x="4553" y="3119"/>
                  </a:lnTo>
                  <a:lnTo>
                    <a:pt x="4927" y="3056"/>
                  </a:lnTo>
                  <a:lnTo>
                    <a:pt x="5343" y="3015"/>
                  </a:lnTo>
                  <a:lnTo>
                    <a:pt x="6216" y="2973"/>
                  </a:lnTo>
                  <a:lnTo>
                    <a:pt x="621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9"/>
            <p:cNvSpPr/>
            <p:nvPr/>
          </p:nvSpPr>
          <p:spPr>
            <a:xfrm>
              <a:off x="1316923" y="2491219"/>
              <a:ext cx="127229" cy="43572"/>
            </a:xfrm>
            <a:custGeom>
              <a:rect b="b" l="l" r="r" t="t"/>
              <a:pathLst>
                <a:path extrusionOk="0" h="3660" w="10687">
                  <a:moveTo>
                    <a:pt x="1622" y="0"/>
                  </a:moveTo>
                  <a:lnTo>
                    <a:pt x="1" y="3659"/>
                  </a:lnTo>
                  <a:lnTo>
                    <a:pt x="9085" y="3659"/>
                  </a:lnTo>
                  <a:lnTo>
                    <a:pt x="1068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9"/>
            <p:cNvSpPr/>
            <p:nvPr/>
          </p:nvSpPr>
          <p:spPr>
            <a:xfrm>
              <a:off x="1316923" y="2491219"/>
              <a:ext cx="127229" cy="43572"/>
            </a:xfrm>
            <a:custGeom>
              <a:rect b="b" l="l" r="r" t="t"/>
              <a:pathLst>
                <a:path extrusionOk="0" fill="none" h="3660" w="10687">
                  <a:moveTo>
                    <a:pt x="10686" y="0"/>
                  </a:moveTo>
                  <a:lnTo>
                    <a:pt x="1622" y="0"/>
                  </a:lnTo>
                  <a:lnTo>
                    <a:pt x="1" y="3659"/>
                  </a:lnTo>
                  <a:lnTo>
                    <a:pt x="9085" y="3659"/>
                  </a:lnTo>
                  <a:lnTo>
                    <a:pt x="1068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9"/>
            <p:cNvSpPr/>
            <p:nvPr/>
          </p:nvSpPr>
          <p:spPr>
            <a:xfrm>
              <a:off x="1054835" y="2491219"/>
              <a:ext cx="18572" cy="43572"/>
            </a:xfrm>
            <a:custGeom>
              <a:rect b="b" l="l" r="r" t="t"/>
              <a:pathLst>
                <a:path extrusionOk="0" h="3660" w="1560">
                  <a:moveTo>
                    <a:pt x="0" y="0"/>
                  </a:moveTo>
                  <a:lnTo>
                    <a:pt x="312" y="3659"/>
                  </a:lnTo>
                  <a:lnTo>
                    <a:pt x="1560" y="3659"/>
                  </a:lnTo>
                  <a:lnTo>
                    <a:pt x="1560"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9"/>
            <p:cNvSpPr/>
            <p:nvPr/>
          </p:nvSpPr>
          <p:spPr>
            <a:xfrm>
              <a:off x="1054835" y="2491219"/>
              <a:ext cx="18572" cy="43572"/>
            </a:xfrm>
            <a:custGeom>
              <a:rect b="b" l="l" r="r" t="t"/>
              <a:pathLst>
                <a:path extrusionOk="0" fill="none" h="3660" w="1560">
                  <a:moveTo>
                    <a:pt x="1560" y="0"/>
                  </a:moveTo>
                  <a:lnTo>
                    <a:pt x="0" y="0"/>
                  </a:lnTo>
                  <a:lnTo>
                    <a:pt x="312" y="3659"/>
                  </a:lnTo>
                  <a:lnTo>
                    <a:pt x="1560" y="3659"/>
                  </a:lnTo>
                  <a:lnTo>
                    <a:pt x="156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9"/>
            <p:cNvSpPr/>
            <p:nvPr/>
          </p:nvSpPr>
          <p:spPr>
            <a:xfrm>
              <a:off x="1073394" y="2491219"/>
              <a:ext cx="15357" cy="43572"/>
            </a:xfrm>
            <a:custGeom>
              <a:rect b="b" l="l" r="r" t="t"/>
              <a:pathLst>
                <a:path extrusionOk="0" h="3660" w="1290">
                  <a:moveTo>
                    <a:pt x="1" y="0"/>
                  </a:moveTo>
                  <a:lnTo>
                    <a:pt x="1" y="3659"/>
                  </a:lnTo>
                  <a:lnTo>
                    <a:pt x="1289" y="3659"/>
                  </a:lnTo>
                  <a:lnTo>
                    <a:pt x="1289" y="0"/>
                  </a:ln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9"/>
            <p:cNvSpPr/>
            <p:nvPr/>
          </p:nvSpPr>
          <p:spPr>
            <a:xfrm>
              <a:off x="1073394" y="2491219"/>
              <a:ext cx="15357" cy="43572"/>
            </a:xfrm>
            <a:custGeom>
              <a:rect b="b" l="l" r="r" t="t"/>
              <a:pathLst>
                <a:path extrusionOk="0" fill="none" h="3660" w="1290">
                  <a:moveTo>
                    <a:pt x="1289" y="0"/>
                  </a:moveTo>
                  <a:lnTo>
                    <a:pt x="1" y="0"/>
                  </a:lnTo>
                  <a:lnTo>
                    <a:pt x="1" y="3659"/>
                  </a:lnTo>
                  <a:lnTo>
                    <a:pt x="1289" y="3659"/>
                  </a:lnTo>
                  <a:lnTo>
                    <a:pt x="128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9"/>
            <p:cNvSpPr/>
            <p:nvPr/>
          </p:nvSpPr>
          <p:spPr>
            <a:xfrm>
              <a:off x="1088740" y="2491219"/>
              <a:ext cx="5702" cy="43572"/>
            </a:xfrm>
            <a:custGeom>
              <a:rect b="b" l="l" r="r" t="t"/>
              <a:pathLst>
                <a:path extrusionOk="0" h="3660" w="479">
                  <a:moveTo>
                    <a:pt x="0" y="0"/>
                  </a:moveTo>
                  <a:lnTo>
                    <a:pt x="0" y="3659"/>
                  </a:lnTo>
                  <a:lnTo>
                    <a:pt x="479" y="3659"/>
                  </a:lnTo>
                  <a:lnTo>
                    <a:pt x="479"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9"/>
            <p:cNvSpPr/>
            <p:nvPr/>
          </p:nvSpPr>
          <p:spPr>
            <a:xfrm>
              <a:off x="1088740" y="2491219"/>
              <a:ext cx="5702" cy="43572"/>
            </a:xfrm>
            <a:custGeom>
              <a:rect b="b" l="l" r="r" t="t"/>
              <a:pathLst>
                <a:path extrusionOk="0" fill="none" h="3660" w="479">
                  <a:moveTo>
                    <a:pt x="479" y="0"/>
                  </a:moveTo>
                  <a:lnTo>
                    <a:pt x="0" y="0"/>
                  </a:lnTo>
                  <a:lnTo>
                    <a:pt x="0" y="3659"/>
                  </a:lnTo>
                  <a:lnTo>
                    <a:pt x="479" y="3659"/>
                  </a:lnTo>
                  <a:lnTo>
                    <a:pt x="47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9"/>
            <p:cNvSpPr/>
            <p:nvPr/>
          </p:nvSpPr>
          <p:spPr>
            <a:xfrm>
              <a:off x="1448342" y="2491219"/>
              <a:ext cx="61382" cy="43572"/>
            </a:xfrm>
            <a:custGeom>
              <a:rect b="b" l="l" r="r" t="t"/>
              <a:pathLst>
                <a:path extrusionOk="0" h="3660" w="5156">
                  <a:moveTo>
                    <a:pt x="1601" y="0"/>
                  </a:moveTo>
                  <a:lnTo>
                    <a:pt x="0" y="3659"/>
                  </a:lnTo>
                  <a:lnTo>
                    <a:pt x="3534" y="3659"/>
                  </a:lnTo>
                  <a:lnTo>
                    <a:pt x="515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9"/>
            <p:cNvSpPr/>
            <p:nvPr/>
          </p:nvSpPr>
          <p:spPr>
            <a:xfrm>
              <a:off x="1448342" y="2491219"/>
              <a:ext cx="61382" cy="43572"/>
            </a:xfrm>
            <a:custGeom>
              <a:rect b="b" l="l" r="r" t="t"/>
              <a:pathLst>
                <a:path extrusionOk="0" fill="none" h="3660" w="5156">
                  <a:moveTo>
                    <a:pt x="5156" y="0"/>
                  </a:moveTo>
                  <a:lnTo>
                    <a:pt x="1601" y="0"/>
                  </a:lnTo>
                  <a:lnTo>
                    <a:pt x="0" y="3659"/>
                  </a:lnTo>
                  <a:lnTo>
                    <a:pt x="3534" y="3659"/>
                  </a:lnTo>
                  <a:lnTo>
                    <a:pt x="515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9"/>
            <p:cNvSpPr/>
            <p:nvPr/>
          </p:nvSpPr>
          <p:spPr>
            <a:xfrm>
              <a:off x="1564416" y="2491219"/>
              <a:ext cx="4964" cy="35405"/>
            </a:xfrm>
            <a:custGeom>
              <a:rect b="b" l="l" r="r" t="t"/>
              <a:pathLst>
                <a:path extrusionOk="0" h="2974" w="417">
                  <a:moveTo>
                    <a:pt x="0" y="0"/>
                  </a:moveTo>
                  <a:lnTo>
                    <a:pt x="0" y="2973"/>
                  </a:lnTo>
                  <a:lnTo>
                    <a:pt x="416" y="2952"/>
                  </a:lnTo>
                  <a:lnTo>
                    <a:pt x="416" y="0"/>
                  </a:lnTo>
                  <a:close/>
                </a:path>
              </a:pathLst>
            </a:custGeom>
            <a:solidFill>
              <a:srgbClr val="E9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9"/>
            <p:cNvSpPr/>
            <p:nvPr/>
          </p:nvSpPr>
          <p:spPr>
            <a:xfrm>
              <a:off x="1564416" y="2491219"/>
              <a:ext cx="4964" cy="35405"/>
            </a:xfrm>
            <a:custGeom>
              <a:rect b="b" l="l" r="r" t="t"/>
              <a:pathLst>
                <a:path extrusionOk="0" fill="none" h="2974" w="417">
                  <a:moveTo>
                    <a:pt x="416" y="0"/>
                  </a:moveTo>
                  <a:lnTo>
                    <a:pt x="0" y="0"/>
                  </a:lnTo>
                  <a:lnTo>
                    <a:pt x="0" y="2973"/>
                  </a:lnTo>
                  <a:lnTo>
                    <a:pt x="0" y="2973"/>
                  </a:lnTo>
                  <a:lnTo>
                    <a:pt x="416" y="2952"/>
                  </a:lnTo>
                  <a:lnTo>
                    <a:pt x="41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9"/>
            <p:cNvSpPr/>
            <p:nvPr/>
          </p:nvSpPr>
          <p:spPr>
            <a:xfrm>
              <a:off x="1094431" y="2562743"/>
              <a:ext cx="401687" cy="43572"/>
            </a:xfrm>
            <a:custGeom>
              <a:rect b="b" l="l" r="r" t="t"/>
              <a:pathLst>
                <a:path extrusionOk="0" h="3660" w="33741">
                  <a:moveTo>
                    <a:pt x="32223" y="0"/>
                  </a:moveTo>
                  <a:lnTo>
                    <a:pt x="30809" y="3223"/>
                  </a:lnTo>
                  <a:lnTo>
                    <a:pt x="30809" y="3223"/>
                  </a:lnTo>
                  <a:lnTo>
                    <a:pt x="31849" y="3139"/>
                  </a:lnTo>
                  <a:lnTo>
                    <a:pt x="32285" y="3098"/>
                  </a:lnTo>
                  <a:lnTo>
                    <a:pt x="32493" y="3056"/>
                  </a:lnTo>
                  <a:lnTo>
                    <a:pt x="32680" y="3015"/>
                  </a:lnTo>
                  <a:lnTo>
                    <a:pt x="32847" y="2952"/>
                  </a:lnTo>
                  <a:lnTo>
                    <a:pt x="32971" y="2890"/>
                  </a:lnTo>
                  <a:lnTo>
                    <a:pt x="33096" y="2807"/>
                  </a:lnTo>
                  <a:lnTo>
                    <a:pt x="33179" y="2703"/>
                  </a:lnTo>
                  <a:lnTo>
                    <a:pt x="33262" y="2578"/>
                  </a:lnTo>
                  <a:lnTo>
                    <a:pt x="33283" y="2433"/>
                  </a:lnTo>
                  <a:lnTo>
                    <a:pt x="33304" y="2266"/>
                  </a:lnTo>
                  <a:lnTo>
                    <a:pt x="33262" y="2079"/>
                  </a:lnTo>
                  <a:lnTo>
                    <a:pt x="33221" y="1747"/>
                  </a:lnTo>
                  <a:lnTo>
                    <a:pt x="33200" y="1456"/>
                  </a:lnTo>
                  <a:lnTo>
                    <a:pt x="33221" y="1165"/>
                  </a:lnTo>
                  <a:lnTo>
                    <a:pt x="33283" y="915"/>
                  </a:lnTo>
                  <a:lnTo>
                    <a:pt x="33366" y="645"/>
                  </a:lnTo>
                  <a:lnTo>
                    <a:pt x="33470" y="416"/>
                  </a:lnTo>
                  <a:lnTo>
                    <a:pt x="33595" y="208"/>
                  </a:lnTo>
                  <a:lnTo>
                    <a:pt x="33741" y="0"/>
                  </a:lnTo>
                  <a:close/>
                  <a:moveTo>
                    <a:pt x="1" y="0"/>
                  </a:moveTo>
                  <a:lnTo>
                    <a:pt x="1" y="3659"/>
                  </a:lnTo>
                  <a:lnTo>
                    <a:pt x="16049" y="3659"/>
                  </a:lnTo>
                  <a:lnTo>
                    <a:pt x="17650" y="0"/>
                  </a:lnTo>
                  <a:close/>
                  <a:moveTo>
                    <a:pt x="26735" y="0"/>
                  </a:moveTo>
                  <a:lnTo>
                    <a:pt x="25113" y="3659"/>
                  </a:lnTo>
                  <a:lnTo>
                    <a:pt x="27067" y="3659"/>
                  </a:lnTo>
                  <a:lnTo>
                    <a:pt x="28689" y="0"/>
                  </a:ln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9"/>
            <p:cNvSpPr/>
            <p:nvPr/>
          </p:nvSpPr>
          <p:spPr>
            <a:xfrm>
              <a:off x="1094431" y="2562743"/>
              <a:ext cx="210135" cy="43572"/>
            </a:xfrm>
            <a:custGeom>
              <a:rect b="b" l="l" r="r" t="t"/>
              <a:pathLst>
                <a:path extrusionOk="0" fill="none" h="3660" w="17651">
                  <a:moveTo>
                    <a:pt x="17650" y="0"/>
                  </a:moveTo>
                  <a:lnTo>
                    <a:pt x="1" y="0"/>
                  </a:lnTo>
                  <a:lnTo>
                    <a:pt x="1" y="3659"/>
                  </a:lnTo>
                  <a:lnTo>
                    <a:pt x="16049" y="3659"/>
                  </a:lnTo>
                  <a:lnTo>
                    <a:pt x="1765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9"/>
            <p:cNvSpPr/>
            <p:nvPr/>
          </p:nvSpPr>
          <p:spPr>
            <a:xfrm>
              <a:off x="1393401" y="2562743"/>
              <a:ext cx="42572" cy="43572"/>
            </a:xfrm>
            <a:custGeom>
              <a:rect b="b" l="l" r="r" t="t"/>
              <a:pathLst>
                <a:path extrusionOk="0" fill="none" h="3660" w="3576">
                  <a:moveTo>
                    <a:pt x="3576" y="0"/>
                  </a:moveTo>
                  <a:lnTo>
                    <a:pt x="1622" y="0"/>
                  </a:lnTo>
                  <a:lnTo>
                    <a:pt x="0" y="3659"/>
                  </a:lnTo>
                  <a:lnTo>
                    <a:pt x="1954" y="3659"/>
                  </a:lnTo>
                  <a:lnTo>
                    <a:pt x="357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9"/>
            <p:cNvSpPr/>
            <p:nvPr/>
          </p:nvSpPr>
          <p:spPr>
            <a:xfrm>
              <a:off x="1461211" y="2562743"/>
              <a:ext cx="34905" cy="38370"/>
            </a:xfrm>
            <a:custGeom>
              <a:rect b="b" l="l" r="r" t="t"/>
              <a:pathLst>
                <a:path extrusionOk="0" fill="none" h="3223" w="2932">
                  <a:moveTo>
                    <a:pt x="2932" y="0"/>
                  </a:moveTo>
                  <a:lnTo>
                    <a:pt x="1414" y="0"/>
                  </a:lnTo>
                  <a:lnTo>
                    <a:pt x="0" y="3223"/>
                  </a:lnTo>
                  <a:lnTo>
                    <a:pt x="0" y="3223"/>
                  </a:lnTo>
                  <a:lnTo>
                    <a:pt x="1040" y="3139"/>
                  </a:lnTo>
                  <a:lnTo>
                    <a:pt x="1476" y="3098"/>
                  </a:lnTo>
                  <a:lnTo>
                    <a:pt x="1684" y="3056"/>
                  </a:lnTo>
                  <a:lnTo>
                    <a:pt x="1871" y="3015"/>
                  </a:lnTo>
                  <a:lnTo>
                    <a:pt x="2038" y="2952"/>
                  </a:lnTo>
                  <a:lnTo>
                    <a:pt x="2162" y="2890"/>
                  </a:lnTo>
                  <a:lnTo>
                    <a:pt x="2287" y="2807"/>
                  </a:lnTo>
                  <a:lnTo>
                    <a:pt x="2370" y="2703"/>
                  </a:lnTo>
                  <a:lnTo>
                    <a:pt x="2453" y="2578"/>
                  </a:lnTo>
                  <a:lnTo>
                    <a:pt x="2474" y="2433"/>
                  </a:lnTo>
                  <a:lnTo>
                    <a:pt x="2495" y="2266"/>
                  </a:lnTo>
                  <a:lnTo>
                    <a:pt x="2453" y="2079"/>
                  </a:lnTo>
                  <a:lnTo>
                    <a:pt x="2453" y="2079"/>
                  </a:lnTo>
                  <a:lnTo>
                    <a:pt x="2412" y="1747"/>
                  </a:lnTo>
                  <a:lnTo>
                    <a:pt x="2391" y="1456"/>
                  </a:lnTo>
                  <a:lnTo>
                    <a:pt x="2412" y="1165"/>
                  </a:lnTo>
                  <a:lnTo>
                    <a:pt x="2474" y="915"/>
                  </a:lnTo>
                  <a:lnTo>
                    <a:pt x="2557" y="645"/>
                  </a:lnTo>
                  <a:lnTo>
                    <a:pt x="2661" y="416"/>
                  </a:lnTo>
                  <a:lnTo>
                    <a:pt x="2786" y="208"/>
                  </a:lnTo>
                  <a:lnTo>
                    <a:pt x="293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9"/>
            <p:cNvSpPr/>
            <p:nvPr/>
          </p:nvSpPr>
          <p:spPr>
            <a:xfrm>
              <a:off x="1285494" y="2562743"/>
              <a:ext cx="127217" cy="43572"/>
            </a:xfrm>
            <a:custGeom>
              <a:rect b="b" l="l" r="r" t="t"/>
              <a:pathLst>
                <a:path extrusionOk="0" h="3660" w="10686">
                  <a:moveTo>
                    <a:pt x="1601" y="0"/>
                  </a:moveTo>
                  <a:lnTo>
                    <a:pt x="0" y="3659"/>
                  </a:lnTo>
                  <a:lnTo>
                    <a:pt x="9064" y="3659"/>
                  </a:lnTo>
                  <a:lnTo>
                    <a:pt x="1068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9"/>
            <p:cNvSpPr/>
            <p:nvPr/>
          </p:nvSpPr>
          <p:spPr>
            <a:xfrm>
              <a:off x="1285494" y="2562743"/>
              <a:ext cx="127217" cy="43572"/>
            </a:xfrm>
            <a:custGeom>
              <a:rect b="b" l="l" r="r" t="t"/>
              <a:pathLst>
                <a:path extrusionOk="0" fill="none" h="3660" w="10686">
                  <a:moveTo>
                    <a:pt x="10686" y="0"/>
                  </a:moveTo>
                  <a:lnTo>
                    <a:pt x="1601" y="0"/>
                  </a:lnTo>
                  <a:lnTo>
                    <a:pt x="0" y="3659"/>
                  </a:lnTo>
                  <a:lnTo>
                    <a:pt x="9064" y="3659"/>
                  </a:lnTo>
                  <a:lnTo>
                    <a:pt x="1068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9"/>
            <p:cNvSpPr/>
            <p:nvPr/>
          </p:nvSpPr>
          <p:spPr>
            <a:xfrm>
              <a:off x="1054835" y="2562743"/>
              <a:ext cx="18572" cy="43572"/>
            </a:xfrm>
            <a:custGeom>
              <a:rect b="b" l="l" r="r" t="t"/>
              <a:pathLst>
                <a:path extrusionOk="0" h="3660" w="1560">
                  <a:moveTo>
                    <a:pt x="0" y="0"/>
                  </a:moveTo>
                  <a:lnTo>
                    <a:pt x="312" y="3659"/>
                  </a:lnTo>
                  <a:lnTo>
                    <a:pt x="1560" y="3659"/>
                  </a:lnTo>
                  <a:lnTo>
                    <a:pt x="1560"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9"/>
            <p:cNvSpPr/>
            <p:nvPr/>
          </p:nvSpPr>
          <p:spPr>
            <a:xfrm>
              <a:off x="1054835" y="2562743"/>
              <a:ext cx="18572" cy="43572"/>
            </a:xfrm>
            <a:custGeom>
              <a:rect b="b" l="l" r="r" t="t"/>
              <a:pathLst>
                <a:path extrusionOk="0" fill="none" h="3660" w="1560">
                  <a:moveTo>
                    <a:pt x="1560" y="0"/>
                  </a:moveTo>
                  <a:lnTo>
                    <a:pt x="0" y="0"/>
                  </a:lnTo>
                  <a:lnTo>
                    <a:pt x="312" y="3659"/>
                  </a:lnTo>
                  <a:lnTo>
                    <a:pt x="1560" y="3659"/>
                  </a:lnTo>
                  <a:lnTo>
                    <a:pt x="156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9"/>
            <p:cNvSpPr/>
            <p:nvPr/>
          </p:nvSpPr>
          <p:spPr>
            <a:xfrm>
              <a:off x="1073394" y="2562743"/>
              <a:ext cx="15357" cy="43572"/>
            </a:xfrm>
            <a:custGeom>
              <a:rect b="b" l="l" r="r" t="t"/>
              <a:pathLst>
                <a:path extrusionOk="0" h="3660" w="1290">
                  <a:moveTo>
                    <a:pt x="1" y="0"/>
                  </a:moveTo>
                  <a:lnTo>
                    <a:pt x="1" y="3659"/>
                  </a:lnTo>
                  <a:lnTo>
                    <a:pt x="1289" y="3659"/>
                  </a:lnTo>
                  <a:lnTo>
                    <a:pt x="1289" y="0"/>
                  </a:ln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9"/>
            <p:cNvSpPr/>
            <p:nvPr/>
          </p:nvSpPr>
          <p:spPr>
            <a:xfrm>
              <a:off x="1073394" y="2562743"/>
              <a:ext cx="15357" cy="43572"/>
            </a:xfrm>
            <a:custGeom>
              <a:rect b="b" l="l" r="r" t="t"/>
              <a:pathLst>
                <a:path extrusionOk="0" fill="none" h="3660" w="1290">
                  <a:moveTo>
                    <a:pt x="1289" y="0"/>
                  </a:moveTo>
                  <a:lnTo>
                    <a:pt x="1" y="0"/>
                  </a:lnTo>
                  <a:lnTo>
                    <a:pt x="1" y="3659"/>
                  </a:lnTo>
                  <a:lnTo>
                    <a:pt x="1289" y="3659"/>
                  </a:lnTo>
                  <a:lnTo>
                    <a:pt x="128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9"/>
            <p:cNvSpPr/>
            <p:nvPr/>
          </p:nvSpPr>
          <p:spPr>
            <a:xfrm>
              <a:off x="1088740" y="2562743"/>
              <a:ext cx="5702" cy="43572"/>
            </a:xfrm>
            <a:custGeom>
              <a:rect b="b" l="l" r="r" t="t"/>
              <a:pathLst>
                <a:path extrusionOk="0" h="3660" w="479">
                  <a:moveTo>
                    <a:pt x="0" y="0"/>
                  </a:moveTo>
                  <a:lnTo>
                    <a:pt x="0" y="3659"/>
                  </a:lnTo>
                  <a:lnTo>
                    <a:pt x="479" y="3659"/>
                  </a:lnTo>
                  <a:lnTo>
                    <a:pt x="479"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9"/>
            <p:cNvSpPr/>
            <p:nvPr/>
          </p:nvSpPr>
          <p:spPr>
            <a:xfrm>
              <a:off x="1088740" y="2562743"/>
              <a:ext cx="5702" cy="43572"/>
            </a:xfrm>
            <a:custGeom>
              <a:rect b="b" l="l" r="r" t="t"/>
              <a:pathLst>
                <a:path extrusionOk="0" fill="none" h="3660" w="479">
                  <a:moveTo>
                    <a:pt x="479" y="0"/>
                  </a:moveTo>
                  <a:lnTo>
                    <a:pt x="0" y="0"/>
                  </a:lnTo>
                  <a:lnTo>
                    <a:pt x="0" y="3659"/>
                  </a:lnTo>
                  <a:lnTo>
                    <a:pt x="479" y="3659"/>
                  </a:lnTo>
                  <a:lnTo>
                    <a:pt x="47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9"/>
            <p:cNvSpPr/>
            <p:nvPr/>
          </p:nvSpPr>
          <p:spPr>
            <a:xfrm>
              <a:off x="1416663" y="2562743"/>
              <a:ext cx="61394" cy="43572"/>
            </a:xfrm>
            <a:custGeom>
              <a:rect b="b" l="l" r="r" t="t"/>
              <a:pathLst>
                <a:path extrusionOk="0" h="3660" w="5157">
                  <a:moveTo>
                    <a:pt x="1622" y="0"/>
                  </a:moveTo>
                  <a:lnTo>
                    <a:pt x="0" y="3659"/>
                  </a:lnTo>
                  <a:lnTo>
                    <a:pt x="1830" y="3659"/>
                  </a:lnTo>
                  <a:lnTo>
                    <a:pt x="2059" y="3576"/>
                  </a:lnTo>
                  <a:lnTo>
                    <a:pt x="2308" y="3493"/>
                  </a:lnTo>
                  <a:lnTo>
                    <a:pt x="2786" y="3368"/>
                  </a:lnTo>
                  <a:lnTo>
                    <a:pt x="3264" y="3285"/>
                  </a:lnTo>
                  <a:lnTo>
                    <a:pt x="3742" y="3223"/>
                  </a:lnTo>
                  <a:lnTo>
                    <a:pt x="5156"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9"/>
            <p:cNvSpPr/>
            <p:nvPr/>
          </p:nvSpPr>
          <p:spPr>
            <a:xfrm>
              <a:off x="1416663" y="2562743"/>
              <a:ext cx="61394" cy="43572"/>
            </a:xfrm>
            <a:custGeom>
              <a:rect b="b" l="l" r="r" t="t"/>
              <a:pathLst>
                <a:path extrusionOk="0" fill="none" h="3660" w="5157">
                  <a:moveTo>
                    <a:pt x="5156" y="0"/>
                  </a:moveTo>
                  <a:lnTo>
                    <a:pt x="1622" y="0"/>
                  </a:lnTo>
                  <a:lnTo>
                    <a:pt x="0" y="3659"/>
                  </a:lnTo>
                  <a:lnTo>
                    <a:pt x="1830" y="3659"/>
                  </a:lnTo>
                  <a:lnTo>
                    <a:pt x="1830" y="3659"/>
                  </a:lnTo>
                  <a:lnTo>
                    <a:pt x="2059" y="3576"/>
                  </a:lnTo>
                  <a:lnTo>
                    <a:pt x="2308" y="3493"/>
                  </a:lnTo>
                  <a:lnTo>
                    <a:pt x="2786" y="3368"/>
                  </a:lnTo>
                  <a:lnTo>
                    <a:pt x="3264" y="3285"/>
                  </a:lnTo>
                  <a:lnTo>
                    <a:pt x="3742" y="3223"/>
                  </a:lnTo>
                  <a:lnTo>
                    <a:pt x="515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9"/>
            <p:cNvSpPr/>
            <p:nvPr/>
          </p:nvSpPr>
          <p:spPr>
            <a:xfrm>
              <a:off x="1094431" y="2634267"/>
              <a:ext cx="373722" cy="43810"/>
            </a:xfrm>
            <a:custGeom>
              <a:rect b="b" l="l" r="r" t="t"/>
              <a:pathLst>
                <a:path extrusionOk="0" h="3680" w="31392">
                  <a:moveTo>
                    <a:pt x="1" y="0"/>
                  </a:moveTo>
                  <a:lnTo>
                    <a:pt x="1" y="3680"/>
                  </a:lnTo>
                  <a:lnTo>
                    <a:pt x="13389" y="3680"/>
                  </a:lnTo>
                  <a:lnTo>
                    <a:pt x="15010" y="0"/>
                  </a:lnTo>
                  <a:close/>
                  <a:moveTo>
                    <a:pt x="24095" y="0"/>
                  </a:moveTo>
                  <a:lnTo>
                    <a:pt x="22473" y="3680"/>
                  </a:lnTo>
                  <a:lnTo>
                    <a:pt x="24427" y="3680"/>
                  </a:lnTo>
                  <a:lnTo>
                    <a:pt x="26049" y="0"/>
                  </a:lnTo>
                  <a:close/>
                  <a:moveTo>
                    <a:pt x="29105" y="1081"/>
                  </a:moveTo>
                  <a:lnTo>
                    <a:pt x="27961" y="3680"/>
                  </a:lnTo>
                  <a:lnTo>
                    <a:pt x="31392" y="3680"/>
                  </a:lnTo>
                  <a:lnTo>
                    <a:pt x="31204" y="3451"/>
                  </a:lnTo>
                  <a:lnTo>
                    <a:pt x="31059" y="3223"/>
                  </a:lnTo>
                  <a:lnTo>
                    <a:pt x="30872" y="2911"/>
                  </a:lnTo>
                  <a:lnTo>
                    <a:pt x="30664" y="2599"/>
                  </a:lnTo>
                  <a:lnTo>
                    <a:pt x="30435" y="2308"/>
                  </a:lnTo>
                  <a:lnTo>
                    <a:pt x="30207" y="2038"/>
                  </a:lnTo>
                  <a:lnTo>
                    <a:pt x="29957" y="1767"/>
                  </a:lnTo>
                  <a:lnTo>
                    <a:pt x="29687" y="1518"/>
                  </a:lnTo>
                  <a:lnTo>
                    <a:pt x="29396" y="1310"/>
                  </a:lnTo>
                  <a:lnTo>
                    <a:pt x="29105" y="1081"/>
                  </a:ln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9"/>
            <p:cNvSpPr/>
            <p:nvPr/>
          </p:nvSpPr>
          <p:spPr>
            <a:xfrm>
              <a:off x="1427306" y="2647136"/>
              <a:ext cx="40846" cy="30941"/>
            </a:xfrm>
            <a:custGeom>
              <a:rect b="b" l="l" r="r" t="t"/>
              <a:pathLst>
                <a:path extrusionOk="0" fill="none" h="2599" w="3431">
                  <a:moveTo>
                    <a:pt x="1144" y="0"/>
                  </a:moveTo>
                  <a:lnTo>
                    <a:pt x="0" y="2599"/>
                  </a:lnTo>
                  <a:lnTo>
                    <a:pt x="3431" y="2599"/>
                  </a:lnTo>
                  <a:lnTo>
                    <a:pt x="3431" y="2599"/>
                  </a:lnTo>
                  <a:lnTo>
                    <a:pt x="3243" y="2370"/>
                  </a:lnTo>
                  <a:lnTo>
                    <a:pt x="3098" y="2142"/>
                  </a:lnTo>
                  <a:lnTo>
                    <a:pt x="3098" y="2142"/>
                  </a:lnTo>
                  <a:lnTo>
                    <a:pt x="2911" y="1830"/>
                  </a:lnTo>
                  <a:lnTo>
                    <a:pt x="2703" y="1518"/>
                  </a:lnTo>
                  <a:lnTo>
                    <a:pt x="2474" y="1227"/>
                  </a:lnTo>
                  <a:lnTo>
                    <a:pt x="2246" y="957"/>
                  </a:lnTo>
                  <a:lnTo>
                    <a:pt x="1996" y="686"/>
                  </a:lnTo>
                  <a:lnTo>
                    <a:pt x="1726" y="437"/>
                  </a:lnTo>
                  <a:lnTo>
                    <a:pt x="1435" y="229"/>
                  </a:lnTo>
                  <a:lnTo>
                    <a:pt x="114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9"/>
            <p:cNvSpPr/>
            <p:nvPr/>
          </p:nvSpPr>
          <p:spPr>
            <a:xfrm>
              <a:off x="1094431" y="2634267"/>
              <a:ext cx="178706" cy="43810"/>
            </a:xfrm>
            <a:custGeom>
              <a:rect b="b" l="l" r="r" t="t"/>
              <a:pathLst>
                <a:path extrusionOk="0" fill="none" h="3680" w="15011">
                  <a:moveTo>
                    <a:pt x="15010" y="0"/>
                  </a:moveTo>
                  <a:lnTo>
                    <a:pt x="1" y="0"/>
                  </a:lnTo>
                  <a:lnTo>
                    <a:pt x="1" y="3680"/>
                  </a:lnTo>
                  <a:lnTo>
                    <a:pt x="13389" y="3680"/>
                  </a:lnTo>
                  <a:lnTo>
                    <a:pt x="1501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9"/>
            <p:cNvSpPr/>
            <p:nvPr/>
          </p:nvSpPr>
          <p:spPr>
            <a:xfrm>
              <a:off x="1361971" y="2634267"/>
              <a:ext cx="42572" cy="43810"/>
            </a:xfrm>
            <a:custGeom>
              <a:rect b="b" l="l" r="r" t="t"/>
              <a:pathLst>
                <a:path extrusionOk="0" fill="none" h="3680" w="3576">
                  <a:moveTo>
                    <a:pt x="3576" y="0"/>
                  </a:moveTo>
                  <a:lnTo>
                    <a:pt x="1622" y="0"/>
                  </a:lnTo>
                  <a:lnTo>
                    <a:pt x="0" y="3680"/>
                  </a:lnTo>
                  <a:lnTo>
                    <a:pt x="1954" y="3680"/>
                  </a:lnTo>
                  <a:lnTo>
                    <a:pt x="357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9"/>
            <p:cNvSpPr/>
            <p:nvPr/>
          </p:nvSpPr>
          <p:spPr>
            <a:xfrm>
              <a:off x="1253815" y="2634267"/>
              <a:ext cx="127467" cy="43810"/>
            </a:xfrm>
            <a:custGeom>
              <a:rect b="b" l="l" r="r" t="t"/>
              <a:pathLst>
                <a:path extrusionOk="0" h="3680" w="10707">
                  <a:moveTo>
                    <a:pt x="1622" y="0"/>
                  </a:moveTo>
                  <a:lnTo>
                    <a:pt x="1" y="3680"/>
                  </a:lnTo>
                  <a:lnTo>
                    <a:pt x="9085" y="3680"/>
                  </a:lnTo>
                  <a:lnTo>
                    <a:pt x="1070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9"/>
            <p:cNvSpPr/>
            <p:nvPr/>
          </p:nvSpPr>
          <p:spPr>
            <a:xfrm>
              <a:off x="1253815" y="2634267"/>
              <a:ext cx="127467" cy="43810"/>
            </a:xfrm>
            <a:custGeom>
              <a:rect b="b" l="l" r="r" t="t"/>
              <a:pathLst>
                <a:path extrusionOk="0" fill="none" h="3680" w="10707">
                  <a:moveTo>
                    <a:pt x="10707" y="0"/>
                  </a:moveTo>
                  <a:lnTo>
                    <a:pt x="1622" y="0"/>
                  </a:lnTo>
                  <a:lnTo>
                    <a:pt x="1" y="3680"/>
                  </a:lnTo>
                  <a:lnTo>
                    <a:pt x="9085" y="3680"/>
                  </a:lnTo>
                  <a:lnTo>
                    <a:pt x="1070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9"/>
            <p:cNvSpPr/>
            <p:nvPr/>
          </p:nvSpPr>
          <p:spPr>
            <a:xfrm>
              <a:off x="1054835" y="2634267"/>
              <a:ext cx="18572" cy="43810"/>
            </a:xfrm>
            <a:custGeom>
              <a:rect b="b" l="l" r="r" t="t"/>
              <a:pathLst>
                <a:path extrusionOk="0" h="3680" w="1560">
                  <a:moveTo>
                    <a:pt x="0" y="0"/>
                  </a:moveTo>
                  <a:lnTo>
                    <a:pt x="312" y="3680"/>
                  </a:lnTo>
                  <a:lnTo>
                    <a:pt x="1560" y="3680"/>
                  </a:lnTo>
                  <a:lnTo>
                    <a:pt x="1560"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9"/>
            <p:cNvSpPr/>
            <p:nvPr/>
          </p:nvSpPr>
          <p:spPr>
            <a:xfrm>
              <a:off x="1054835" y="2634267"/>
              <a:ext cx="18572" cy="43810"/>
            </a:xfrm>
            <a:custGeom>
              <a:rect b="b" l="l" r="r" t="t"/>
              <a:pathLst>
                <a:path extrusionOk="0" fill="none" h="3680" w="1560">
                  <a:moveTo>
                    <a:pt x="1560" y="0"/>
                  </a:moveTo>
                  <a:lnTo>
                    <a:pt x="0" y="0"/>
                  </a:lnTo>
                  <a:lnTo>
                    <a:pt x="312" y="3680"/>
                  </a:lnTo>
                  <a:lnTo>
                    <a:pt x="1560" y="3680"/>
                  </a:lnTo>
                  <a:lnTo>
                    <a:pt x="156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9"/>
            <p:cNvSpPr/>
            <p:nvPr/>
          </p:nvSpPr>
          <p:spPr>
            <a:xfrm>
              <a:off x="1073394" y="2634267"/>
              <a:ext cx="15357" cy="43810"/>
            </a:xfrm>
            <a:custGeom>
              <a:rect b="b" l="l" r="r" t="t"/>
              <a:pathLst>
                <a:path extrusionOk="0" h="3680" w="1290">
                  <a:moveTo>
                    <a:pt x="1" y="0"/>
                  </a:moveTo>
                  <a:lnTo>
                    <a:pt x="1" y="3680"/>
                  </a:lnTo>
                  <a:lnTo>
                    <a:pt x="1289" y="3680"/>
                  </a:lnTo>
                  <a:lnTo>
                    <a:pt x="1289" y="0"/>
                  </a:ln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9"/>
            <p:cNvSpPr/>
            <p:nvPr/>
          </p:nvSpPr>
          <p:spPr>
            <a:xfrm>
              <a:off x="1073394" y="2634267"/>
              <a:ext cx="15357" cy="43810"/>
            </a:xfrm>
            <a:custGeom>
              <a:rect b="b" l="l" r="r" t="t"/>
              <a:pathLst>
                <a:path extrusionOk="0" fill="none" h="3680" w="1290">
                  <a:moveTo>
                    <a:pt x="1289" y="0"/>
                  </a:moveTo>
                  <a:lnTo>
                    <a:pt x="1" y="0"/>
                  </a:lnTo>
                  <a:lnTo>
                    <a:pt x="1" y="3680"/>
                  </a:lnTo>
                  <a:lnTo>
                    <a:pt x="1289" y="3680"/>
                  </a:lnTo>
                  <a:lnTo>
                    <a:pt x="128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9"/>
            <p:cNvSpPr/>
            <p:nvPr/>
          </p:nvSpPr>
          <p:spPr>
            <a:xfrm>
              <a:off x="1088740" y="2634267"/>
              <a:ext cx="5702" cy="43810"/>
            </a:xfrm>
            <a:custGeom>
              <a:rect b="b" l="l" r="r" t="t"/>
              <a:pathLst>
                <a:path extrusionOk="0" h="3680" w="479">
                  <a:moveTo>
                    <a:pt x="0" y="0"/>
                  </a:moveTo>
                  <a:lnTo>
                    <a:pt x="0" y="3680"/>
                  </a:lnTo>
                  <a:lnTo>
                    <a:pt x="479" y="3680"/>
                  </a:lnTo>
                  <a:lnTo>
                    <a:pt x="479"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9"/>
            <p:cNvSpPr/>
            <p:nvPr/>
          </p:nvSpPr>
          <p:spPr>
            <a:xfrm>
              <a:off x="1088740" y="2634267"/>
              <a:ext cx="5702" cy="43810"/>
            </a:xfrm>
            <a:custGeom>
              <a:rect b="b" l="l" r="r" t="t"/>
              <a:pathLst>
                <a:path extrusionOk="0" fill="none" h="3680" w="479">
                  <a:moveTo>
                    <a:pt x="479" y="0"/>
                  </a:moveTo>
                  <a:lnTo>
                    <a:pt x="0" y="0"/>
                  </a:lnTo>
                  <a:lnTo>
                    <a:pt x="0" y="3680"/>
                  </a:lnTo>
                  <a:lnTo>
                    <a:pt x="479" y="3680"/>
                  </a:lnTo>
                  <a:lnTo>
                    <a:pt x="47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9"/>
            <p:cNvSpPr/>
            <p:nvPr/>
          </p:nvSpPr>
          <p:spPr>
            <a:xfrm>
              <a:off x="1385234" y="2634267"/>
              <a:ext cx="55692" cy="43810"/>
            </a:xfrm>
            <a:custGeom>
              <a:rect b="b" l="l" r="r" t="t"/>
              <a:pathLst>
                <a:path extrusionOk="0" h="3680" w="4678">
                  <a:moveTo>
                    <a:pt x="1622" y="0"/>
                  </a:moveTo>
                  <a:lnTo>
                    <a:pt x="0" y="3680"/>
                  </a:lnTo>
                  <a:lnTo>
                    <a:pt x="3534" y="3680"/>
                  </a:lnTo>
                  <a:lnTo>
                    <a:pt x="4678" y="1081"/>
                  </a:lnTo>
                  <a:lnTo>
                    <a:pt x="4428" y="936"/>
                  </a:lnTo>
                  <a:lnTo>
                    <a:pt x="4179" y="790"/>
                  </a:lnTo>
                  <a:lnTo>
                    <a:pt x="3909" y="645"/>
                  </a:lnTo>
                  <a:lnTo>
                    <a:pt x="3638" y="520"/>
                  </a:lnTo>
                  <a:lnTo>
                    <a:pt x="3368" y="416"/>
                  </a:lnTo>
                  <a:lnTo>
                    <a:pt x="3098" y="312"/>
                  </a:lnTo>
                  <a:lnTo>
                    <a:pt x="2807" y="229"/>
                  </a:lnTo>
                  <a:lnTo>
                    <a:pt x="2516" y="167"/>
                  </a:lnTo>
                  <a:lnTo>
                    <a:pt x="2557"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9"/>
            <p:cNvSpPr/>
            <p:nvPr/>
          </p:nvSpPr>
          <p:spPr>
            <a:xfrm>
              <a:off x="1385234" y="2634267"/>
              <a:ext cx="55692" cy="43810"/>
            </a:xfrm>
            <a:custGeom>
              <a:rect b="b" l="l" r="r" t="t"/>
              <a:pathLst>
                <a:path extrusionOk="0" fill="none" h="3680" w="4678">
                  <a:moveTo>
                    <a:pt x="2557" y="0"/>
                  </a:moveTo>
                  <a:lnTo>
                    <a:pt x="1622" y="0"/>
                  </a:lnTo>
                  <a:lnTo>
                    <a:pt x="0" y="3680"/>
                  </a:lnTo>
                  <a:lnTo>
                    <a:pt x="3534" y="3680"/>
                  </a:lnTo>
                  <a:lnTo>
                    <a:pt x="4678" y="1081"/>
                  </a:lnTo>
                  <a:lnTo>
                    <a:pt x="4678" y="1081"/>
                  </a:lnTo>
                  <a:lnTo>
                    <a:pt x="4428" y="936"/>
                  </a:lnTo>
                  <a:lnTo>
                    <a:pt x="4179" y="790"/>
                  </a:lnTo>
                  <a:lnTo>
                    <a:pt x="3909" y="645"/>
                  </a:lnTo>
                  <a:lnTo>
                    <a:pt x="3638" y="520"/>
                  </a:lnTo>
                  <a:lnTo>
                    <a:pt x="3368" y="416"/>
                  </a:lnTo>
                  <a:lnTo>
                    <a:pt x="3098" y="312"/>
                  </a:lnTo>
                  <a:lnTo>
                    <a:pt x="2807" y="229"/>
                  </a:lnTo>
                  <a:lnTo>
                    <a:pt x="2516" y="167"/>
                  </a:lnTo>
                  <a:lnTo>
                    <a:pt x="2516" y="167"/>
                  </a:lnTo>
                  <a:lnTo>
                    <a:pt x="255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9"/>
            <p:cNvSpPr/>
            <p:nvPr/>
          </p:nvSpPr>
          <p:spPr>
            <a:xfrm>
              <a:off x="1608464" y="2706030"/>
              <a:ext cx="6691" cy="14369"/>
            </a:xfrm>
            <a:custGeom>
              <a:rect b="b" l="l" r="r" t="t"/>
              <a:pathLst>
                <a:path extrusionOk="0" h="1207" w="562">
                  <a:moveTo>
                    <a:pt x="1" y="1"/>
                  </a:moveTo>
                  <a:lnTo>
                    <a:pt x="1" y="729"/>
                  </a:lnTo>
                  <a:lnTo>
                    <a:pt x="105" y="853"/>
                  </a:lnTo>
                  <a:lnTo>
                    <a:pt x="250" y="978"/>
                  </a:lnTo>
                  <a:lnTo>
                    <a:pt x="396" y="1103"/>
                  </a:lnTo>
                  <a:lnTo>
                    <a:pt x="562" y="1207"/>
                  </a:lnTo>
                  <a:lnTo>
                    <a:pt x="45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9"/>
            <p:cNvSpPr/>
            <p:nvPr/>
          </p:nvSpPr>
          <p:spPr>
            <a:xfrm>
              <a:off x="1608464" y="2706030"/>
              <a:ext cx="6691" cy="14369"/>
            </a:xfrm>
            <a:custGeom>
              <a:rect b="b" l="l" r="r" t="t"/>
              <a:pathLst>
                <a:path extrusionOk="0" fill="none" h="1207" w="562">
                  <a:moveTo>
                    <a:pt x="458" y="1"/>
                  </a:moveTo>
                  <a:lnTo>
                    <a:pt x="1" y="1"/>
                  </a:lnTo>
                  <a:lnTo>
                    <a:pt x="1" y="729"/>
                  </a:lnTo>
                  <a:lnTo>
                    <a:pt x="1" y="729"/>
                  </a:lnTo>
                  <a:lnTo>
                    <a:pt x="105" y="853"/>
                  </a:lnTo>
                  <a:lnTo>
                    <a:pt x="250" y="978"/>
                  </a:lnTo>
                  <a:lnTo>
                    <a:pt x="396" y="1103"/>
                  </a:lnTo>
                  <a:lnTo>
                    <a:pt x="562" y="1207"/>
                  </a:lnTo>
                  <a:lnTo>
                    <a:pt x="45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9"/>
            <p:cNvSpPr/>
            <p:nvPr/>
          </p:nvSpPr>
          <p:spPr>
            <a:xfrm>
              <a:off x="1054835" y="2706030"/>
              <a:ext cx="553642" cy="43572"/>
            </a:xfrm>
            <a:custGeom>
              <a:rect b="b" l="l" r="r" t="t"/>
              <a:pathLst>
                <a:path extrusionOk="0" h="3660" w="46505">
                  <a:moveTo>
                    <a:pt x="46151" y="1"/>
                  </a:moveTo>
                  <a:lnTo>
                    <a:pt x="46193" y="188"/>
                  </a:lnTo>
                  <a:lnTo>
                    <a:pt x="46276" y="375"/>
                  </a:lnTo>
                  <a:lnTo>
                    <a:pt x="46380" y="562"/>
                  </a:lnTo>
                  <a:lnTo>
                    <a:pt x="46505" y="729"/>
                  </a:lnTo>
                  <a:lnTo>
                    <a:pt x="46505" y="1"/>
                  </a:lnTo>
                  <a:close/>
                  <a:moveTo>
                    <a:pt x="0" y="1"/>
                  </a:moveTo>
                  <a:lnTo>
                    <a:pt x="312" y="3660"/>
                  </a:lnTo>
                  <a:lnTo>
                    <a:pt x="1560" y="3660"/>
                  </a:lnTo>
                  <a:lnTo>
                    <a:pt x="1560"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9"/>
            <p:cNvSpPr/>
            <p:nvPr/>
          </p:nvSpPr>
          <p:spPr>
            <a:xfrm>
              <a:off x="1054835" y="2706030"/>
              <a:ext cx="18572" cy="43572"/>
            </a:xfrm>
            <a:custGeom>
              <a:rect b="b" l="l" r="r" t="t"/>
              <a:pathLst>
                <a:path extrusionOk="0" fill="none" h="3660" w="1560">
                  <a:moveTo>
                    <a:pt x="1560" y="1"/>
                  </a:moveTo>
                  <a:lnTo>
                    <a:pt x="0" y="1"/>
                  </a:lnTo>
                  <a:lnTo>
                    <a:pt x="312" y="3660"/>
                  </a:lnTo>
                  <a:lnTo>
                    <a:pt x="1560" y="3660"/>
                  </a:lnTo>
                  <a:lnTo>
                    <a:pt x="156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9"/>
            <p:cNvSpPr/>
            <p:nvPr/>
          </p:nvSpPr>
          <p:spPr>
            <a:xfrm>
              <a:off x="1604262" y="2706030"/>
              <a:ext cx="4214" cy="8679"/>
            </a:xfrm>
            <a:custGeom>
              <a:rect b="b" l="l" r="r" t="t"/>
              <a:pathLst>
                <a:path extrusionOk="0" fill="none" h="729" w="354">
                  <a:moveTo>
                    <a:pt x="354" y="1"/>
                  </a:moveTo>
                  <a:lnTo>
                    <a:pt x="0" y="1"/>
                  </a:lnTo>
                  <a:lnTo>
                    <a:pt x="0" y="1"/>
                  </a:lnTo>
                  <a:lnTo>
                    <a:pt x="42" y="188"/>
                  </a:lnTo>
                  <a:lnTo>
                    <a:pt x="125" y="375"/>
                  </a:lnTo>
                  <a:lnTo>
                    <a:pt x="229" y="562"/>
                  </a:lnTo>
                  <a:lnTo>
                    <a:pt x="354" y="729"/>
                  </a:lnTo>
                  <a:lnTo>
                    <a:pt x="3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9"/>
            <p:cNvSpPr/>
            <p:nvPr/>
          </p:nvSpPr>
          <p:spPr>
            <a:xfrm>
              <a:off x="1073394" y="2706030"/>
              <a:ext cx="491034" cy="43572"/>
            </a:xfrm>
            <a:custGeom>
              <a:rect b="b" l="l" r="r" t="t"/>
              <a:pathLst>
                <a:path extrusionOk="0" h="3660" w="41246">
                  <a:moveTo>
                    <a:pt x="1" y="1"/>
                  </a:moveTo>
                  <a:lnTo>
                    <a:pt x="1" y="3660"/>
                  </a:lnTo>
                  <a:lnTo>
                    <a:pt x="1289" y="3660"/>
                  </a:lnTo>
                  <a:lnTo>
                    <a:pt x="1289" y="1"/>
                  </a:lnTo>
                  <a:close/>
                  <a:moveTo>
                    <a:pt x="1768" y="1"/>
                  </a:moveTo>
                  <a:lnTo>
                    <a:pt x="1768" y="3660"/>
                  </a:lnTo>
                  <a:lnTo>
                    <a:pt x="12515" y="3660"/>
                  </a:lnTo>
                  <a:lnTo>
                    <a:pt x="14137" y="1"/>
                  </a:lnTo>
                  <a:close/>
                  <a:moveTo>
                    <a:pt x="23201" y="1"/>
                  </a:moveTo>
                  <a:lnTo>
                    <a:pt x="21600" y="3660"/>
                  </a:lnTo>
                  <a:lnTo>
                    <a:pt x="23554" y="3660"/>
                  </a:lnTo>
                  <a:lnTo>
                    <a:pt x="25155" y="1"/>
                  </a:lnTo>
                  <a:close/>
                  <a:moveTo>
                    <a:pt x="28689" y="1"/>
                  </a:moveTo>
                  <a:lnTo>
                    <a:pt x="27088" y="3660"/>
                  </a:lnTo>
                  <a:lnTo>
                    <a:pt x="35404" y="3660"/>
                  </a:lnTo>
                  <a:lnTo>
                    <a:pt x="35071" y="2059"/>
                  </a:lnTo>
                  <a:lnTo>
                    <a:pt x="35736" y="1934"/>
                  </a:lnTo>
                  <a:lnTo>
                    <a:pt x="36422" y="1830"/>
                  </a:lnTo>
                  <a:lnTo>
                    <a:pt x="37088" y="1726"/>
                  </a:lnTo>
                  <a:lnTo>
                    <a:pt x="37774" y="1643"/>
                  </a:lnTo>
                  <a:lnTo>
                    <a:pt x="38439" y="1581"/>
                  </a:lnTo>
                  <a:lnTo>
                    <a:pt x="39125" y="1519"/>
                  </a:lnTo>
                  <a:lnTo>
                    <a:pt x="39811" y="1477"/>
                  </a:lnTo>
                  <a:lnTo>
                    <a:pt x="40497" y="1435"/>
                  </a:lnTo>
                  <a:lnTo>
                    <a:pt x="40518" y="1435"/>
                  </a:lnTo>
                  <a:lnTo>
                    <a:pt x="40642" y="1311"/>
                  </a:lnTo>
                  <a:lnTo>
                    <a:pt x="40767" y="1165"/>
                  </a:lnTo>
                  <a:lnTo>
                    <a:pt x="40850" y="1020"/>
                  </a:lnTo>
                  <a:lnTo>
                    <a:pt x="40954" y="853"/>
                  </a:lnTo>
                  <a:lnTo>
                    <a:pt x="41121" y="500"/>
                  </a:lnTo>
                  <a:lnTo>
                    <a:pt x="41245" y="105"/>
                  </a:lnTo>
                  <a:lnTo>
                    <a:pt x="41245" y="1"/>
                  </a:ln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9"/>
            <p:cNvSpPr/>
            <p:nvPr/>
          </p:nvSpPr>
          <p:spPr>
            <a:xfrm>
              <a:off x="1073394" y="2706030"/>
              <a:ext cx="15357" cy="43572"/>
            </a:xfrm>
            <a:custGeom>
              <a:rect b="b" l="l" r="r" t="t"/>
              <a:pathLst>
                <a:path extrusionOk="0" fill="none" h="3660" w="1290">
                  <a:moveTo>
                    <a:pt x="1289" y="1"/>
                  </a:moveTo>
                  <a:lnTo>
                    <a:pt x="1" y="1"/>
                  </a:lnTo>
                  <a:lnTo>
                    <a:pt x="1" y="3660"/>
                  </a:lnTo>
                  <a:lnTo>
                    <a:pt x="1289" y="3660"/>
                  </a:lnTo>
                  <a:lnTo>
                    <a:pt x="128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9"/>
            <p:cNvSpPr/>
            <p:nvPr/>
          </p:nvSpPr>
          <p:spPr>
            <a:xfrm>
              <a:off x="1094431" y="2706030"/>
              <a:ext cx="147265" cy="43572"/>
            </a:xfrm>
            <a:custGeom>
              <a:rect b="b" l="l" r="r" t="t"/>
              <a:pathLst>
                <a:path extrusionOk="0" fill="none" h="3660" w="12370">
                  <a:moveTo>
                    <a:pt x="12370" y="1"/>
                  </a:moveTo>
                  <a:lnTo>
                    <a:pt x="1" y="1"/>
                  </a:lnTo>
                  <a:lnTo>
                    <a:pt x="1" y="3660"/>
                  </a:lnTo>
                  <a:lnTo>
                    <a:pt x="10748" y="3660"/>
                  </a:lnTo>
                  <a:lnTo>
                    <a:pt x="1237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9"/>
            <p:cNvSpPr/>
            <p:nvPr/>
          </p:nvSpPr>
          <p:spPr>
            <a:xfrm>
              <a:off x="1330542" y="2706030"/>
              <a:ext cx="42322" cy="43572"/>
            </a:xfrm>
            <a:custGeom>
              <a:rect b="b" l="l" r="r" t="t"/>
              <a:pathLst>
                <a:path extrusionOk="0" fill="none" h="3660" w="3555">
                  <a:moveTo>
                    <a:pt x="3555" y="1"/>
                  </a:moveTo>
                  <a:lnTo>
                    <a:pt x="1601" y="1"/>
                  </a:lnTo>
                  <a:lnTo>
                    <a:pt x="0" y="3660"/>
                  </a:lnTo>
                  <a:lnTo>
                    <a:pt x="1954" y="3660"/>
                  </a:lnTo>
                  <a:lnTo>
                    <a:pt x="35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9"/>
            <p:cNvSpPr/>
            <p:nvPr/>
          </p:nvSpPr>
          <p:spPr>
            <a:xfrm>
              <a:off x="1395877" y="2706030"/>
              <a:ext cx="168551" cy="43572"/>
            </a:xfrm>
            <a:custGeom>
              <a:rect b="b" l="l" r="r" t="t"/>
              <a:pathLst>
                <a:path extrusionOk="0" fill="none" h="3660" w="14158">
                  <a:moveTo>
                    <a:pt x="14157" y="1"/>
                  </a:moveTo>
                  <a:lnTo>
                    <a:pt x="1601" y="1"/>
                  </a:lnTo>
                  <a:lnTo>
                    <a:pt x="0" y="3660"/>
                  </a:lnTo>
                  <a:lnTo>
                    <a:pt x="8316" y="3660"/>
                  </a:lnTo>
                  <a:lnTo>
                    <a:pt x="8316" y="3660"/>
                  </a:lnTo>
                  <a:lnTo>
                    <a:pt x="7983" y="2059"/>
                  </a:lnTo>
                  <a:lnTo>
                    <a:pt x="7983" y="2059"/>
                  </a:lnTo>
                  <a:lnTo>
                    <a:pt x="8648" y="1934"/>
                  </a:lnTo>
                  <a:lnTo>
                    <a:pt x="9334" y="1830"/>
                  </a:lnTo>
                  <a:lnTo>
                    <a:pt x="10000" y="1726"/>
                  </a:lnTo>
                  <a:lnTo>
                    <a:pt x="10686" y="1643"/>
                  </a:lnTo>
                  <a:lnTo>
                    <a:pt x="11351" y="1581"/>
                  </a:lnTo>
                  <a:lnTo>
                    <a:pt x="12037" y="1519"/>
                  </a:lnTo>
                  <a:lnTo>
                    <a:pt x="12723" y="1477"/>
                  </a:lnTo>
                  <a:lnTo>
                    <a:pt x="13409" y="1435"/>
                  </a:lnTo>
                  <a:lnTo>
                    <a:pt x="13409" y="1435"/>
                  </a:lnTo>
                  <a:lnTo>
                    <a:pt x="13430" y="1435"/>
                  </a:lnTo>
                  <a:lnTo>
                    <a:pt x="13430" y="1435"/>
                  </a:lnTo>
                  <a:lnTo>
                    <a:pt x="13554" y="1311"/>
                  </a:lnTo>
                  <a:lnTo>
                    <a:pt x="13679" y="1165"/>
                  </a:lnTo>
                  <a:lnTo>
                    <a:pt x="13762" y="1020"/>
                  </a:lnTo>
                  <a:lnTo>
                    <a:pt x="13866" y="853"/>
                  </a:lnTo>
                  <a:lnTo>
                    <a:pt x="14033" y="500"/>
                  </a:lnTo>
                  <a:lnTo>
                    <a:pt x="14157" y="105"/>
                  </a:lnTo>
                  <a:lnTo>
                    <a:pt x="1415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9"/>
            <p:cNvSpPr/>
            <p:nvPr/>
          </p:nvSpPr>
          <p:spPr>
            <a:xfrm>
              <a:off x="1222385" y="2706030"/>
              <a:ext cx="127217" cy="43572"/>
            </a:xfrm>
            <a:custGeom>
              <a:rect b="b" l="l" r="r" t="t"/>
              <a:pathLst>
                <a:path extrusionOk="0" h="3660" w="10686">
                  <a:moveTo>
                    <a:pt x="1622" y="1"/>
                  </a:moveTo>
                  <a:lnTo>
                    <a:pt x="0" y="3660"/>
                  </a:lnTo>
                  <a:lnTo>
                    <a:pt x="9085" y="3660"/>
                  </a:lnTo>
                  <a:lnTo>
                    <a:pt x="10686"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9"/>
            <p:cNvSpPr/>
            <p:nvPr/>
          </p:nvSpPr>
          <p:spPr>
            <a:xfrm>
              <a:off x="1222385" y="2706030"/>
              <a:ext cx="127217" cy="43572"/>
            </a:xfrm>
            <a:custGeom>
              <a:rect b="b" l="l" r="r" t="t"/>
              <a:pathLst>
                <a:path extrusionOk="0" fill="none" h="3660" w="10686">
                  <a:moveTo>
                    <a:pt x="10686" y="1"/>
                  </a:moveTo>
                  <a:lnTo>
                    <a:pt x="1622" y="1"/>
                  </a:lnTo>
                  <a:lnTo>
                    <a:pt x="0" y="3660"/>
                  </a:lnTo>
                  <a:lnTo>
                    <a:pt x="9085" y="3660"/>
                  </a:lnTo>
                  <a:lnTo>
                    <a:pt x="1068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9"/>
            <p:cNvSpPr/>
            <p:nvPr/>
          </p:nvSpPr>
          <p:spPr>
            <a:xfrm>
              <a:off x="1088740" y="2706030"/>
              <a:ext cx="5702" cy="43572"/>
            </a:xfrm>
            <a:custGeom>
              <a:rect b="b" l="l" r="r" t="t"/>
              <a:pathLst>
                <a:path extrusionOk="0" h="3660" w="479">
                  <a:moveTo>
                    <a:pt x="0" y="1"/>
                  </a:moveTo>
                  <a:lnTo>
                    <a:pt x="0" y="3660"/>
                  </a:lnTo>
                  <a:lnTo>
                    <a:pt x="479" y="3660"/>
                  </a:lnTo>
                  <a:lnTo>
                    <a:pt x="479"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9"/>
            <p:cNvSpPr/>
            <p:nvPr/>
          </p:nvSpPr>
          <p:spPr>
            <a:xfrm>
              <a:off x="1088740" y="2706030"/>
              <a:ext cx="5702" cy="43572"/>
            </a:xfrm>
            <a:custGeom>
              <a:rect b="b" l="l" r="r" t="t"/>
              <a:pathLst>
                <a:path extrusionOk="0" fill="none" h="3660" w="479">
                  <a:moveTo>
                    <a:pt x="479" y="1"/>
                  </a:moveTo>
                  <a:lnTo>
                    <a:pt x="0" y="1"/>
                  </a:lnTo>
                  <a:lnTo>
                    <a:pt x="0" y="3660"/>
                  </a:lnTo>
                  <a:lnTo>
                    <a:pt x="479" y="3660"/>
                  </a:lnTo>
                  <a:lnTo>
                    <a:pt x="47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9"/>
            <p:cNvSpPr/>
            <p:nvPr/>
          </p:nvSpPr>
          <p:spPr>
            <a:xfrm>
              <a:off x="1353805" y="2706030"/>
              <a:ext cx="61132" cy="43572"/>
            </a:xfrm>
            <a:custGeom>
              <a:rect b="b" l="l" r="r" t="t"/>
              <a:pathLst>
                <a:path extrusionOk="0" h="3660" w="5135">
                  <a:moveTo>
                    <a:pt x="1601" y="1"/>
                  </a:moveTo>
                  <a:lnTo>
                    <a:pt x="0" y="3660"/>
                  </a:lnTo>
                  <a:lnTo>
                    <a:pt x="3534" y="3660"/>
                  </a:lnTo>
                  <a:lnTo>
                    <a:pt x="5135"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9"/>
            <p:cNvSpPr/>
            <p:nvPr/>
          </p:nvSpPr>
          <p:spPr>
            <a:xfrm>
              <a:off x="1353805" y="2706030"/>
              <a:ext cx="61132" cy="43572"/>
            </a:xfrm>
            <a:custGeom>
              <a:rect b="b" l="l" r="r" t="t"/>
              <a:pathLst>
                <a:path extrusionOk="0" fill="none" h="3660" w="5135">
                  <a:moveTo>
                    <a:pt x="5135" y="1"/>
                  </a:moveTo>
                  <a:lnTo>
                    <a:pt x="1601" y="1"/>
                  </a:lnTo>
                  <a:lnTo>
                    <a:pt x="0" y="3660"/>
                  </a:lnTo>
                  <a:lnTo>
                    <a:pt x="3534" y="3660"/>
                  </a:lnTo>
                  <a:lnTo>
                    <a:pt x="513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9"/>
            <p:cNvSpPr/>
            <p:nvPr/>
          </p:nvSpPr>
          <p:spPr>
            <a:xfrm>
              <a:off x="1564416" y="2706030"/>
              <a:ext cx="262" cy="1250"/>
            </a:xfrm>
            <a:custGeom>
              <a:rect b="b" l="l" r="r" t="t"/>
              <a:pathLst>
                <a:path extrusionOk="0" h="105" w="22">
                  <a:moveTo>
                    <a:pt x="0" y="1"/>
                  </a:moveTo>
                  <a:lnTo>
                    <a:pt x="0" y="105"/>
                  </a:lnTo>
                  <a:lnTo>
                    <a:pt x="21" y="1"/>
                  </a:lnTo>
                  <a:close/>
                </a:path>
              </a:pathLst>
            </a:custGeom>
            <a:solidFill>
              <a:srgbClr val="E9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9"/>
            <p:cNvSpPr/>
            <p:nvPr/>
          </p:nvSpPr>
          <p:spPr>
            <a:xfrm>
              <a:off x="1564416" y="2706030"/>
              <a:ext cx="262" cy="1250"/>
            </a:xfrm>
            <a:custGeom>
              <a:rect b="b" l="l" r="r" t="t"/>
              <a:pathLst>
                <a:path extrusionOk="0" fill="none" h="105" w="22">
                  <a:moveTo>
                    <a:pt x="21" y="1"/>
                  </a:moveTo>
                  <a:lnTo>
                    <a:pt x="0" y="1"/>
                  </a:lnTo>
                  <a:lnTo>
                    <a:pt x="0" y="105"/>
                  </a:lnTo>
                  <a:lnTo>
                    <a:pt x="0" y="105"/>
                  </a:lnTo>
                  <a:lnTo>
                    <a:pt x="2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9"/>
            <p:cNvSpPr/>
            <p:nvPr/>
          </p:nvSpPr>
          <p:spPr>
            <a:xfrm>
              <a:off x="1054835" y="2777554"/>
              <a:ext cx="18572" cy="43572"/>
            </a:xfrm>
            <a:custGeom>
              <a:rect b="b" l="l" r="r" t="t"/>
              <a:pathLst>
                <a:path extrusionOk="0" h="3660" w="1560">
                  <a:moveTo>
                    <a:pt x="0" y="1"/>
                  </a:moveTo>
                  <a:lnTo>
                    <a:pt x="312" y="3660"/>
                  </a:lnTo>
                  <a:lnTo>
                    <a:pt x="1560" y="3660"/>
                  </a:lnTo>
                  <a:lnTo>
                    <a:pt x="1560"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9"/>
            <p:cNvSpPr/>
            <p:nvPr/>
          </p:nvSpPr>
          <p:spPr>
            <a:xfrm>
              <a:off x="1054835" y="2777554"/>
              <a:ext cx="18572" cy="43572"/>
            </a:xfrm>
            <a:custGeom>
              <a:rect b="b" l="l" r="r" t="t"/>
              <a:pathLst>
                <a:path extrusionOk="0" fill="none" h="3660" w="1560">
                  <a:moveTo>
                    <a:pt x="1560" y="1"/>
                  </a:moveTo>
                  <a:lnTo>
                    <a:pt x="0" y="1"/>
                  </a:lnTo>
                  <a:lnTo>
                    <a:pt x="312" y="3660"/>
                  </a:lnTo>
                  <a:lnTo>
                    <a:pt x="1560" y="3660"/>
                  </a:lnTo>
                  <a:lnTo>
                    <a:pt x="156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9"/>
            <p:cNvSpPr/>
            <p:nvPr/>
          </p:nvSpPr>
          <p:spPr>
            <a:xfrm>
              <a:off x="1073394" y="2777554"/>
              <a:ext cx="434854" cy="43572"/>
            </a:xfrm>
            <a:custGeom>
              <a:rect b="b" l="l" r="r" t="t"/>
              <a:pathLst>
                <a:path extrusionOk="0" h="3660" w="36527">
                  <a:moveTo>
                    <a:pt x="1" y="1"/>
                  </a:moveTo>
                  <a:lnTo>
                    <a:pt x="1" y="3660"/>
                  </a:lnTo>
                  <a:lnTo>
                    <a:pt x="1289" y="3660"/>
                  </a:lnTo>
                  <a:lnTo>
                    <a:pt x="1289" y="1"/>
                  </a:lnTo>
                  <a:close/>
                  <a:moveTo>
                    <a:pt x="1768" y="1"/>
                  </a:moveTo>
                  <a:lnTo>
                    <a:pt x="1768" y="3660"/>
                  </a:lnTo>
                  <a:lnTo>
                    <a:pt x="9875" y="3660"/>
                  </a:lnTo>
                  <a:lnTo>
                    <a:pt x="11476" y="1"/>
                  </a:lnTo>
                  <a:close/>
                  <a:moveTo>
                    <a:pt x="20561" y="1"/>
                  </a:moveTo>
                  <a:lnTo>
                    <a:pt x="18939" y="3660"/>
                  </a:lnTo>
                  <a:lnTo>
                    <a:pt x="20893" y="3660"/>
                  </a:lnTo>
                  <a:lnTo>
                    <a:pt x="22515" y="1"/>
                  </a:lnTo>
                  <a:close/>
                  <a:moveTo>
                    <a:pt x="26049" y="1"/>
                  </a:moveTo>
                  <a:lnTo>
                    <a:pt x="24427" y="3660"/>
                  </a:lnTo>
                  <a:lnTo>
                    <a:pt x="36526" y="3660"/>
                  </a:lnTo>
                  <a:lnTo>
                    <a:pt x="36235" y="1934"/>
                  </a:lnTo>
                  <a:lnTo>
                    <a:pt x="35882" y="1"/>
                  </a:ln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9"/>
            <p:cNvSpPr/>
            <p:nvPr/>
          </p:nvSpPr>
          <p:spPr>
            <a:xfrm>
              <a:off x="1073394" y="2777554"/>
              <a:ext cx="15357" cy="43572"/>
            </a:xfrm>
            <a:custGeom>
              <a:rect b="b" l="l" r="r" t="t"/>
              <a:pathLst>
                <a:path extrusionOk="0" fill="none" h="3660" w="1290">
                  <a:moveTo>
                    <a:pt x="1289" y="1"/>
                  </a:moveTo>
                  <a:lnTo>
                    <a:pt x="1" y="1"/>
                  </a:lnTo>
                  <a:lnTo>
                    <a:pt x="1" y="3660"/>
                  </a:lnTo>
                  <a:lnTo>
                    <a:pt x="1289" y="3660"/>
                  </a:lnTo>
                  <a:lnTo>
                    <a:pt x="128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9"/>
            <p:cNvSpPr/>
            <p:nvPr/>
          </p:nvSpPr>
          <p:spPr>
            <a:xfrm>
              <a:off x="1094431" y="2777554"/>
              <a:ext cx="115586" cy="43572"/>
            </a:xfrm>
            <a:custGeom>
              <a:rect b="b" l="l" r="r" t="t"/>
              <a:pathLst>
                <a:path extrusionOk="0" fill="none" h="3660" w="9709">
                  <a:moveTo>
                    <a:pt x="9709" y="1"/>
                  </a:moveTo>
                  <a:lnTo>
                    <a:pt x="1" y="1"/>
                  </a:lnTo>
                  <a:lnTo>
                    <a:pt x="1" y="3660"/>
                  </a:lnTo>
                  <a:lnTo>
                    <a:pt x="8108" y="3660"/>
                  </a:lnTo>
                  <a:lnTo>
                    <a:pt x="970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9"/>
            <p:cNvSpPr/>
            <p:nvPr/>
          </p:nvSpPr>
          <p:spPr>
            <a:xfrm>
              <a:off x="1298863" y="2777554"/>
              <a:ext cx="42572" cy="43572"/>
            </a:xfrm>
            <a:custGeom>
              <a:rect b="b" l="l" r="r" t="t"/>
              <a:pathLst>
                <a:path extrusionOk="0" fill="none" h="3660" w="3576">
                  <a:moveTo>
                    <a:pt x="3576" y="1"/>
                  </a:moveTo>
                  <a:lnTo>
                    <a:pt x="1622" y="1"/>
                  </a:lnTo>
                  <a:lnTo>
                    <a:pt x="0" y="3660"/>
                  </a:lnTo>
                  <a:lnTo>
                    <a:pt x="1954" y="3660"/>
                  </a:lnTo>
                  <a:lnTo>
                    <a:pt x="357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9"/>
            <p:cNvSpPr/>
            <p:nvPr/>
          </p:nvSpPr>
          <p:spPr>
            <a:xfrm>
              <a:off x="1364198" y="2777554"/>
              <a:ext cx="144050" cy="43572"/>
            </a:xfrm>
            <a:custGeom>
              <a:rect b="b" l="l" r="r" t="t"/>
              <a:pathLst>
                <a:path extrusionOk="0" fill="none" h="3660" w="12100">
                  <a:moveTo>
                    <a:pt x="11455" y="1"/>
                  </a:moveTo>
                  <a:lnTo>
                    <a:pt x="1622" y="1"/>
                  </a:lnTo>
                  <a:lnTo>
                    <a:pt x="0" y="3660"/>
                  </a:lnTo>
                  <a:lnTo>
                    <a:pt x="12099" y="3660"/>
                  </a:lnTo>
                  <a:lnTo>
                    <a:pt x="12099" y="3660"/>
                  </a:lnTo>
                  <a:lnTo>
                    <a:pt x="11808" y="1934"/>
                  </a:lnTo>
                  <a:lnTo>
                    <a:pt x="114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9"/>
            <p:cNvSpPr/>
            <p:nvPr/>
          </p:nvSpPr>
          <p:spPr>
            <a:xfrm>
              <a:off x="1190956" y="2777554"/>
              <a:ext cx="127217" cy="43572"/>
            </a:xfrm>
            <a:custGeom>
              <a:rect b="b" l="l" r="r" t="t"/>
              <a:pathLst>
                <a:path extrusionOk="0" h="3660" w="10686">
                  <a:moveTo>
                    <a:pt x="1601" y="1"/>
                  </a:moveTo>
                  <a:lnTo>
                    <a:pt x="0" y="3660"/>
                  </a:lnTo>
                  <a:lnTo>
                    <a:pt x="9064" y="3660"/>
                  </a:lnTo>
                  <a:lnTo>
                    <a:pt x="10686"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9"/>
            <p:cNvSpPr/>
            <p:nvPr/>
          </p:nvSpPr>
          <p:spPr>
            <a:xfrm>
              <a:off x="1190956" y="2777554"/>
              <a:ext cx="127217" cy="43572"/>
            </a:xfrm>
            <a:custGeom>
              <a:rect b="b" l="l" r="r" t="t"/>
              <a:pathLst>
                <a:path extrusionOk="0" fill="none" h="3660" w="10686">
                  <a:moveTo>
                    <a:pt x="10686" y="1"/>
                  </a:moveTo>
                  <a:lnTo>
                    <a:pt x="1601" y="1"/>
                  </a:lnTo>
                  <a:lnTo>
                    <a:pt x="0" y="3660"/>
                  </a:lnTo>
                  <a:lnTo>
                    <a:pt x="9064" y="3660"/>
                  </a:lnTo>
                  <a:lnTo>
                    <a:pt x="1068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9"/>
            <p:cNvSpPr/>
            <p:nvPr/>
          </p:nvSpPr>
          <p:spPr>
            <a:xfrm>
              <a:off x="1088740" y="2777554"/>
              <a:ext cx="5702" cy="43572"/>
            </a:xfrm>
            <a:custGeom>
              <a:rect b="b" l="l" r="r" t="t"/>
              <a:pathLst>
                <a:path extrusionOk="0" h="3660" w="479">
                  <a:moveTo>
                    <a:pt x="0" y="1"/>
                  </a:moveTo>
                  <a:lnTo>
                    <a:pt x="0" y="3660"/>
                  </a:lnTo>
                  <a:lnTo>
                    <a:pt x="479" y="3660"/>
                  </a:lnTo>
                  <a:lnTo>
                    <a:pt x="479"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9"/>
            <p:cNvSpPr/>
            <p:nvPr/>
          </p:nvSpPr>
          <p:spPr>
            <a:xfrm>
              <a:off x="1088740" y="2777554"/>
              <a:ext cx="5702" cy="43572"/>
            </a:xfrm>
            <a:custGeom>
              <a:rect b="b" l="l" r="r" t="t"/>
              <a:pathLst>
                <a:path extrusionOk="0" fill="none" h="3660" w="479">
                  <a:moveTo>
                    <a:pt x="479" y="1"/>
                  </a:moveTo>
                  <a:lnTo>
                    <a:pt x="0" y="1"/>
                  </a:lnTo>
                  <a:lnTo>
                    <a:pt x="0" y="3660"/>
                  </a:lnTo>
                  <a:lnTo>
                    <a:pt x="479" y="3660"/>
                  </a:lnTo>
                  <a:lnTo>
                    <a:pt x="47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9"/>
            <p:cNvSpPr/>
            <p:nvPr/>
          </p:nvSpPr>
          <p:spPr>
            <a:xfrm>
              <a:off x="1322125" y="2777554"/>
              <a:ext cx="61382" cy="43572"/>
            </a:xfrm>
            <a:custGeom>
              <a:rect b="b" l="l" r="r" t="t"/>
              <a:pathLst>
                <a:path extrusionOk="0" h="3660" w="5156">
                  <a:moveTo>
                    <a:pt x="1622" y="1"/>
                  </a:moveTo>
                  <a:lnTo>
                    <a:pt x="0" y="3660"/>
                  </a:lnTo>
                  <a:lnTo>
                    <a:pt x="3534" y="3660"/>
                  </a:lnTo>
                  <a:lnTo>
                    <a:pt x="5156"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9"/>
            <p:cNvSpPr/>
            <p:nvPr/>
          </p:nvSpPr>
          <p:spPr>
            <a:xfrm>
              <a:off x="1322125" y="2777554"/>
              <a:ext cx="61382" cy="43572"/>
            </a:xfrm>
            <a:custGeom>
              <a:rect b="b" l="l" r="r" t="t"/>
              <a:pathLst>
                <a:path extrusionOk="0" fill="none" h="3660" w="5156">
                  <a:moveTo>
                    <a:pt x="5156" y="1"/>
                  </a:moveTo>
                  <a:lnTo>
                    <a:pt x="1622" y="1"/>
                  </a:lnTo>
                  <a:lnTo>
                    <a:pt x="0" y="3660"/>
                  </a:lnTo>
                  <a:lnTo>
                    <a:pt x="3534" y="3660"/>
                  </a:lnTo>
                  <a:lnTo>
                    <a:pt x="515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9"/>
            <p:cNvSpPr/>
            <p:nvPr/>
          </p:nvSpPr>
          <p:spPr>
            <a:xfrm>
              <a:off x="2253667" y="3179472"/>
              <a:ext cx="206421" cy="535332"/>
            </a:xfrm>
            <a:custGeom>
              <a:rect b="b" l="l" r="r" t="t"/>
              <a:pathLst>
                <a:path extrusionOk="0" h="44967" w="17339">
                  <a:moveTo>
                    <a:pt x="1" y="1"/>
                  </a:moveTo>
                  <a:lnTo>
                    <a:pt x="1" y="44967"/>
                  </a:lnTo>
                  <a:lnTo>
                    <a:pt x="17338" y="44967"/>
                  </a:lnTo>
                  <a:lnTo>
                    <a:pt x="17338"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9"/>
            <p:cNvSpPr/>
            <p:nvPr/>
          </p:nvSpPr>
          <p:spPr>
            <a:xfrm>
              <a:off x="2253667" y="3179472"/>
              <a:ext cx="206421" cy="535332"/>
            </a:xfrm>
            <a:custGeom>
              <a:rect b="b" l="l" r="r" t="t"/>
              <a:pathLst>
                <a:path extrusionOk="0" fill="none" h="44967" w="17339">
                  <a:moveTo>
                    <a:pt x="1" y="1"/>
                  </a:moveTo>
                  <a:lnTo>
                    <a:pt x="17338" y="1"/>
                  </a:lnTo>
                  <a:lnTo>
                    <a:pt x="17338" y="44967"/>
                  </a:lnTo>
                  <a:lnTo>
                    <a:pt x="1" y="4496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9"/>
            <p:cNvSpPr/>
            <p:nvPr/>
          </p:nvSpPr>
          <p:spPr>
            <a:xfrm>
              <a:off x="2347217" y="3622474"/>
              <a:ext cx="112871" cy="92323"/>
            </a:xfrm>
            <a:custGeom>
              <a:rect b="b" l="l" r="r" t="t"/>
              <a:pathLst>
                <a:path extrusionOk="0" h="7755" w="9481">
                  <a:moveTo>
                    <a:pt x="1" y="1"/>
                  </a:moveTo>
                  <a:lnTo>
                    <a:pt x="4845" y="7755"/>
                  </a:lnTo>
                  <a:lnTo>
                    <a:pt x="9480" y="7755"/>
                  </a:lnTo>
                  <a:lnTo>
                    <a:pt x="9480"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9"/>
            <p:cNvSpPr/>
            <p:nvPr/>
          </p:nvSpPr>
          <p:spPr>
            <a:xfrm>
              <a:off x="2347217" y="3622474"/>
              <a:ext cx="112871" cy="92323"/>
            </a:xfrm>
            <a:custGeom>
              <a:rect b="b" l="l" r="r" t="t"/>
              <a:pathLst>
                <a:path extrusionOk="0" fill="none" h="7755" w="9481">
                  <a:moveTo>
                    <a:pt x="4845" y="7755"/>
                  </a:moveTo>
                  <a:lnTo>
                    <a:pt x="9480" y="7755"/>
                  </a:lnTo>
                  <a:lnTo>
                    <a:pt x="9480" y="1"/>
                  </a:lnTo>
                  <a:lnTo>
                    <a:pt x="1" y="1"/>
                  </a:lnTo>
                  <a:lnTo>
                    <a:pt x="4845" y="775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9"/>
            <p:cNvSpPr/>
            <p:nvPr/>
          </p:nvSpPr>
          <p:spPr>
            <a:xfrm>
              <a:off x="1723050" y="3179472"/>
              <a:ext cx="206421" cy="535332"/>
            </a:xfrm>
            <a:custGeom>
              <a:rect b="b" l="l" r="r" t="t"/>
              <a:pathLst>
                <a:path extrusionOk="0" h="44967" w="17339">
                  <a:moveTo>
                    <a:pt x="1" y="1"/>
                  </a:moveTo>
                  <a:lnTo>
                    <a:pt x="1" y="44967"/>
                  </a:lnTo>
                  <a:lnTo>
                    <a:pt x="17339" y="44967"/>
                  </a:lnTo>
                  <a:lnTo>
                    <a:pt x="17339"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9"/>
            <p:cNvSpPr/>
            <p:nvPr/>
          </p:nvSpPr>
          <p:spPr>
            <a:xfrm>
              <a:off x="1881446" y="3179472"/>
              <a:ext cx="578643" cy="503653"/>
            </a:xfrm>
            <a:custGeom>
              <a:rect b="b" l="l" r="r" t="t"/>
              <a:pathLst>
                <a:path extrusionOk="0" h="42306" w="48605">
                  <a:moveTo>
                    <a:pt x="1" y="1"/>
                  </a:moveTo>
                  <a:lnTo>
                    <a:pt x="1" y="42306"/>
                  </a:lnTo>
                  <a:lnTo>
                    <a:pt x="48604" y="42306"/>
                  </a:lnTo>
                  <a:lnTo>
                    <a:pt x="4860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9"/>
            <p:cNvSpPr/>
            <p:nvPr/>
          </p:nvSpPr>
          <p:spPr>
            <a:xfrm>
              <a:off x="1881446" y="3179472"/>
              <a:ext cx="578643" cy="503653"/>
            </a:xfrm>
            <a:custGeom>
              <a:rect b="b" l="l" r="r" t="t"/>
              <a:pathLst>
                <a:path extrusionOk="0" fill="none" h="42306" w="48605">
                  <a:moveTo>
                    <a:pt x="1" y="1"/>
                  </a:moveTo>
                  <a:lnTo>
                    <a:pt x="48604" y="1"/>
                  </a:lnTo>
                  <a:lnTo>
                    <a:pt x="48604" y="42306"/>
                  </a:lnTo>
                  <a:lnTo>
                    <a:pt x="1" y="42306"/>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9"/>
            <p:cNvSpPr/>
            <p:nvPr/>
          </p:nvSpPr>
          <p:spPr>
            <a:xfrm>
              <a:off x="1924018" y="3226246"/>
              <a:ext cx="493260" cy="105443"/>
            </a:xfrm>
            <a:custGeom>
              <a:rect b="b" l="l" r="r" t="t"/>
              <a:pathLst>
                <a:path extrusionOk="0" h="8857" w="41433">
                  <a:moveTo>
                    <a:pt x="0" y="1"/>
                  </a:moveTo>
                  <a:lnTo>
                    <a:pt x="0" y="8857"/>
                  </a:lnTo>
                  <a:lnTo>
                    <a:pt x="41432" y="8857"/>
                  </a:lnTo>
                  <a:lnTo>
                    <a:pt x="41432"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9"/>
            <p:cNvSpPr/>
            <p:nvPr/>
          </p:nvSpPr>
          <p:spPr>
            <a:xfrm>
              <a:off x="1924018" y="3226246"/>
              <a:ext cx="493260" cy="105443"/>
            </a:xfrm>
            <a:custGeom>
              <a:rect b="b" l="l" r="r" t="t"/>
              <a:pathLst>
                <a:path extrusionOk="0" fill="none" h="8857" w="41433">
                  <a:moveTo>
                    <a:pt x="0" y="1"/>
                  </a:moveTo>
                  <a:lnTo>
                    <a:pt x="41432" y="1"/>
                  </a:lnTo>
                  <a:lnTo>
                    <a:pt x="41432" y="8857"/>
                  </a:lnTo>
                  <a:lnTo>
                    <a:pt x="0" y="8857"/>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9"/>
            <p:cNvSpPr/>
            <p:nvPr/>
          </p:nvSpPr>
          <p:spPr>
            <a:xfrm>
              <a:off x="1881446" y="3622474"/>
              <a:ext cx="112871" cy="92323"/>
            </a:xfrm>
            <a:custGeom>
              <a:rect b="b" l="l" r="r" t="t"/>
              <a:pathLst>
                <a:path extrusionOk="0" h="7755" w="9481">
                  <a:moveTo>
                    <a:pt x="1" y="1"/>
                  </a:moveTo>
                  <a:lnTo>
                    <a:pt x="1" y="7755"/>
                  </a:lnTo>
                  <a:lnTo>
                    <a:pt x="4616" y="7755"/>
                  </a:lnTo>
                  <a:lnTo>
                    <a:pt x="9480"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9"/>
            <p:cNvSpPr/>
            <p:nvPr/>
          </p:nvSpPr>
          <p:spPr>
            <a:xfrm>
              <a:off x="1924018" y="3378449"/>
              <a:ext cx="493260" cy="105443"/>
            </a:xfrm>
            <a:custGeom>
              <a:rect b="b" l="l" r="r" t="t"/>
              <a:pathLst>
                <a:path extrusionOk="0" h="8857" w="41433">
                  <a:moveTo>
                    <a:pt x="0" y="1"/>
                  </a:moveTo>
                  <a:lnTo>
                    <a:pt x="0" y="8857"/>
                  </a:lnTo>
                  <a:lnTo>
                    <a:pt x="41432" y="8857"/>
                  </a:lnTo>
                  <a:lnTo>
                    <a:pt x="41432"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9"/>
            <p:cNvSpPr/>
            <p:nvPr/>
          </p:nvSpPr>
          <p:spPr>
            <a:xfrm>
              <a:off x="1924018" y="3530653"/>
              <a:ext cx="493260" cy="105693"/>
            </a:xfrm>
            <a:custGeom>
              <a:rect b="b" l="l" r="r" t="t"/>
              <a:pathLst>
                <a:path extrusionOk="0" h="8878" w="41433">
                  <a:moveTo>
                    <a:pt x="0" y="1"/>
                  </a:moveTo>
                  <a:lnTo>
                    <a:pt x="0" y="8878"/>
                  </a:lnTo>
                  <a:lnTo>
                    <a:pt x="41432" y="8878"/>
                  </a:lnTo>
                  <a:lnTo>
                    <a:pt x="41432"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9"/>
            <p:cNvSpPr/>
            <p:nvPr/>
          </p:nvSpPr>
          <p:spPr>
            <a:xfrm>
              <a:off x="1651287" y="3179472"/>
              <a:ext cx="206409" cy="535332"/>
            </a:xfrm>
            <a:custGeom>
              <a:rect b="b" l="l" r="r" t="t"/>
              <a:pathLst>
                <a:path extrusionOk="0" h="44967" w="17338">
                  <a:moveTo>
                    <a:pt x="0" y="1"/>
                  </a:moveTo>
                  <a:lnTo>
                    <a:pt x="0" y="44967"/>
                  </a:lnTo>
                  <a:lnTo>
                    <a:pt x="17338" y="44967"/>
                  </a:lnTo>
                  <a:lnTo>
                    <a:pt x="17338"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9"/>
            <p:cNvSpPr/>
            <p:nvPr/>
          </p:nvSpPr>
          <p:spPr>
            <a:xfrm>
              <a:off x="1651287" y="3179472"/>
              <a:ext cx="206409" cy="535332"/>
            </a:xfrm>
            <a:custGeom>
              <a:rect b="b" l="l" r="r" t="t"/>
              <a:pathLst>
                <a:path extrusionOk="0" fill="none" h="44967" w="17338">
                  <a:moveTo>
                    <a:pt x="0" y="1"/>
                  </a:moveTo>
                  <a:lnTo>
                    <a:pt x="17338" y="1"/>
                  </a:lnTo>
                  <a:lnTo>
                    <a:pt x="17338" y="44967"/>
                  </a:lnTo>
                  <a:lnTo>
                    <a:pt x="0" y="44967"/>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9"/>
            <p:cNvSpPr/>
            <p:nvPr/>
          </p:nvSpPr>
          <p:spPr>
            <a:xfrm>
              <a:off x="1744836" y="3622474"/>
              <a:ext cx="112859" cy="92323"/>
            </a:xfrm>
            <a:custGeom>
              <a:rect b="b" l="l" r="r" t="t"/>
              <a:pathLst>
                <a:path extrusionOk="0" h="7755" w="9480">
                  <a:moveTo>
                    <a:pt x="0" y="1"/>
                  </a:moveTo>
                  <a:lnTo>
                    <a:pt x="4844" y="7755"/>
                  </a:lnTo>
                  <a:lnTo>
                    <a:pt x="9480" y="7755"/>
                  </a:lnTo>
                  <a:lnTo>
                    <a:pt x="9480"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9"/>
            <p:cNvSpPr/>
            <p:nvPr/>
          </p:nvSpPr>
          <p:spPr>
            <a:xfrm>
              <a:off x="1120669" y="3179472"/>
              <a:ext cx="206409" cy="535332"/>
            </a:xfrm>
            <a:custGeom>
              <a:rect b="b" l="l" r="r" t="t"/>
              <a:pathLst>
                <a:path extrusionOk="0" h="44967" w="17338">
                  <a:moveTo>
                    <a:pt x="0" y="1"/>
                  </a:moveTo>
                  <a:lnTo>
                    <a:pt x="0" y="44967"/>
                  </a:lnTo>
                  <a:lnTo>
                    <a:pt x="17338" y="44967"/>
                  </a:lnTo>
                  <a:lnTo>
                    <a:pt x="17338"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9"/>
            <p:cNvSpPr/>
            <p:nvPr/>
          </p:nvSpPr>
          <p:spPr>
            <a:xfrm>
              <a:off x="1120669" y="3179472"/>
              <a:ext cx="206409" cy="535332"/>
            </a:xfrm>
            <a:custGeom>
              <a:rect b="b" l="l" r="r" t="t"/>
              <a:pathLst>
                <a:path extrusionOk="0" fill="none" h="44967" w="17338">
                  <a:moveTo>
                    <a:pt x="0" y="1"/>
                  </a:moveTo>
                  <a:lnTo>
                    <a:pt x="17338" y="1"/>
                  </a:lnTo>
                  <a:lnTo>
                    <a:pt x="17338" y="44967"/>
                  </a:lnTo>
                  <a:lnTo>
                    <a:pt x="0" y="44967"/>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9"/>
            <p:cNvSpPr/>
            <p:nvPr/>
          </p:nvSpPr>
          <p:spPr>
            <a:xfrm>
              <a:off x="1279053" y="3179472"/>
              <a:ext cx="578643" cy="503653"/>
            </a:xfrm>
            <a:custGeom>
              <a:rect b="b" l="l" r="r" t="t"/>
              <a:pathLst>
                <a:path extrusionOk="0" h="42306" w="48605">
                  <a:moveTo>
                    <a:pt x="1" y="1"/>
                  </a:moveTo>
                  <a:lnTo>
                    <a:pt x="1" y="42306"/>
                  </a:lnTo>
                  <a:lnTo>
                    <a:pt x="48605" y="42306"/>
                  </a:lnTo>
                  <a:lnTo>
                    <a:pt x="4860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9"/>
            <p:cNvSpPr/>
            <p:nvPr/>
          </p:nvSpPr>
          <p:spPr>
            <a:xfrm>
              <a:off x="1279053" y="3179472"/>
              <a:ext cx="578643" cy="503653"/>
            </a:xfrm>
            <a:custGeom>
              <a:rect b="b" l="l" r="r" t="t"/>
              <a:pathLst>
                <a:path extrusionOk="0" fill="none" h="42306" w="48605">
                  <a:moveTo>
                    <a:pt x="1" y="1"/>
                  </a:moveTo>
                  <a:lnTo>
                    <a:pt x="48605" y="1"/>
                  </a:lnTo>
                  <a:lnTo>
                    <a:pt x="48605" y="42306"/>
                  </a:lnTo>
                  <a:lnTo>
                    <a:pt x="1" y="42306"/>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9"/>
            <p:cNvSpPr/>
            <p:nvPr/>
          </p:nvSpPr>
          <p:spPr>
            <a:xfrm>
              <a:off x="1321625" y="3226246"/>
              <a:ext cx="493260" cy="105443"/>
            </a:xfrm>
            <a:custGeom>
              <a:rect b="b" l="l" r="r" t="t"/>
              <a:pathLst>
                <a:path extrusionOk="0" h="8857" w="41433">
                  <a:moveTo>
                    <a:pt x="1" y="1"/>
                  </a:moveTo>
                  <a:lnTo>
                    <a:pt x="1" y="8857"/>
                  </a:lnTo>
                  <a:lnTo>
                    <a:pt x="41432" y="8857"/>
                  </a:lnTo>
                  <a:lnTo>
                    <a:pt x="41432"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9"/>
            <p:cNvSpPr/>
            <p:nvPr/>
          </p:nvSpPr>
          <p:spPr>
            <a:xfrm>
              <a:off x="1321625" y="3226246"/>
              <a:ext cx="493260" cy="105443"/>
            </a:xfrm>
            <a:custGeom>
              <a:rect b="b" l="l" r="r" t="t"/>
              <a:pathLst>
                <a:path extrusionOk="0" fill="none" h="8857" w="41433">
                  <a:moveTo>
                    <a:pt x="1" y="1"/>
                  </a:moveTo>
                  <a:lnTo>
                    <a:pt x="41432" y="1"/>
                  </a:lnTo>
                  <a:lnTo>
                    <a:pt x="41432" y="8857"/>
                  </a:lnTo>
                  <a:lnTo>
                    <a:pt x="1" y="885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9"/>
            <p:cNvSpPr/>
            <p:nvPr/>
          </p:nvSpPr>
          <p:spPr>
            <a:xfrm>
              <a:off x="1279053" y="3622474"/>
              <a:ext cx="112871" cy="92323"/>
            </a:xfrm>
            <a:custGeom>
              <a:rect b="b" l="l" r="r" t="t"/>
              <a:pathLst>
                <a:path extrusionOk="0" h="7755" w="9481">
                  <a:moveTo>
                    <a:pt x="1" y="1"/>
                  </a:moveTo>
                  <a:lnTo>
                    <a:pt x="1" y="7755"/>
                  </a:lnTo>
                  <a:lnTo>
                    <a:pt x="4616" y="7755"/>
                  </a:lnTo>
                  <a:lnTo>
                    <a:pt x="948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9"/>
            <p:cNvSpPr/>
            <p:nvPr/>
          </p:nvSpPr>
          <p:spPr>
            <a:xfrm>
              <a:off x="1321625" y="3378449"/>
              <a:ext cx="493260" cy="105443"/>
            </a:xfrm>
            <a:custGeom>
              <a:rect b="b" l="l" r="r" t="t"/>
              <a:pathLst>
                <a:path extrusionOk="0" h="8857" w="41433">
                  <a:moveTo>
                    <a:pt x="1" y="1"/>
                  </a:moveTo>
                  <a:lnTo>
                    <a:pt x="1" y="8857"/>
                  </a:lnTo>
                  <a:lnTo>
                    <a:pt x="41432" y="8857"/>
                  </a:lnTo>
                  <a:lnTo>
                    <a:pt x="41432"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9"/>
            <p:cNvSpPr/>
            <p:nvPr/>
          </p:nvSpPr>
          <p:spPr>
            <a:xfrm>
              <a:off x="1321625" y="3378449"/>
              <a:ext cx="493260" cy="105443"/>
            </a:xfrm>
            <a:custGeom>
              <a:rect b="b" l="l" r="r" t="t"/>
              <a:pathLst>
                <a:path extrusionOk="0" fill="none" h="8857" w="41433">
                  <a:moveTo>
                    <a:pt x="1" y="1"/>
                  </a:moveTo>
                  <a:lnTo>
                    <a:pt x="41432" y="1"/>
                  </a:lnTo>
                  <a:lnTo>
                    <a:pt x="41432" y="8857"/>
                  </a:lnTo>
                  <a:lnTo>
                    <a:pt x="1" y="885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9"/>
            <p:cNvSpPr/>
            <p:nvPr/>
          </p:nvSpPr>
          <p:spPr>
            <a:xfrm>
              <a:off x="1321625" y="3530653"/>
              <a:ext cx="493260" cy="105693"/>
            </a:xfrm>
            <a:custGeom>
              <a:rect b="b" l="l" r="r" t="t"/>
              <a:pathLst>
                <a:path extrusionOk="0" h="8878" w="41433">
                  <a:moveTo>
                    <a:pt x="1" y="1"/>
                  </a:moveTo>
                  <a:lnTo>
                    <a:pt x="1" y="8878"/>
                  </a:lnTo>
                  <a:lnTo>
                    <a:pt x="41432" y="8878"/>
                  </a:lnTo>
                  <a:lnTo>
                    <a:pt x="41432"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9"/>
            <p:cNvSpPr/>
            <p:nvPr/>
          </p:nvSpPr>
          <p:spPr>
            <a:xfrm>
              <a:off x="1321625" y="3530653"/>
              <a:ext cx="493260" cy="105693"/>
            </a:xfrm>
            <a:custGeom>
              <a:rect b="b" l="l" r="r" t="t"/>
              <a:pathLst>
                <a:path extrusionOk="0" fill="none" h="8878" w="41433">
                  <a:moveTo>
                    <a:pt x="1" y="1"/>
                  </a:moveTo>
                  <a:lnTo>
                    <a:pt x="41432" y="1"/>
                  </a:lnTo>
                  <a:lnTo>
                    <a:pt x="41432" y="8878"/>
                  </a:lnTo>
                  <a:lnTo>
                    <a:pt x="1" y="8878"/>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9"/>
            <p:cNvSpPr/>
            <p:nvPr/>
          </p:nvSpPr>
          <p:spPr>
            <a:xfrm>
              <a:off x="2004948" y="3070329"/>
              <a:ext cx="117074" cy="109157"/>
            </a:xfrm>
            <a:custGeom>
              <a:rect b="b" l="l" r="r" t="t"/>
              <a:pathLst>
                <a:path extrusionOk="0" h="9169" w="9834">
                  <a:moveTo>
                    <a:pt x="7276" y="2683"/>
                  </a:moveTo>
                  <a:lnTo>
                    <a:pt x="7442" y="2703"/>
                  </a:lnTo>
                  <a:lnTo>
                    <a:pt x="7588" y="2745"/>
                  </a:lnTo>
                  <a:lnTo>
                    <a:pt x="7734" y="2787"/>
                  </a:lnTo>
                  <a:lnTo>
                    <a:pt x="7858" y="2870"/>
                  </a:lnTo>
                  <a:lnTo>
                    <a:pt x="7983" y="2932"/>
                  </a:lnTo>
                  <a:lnTo>
                    <a:pt x="8108" y="3036"/>
                  </a:lnTo>
                  <a:lnTo>
                    <a:pt x="8212" y="3119"/>
                  </a:lnTo>
                  <a:lnTo>
                    <a:pt x="8316" y="3244"/>
                  </a:lnTo>
                  <a:lnTo>
                    <a:pt x="8399" y="3348"/>
                  </a:lnTo>
                  <a:lnTo>
                    <a:pt x="8482" y="3493"/>
                  </a:lnTo>
                  <a:lnTo>
                    <a:pt x="8544" y="3618"/>
                  </a:lnTo>
                  <a:lnTo>
                    <a:pt x="8607" y="3764"/>
                  </a:lnTo>
                  <a:lnTo>
                    <a:pt x="8648" y="3909"/>
                  </a:lnTo>
                  <a:lnTo>
                    <a:pt x="8669" y="4055"/>
                  </a:lnTo>
                  <a:lnTo>
                    <a:pt x="8669" y="4221"/>
                  </a:lnTo>
                  <a:lnTo>
                    <a:pt x="8669" y="4803"/>
                  </a:lnTo>
                  <a:lnTo>
                    <a:pt x="8669" y="4969"/>
                  </a:lnTo>
                  <a:lnTo>
                    <a:pt x="8648" y="5115"/>
                  </a:lnTo>
                  <a:lnTo>
                    <a:pt x="8607" y="5281"/>
                  </a:lnTo>
                  <a:lnTo>
                    <a:pt x="8544" y="5406"/>
                  </a:lnTo>
                  <a:lnTo>
                    <a:pt x="8482" y="5552"/>
                  </a:lnTo>
                  <a:lnTo>
                    <a:pt x="8399" y="5676"/>
                  </a:lnTo>
                  <a:lnTo>
                    <a:pt x="8316" y="5801"/>
                  </a:lnTo>
                  <a:lnTo>
                    <a:pt x="8212" y="5905"/>
                  </a:lnTo>
                  <a:lnTo>
                    <a:pt x="8108" y="6009"/>
                  </a:lnTo>
                  <a:lnTo>
                    <a:pt x="7983" y="6092"/>
                  </a:lnTo>
                  <a:lnTo>
                    <a:pt x="7858" y="6175"/>
                  </a:lnTo>
                  <a:lnTo>
                    <a:pt x="7734" y="6238"/>
                  </a:lnTo>
                  <a:lnTo>
                    <a:pt x="7588" y="6300"/>
                  </a:lnTo>
                  <a:lnTo>
                    <a:pt x="7442" y="6321"/>
                  </a:lnTo>
                  <a:lnTo>
                    <a:pt x="7276" y="6362"/>
                  </a:lnTo>
                  <a:lnTo>
                    <a:pt x="7131" y="6362"/>
                  </a:lnTo>
                  <a:lnTo>
                    <a:pt x="6964" y="6341"/>
                  </a:lnTo>
                  <a:lnTo>
                    <a:pt x="6798" y="6321"/>
                  </a:lnTo>
                  <a:lnTo>
                    <a:pt x="6798" y="2703"/>
                  </a:lnTo>
                  <a:lnTo>
                    <a:pt x="6964" y="2683"/>
                  </a:lnTo>
                  <a:close/>
                  <a:moveTo>
                    <a:pt x="728" y="1"/>
                  </a:moveTo>
                  <a:lnTo>
                    <a:pt x="561" y="63"/>
                  </a:lnTo>
                  <a:lnTo>
                    <a:pt x="395" y="146"/>
                  </a:lnTo>
                  <a:lnTo>
                    <a:pt x="270" y="271"/>
                  </a:lnTo>
                  <a:lnTo>
                    <a:pt x="146" y="396"/>
                  </a:lnTo>
                  <a:lnTo>
                    <a:pt x="62" y="562"/>
                  </a:lnTo>
                  <a:lnTo>
                    <a:pt x="21" y="729"/>
                  </a:lnTo>
                  <a:lnTo>
                    <a:pt x="0" y="916"/>
                  </a:lnTo>
                  <a:lnTo>
                    <a:pt x="0" y="9169"/>
                  </a:lnTo>
                  <a:lnTo>
                    <a:pt x="6798" y="9169"/>
                  </a:lnTo>
                  <a:lnTo>
                    <a:pt x="6798" y="7506"/>
                  </a:lnTo>
                  <a:lnTo>
                    <a:pt x="7131" y="7526"/>
                  </a:lnTo>
                  <a:lnTo>
                    <a:pt x="7401" y="7526"/>
                  </a:lnTo>
                  <a:lnTo>
                    <a:pt x="7671" y="7485"/>
                  </a:lnTo>
                  <a:lnTo>
                    <a:pt x="7921" y="7423"/>
                  </a:lnTo>
                  <a:lnTo>
                    <a:pt x="8170" y="7319"/>
                  </a:lnTo>
                  <a:lnTo>
                    <a:pt x="8420" y="7215"/>
                  </a:lnTo>
                  <a:lnTo>
                    <a:pt x="8627" y="7069"/>
                  </a:lnTo>
                  <a:lnTo>
                    <a:pt x="8835" y="6924"/>
                  </a:lnTo>
                  <a:lnTo>
                    <a:pt x="9043" y="6736"/>
                  </a:lnTo>
                  <a:lnTo>
                    <a:pt x="9210" y="6549"/>
                  </a:lnTo>
                  <a:lnTo>
                    <a:pt x="9376" y="6341"/>
                  </a:lnTo>
                  <a:lnTo>
                    <a:pt x="9501" y="6113"/>
                  </a:lnTo>
                  <a:lnTo>
                    <a:pt x="9625" y="5884"/>
                  </a:lnTo>
                  <a:lnTo>
                    <a:pt x="9708" y="5635"/>
                  </a:lnTo>
                  <a:lnTo>
                    <a:pt x="9771" y="5364"/>
                  </a:lnTo>
                  <a:lnTo>
                    <a:pt x="9812" y="5094"/>
                  </a:lnTo>
                  <a:lnTo>
                    <a:pt x="9833" y="4824"/>
                  </a:lnTo>
                  <a:lnTo>
                    <a:pt x="9833" y="4242"/>
                  </a:lnTo>
                  <a:lnTo>
                    <a:pt x="9812" y="3972"/>
                  </a:lnTo>
                  <a:lnTo>
                    <a:pt x="9771" y="3701"/>
                  </a:lnTo>
                  <a:lnTo>
                    <a:pt x="9708" y="3431"/>
                  </a:lnTo>
                  <a:lnTo>
                    <a:pt x="9625" y="3182"/>
                  </a:lnTo>
                  <a:lnTo>
                    <a:pt x="9501" y="2953"/>
                  </a:lnTo>
                  <a:lnTo>
                    <a:pt x="9376" y="2724"/>
                  </a:lnTo>
                  <a:lnTo>
                    <a:pt x="9230" y="2516"/>
                  </a:lnTo>
                  <a:lnTo>
                    <a:pt x="9043" y="2329"/>
                  </a:lnTo>
                  <a:lnTo>
                    <a:pt x="8856" y="2142"/>
                  </a:lnTo>
                  <a:lnTo>
                    <a:pt x="8648" y="1997"/>
                  </a:lnTo>
                  <a:lnTo>
                    <a:pt x="8420" y="1851"/>
                  </a:lnTo>
                  <a:lnTo>
                    <a:pt x="8191" y="1726"/>
                  </a:lnTo>
                  <a:lnTo>
                    <a:pt x="7941" y="1643"/>
                  </a:lnTo>
                  <a:lnTo>
                    <a:pt x="7671" y="1581"/>
                  </a:lnTo>
                  <a:lnTo>
                    <a:pt x="7401" y="1539"/>
                  </a:lnTo>
                  <a:lnTo>
                    <a:pt x="7131" y="1519"/>
                  </a:lnTo>
                  <a:lnTo>
                    <a:pt x="6798" y="1539"/>
                  </a:lnTo>
                  <a:lnTo>
                    <a:pt x="6798" y="916"/>
                  </a:lnTo>
                  <a:lnTo>
                    <a:pt x="6777" y="729"/>
                  </a:lnTo>
                  <a:lnTo>
                    <a:pt x="6715" y="562"/>
                  </a:lnTo>
                  <a:lnTo>
                    <a:pt x="6632" y="396"/>
                  </a:lnTo>
                  <a:lnTo>
                    <a:pt x="6528" y="271"/>
                  </a:lnTo>
                  <a:lnTo>
                    <a:pt x="6382" y="146"/>
                  </a:lnTo>
                  <a:lnTo>
                    <a:pt x="6237" y="63"/>
                  </a:lnTo>
                  <a:lnTo>
                    <a:pt x="6050"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9"/>
            <p:cNvSpPr/>
            <p:nvPr/>
          </p:nvSpPr>
          <p:spPr>
            <a:xfrm>
              <a:off x="2063604" y="2447659"/>
              <a:ext cx="586059" cy="438318"/>
            </a:xfrm>
            <a:custGeom>
              <a:rect b="b" l="l" r="r" t="t"/>
              <a:pathLst>
                <a:path extrusionOk="0" h="36818" w="49228">
                  <a:moveTo>
                    <a:pt x="0" y="1"/>
                  </a:moveTo>
                  <a:lnTo>
                    <a:pt x="0" y="36817"/>
                  </a:lnTo>
                  <a:lnTo>
                    <a:pt x="49228" y="36817"/>
                  </a:lnTo>
                  <a:lnTo>
                    <a:pt x="49228"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9"/>
            <p:cNvSpPr/>
            <p:nvPr/>
          </p:nvSpPr>
          <p:spPr>
            <a:xfrm>
              <a:off x="2063604" y="2447659"/>
              <a:ext cx="586059" cy="438318"/>
            </a:xfrm>
            <a:custGeom>
              <a:rect b="b" l="l" r="r" t="t"/>
              <a:pathLst>
                <a:path extrusionOk="0" fill="none" h="36818" w="49228">
                  <a:moveTo>
                    <a:pt x="49228" y="1"/>
                  </a:moveTo>
                  <a:lnTo>
                    <a:pt x="49228" y="36817"/>
                  </a:lnTo>
                  <a:lnTo>
                    <a:pt x="0" y="36817"/>
                  </a:lnTo>
                  <a:lnTo>
                    <a:pt x="0" y="1"/>
                  </a:lnTo>
                  <a:lnTo>
                    <a:pt x="4922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9"/>
            <p:cNvSpPr/>
            <p:nvPr/>
          </p:nvSpPr>
          <p:spPr>
            <a:xfrm>
              <a:off x="2070283" y="2447659"/>
              <a:ext cx="586059" cy="460593"/>
            </a:xfrm>
            <a:custGeom>
              <a:rect b="b" l="l" r="r" t="t"/>
              <a:pathLst>
                <a:path extrusionOk="0" h="38689" w="49228">
                  <a:moveTo>
                    <a:pt x="0" y="1"/>
                  </a:moveTo>
                  <a:lnTo>
                    <a:pt x="0" y="38688"/>
                  </a:lnTo>
                  <a:lnTo>
                    <a:pt x="49228" y="38688"/>
                  </a:lnTo>
                  <a:lnTo>
                    <a:pt x="49228"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9"/>
            <p:cNvSpPr/>
            <p:nvPr/>
          </p:nvSpPr>
          <p:spPr>
            <a:xfrm>
              <a:off x="2070283" y="2447659"/>
              <a:ext cx="586059" cy="460593"/>
            </a:xfrm>
            <a:custGeom>
              <a:rect b="b" l="l" r="r" t="t"/>
              <a:pathLst>
                <a:path extrusionOk="0" fill="none" h="38689" w="49228">
                  <a:moveTo>
                    <a:pt x="49228" y="1"/>
                  </a:moveTo>
                  <a:lnTo>
                    <a:pt x="49228" y="38688"/>
                  </a:lnTo>
                  <a:lnTo>
                    <a:pt x="0" y="38688"/>
                  </a:lnTo>
                  <a:lnTo>
                    <a:pt x="0" y="1"/>
                  </a:lnTo>
                  <a:lnTo>
                    <a:pt x="4922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9"/>
            <p:cNvSpPr/>
            <p:nvPr/>
          </p:nvSpPr>
          <p:spPr>
            <a:xfrm>
              <a:off x="2108641" y="2486267"/>
              <a:ext cx="509094" cy="383377"/>
            </a:xfrm>
            <a:custGeom>
              <a:rect b="b" l="l" r="r" t="t"/>
              <a:pathLst>
                <a:path extrusionOk="0" h="32203" w="42763">
                  <a:moveTo>
                    <a:pt x="2412" y="1"/>
                  </a:moveTo>
                  <a:lnTo>
                    <a:pt x="2163" y="21"/>
                  </a:lnTo>
                  <a:lnTo>
                    <a:pt x="1934" y="63"/>
                  </a:lnTo>
                  <a:lnTo>
                    <a:pt x="1705" y="105"/>
                  </a:lnTo>
                  <a:lnTo>
                    <a:pt x="1477" y="188"/>
                  </a:lnTo>
                  <a:lnTo>
                    <a:pt x="1269" y="292"/>
                  </a:lnTo>
                  <a:lnTo>
                    <a:pt x="1061" y="416"/>
                  </a:lnTo>
                  <a:lnTo>
                    <a:pt x="894" y="562"/>
                  </a:lnTo>
                  <a:lnTo>
                    <a:pt x="707" y="707"/>
                  </a:lnTo>
                  <a:lnTo>
                    <a:pt x="562" y="874"/>
                  </a:lnTo>
                  <a:lnTo>
                    <a:pt x="416" y="1061"/>
                  </a:lnTo>
                  <a:lnTo>
                    <a:pt x="292" y="1269"/>
                  </a:lnTo>
                  <a:lnTo>
                    <a:pt x="208" y="1477"/>
                  </a:lnTo>
                  <a:lnTo>
                    <a:pt x="125" y="1685"/>
                  </a:lnTo>
                  <a:lnTo>
                    <a:pt x="63" y="1934"/>
                  </a:lnTo>
                  <a:lnTo>
                    <a:pt x="21" y="2163"/>
                  </a:lnTo>
                  <a:lnTo>
                    <a:pt x="1" y="2412"/>
                  </a:lnTo>
                  <a:lnTo>
                    <a:pt x="1" y="29812"/>
                  </a:lnTo>
                  <a:lnTo>
                    <a:pt x="21" y="30061"/>
                  </a:lnTo>
                  <a:lnTo>
                    <a:pt x="63" y="30290"/>
                  </a:lnTo>
                  <a:lnTo>
                    <a:pt x="125" y="30518"/>
                  </a:lnTo>
                  <a:lnTo>
                    <a:pt x="208" y="30747"/>
                  </a:lnTo>
                  <a:lnTo>
                    <a:pt x="292" y="30955"/>
                  </a:lnTo>
                  <a:lnTo>
                    <a:pt x="416" y="31142"/>
                  </a:lnTo>
                  <a:lnTo>
                    <a:pt x="562" y="31329"/>
                  </a:lnTo>
                  <a:lnTo>
                    <a:pt x="707" y="31516"/>
                  </a:lnTo>
                  <a:lnTo>
                    <a:pt x="894" y="31662"/>
                  </a:lnTo>
                  <a:lnTo>
                    <a:pt x="1061" y="31807"/>
                  </a:lnTo>
                  <a:lnTo>
                    <a:pt x="1269" y="31911"/>
                  </a:lnTo>
                  <a:lnTo>
                    <a:pt x="1477" y="32015"/>
                  </a:lnTo>
                  <a:lnTo>
                    <a:pt x="1705" y="32098"/>
                  </a:lnTo>
                  <a:lnTo>
                    <a:pt x="1934" y="32161"/>
                  </a:lnTo>
                  <a:lnTo>
                    <a:pt x="2163" y="32202"/>
                  </a:lnTo>
                  <a:lnTo>
                    <a:pt x="40601" y="32202"/>
                  </a:lnTo>
                  <a:lnTo>
                    <a:pt x="40850" y="32161"/>
                  </a:lnTo>
                  <a:lnTo>
                    <a:pt x="41079" y="32098"/>
                  </a:lnTo>
                  <a:lnTo>
                    <a:pt x="41287" y="32015"/>
                  </a:lnTo>
                  <a:lnTo>
                    <a:pt x="41516" y="31911"/>
                  </a:lnTo>
                  <a:lnTo>
                    <a:pt x="41703" y="31807"/>
                  </a:lnTo>
                  <a:lnTo>
                    <a:pt x="41890" y="31662"/>
                  </a:lnTo>
                  <a:lnTo>
                    <a:pt x="42056" y="31516"/>
                  </a:lnTo>
                  <a:lnTo>
                    <a:pt x="42222" y="31329"/>
                  </a:lnTo>
                  <a:lnTo>
                    <a:pt x="42347" y="31142"/>
                  </a:lnTo>
                  <a:lnTo>
                    <a:pt x="42472" y="30955"/>
                  </a:lnTo>
                  <a:lnTo>
                    <a:pt x="42576" y="30747"/>
                  </a:lnTo>
                  <a:lnTo>
                    <a:pt x="42659" y="30518"/>
                  </a:lnTo>
                  <a:lnTo>
                    <a:pt x="42721" y="30290"/>
                  </a:lnTo>
                  <a:lnTo>
                    <a:pt x="42763" y="30061"/>
                  </a:lnTo>
                  <a:lnTo>
                    <a:pt x="42763" y="29812"/>
                  </a:lnTo>
                  <a:lnTo>
                    <a:pt x="42763" y="2412"/>
                  </a:lnTo>
                  <a:lnTo>
                    <a:pt x="42763" y="2163"/>
                  </a:lnTo>
                  <a:lnTo>
                    <a:pt x="42721" y="1934"/>
                  </a:lnTo>
                  <a:lnTo>
                    <a:pt x="42659" y="1685"/>
                  </a:lnTo>
                  <a:lnTo>
                    <a:pt x="42576" y="1477"/>
                  </a:lnTo>
                  <a:lnTo>
                    <a:pt x="42472" y="1269"/>
                  </a:lnTo>
                  <a:lnTo>
                    <a:pt x="42347" y="1061"/>
                  </a:lnTo>
                  <a:lnTo>
                    <a:pt x="42222" y="874"/>
                  </a:lnTo>
                  <a:lnTo>
                    <a:pt x="42056" y="707"/>
                  </a:lnTo>
                  <a:lnTo>
                    <a:pt x="41890" y="562"/>
                  </a:lnTo>
                  <a:lnTo>
                    <a:pt x="41703" y="416"/>
                  </a:lnTo>
                  <a:lnTo>
                    <a:pt x="41516" y="292"/>
                  </a:lnTo>
                  <a:lnTo>
                    <a:pt x="41287" y="188"/>
                  </a:lnTo>
                  <a:lnTo>
                    <a:pt x="41079" y="105"/>
                  </a:lnTo>
                  <a:lnTo>
                    <a:pt x="40850" y="63"/>
                  </a:lnTo>
                  <a:lnTo>
                    <a:pt x="40601" y="21"/>
                  </a:lnTo>
                  <a:lnTo>
                    <a:pt x="40351"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9"/>
            <p:cNvSpPr/>
            <p:nvPr/>
          </p:nvSpPr>
          <p:spPr>
            <a:xfrm>
              <a:off x="2108641" y="2486267"/>
              <a:ext cx="509094" cy="383377"/>
            </a:xfrm>
            <a:custGeom>
              <a:rect b="b" l="l" r="r" t="t"/>
              <a:pathLst>
                <a:path extrusionOk="0" fill="none" h="32203" w="42763">
                  <a:moveTo>
                    <a:pt x="40351" y="32202"/>
                  </a:moveTo>
                  <a:lnTo>
                    <a:pt x="2412" y="32202"/>
                  </a:lnTo>
                  <a:lnTo>
                    <a:pt x="2412" y="32202"/>
                  </a:lnTo>
                  <a:lnTo>
                    <a:pt x="2163" y="32202"/>
                  </a:lnTo>
                  <a:lnTo>
                    <a:pt x="1934" y="32161"/>
                  </a:lnTo>
                  <a:lnTo>
                    <a:pt x="1705" y="32098"/>
                  </a:lnTo>
                  <a:lnTo>
                    <a:pt x="1477" y="32015"/>
                  </a:lnTo>
                  <a:lnTo>
                    <a:pt x="1269" y="31911"/>
                  </a:lnTo>
                  <a:lnTo>
                    <a:pt x="1061" y="31807"/>
                  </a:lnTo>
                  <a:lnTo>
                    <a:pt x="894" y="31662"/>
                  </a:lnTo>
                  <a:lnTo>
                    <a:pt x="707" y="31516"/>
                  </a:lnTo>
                  <a:lnTo>
                    <a:pt x="562" y="31329"/>
                  </a:lnTo>
                  <a:lnTo>
                    <a:pt x="416" y="31142"/>
                  </a:lnTo>
                  <a:lnTo>
                    <a:pt x="292" y="30955"/>
                  </a:lnTo>
                  <a:lnTo>
                    <a:pt x="208" y="30747"/>
                  </a:lnTo>
                  <a:lnTo>
                    <a:pt x="125" y="30518"/>
                  </a:lnTo>
                  <a:lnTo>
                    <a:pt x="63" y="30290"/>
                  </a:lnTo>
                  <a:lnTo>
                    <a:pt x="21" y="30061"/>
                  </a:lnTo>
                  <a:lnTo>
                    <a:pt x="1" y="29812"/>
                  </a:lnTo>
                  <a:lnTo>
                    <a:pt x="1" y="2412"/>
                  </a:lnTo>
                  <a:lnTo>
                    <a:pt x="1" y="2412"/>
                  </a:lnTo>
                  <a:lnTo>
                    <a:pt x="21" y="2163"/>
                  </a:lnTo>
                  <a:lnTo>
                    <a:pt x="63" y="1934"/>
                  </a:lnTo>
                  <a:lnTo>
                    <a:pt x="125" y="1685"/>
                  </a:lnTo>
                  <a:lnTo>
                    <a:pt x="208" y="1477"/>
                  </a:lnTo>
                  <a:lnTo>
                    <a:pt x="292" y="1269"/>
                  </a:lnTo>
                  <a:lnTo>
                    <a:pt x="416" y="1061"/>
                  </a:lnTo>
                  <a:lnTo>
                    <a:pt x="562" y="874"/>
                  </a:lnTo>
                  <a:lnTo>
                    <a:pt x="707" y="707"/>
                  </a:lnTo>
                  <a:lnTo>
                    <a:pt x="894" y="562"/>
                  </a:lnTo>
                  <a:lnTo>
                    <a:pt x="1061" y="416"/>
                  </a:lnTo>
                  <a:lnTo>
                    <a:pt x="1269" y="292"/>
                  </a:lnTo>
                  <a:lnTo>
                    <a:pt x="1477" y="188"/>
                  </a:lnTo>
                  <a:lnTo>
                    <a:pt x="1705" y="105"/>
                  </a:lnTo>
                  <a:lnTo>
                    <a:pt x="1934" y="63"/>
                  </a:lnTo>
                  <a:lnTo>
                    <a:pt x="2163" y="21"/>
                  </a:lnTo>
                  <a:lnTo>
                    <a:pt x="2412" y="1"/>
                  </a:lnTo>
                  <a:lnTo>
                    <a:pt x="40351" y="1"/>
                  </a:lnTo>
                  <a:lnTo>
                    <a:pt x="40351" y="1"/>
                  </a:lnTo>
                  <a:lnTo>
                    <a:pt x="40601" y="21"/>
                  </a:lnTo>
                  <a:lnTo>
                    <a:pt x="40850" y="63"/>
                  </a:lnTo>
                  <a:lnTo>
                    <a:pt x="41079" y="105"/>
                  </a:lnTo>
                  <a:lnTo>
                    <a:pt x="41287" y="188"/>
                  </a:lnTo>
                  <a:lnTo>
                    <a:pt x="41516" y="292"/>
                  </a:lnTo>
                  <a:lnTo>
                    <a:pt x="41703" y="416"/>
                  </a:lnTo>
                  <a:lnTo>
                    <a:pt x="41890" y="562"/>
                  </a:lnTo>
                  <a:lnTo>
                    <a:pt x="42056" y="707"/>
                  </a:lnTo>
                  <a:lnTo>
                    <a:pt x="42222" y="874"/>
                  </a:lnTo>
                  <a:lnTo>
                    <a:pt x="42347" y="1061"/>
                  </a:lnTo>
                  <a:lnTo>
                    <a:pt x="42472" y="1269"/>
                  </a:lnTo>
                  <a:lnTo>
                    <a:pt x="42576" y="1477"/>
                  </a:lnTo>
                  <a:lnTo>
                    <a:pt x="42659" y="1685"/>
                  </a:lnTo>
                  <a:lnTo>
                    <a:pt x="42721" y="1934"/>
                  </a:lnTo>
                  <a:lnTo>
                    <a:pt x="42763" y="2163"/>
                  </a:lnTo>
                  <a:lnTo>
                    <a:pt x="42763" y="2412"/>
                  </a:lnTo>
                  <a:lnTo>
                    <a:pt x="42763" y="29812"/>
                  </a:lnTo>
                  <a:lnTo>
                    <a:pt x="42763" y="29812"/>
                  </a:lnTo>
                  <a:lnTo>
                    <a:pt x="42763" y="30061"/>
                  </a:lnTo>
                  <a:lnTo>
                    <a:pt x="42721" y="30290"/>
                  </a:lnTo>
                  <a:lnTo>
                    <a:pt x="42659" y="30518"/>
                  </a:lnTo>
                  <a:lnTo>
                    <a:pt x="42576" y="30747"/>
                  </a:lnTo>
                  <a:lnTo>
                    <a:pt x="42472" y="30955"/>
                  </a:lnTo>
                  <a:lnTo>
                    <a:pt x="42347" y="31142"/>
                  </a:lnTo>
                  <a:lnTo>
                    <a:pt x="42222" y="31329"/>
                  </a:lnTo>
                  <a:lnTo>
                    <a:pt x="42056" y="31516"/>
                  </a:lnTo>
                  <a:lnTo>
                    <a:pt x="41890" y="31662"/>
                  </a:lnTo>
                  <a:lnTo>
                    <a:pt x="41703" y="31807"/>
                  </a:lnTo>
                  <a:lnTo>
                    <a:pt x="41516" y="31911"/>
                  </a:lnTo>
                  <a:lnTo>
                    <a:pt x="41287" y="32015"/>
                  </a:lnTo>
                  <a:lnTo>
                    <a:pt x="41079" y="32098"/>
                  </a:lnTo>
                  <a:lnTo>
                    <a:pt x="40850" y="32161"/>
                  </a:lnTo>
                  <a:lnTo>
                    <a:pt x="40601" y="32202"/>
                  </a:lnTo>
                  <a:lnTo>
                    <a:pt x="40351" y="3220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9"/>
            <p:cNvSpPr/>
            <p:nvPr/>
          </p:nvSpPr>
          <p:spPr>
            <a:xfrm>
              <a:off x="2108641" y="2486267"/>
              <a:ext cx="509094" cy="376698"/>
            </a:xfrm>
            <a:custGeom>
              <a:rect b="b" l="l" r="r" t="t"/>
              <a:pathLst>
                <a:path extrusionOk="0" h="31642" w="42763">
                  <a:moveTo>
                    <a:pt x="2412" y="1"/>
                  </a:moveTo>
                  <a:lnTo>
                    <a:pt x="2163" y="21"/>
                  </a:lnTo>
                  <a:lnTo>
                    <a:pt x="1934" y="63"/>
                  </a:lnTo>
                  <a:lnTo>
                    <a:pt x="1705" y="105"/>
                  </a:lnTo>
                  <a:lnTo>
                    <a:pt x="1477" y="188"/>
                  </a:lnTo>
                  <a:lnTo>
                    <a:pt x="1269" y="292"/>
                  </a:lnTo>
                  <a:lnTo>
                    <a:pt x="1061" y="416"/>
                  </a:lnTo>
                  <a:lnTo>
                    <a:pt x="894" y="562"/>
                  </a:lnTo>
                  <a:lnTo>
                    <a:pt x="707" y="707"/>
                  </a:lnTo>
                  <a:lnTo>
                    <a:pt x="562" y="874"/>
                  </a:lnTo>
                  <a:lnTo>
                    <a:pt x="416" y="1061"/>
                  </a:lnTo>
                  <a:lnTo>
                    <a:pt x="292" y="1269"/>
                  </a:lnTo>
                  <a:lnTo>
                    <a:pt x="208" y="1477"/>
                  </a:lnTo>
                  <a:lnTo>
                    <a:pt x="125" y="1685"/>
                  </a:lnTo>
                  <a:lnTo>
                    <a:pt x="63" y="1934"/>
                  </a:lnTo>
                  <a:lnTo>
                    <a:pt x="21" y="2163"/>
                  </a:lnTo>
                  <a:lnTo>
                    <a:pt x="1" y="2412"/>
                  </a:lnTo>
                  <a:lnTo>
                    <a:pt x="1" y="29250"/>
                  </a:lnTo>
                  <a:lnTo>
                    <a:pt x="21" y="29500"/>
                  </a:lnTo>
                  <a:lnTo>
                    <a:pt x="63" y="29728"/>
                  </a:lnTo>
                  <a:lnTo>
                    <a:pt x="125" y="29957"/>
                  </a:lnTo>
                  <a:lnTo>
                    <a:pt x="208" y="30186"/>
                  </a:lnTo>
                  <a:lnTo>
                    <a:pt x="292" y="30394"/>
                  </a:lnTo>
                  <a:lnTo>
                    <a:pt x="416" y="30581"/>
                  </a:lnTo>
                  <a:lnTo>
                    <a:pt x="562" y="30768"/>
                  </a:lnTo>
                  <a:lnTo>
                    <a:pt x="707" y="30955"/>
                  </a:lnTo>
                  <a:lnTo>
                    <a:pt x="894" y="31101"/>
                  </a:lnTo>
                  <a:lnTo>
                    <a:pt x="1061" y="31246"/>
                  </a:lnTo>
                  <a:lnTo>
                    <a:pt x="1269" y="31350"/>
                  </a:lnTo>
                  <a:lnTo>
                    <a:pt x="1477" y="31454"/>
                  </a:lnTo>
                  <a:lnTo>
                    <a:pt x="1705" y="31537"/>
                  </a:lnTo>
                  <a:lnTo>
                    <a:pt x="1934" y="31599"/>
                  </a:lnTo>
                  <a:lnTo>
                    <a:pt x="2163" y="31641"/>
                  </a:lnTo>
                  <a:lnTo>
                    <a:pt x="40601" y="31641"/>
                  </a:lnTo>
                  <a:lnTo>
                    <a:pt x="40850" y="31599"/>
                  </a:lnTo>
                  <a:lnTo>
                    <a:pt x="41079" y="31537"/>
                  </a:lnTo>
                  <a:lnTo>
                    <a:pt x="41287" y="31454"/>
                  </a:lnTo>
                  <a:lnTo>
                    <a:pt x="41516" y="31350"/>
                  </a:lnTo>
                  <a:lnTo>
                    <a:pt x="41703" y="31246"/>
                  </a:lnTo>
                  <a:lnTo>
                    <a:pt x="41890" y="31101"/>
                  </a:lnTo>
                  <a:lnTo>
                    <a:pt x="42056" y="30955"/>
                  </a:lnTo>
                  <a:lnTo>
                    <a:pt x="42222" y="30768"/>
                  </a:lnTo>
                  <a:lnTo>
                    <a:pt x="42347" y="30581"/>
                  </a:lnTo>
                  <a:lnTo>
                    <a:pt x="42472" y="30394"/>
                  </a:lnTo>
                  <a:lnTo>
                    <a:pt x="42576" y="30186"/>
                  </a:lnTo>
                  <a:lnTo>
                    <a:pt x="42659" y="29957"/>
                  </a:lnTo>
                  <a:lnTo>
                    <a:pt x="42721" y="29728"/>
                  </a:lnTo>
                  <a:lnTo>
                    <a:pt x="42763" y="29500"/>
                  </a:lnTo>
                  <a:lnTo>
                    <a:pt x="42763" y="29250"/>
                  </a:lnTo>
                  <a:lnTo>
                    <a:pt x="42763" y="2412"/>
                  </a:lnTo>
                  <a:lnTo>
                    <a:pt x="42763" y="2163"/>
                  </a:lnTo>
                  <a:lnTo>
                    <a:pt x="42721" y="1934"/>
                  </a:lnTo>
                  <a:lnTo>
                    <a:pt x="42659" y="1685"/>
                  </a:lnTo>
                  <a:lnTo>
                    <a:pt x="42576" y="1477"/>
                  </a:lnTo>
                  <a:lnTo>
                    <a:pt x="42472" y="1269"/>
                  </a:lnTo>
                  <a:lnTo>
                    <a:pt x="42347" y="1061"/>
                  </a:lnTo>
                  <a:lnTo>
                    <a:pt x="42222" y="874"/>
                  </a:lnTo>
                  <a:lnTo>
                    <a:pt x="42056" y="707"/>
                  </a:lnTo>
                  <a:lnTo>
                    <a:pt x="41890" y="562"/>
                  </a:lnTo>
                  <a:lnTo>
                    <a:pt x="41703" y="416"/>
                  </a:lnTo>
                  <a:lnTo>
                    <a:pt x="41516" y="292"/>
                  </a:lnTo>
                  <a:lnTo>
                    <a:pt x="41287" y="188"/>
                  </a:lnTo>
                  <a:lnTo>
                    <a:pt x="41079" y="105"/>
                  </a:lnTo>
                  <a:lnTo>
                    <a:pt x="40850" y="63"/>
                  </a:lnTo>
                  <a:lnTo>
                    <a:pt x="40601" y="21"/>
                  </a:lnTo>
                  <a:lnTo>
                    <a:pt x="403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9"/>
            <p:cNvSpPr/>
            <p:nvPr/>
          </p:nvSpPr>
          <p:spPr>
            <a:xfrm>
              <a:off x="2108641" y="2486267"/>
              <a:ext cx="509094" cy="376698"/>
            </a:xfrm>
            <a:custGeom>
              <a:rect b="b" l="l" r="r" t="t"/>
              <a:pathLst>
                <a:path extrusionOk="0" fill="none" h="31642" w="42763">
                  <a:moveTo>
                    <a:pt x="40351" y="31641"/>
                  </a:moveTo>
                  <a:lnTo>
                    <a:pt x="2412" y="31641"/>
                  </a:lnTo>
                  <a:lnTo>
                    <a:pt x="2412" y="31641"/>
                  </a:lnTo>
                  <a:lnTo>
                    <a:pt x="2163" y="31641"/>
                  </a:lnTo>
                  <a:lnTo>
                    <a:pt x="1934" y="31599"/>
                  </a:lnTo>
                  <a:lnTo>
                    <a:pt x="1705" y="31537"/>
                  </a:lnTo>
                  <a:lnTo>
                    <a:pt x="1477" y="31454"/>
                  </a:lnTo>
                  <a:lnTo>
                    <a:pt x="1269" y="31350"/>
                  </a:lnTo>
                  <a:lnTo>
                    <a:pt x="1061" y="31246"/>
                  </a:lnTo>
                  <a:lnTo>
                    <a:pt x="894" y="31101"/>
                  </a:lnTo>
                  <a:lnTo>
                    <a:pt x="707" y="30955"/>
                  </a:lnTo>
                  <a:lnTo>
                    <a:pt x="562" y="30768"/>
                  </a:lnTo>
                  <a:lnTo>
                    <a:pt x="416" y="30581"/>
                  </a:lnTo>
                  <a:lnTo>
                    <a:pt x="292" y="30394"/>
                  </a:lnTo>
                  <a:lnTo>
                    <a:pt x="208" y="30186"/>
                  </a:lnTo>
                  <a:lnTo>
                    <a:pt x="125" y="29957"/>
                  </a:lnTo>
                  <a:lnTo>
                    <a:pt x="63" y="29728"/>
                  </a:lnTo>
                  <a:lnTo>
                    <a:pt x="21" y="29500"/>
                  </a:lnTo>
                  <a:lnTo>
                    <a:pt x="1" y="29250"/>
                  </a:lnTo>
                  <a:lnTo>
                    <a:pt x="1" y="2412"/>
                  </a:lnTo>
                  <a:lnTo>
                    <a:pt x="1" y="2412"/>
                  </a:lnTo>
                  <a:lnTo>
                    <a:pt x="21" y="2163"/>
                  </a:lnTo>
                  <a:lnTo>
                    <a:pt x="63" y="1934"/>
                  </a:lnTo>
                  <a:lnTo>
                    <a:pt x="125" y="1685"/>
                  </a:lnTo>
                  <a:lnTo>
                    <a:pt x="208" y="1477"/>
                  </a:lnTo>
                  <a:lnTo>
                    <a:pt x="292" y="1269"/>
                  </a:lnTo>
                  <a:lnTo>
                    <a:pt x="416" y="1061"/>
                  </a:lnTo>
                  <a:lnTo>
                    <a:pt x="562" y="874"/>
                  </a:lnTo>
                  <a:lnTo>
                    <a:pt x="707" y="707"/>
                  </a:lnTo>
                  <a:lnTo>
                    <a:pt x="894" y="562"/>
                  </a:lnTo>
                  <a:lnTo>
                    <a:pt x="1061" y="416"/>
                  </a:lnTo>
                  <a:lnTo>
                    <a:pt x="1269" y="292"/>
                  </a:lnTo>
                  <a:lnTo>
                    <a:pt x="1477" y="188"/>
                  </a:lnTo>
                  <a:lnTo>
                    <a:pt x="1705" y="105"/>
                  </a:lnTo>
                  <a:lnTo>
                    <a:pt x="1934" y="63"/>
                  </a:lnTo>
                  <a:lnTo>
                    <a:pt x="2163" y="21"/>
                  </a:lnTo>
                  <a:lnTo>
                    <a:pt x="2412" y="1"/>
                  </a:lnTo>
                  <a:lnTo>
                    <a:pt x="40351" y="1"/>
                  </a:lnTo>
                  <a:lnTo>
                    <a:pt x="40351" y="1"/>
                  </a:lnTo>
                  <a:lnTo>
                    <a:pt x="40601" y="21"/>
                  </a:lnTo>
                  <a:lnTo>
                    <a:pt x="40850" y="63"/>
                  </a:lnTo>
                  <a:lnTo>
                    <a:pt x="41079" y="105"/>
                  </a:lnTo>
                  <a:lnTo>
                    <a:pt x="41287" y="188"/>
                  </a:lnTo>
                  <a:lnTo>
                    <a:pt x="41516" y="292"/>
                  </a:lnTo>
                  <a:lnTo>
                    <a:pt x="41703" y="416"/>
                  </a:lnTo>
                  <a:lnTo>
                    <a:pt x="41890" y="562"/>
                  </a:lnTo>
                  <a:lnTo>
                    <a:pt x="42056" y="707"/>
                  </a:lnTo>
                  <a:lnTo>
                    <a:pt x="42222" y="874"/>
                  </a:lnTo>
                  <a:lnTo>
                    <a:pt x="42347" y="1061"/>
                  </a:lnTo>
                  <a:lnTo>
                    <a:pt x="42472" y="1269"/>
                  </a:lnTo>
                  <a:lnTo>
                    <a:pt x="42576" y="1477"/>
                  </a:lnTo>
                  <a:lnTo>
                    <a:pt x="42659" y="1685"/>
                  </a:lnTo>
                  <a:lnTo>
                    <a:pt x="42721" y="1934"/>
                  </a:lnTo>
                  <a:lnTo>
                    <a:pt x="42763" y="2163"/>
                  </a:lnTo>
                  <a:lnTo>
                    <a:pt x="42763" y="2412"/>
                  </a:lnTo>
                  <a:lnTo>
                    <a:pt x="42763" y="29250"/>
                  </a:lnTo>
                  <a:lnTo>
                    <a:pt x="42763" y="29250"/>
                  </a:lnTo>
                  <a:lnTo>
                    <a:pt x="42763" y="29500"/>
                  </a:lnTo>
                  <a:lnTo>
                    <a:pt x="42721" y="29728"/>
                  </a:lnTo>
                  <a:lnTo>
                    <a:pt x="42659" y="29957"/>
                  </a:lnTo>
                  <a:lnTo>
                    <a:pt x="42576" y="30186"/>
                  </a:lnTo>
                  <a:lnTo>
                    <a:pt x="42472" y="30394"/>
                  </a:lnTo>
                  <a:lnTo>
                    <a:pt x="42347" y="30581"/>
                  </a:lnTo>
                  <a:lnTo>
                    <a:pt x="42222" y="30768"/>
                  </a:lnTo>
                  <a:lnTo>
                    <a:pt x="42056" y="30955"/>
                  </a:lnTo>
                  <a:lnTo>
                    <a:pt x="41890" y="31101"/>
                  </a:lnTo>
                  <a:lnTo>
                    <a:pt x="41703" y="31246"/>
                  </a:lnTo>
                  <a:lnTo>
                    <a:pt x="41516" y="31350"/>
                  </a:lnTo>
                  <a:lnTo>
                    <a:pt x="41287" y="31454"/>
                  </a:lnTo>
                  <a:lnTo>
                    <a:pt x="41079" y="31537"/>
                  </a:lnTo>
                  <a:lnTo>
                    <a:pt x="40850" y="31599"/>
                  </a:lnTo>
                  <a:lnTo>
                    <a:pt x="40601" y="31641"/>
                  </a:lnTo>
                  <a:lnTo>
                    <a:pt x="40351" y="3164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9"/>
            <p:cNvSpPr/>
            <p:nvPr/>
          </p:nvSpPr>
          <p:spPr>
            <a:xfrm>
              <a:off x="2188083" y="2581803"/>
              <a:ext cx="350709" cy="185873"/>
            </a:xfrm>
            <a:custGeom>
              <a:rect b="b" l="l" r="r" t="t"/>
              <a:pathLst>
                <a:path extrusionOk="0" h="15613" w="29459">
                  <a:moveTo>
                    <a:pt x="15156" y="582"/>
                  </a:moveTo>
                  <a:lnTo>
                    <a:pt x="15592" y="603"/>
                  </a:lnTo>
                  <a:lnTo>
                    <a:pt x="16008" y="645"/>
                  </a:lnTo>
                  <a:lnTo>
                    <a:pt x="16445" y="707"/>
                  </a:lnTo>
                  <a:lnTo>
                    <a:pt x="16881" y="769"/>
                  </a:lnTo>
                  <a:lnTo>
                    <a:pt x="17297" y="852"/>
                  </a:lnTo>
                  <a:lnTo>
                    <a:pt x="17713" y="956"/>
                  </a:lnTo>
                  <a:lnTo>
                    <a:pt x="18128" y="1060"/>
                  </a:lnTo>
                  <a:lnTo>
                    <a:pt x="18523" y="1185"/>
                  </a:lnTo>
                  <a:lnTo>
                    <a:pt x="18939" y="1331"/>
                  </a:lnTo>
                  <a:lnTo>
                    <a:pt x="19313" y="1497"/>
                  </a:lnTo>
                  <a:lnTo>
                    <a:pt x="19708" y="1663"/>
                  </a:lnTo>
                  <a:lnTo>
                    <a:pt x="20083" y="1850"/>
                  </a:lnTo>
                  <a:lnTo>
                    <a:pt x="20436" y="2058"/>
                  </a:lnTo>
                  <a:lnTo>
                    <a:pt x="20789" y="2266"/>
                  </a:lnTo>
                  <a:lnTo>
                    <a:pt x="21122" y="2495"/>
                  </a:lnTo>
                  <a:lnTo>
                    <a:pt x="8316" y="2495"/>
                  </a:lnTo>
                  <a:lnTo>
                    <a:pt x="8649" y="2266"/>
                  </a:lnTo>
                  <a:lnTo>
                    <a:pt x="9002" y="2058"/>
                  </a:lnTo>
                  <a:lnTo>
                    <a:pt x="9356" y="1850"/>
                  </a:lnTo>
                  <a:lnTo>
                    <a:pt x="9730" y="1663"/>
                  </a:lnTo>
                  <a:lnTo>
                    <a:pt x="10104" y="1497"/>
                  </a:lnTo>
                  <a:lnTo>
                    <a:pt x="10499" y="1331"/>
                  </a:lnTo>
                  <a:lnTo>
                    <a:pt x="10894" y="1185"/>
                  </a:lnTo>
                  <a:lnTo>
                    <a:pt x="11310" y="1060"/>
                  </a:lnTo>
                  <a:lnTo>
                    <a:pt x="11726" y="956"/>
                  </a:lnTo>
                  <a:lnTo>
                    <a:pt x="12141" y="852"/>
                  </a:lnTo>
                  <a:lnTo>
                    <a:pt x="12557" y="769"/>
                  </a:lnTo>
                  <a:lnTo>
                    <a:pt x="12994" y="707"/>
                  </a:lnTo>
                  <a:lnTo>
                    <a:pt x="13409" y="645"/>
                  </a:lnTo>
                  <a:lnTo>
                    <a:pt x="13846" y="603"/>
                  </a:lnTo>
                  <a:lnTo>
                    <a:pt x="14283" y="582"/>
                  </a:lnTo>
                  <a:close/>
                  <a:moveTo>
                    <a:pt x="21122" y="13118"/>
                  </a:moveTo>
                  <a:lnTo>
                    <a:pt x="20789" y="13367"/>
                  </a:lnTo>
                  <a:lnTo>
                    <a:pt x="20436" y="13575"/>
                  </a:lnTo>
                  <a:lnTo>
                    <a:pt x="20083" y="13783"/>
                  </a:lnTo>
                  <a:lnTo>
                    <a:pt x="19708" y="13970"/>
                  </a:lnTo>
                  <a:lnTo>
                    <a:pt x="19313" y="14136"/>
                  </a:lnTo>
                  <a:lnTo>
                    <a:pt x="18939" y="14282"/>
                  </a:lnTo>
                  <a:lnTo>
                    <a:pt x="18523" y="14427"/>
                  </a:lnTo>
                  <a:lnTo>
                    <a:pt x="18128" y="14552"/>
                  </a:lnTo>
                  <a:lnTo>
                    <a:pt x="17713" y="14677"/>
                  </a:lnTo>
                  <a:lnTo>
                    <a:pt x="17297" y="14760"/>
                  </a:lnTo>
                  <a:lnTo>
                    <a:pt x="16881" y="14843"/>
                  </a:lnTo>
                  <a:lnTo>
                    <a:pt x="16445" y="14926"/>
                  </a:lnTo>
                  <a:lnTo>
                    <a:pt x="16008" y="14968"/>
                  </a:lnTo>
                  <a:lnTo>
                    <a:pt x="15592" y="15010"/>
                  </a:lnTo>
                  <a:lnTo>
                    <a:pt x="15156" y="15030"/>
                  </a:lnTo>
                  <a:lnTo>
                    <a:pt x="14283" y="15030"/>
                  </a:lnTo>
                  <a:lnTo>
                    <a:pt x="13846" y="15010"/>
                  </a:lnTo>
                  <a:lnTo>
                    <a:pt x="13409" y="14968"/>
                  </a:lnTo>
                  <a:lnTo>
                    <a:pt x="12973" y="14926"/>
                  </a:lnTo>
                  <a:lnTo>
                    <a:pt x="12557" y="14843"/>
                  </a:lnTo>
                  <a:lnTo>
                    <a:pt x="12141" y="14760"/>
                  </a:lnTo>
                  <a:lnTo>
                    <a:pt x="11705" y="14677"/>
                  </a:lnTo>
                  <a:lnTo>
                    <a:pt x="11310" y="14552"/>
                  </a:lnTo>
                  <a:lnTo>
                    <a:pt x="10894" y="14427"/>
                  </a:lnTo>
                  <a:lnTo>
                    <a:pt x="10499" y="14282"/>
                  </a:lnTo>
                  <a:lnTo>
                    <a:pt x="10104" y="14136"/>
                  </a:lnTo>
                  <a:lnTo>
                    <a:pt x="9730" y="13970"/>
                  </a:lnTo>
                  <a:lnTo>
                    <a:pt x="9356" y="13783"/>
                  </a:lnTo>
                  <a:lnTo>
                    <a:pt x="9002" y="13575"/>
                  </a:lnTo>
                  <a:lnTo>
                    <a:pt x="8649" y="13367"/>
                  </a:lnTo>
                  <a:lnTo>
                    <a:pt x="8316" y="13118"/>
                  </a:lnTo>
                  <a:close/>
                  <a:moveTo>
                    <a:pt x="14262" y="0"/>
                  </a:moveTo>
                  <a:lnTo>
                    <a:pt x="13784" y="21"/>
                  </a:lnTo>
                  <a:lnTo>
                    <a:pt x="13326" y="62"/>
                  </a:lnTo>
                  <a:lnTo>
                    <a:pt x="12848" y="125"/>
                  </a:lnTo>
                  <a:lnTo>
                    <a:pt x="12391" y="208"/>
                  </a:lnTo>
                  <a:lnTo>
                    <a:pt x="11933" y="291"/>
                  </a:lnTo>
                  <a:lnTo>
                    <a:pt x="11476" y="395"/>
                  </a:lnTo>
                  <a:lnTo>
                    <a:pt x="11019" y="520"/>
                  </a:lnTo>
                  <a:lnTo>
                    <a:pt x="10582" y="665"/>
                  </a:lnTo>
                  <a:lnTo>
                    <a:pt x="10146" y="811"/>
                  </a:lnTo>
                  <a:lnTo>
                    <a:pt x="9730" y="977"/>
                  </a:lnTo>
                  <a:lnTo>
                    <a:pt x="9314" y="1164"/>
                  </a:lnTo>
                  <a:lnTo>
                    <a:pt x="8919" y="1372"/>
                  </a:lnTo>
                  <a:lnTo>
                    <a:pt x="8524" y="1601"/>
                  </a:lnTo>
                  <a:lnTo>
                    <a:pt x="8129" y="1829"/>
                  </a:lnTo>
                  <a:lnTo>
                    <a:pt x="7776" y="2079"/>
                  </a:lnTo>
                  <a:lnTo>
                    <a:pt x="125" y="7588"/>
                  </a:lnTo>
                  <a:lnTo>
                    <a:pt x="63" y="7650"/>
                  </a:lnTo>
                  <a:lnTo>
                    <a:pt x="22" y="7733"/>
                  </a:lnTo>
                  <a:lnTo>
                    <a:pt x="1" y="7837"/>
                  </a:lnTo>
                  <a:lnTo>
                    <a:pt x="42" y="7921"/>
                  </a:lnTo>
                  <a:lnTo>
                    <a:pt x="84" y="7962"/>
                  </a:lnTo>
                  <a:lnTo>
                    <a:pt x="125" y="8004"/>
                  </a:lnTo>
                  <a:lnTo>
                    <a:pt x="7776" y="13534"/>
                  </a:lnTo>
                  <a:lnTo>
                    <a:pt x="8129" y="13783"/>
                  </a:lnTo>
                  <a:lnTo>
                    <a:pt x="8524" y="14012"/>
                  </a:lnTo>
                  <a:lnTo>
                    <a:pt x="8898" y="14240"/>
                  </a:lnTo>
                  <a:lnTo>
                    <a:pt x="9314" y="14427"/>
                  </a:lnTo>
                  <a:lnTo>
                    <a:pt x="9730" y="14615"/>
                  </a:lnTo>
                  <a:lnTo>
                    <a:pt x="10146" y="14802"/>
                  </a:lnTo>
                  <a:lnTo>
                    <a:pt x="10582" y="14947"/>
                  </a:lnTo>
                  <a:lnTo>
                    <a:pt x="11019" y="15093"/>
                  </a:lnTo>
                  <a:lnTo>
                    <a:pt x="11455" y="15217"/>
                  </a:lnTo>
                  <a:lnTo>
                    <a:pt x="11913" y="15321"/>
                  </a:lnTo>
                  <a:lnTo>
                    <a:pt x="12370" y="15404"/>
                  </a:lnTo>
                  <a:lnTo>
                    <a:pt x="12848" y="15467"/>
                  </a:lnTo>
                  <a:lnTo>
                    <a:pt x="13305" y="15529"/>
                  </a:lnTo>
                  <a:lnTo>
                    <a:pt x="13784" y="15571"/>
                  </a:lnTo>
                  <a:lnTo>
                    <a:pt x="14241" y="15592"/>
                  </a:lnTo>
                  <a:lnTo>
                    <a:pt x="14719" y="15612"/>
                  </a:lnTo>
                  <a:lnTo>
                    <a:pt x="15197" y="15592"/>
                  </a:lnTo>
                  <a:lnTo>
                    <a:pt x="15675" y="15571"/>
                  </a:lnTo>
                  <a:lnTo>
                    <a:pt x="16133" y="15529"/>
                  </a:lnTo>
                  <a:lnTo>
                    <a:pt x="16611" y="15467"/>
                  </a:lnTo>
                  <a:lnTo>
                    <a:pt x="17068" y="15404"/>
                  </a:lnTo>
                  <a:lnTo>
                    <a:pt x="17526" y="15321"/>
                  </a:lnTo>
                  <a:lnTo>
                    <a:pt x="17983" y="15217"/>
                  </a:lnTo>
                  <a:lnTo>
                    <a:pt x="18440" y="15093"/>
                  </a:lnTo>
                  <a:lnTo>
                    <a:pt x="18877" y="14947"/>
                  </a:lnTo>
                  <a:lnTo>
                    <a:pt x="19313" y="14802"/>
                  </a:lnTo>
                  <a:lnTo>
                    <a:pt x="19729" y="14615"/>
                  </a:lnTo>
                  <a:lnTo>
                    <a:pt x="20145" y="14427"/>
                  </a:lnTo>
                  <a:lnTo>
                    <a:pt x="20561" y="14240"/>
                  </a:lnTo>
                  <a:lnTo>
                    <a:pt x="20935" y="14012"/>
                  </a:lnTo>
                  <a:lnTo>
                    <a:pt x="21330" y="13783"/>
                  </a:lnTo>
                  <a:lnTo>
                    <a:pt x="21683" y="13534"/>
                  </a:lnTo>
                  <a:lnTo>
                    <a:pt x="29354" y="8004"/>
                  </a:lnTo>
                  <a:lnTo>
                    <a:pt x="29417" y="7941"/>
                  </a:lnTo>
                  <a:lnTo>
                    <a:pt x="29458" y="7858"/>
                  </a:lnTo>
                  <a:lnTo>
                    <a:pt x="29458" y="7775"/>
                  </a:lnTo>
                  <a:lnTo>
                    <a:pt x="29437" y="7692"/>
                  </a:lnTo>
                  <a:lnTo>
                    <a:pt x="29396" y="7630"/>
                  </a:lnTo>
                  <a:lnTo>
                    <a:pt x="29354" y="7588"/>
                  </a:lnTo>
                  <a:lnTo>
                    <a:pt x="21704" y="2079"/>
                  </a:lnTo>
                  <a:lnTo>
                    <a:pt x="21330" y="1829"/>
                  </a:lnTo>
                  <a:lnTo>
                    <a:pt x="20956" y="1601"/>
                  </a:lnTo>
                  <a:lnTo>
                    <a:pt x="20561" y="1372"/>
                  </a:lnTo>
                  <a:lnTo>
                    <a:pt x="20166" y="1164"/>
                  </a:lnTo>
                  <a:lnTo>
                    <a:pt x="19750" y="977"/>
                  </a:lnTo>
                  <a:lnTo>
                    <a:pt x="19313" y="811"/>
                  </a:lnTo>
                  <a:lnTo>
                    <a:pt x="18898" y="665"/>
                  </a:lnTo>
                  <a:lnTo>
                    <a:pt x="18440" y="520"/>
                  </a:lnTo>
                  <a:lnTo>
                    <a:pt x="18004" y="395"/>
                  </a:lnTo>
                  <a:lnTo>
                    <a:pt x="17546" y="291"/>
                  </a:lnTo>
                  <a:lnTo>
                    <a:pt x="17089" y="208"/>
                  </a:lnTo>
                  <a:lnTo>
                    <a:pt x="16611" y="125"/>
                  </a:lnTo>
                  <a:lnTo>
                    <a:pt x="16154" y="62"/>
                  </a:lnTo>
                  <a:lnTo>
                    <a:pt x="15675" y="21"/>
                  </a:lnTo>
                  <a:lnTo>
                    <a:pt x="15197"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9"/>
            <p:cNvSpPr/>
            <p:nvPr/>
          </p:nvSpPr>
          <p:spPr>
            <a:xfrm>
              <a:off x="2188083" y="2581803"/>
              <a:ext cx="350709" cy="185873"/>
            </a:xfrm>
            <a:custGeom>
              <a:rect b="b" l="l" r="r" t="t"/>
              <a:pathLst>
                <a:path extrusionOk="0" fill="none" h="15613" w="29459">
                  <a:moveTo>
                    <a:pt x="21683" y="13534"/>
                  </a:moveTo>
                  <a:lnTo>
                    <a:pt x="29354" y="8004"/>
                  </a:lnTo>
                  <a:lnTo>
                    <a:pt x="29354" y="8004"/>
                  </a:lnTo>
                  <a:lnTo>
                    <a:pt x="29417" y="7941"/>
                  </a:lnTo>
                  <a:lnTo>
                    <a:pt x="29458" y="7858"/>
                  </a:lnTo>
                  <a:lnTo>
                    <a:pt x="29458" y="7775"/>
                  </a:lnTo>
                  <a:lnTo>
                    <a:pt x="29437" y="7692"/>
                  </a:lnTo>
                  <a:lnTo>
                    <a:pt x="29437" y="7692"/>
                  </a:lnTo>
                  <a:lnTo>
                    <a:pt x="29396" y="7630"/>
                  </a:lnTo>
                  <a:lnTo>
                    <a:pt x="29354" y="7588"/>
                  </a:lnTo>
                  <a:lnTo>
                    <a:pt x="21704" y="2079"/>
                  </a:lnTo>
                  <a:lnTo>
                    <a:pt x="21704" y="2079"/>
                  </a:lnTo>
                  <a:lnTo>
                    <a:pt x="21330" y="1829"/>
                  </a:lnTo>
                  <a:lnTo>
                    <a:pt x="20956" y="1601"/>
                  </a:lnTo>
                  <a:lnTo>
                    <a:pt x="20561" y="1372"/>
                  </a:lnTo>
                  <a:lnTo>
                    <a:pt x="20166" y="1164"/>
                  </a:lnTo>
                  <a:lnTo>
                    <a:pt x="19750" y="977"/>
                  </a:lnTo>
                  <a:lnTo>
                    <a:pt x="19313" y="811"/>
                  </a:lnTo>
                  <a:lnTo>
                    <a:pt x="18898" y="665"/>
                  </a:lnTo>
                  <a:lnTo>
                    <a:pt x="18440" y="520"/>
                  </a:lnTo>
                  <a:lnTo>
                    <a:pt x="18004" y="395"/>
                  </a:lnTo>
                  <a:lnTo>
                    <a:pt x="17546" y="291"/>
                  </a:lnTo>
                  <a:lnTo>
                    <a:pt x="17089" y="208"/>
                  </a:lnTo>
                  <a:lnTo>
                    <a:pt x="16611" y="125"/>
                  </a:lnTo>
                  <a:lnTo>
                    <a:pt x="16154" y="62"/>
                  </a:lnTo>
                  <a:lnTo>
                    <a:pt x="15675" y="21"/>
                  </a:lnTo>
                  <a:lnTo>
                    <a:pt x="15197" y="0"/>
                  </a:lnTo>
                  <a:lnTo>
                    <a:pt x="14740" y="0"/>
                  </a:lnTo>
                  <a:lnTo>
                    <a:pt x="14262" y="0"/>
                  </a:lnTo>
                  <a:lnTo>
                    <a:pt x="13784" y="21"/>
                  </a:lnTo>
                  <a:lnTo>
                    <a:pt x="13326" y="62"/>
                  </a:lnTo>
                  <a:lnTo>
                    <a:pt x="12848" y="125"/>
                  </a:lnTo>
                  <a:lnTo>
                    <a:pt x="12391" y="208"/>
                  </a:lnTo>
                  <a:lnTo>
                    <a:pt x="11933" y="291"/>
                  </a:lnTo>
                  <a:lnTo>
                    <a:pt x="11476" y="395"/>
                  </a:lnTo>
                  <a:lnTo>
                    <a:pt x="11019" y="520"/>
                  </a:lnTo>
                  <a:lnTo>
                    <a:pt x="10582" y="665"/>
                  </a:lnTo>
                  <a:lnTo>
                    <a:pt x="10146" y="811"/>
                  </a:lnTo>
                  <a:lnTo>
                    <a:pt x="9730" y="977"/>
                  </a:lnTo>
                  <a:lnTo>
                    <a:pt x="9314" y="1164"/>
                  </a:lnTo>
                  <a:lnTo>
                    <a:pt x="8919" y="1372"/>
                  </a:lnTo>
                  <a:lnTo>
                    <a:pt x="8524" y="1601"/>
                  </a:lnTo>
                  <a:lnTo>
                    <a:pt x="8129" y="1829"/>
                  </a:lnTo>
                  <a:lnTo>
                    <a:pt x="7776" y="2079"/>
                  </a:lnTo>
                  <a:lnTo>
                    <a:pt x="125" y="7588"/>
                  </a:lnTo>
                  <a:lnTo>
                    <a:pt x="125" y="7588"/>
                  </a:lnTo>
                  <a:lnTo>
                    <a:pt x="63" y="7650"/>
                  </a:lnTo>
                  <a:lnTo>
                    <a:pt x="22" y="7733"/>
                  </a:lnTo>
                  <a:lnTo>
                    <a:pt x="1" y="7837"/>
                  </a:lnTo>
                  <a:lnTo>
                    <a:pt x="42" y="7921"/>
                  </a:lnTo>
                  <a:lnTo>
                    <a:pt x="42" y="7921"/>
                  </a:lnTo>
                  <a:lnTo>
                    <a:pt x="84" y="7962"/>
                  </a:lnTo>
                  <a:lnTo>
                    <a:pt x="125" y="8004"/>
                  </a:lnTo>
                  <a:lnTo>
                    <a:pt x="7776" y="13534"/>
                  </a:lnTo>
                  <a:lnTo>
                    <a:pt x="7776" y="13534"/>
                  </a:lnTo>
                  <a:lnTo>
                    <a:pt x="8129" y="13783"/>
                  </a:lnTo>
                  <a:lnTo>
                    <a:pt x="8524" y="14012"/>
                  </a:lnTo>
                  <a:lnTo>
                    <a:pt x="8898" y="14240"/>
                  </a:lnTo>
                  <a:lnTo>
                    <a:pt x="9314" y="14427"/>
                  </a:lnTo>
                  <a:lnTo>
                    <a:pt x="9730" y="14615"/>
                  </a:lnTo>
                  <a:lnTo>
                    <a:pt x="10146" y="14802"/>
                  </a:lnTo>
                  <a:lnTo>
                    <a:pt x="10582" y="14947"/>
                  </a:lnTo>
                  <a:lnTo>
                    <a:pt x="11019" y="15093"/>
                  </a:lnTo>
                  <a:lnTo>
                    <a:pt x="11455" y="15217"/>
                  </a:lnTo>
                  <a:lnTo>
                    <a:pt x="11913" y="15321"/>
                  </a:lnTo>
                  <a:lnTo>
                    <a:pt x="12370" y="15404"/>
                  </a:lnTo>
                  <a:lnTo>
                    <a:pt x="12848" y="15467"/>
                  </a:lnTo>
                  <a:lnTo>
                    <a:pt x="13305" y="15529"/>
                  </a:lnTo>
                  <a:lnTo>
                    <a:pt x="13784" y="15571"/>
                  </a:lnTo>
                  <a:lnTo>
                    <a:pt x="14241" y="15592"/>
                  </a:lnTo>
                  <a:lnTo>
                    <a:pt x="14719" y="15612"/>
                  </a:lnTo>
                  <a:lnTo>
                    <a:pt x="15197" y="15592"/>
                  </a:lnTo>
                  <a:lnTo>
                    <a:pt x="15675" y="15571"/>
                  </a:lnTo>
                  <a:lnTo>
                    <a:pt x="16133" y="15529"/>
                  </a:lnTo>
                  <a:lnTo>
                    <a:pt x="16611" y="15467"/>
                  </a:lnTo>
                  <a:lnTo>
                    <a:pt x="17068" y="15404"/>
                  </a:lnTo>
                  <a:lnTo>
                    <a:pt x="17526" y="15321"/>
                  </a:lnTo>
                  <a:lnTo>
                    <a:pt x="17983" y="15217"/>
                  </a:lnTo>
                  <a:lnTo>
                    <a:pt x="18440" y="15093"/>
                  </a:lnTo>
                  <a:lnTo>
                    <a:pt x="18877" y="14947"/>
                  </a:lnTo>
                  <a:lnTo>
                    <a:pt x="19313" y="14802"/>
                  </a:lnTo>
                  <a:lnTo>
                    <a:pt x="19729" y="14615"/>
                  </a:lnTo>
                  <a:lnTo>
                    <a:pt x="20145" y="14427"/>
                  </a:lnTo>
                  <a:lnTo>
                    <a:pt x="20561" y="14240"/>
                  </a:lnTo>
                  <a:lnTo>
                    <a:pt x="20935" y="14012"/>
                  </a:lnTo>
                  <a:lnTo>
                    <a:pt x="21330" y="13783"/>
                  </a:lnTo>
                  <a:lnTo>
                    <a:pt x="21683" y="135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9"/>
            <p:cNvSpPr/>
            <p:nvPr/>
          </p:nvSpPr>
          <p:spPr>
            <a:xfrm>
              <a:off x="2287085" y="2588731"/>
              <a:ext cx="152467" cy="22774"/>
            </a:xfrm>
            <a:custGeom>
              <a:rect b="b" l="l" r="r" t="t"/>
              <a:pathLst>
                <a:path extrusionOk="0" fill="none" h="1913" w="12807">
                  <a:moveTo>
                    <a:pt x="12806" y="1913"/>
                  </a:moveTo>
                  <a:lnTo>
                    <a:pt x="0" y="1913"/>
                  </a:lnTo>
                  <a:lnTo>
                    <a:pt x="0" y="1913"/>
                  </a:lnTo>
                  <a:lnTo>
                    <a:pt x="333" y="1684"/>
                  </a:lnTo>
                  <a:lnTo>
                    <a:pt x="686" y="1476"/>
                  </a:lnTo>
                  <a:lnTo>
                    <a:pt x="1040" y="1268"/>
                  </a:lnTo>
                  <a:lnTo>
                    <a:pt x="1414" y="1081"/>
                  </a:lnTo>
                  <a:lnTo>
                    <a:pt x="1788" y="915"/>
                  </a:lnTo>
                  <a:lnTo>
                    <a:pt x="2183" y="749"/>
                  </a:lnTo>
                  <a:lnTo>
                    <a:pt x="2578" y="603"/>
                  </a:lnTo>
                  <a:lnTo>
                    <a:pt x="2994" y="478"/>
                  </a:lnTo>
                  <a:lnTo>
                    <a:pt x="3410" y="374"/>
                  </a:lnTo>
                  <a:lnTo>
                    <a:pt x="3825" y="270"/>
                  </a:lnTo>
                  <a:lnTo>
                    <a:pt x="4241" y="187"/>
                  </a:lnTo>
                  <a:lnTo>
                    <a:pt x="4678" y="125"/>
                  </a:lnTo>
                  <a:lnTo>
                    <a:pt x="5093" y="63"/>
                  </a:lnTo>
                  <a:lnTo>
                    <a:pt x="5530" y="21"/>
                  </a:lnTo>
                  <a:lnTo>
                    <a:pt x="5967" y="0"/>
                  </a:lnTo>
                  <a:lnTo>
                    <a:pt x="6403" y="0"/>
                  </a:lnTo>
                  <a:lnTo>
                    <a:pt x="6840" y="0"/>
                  </a:lnTo>
                  <a:lnTo>
                    <a:pt x="7276" y="21"/>
                  </a:lnTo>
                  <a:lnTo>
                    <a:pt x="7692" y="63"/>
                  </a:lnTo>
                  <a:lnTo>
                    <a:pt x="8129" y="125"/>
                  </a:lnTo>
                  <a:lnTo>
                    <a:pt x="8565" y="187"/>
                  </a:lnTo>
                  <a:lnTo>
                    <a:pt x="8981" y="270"/>
                  </a:lnTo>
                  <a:lnTo>
                    <a:pt x="9397" y="374"/>
                  </a:lnTo>
                  <a:lnTo>
                    <a:pt x="9812" y="478"/>
                  </a:lnTo>
                  <a:lnTo>
                    <a:pt x="10207" y="603"/>
                  </a:lnTo>
                  <a:lnTo>
                    <a:pt x="10623" y="749"/>
                  </a:lnTo>
                  <a:lnTo>
                    <a:pt x="10997" y="915"/>
                  </a:lnTo>
                  <a:lnTo>
                    <a:pt x="11392" y="1081"/>
                  </a:lnTo>
                  <a:lnTo>
                    <a:pt x="11767" y="1268"/>
                  </a:lnTo>
                  <a:lnTo>
                    <a:pt x="12120" y="1476"/>
                  </a:lnTo>
                  <a:lnTo>
                    <a:pt x="12473" y="1684"/>
                  </a:lnTo>
                  <a:lnTo>
                    <a:pt x="12806" y="1913"/>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9"/>
            <p:cNvSpPr/>
            <p:nvPr/>
          </p:nvSpPr>
          <p:spPr>
            <a:xfrm>
              <a:off x="2287085" y="2737958"/>
              <a:ext cx="152467" cy="22786"/>
            </a:xfrm>
            <a:custGeom>
              <a:rect b="b" l="l" r="r" t="t"/>
              <a:pathLst>
                <a:path extrusionOk="0" fill="none" h="1914" w="12807">
                  <a:moveTo>
                    <a:pt x="12806" y="1"/>
                  </a:moveTo>
                  <a:lnTo>
                    <a:pt x="12806" y="1"/>
                  </a:lnTo>
                  <a:lnTo>
                    <a:pt x="12473" y="250"/>
                  </a:lnTo>
                  <a:lnTo>
                    <a:pt x="12120" y="458"/>
                  </a:lnTo>
                  <a:lnTo>
                    <a:pt x="11767" y="666"/>
                  </a:lnTo>
                  <a:lnTo>
                    <a:pt x="11392" y="853"/>
                  </a:lnTo>
                  <a:lnTo>
                    <a:pt x="10997" y="1019"/>
                  </a:lnTo>
                  <a:lnTo>
                    <a:pt x="10623" y="1165"/>
                  </a:lnTo>
                  <a:lnTo>
                    <a:pt x="10207" y="1310"/>
                  </a:lnTo>
                  <a:lnTo>
                    <a:pt x="9812" y="1435"/>
                  </a:lnTo>
                  <a:lnTo>
                    <a:pt x="9397" y="1560"/>
                  </a:lnTo>
                  <a:lnTo>
                    <a:pt x="8981" y="1643"/>
                  </a:lnTo>
                  <a:lnTo>
                    <a:pt x="8565" y="1726"/>
                  </a:lnTo>
                  <a:lnTo>
                    <a:pt x="8129" y="1809"/>
                  </a:lnTo>
                  <a:lnTo>
                    <a:pt x="7692" y="1851"/>
                  </a:lnTo>
                  <a:lnTo>
                    <a:pt x="7276" y="1893"/>
                  </a:lnTo>
                  <a:lnTo>
                    <a:pt x="6840" y="1913"/>
                  </a:lnTo>
                  <a:lnTo>
                    <a:pt x="6403" y="1913"/>
                  </a:lnTo>
                  <a:lnTo>
                    <a:pt x="5967" y="1913"/>
                  </a:lnTo>
                  <a:lnTo>
                    <a:pt x="5530" y="1893"/>
                  </a:lnTo>
                  <a:lnTo>
                    <a:pt x="5093" y="1851"/>
                  </a:lnTo>
                  <a:lnTo>
                    <a:pt x="4657" y="1809"/>
                  </a:lnTo>
                  <a:lnTo>
                    <a:pt x="4241" y="1726"/>
                  </a:lnTo>
                  <a:lnTo>
                    <a:pt x="3825" y="1643"/>
                  </a:lnTo>
                  <a:lnTo>
                    <a:pt x="3389" y="1560"/>
                  </a:lnTo>
                  <a:lnTo>
                    <a:pt x="2994" y="1435"/>
                  </a:lnTo>
                  <a:lnTo>
                    <a:pt x="2578" y="1310"/>
                  </a:lnTo>
                  <a:lnTo>
                    <a:pt x="2183" y="1165"/>
                  </a:lnTo>
                  <a:lnTo>
                    <a:pt x="1788" y="1019"/>
                  </a:lnTo>
                  <a:lnTo>
                    <a:pt x="1414" y="853"/>
                  </a:lnTo>
                  <a:lnTo>
                    <a:pt x="1040" y="666"/>
                  </a:lnTo>
                  <a:lnTo>
                    <a:pt x="686" y="458"/>
                  </a:lnTo>
                  <a:lnTo>
                    <a:pt x="333" y="250"/>
                  </a:lnTo>
                  <a:lnTo>
                    <a:pt x="0" y="1"/>
                  </a:lnTo>
                  <a:lnTo>
                    <a:pt x="1280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9"/>
            <p:cNvSpPr/>
            <p:nvPr/>
          </p:nvSpPr>
          <p:spPr>
            <a:xfrm>
              <a:off x="962023" y="3818487"/>
              <a:ext cx="1786881" cy="104443"/>
            </a:xfrm>
            <a:custGeom>
              <a:rect b="b" l="l" r="r" t="t"/>
              <a:pathLst>
                <a:path extrusionOk="0" h="8773" w="150095">
                  <a:moveTo>
                    <a:pt x="75048" y="0"/>
                  </a:moveTo>
                  <a:lnTo>
                    <a:pt x="67377" y="21"/>
                  </a:lnTo>
                  <a:lnTo>
                    <a:pt x="59914" y="104"/>
                  </a:lnTo>
                  <a:lnTo>
                    <a:pt x="52721" y="208"/>
                  </a:lnTo>
                  <a:lnTo>
                    <a:pt x="45840" y="354"/>
                  </a:lnTo>
                  <a:lnTo>
                    <a:pt x="39270" y="541"/>
                  </a:lnTo>
                  <a:lnTo>
                    <a:pt x="33075" y="749"/>
                  </a:lnTo>
                  <a:lnTo>
                    <a:pt x="30144" y="873"/>
                  </a:lnTo>
                  <a:lnTo>
                    <a:pt x="27296" y="998"/>
                  </a:lnTo>
                  <a:lnTo>
                    <a:pt x="24573" y="1144"/>
                  </a:lnTo>
                  <a:lnTo>
                    <a:pt x="21974" y="1289"/>
                  </a:lnTo>
                  <a:lnTo>
                    <a:pt x="19500" y="1435"/>
                  </a:lnTo>
                  <a:lnTo>
                    <a:pt x="17131" y="1601"/>
                  </a:lnTo>
                  <a:lnTo>
                    <a:pt x="14906" y="1767"/>
                  </a:lnTo>
                  <a:lnTo>
                    <a:pt x="12807" y="1934"/>
                  </a:lnTo>
                  <a:lnTo>
                    <a:pt x="10852" y="2121"/>
                  </a:lnTo>
                  <a:lnTo>
                    <a:pt x="9044" y="2308"/>
                  </a:lnTo>
                  <a:lnTo>
                    <a:pt x="7401" y="2495"/>
                  </a:lnTo>
                  <a:lnTo>
                    <a:pt x="5884" y="2682"/>
                  </a:lnTo>
                  <a:lnTo>
                    <a:pt x="4553" y="2890"/>
                  </a:lnTo>
                  <a:lnTo>
                    <a:pt x="3368" y="3077"/>
                  </a:lnTo>
                  <a:lnTo>
                    <a:pt x="2350" y="3285"/>
                  </a:lnTo>
                  <a:lnTo>
                    <a:pt x="1518" y="3513"/>
                  </a:lnTo>
                  <a:lnTo>
                    <a:pt x="1165" y="3617"/>
                  </a:lnTo>
                  <a:lnTo>
                    <a:pt x="853" y="3721"/>
                  </a:lnTo>
                  <a:lnTo>
                    <a:pt x="604" y="3825"/>
                  </a:lnTo>
                  <a:lnTo>
                    <a:pt x="375" y="3950"/>
                  </a:lnTo>
                  <a:lnTo>
                    <a:pt x="209" y="4054"/>
                  </a:lnTo>
                  <a:lnTo>
                    <a:pt x="84" y="4158"/>
                  </a:lnTo>
                  <a:lnTo>
                    <a:pt x="21" y="4283"/>
                  </a:lnTo>
                  <a:lnTo>
                    <a:pt x="1" y="4387"/>
                  </a:lnTo>
                  <a:lnTo>
                    <a:pt x="21" y="4511"/>
                  </a:lnTo>
                  <a:lnTo>
                    <a:pt x="84" y="4615"/>
                  </a:lnTo>
                  <a:lnTo>
                    <a:pt x="209" y="4719"/>
                  </a:lnTo>
                  <a:lnTo>
                    <a:pt x="375" y="4844"/>
                  </a:lnTo>
                  <a:lnTo>
                    <a:pt x="604" y="4948"/>
                  </a:lnTo>
                  <a:lnTo>
                    <a:pt x="853" y="5052"/>
                  </a:lnTo>
                  <a:lnTo>
                    <a:pt x="1165" y="5156"/>
                  </a:lnTo>
                  <a:lnTo>
                    <a:pt x="1518" y="5280"/>
                  </a:lnTo>
                  <a:lnTo>
                    <a:pt x="2350" y="5488"/>
                  </a:lnTo>
                  <a:lnTo>
                    <a:pt x="3368" y="5696"/>
                  </a:lnTo>
                  <a:lnTo>
                    <a:pt x="4553" y="5904"/>
                  </a:lnTo>
                  <a:lnTo>
                    <a:pt x="5884" y="6091"/>
                  </a:lnTo>
                  <a:lnTo>
                    <a:pt x="7401" y="6299"/>
                  </a:lnTo>
                  <a:lnTo>
                    <a:pt x="9044" y="6486"/>
                  </a:lnTo>
                  <a:lnTo>
                    <a:pt x="10852" y="6653"/>
                  </a:lnTo>
                  <a:lnTo>
                    <a:pt x="12807" y="6840"/>
                  </a:lnTo>
                  <a:lnTo>
                    <a:pt x="14906" y="7006"/>
                  </a:lnTo>
                  <a:lnTo>
                    <a:pt x="17131" y="7172"/>
                  </a:lnTo>
                  <a:lnTo>
                    <a:pt x="19500" y="7339"/>
                  </a:lnTo>
                  <a:lnTo>
                    <a:pt x="21974" y="7484"/>
                  </a:lnTo>
                  <a:lnTo>
                    <a:pt x="24573" y="7630"/>
                  </a:lnTo>
                  <a:lnTo>
                    <a:pt x="27296" y="7775"/>
                  </a:lnTo>
                  <a:lnTo>
                    <a:pt x="30144" y="7900"/>
                  </a:lnTo>
                  <a:lnTo>
                    <a:pt x="33075" y="8025"/>
                  </a:lnTo>
                  <a:lnTo>
                    <a:pt x="39270" y="8232"/>
                  </a:lnTo>
                  <a:lnTo>
                    <a:pt x="45840" y="8420"/>
                  </a:lnTo>
                  <a:lnTo>
                    <a:pt x="52721" y="8565"/>
                  </a:lnTo>
                  <a:lnTo>
                    <a:pt x="59914" y="8690"/>
                  </a:lnTo>
                  <a:lnTo>
                    <a:pt x="67377" y="8752"/>
                  </a:lnTo>
                  <a:lnTo>
                    <a:pt x="75048" y="8773"/>
                  </a:lnTo>
                  <a:lnTo>
                    <a:pt x="82719" y="8752"/>
                  </a:lnTo>
                  <a:lnTo>
                    <a:pt x="90182" y="8690"/>
                  </a:lnTo>
                  <a:lnTo>
                    <a:pt x="97375" y="8565"/>
                  </a:lnTo>
                  <a:lnTo>
                    <a:pt x="104256" y="8420"/>
                  </a:lnTo>
                  <a:lnTo>
                    <a:pt x="110825" y="8232"/>
                  </a:lnTo>
                  <a:lnTo>
                    <a:pt x="116999" y="8025"/>
                  </a:lnTo>
                  <a:lnTo>
                    <a:pt x="119951" y="7900"/>
                  </a:lnTo>
                  <a:lnTo>
                    <a:pt x="122779" y="7775"/>
                  </a:lnTo>
                  <a:lnTo>
                    <a:pt x="125502" y="7630"/>
                  </a:lnTo>
                  <a:lnTo>
                    <a:pt x="128121" y="7484"/>
                  </a:lnTo>
                  <a:lnTo>
                    <a:pt x="130595" y="7339"/>
                  </a:lnTo>
                  <a:lnTo>
                    <a:pt x="132965" y="7172"/>
                  </a:lnTo>
                  <a:lnTo>
                    <a:pt x="135189" y="7006"/>
                  </a:lnTo>
                  <a:lnTo>
                    <a:pt x="137289" y="6840"/>
                  </a:lnTo>
                  <a:lnTo>
                    <a:pt x="139243" y="6653"/>
                  </a:lnTo>
                  <a:lnTo>
                    <a:pt x="141031" y="6486"/>
                  </a:lnTo>
                  <a:lnTo>
                    <a:pt x="142694" y="6299"/>
                  </a:lnTo>
                  <a:lnTo>
                    <a:pt x="144212" y="6091"/>
                  </a:lnTo>
                  <a:lnTo>
                    <a:pt x="145542" y="5904"/>
                  </a:lnTo>
                  <a:lnTo>
                    <a:pt x="146727" y="5696"/>
                  </a:lnTo>
                  <a:lnTo>
                    <a:pt x="147746" y="5488"/>
                  </a:lnTo>
                  <a:lnTo>
                    <a:pt x="148577" y="5280"/>
                  </a:lnTo>
                  <a:lnTo>
                    <a:pt x="148931" y="5156"/>
                  </a:lnTo>
                  <a:lnTo>
                    <a:pt x="149243" y="5052"/>
                  </a:lnTo>
                  <a:lnTo>
                    <a:pt x="149492" y="4948"/>
                  </a:lnTo>
                  <a:lnTo>
                    <a:pt x="149721" y="4844"/>
                  </a:lnTo>
                  <a:lnTo>
                    <a:pt x="149887" y="4719"/>
                  </a:lnTo>
                  <a:lnTo>
                    <a:pt x="150012" y="4615"/>
                  </a:lnTo>
                  <a:lnTo>
                    <a:pt x="150074" y="4511"/>
                  </a:lnTo>
                  <a:lnTo>
                    <a:pt x="150095" y="4387"/>
                  </a:lnTo>
                  <a:lnTo>
                    <a:pt x="150074" y="4283"/>
                  </a:lnTo>
                  <a:lnTo>
                    <a:pt x="150012" y="4158"/>
                  </a:lnTo>
                  <a:lnTo>
                    <a:pt x="149887" y="4054"/>
                  </a:lnTo>
                  <a:lnTo>
                    <a:pt x="149721" y="3950"/>
                  </a:lnTo>
                  <a:lnTo>
                    <a:pt x="149492" y="3825"/>
                  </a:lnTo>
                  <a:lnTo>
                    <a:pt x="149243" y="3721"/>
                  </a:lnTo>
                  <a:lnTo>
                    <a:pt x="148931" y="3617"/>
                  </a:lnTo>
                  <a:lnTo>
                    <a:pt x="148577" y="3513"/>
                  </a:lnTo>
                  <a:lnTo>
                    <a:pt x="147746" y="3285"/>
                  </a:lnTo>
                  <a:lnTo>
                    <a:pt x="146727" y="3077"/>
                  </a:lnTo>
                  <a:lnTo>
                    <a:pt x="145542" y="2890"/>
                  </a:lnTo>
                  <a:lnTo>
                    <a:pt x="144212" y="2682"/>
                  </a:lnTo>
                  <a:lnTo>
                    <a:pt x="142694" y="2495"/>
                  </a:lnTo>
                  <a:lnTo>
                    <a:pt x="141031" y="2308"/>
                  </a:lnTo>
                  <a:lnTo>
                    <a:pt x="139243" y="2121"/>
                  </a:lnTo>
                  <a:lnTo>
                    <a:pt x="137289" y="1934"/>
                  </a:lnTo>
                  <a:lnTo>
                    <a:pt x="135189" y="1767"/>
                  </a:lnTo>
                  <a:lnTo>
                    <a:pt x="132965" y="1601"/>
                  </a:lnTo>
                  <a:lnTo>
                    <a:pt x="130595" y="1435"/>
                  </a:lnTo>
                  <a:lnTo>
                    <a:pt x="128121" y="1289"/>
                  </a:lnTo>
                  <a:lnTo>
                    <a:pt x="125502" y="1144"/>
                  </a:lnTo>
                  <a:lnTo>
                    <a:pt x="122779" y="998"/>
                  </a:lnTo>
                  <a:lnTo>
                    <a:pt x="119951" y="873"/>
                  </a:lnTo>
                  <a:lnTo>
                    <a:pt x="116999" y="749"/>
                  </a:lnTo>
                  <a:lnTo>
                    <a:pt x="110825" y="541"/>
                  </a:lnTo>
                  <a:lnTo>
                    <a:pt x="104256" y="354"/>
                  </a:lnTo>
                  <a:lnTo>
                    <a:pt x="97375" y="208"/>
                  </a:lnTo>
                  <a:lnTo>
                    <a:pt x="90182" y="104"/>
                  </a:lnTo>
                  <a:lnTo>
                    <a:pt x="82719" y="21"/>
                  </a:lnTo>
                  <a:lnTo>
                    <a:pt x="75048"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9"/>
            <p:cNvSpPr/>
            <p:nvPr/>
          </p:nvSpPr>
          <p:spPr>
            <a:xfrm>
              <a:off x="1415175" y="2519433"/>
              <a:ext cx="253196" cy="186611"/>
            </a:xfrm>
            <a:custGeom>
              <a:rect b="b" l="l" r="r" t="t"/>
              <a:pathLst>
                <a:path extrusionOk="0" h="15675" w="21268">
                  <a:moveTo>
                    <a:pt x="15987" y="0"/>
                  </a:moveTo>
                  <a:lnTo>
                    <a:pt x="15571" y="42"/>
                  </a:lnTo>
                  <a:lnTo>
                    <a:pt x="15176" y="146"/>
                  </a:lnTo>
                  <a:lnTo>
                    <a:pt x="14802" y="271"/>
                  </a:lnTo>
                  <a:lnTo>
                    <a:pt x="14615" y="333"/>
                  </a:lnTo>
                  <a:lnTo>
                    <a:pt x="14407" y="395"/>
                  </a:lnTo>
                  <a:lnTo>
                    <a:pt x="13971" y="478"/>
                  </a:lnTo>
                  <a:lnTo>
                    <a:pt x="13513" y="520"/>
                  </a:lnTo>
                  <a:lnTo>
                    <a:pt x="13014" y="562"/>
                  </a:lnTo>
                  <a:lnTo>
                    <a:pt x="12037" y="624"/>
                  </a:lnTo>
                  <a:lnTo>
                    <a:pt x="11559" y="666"/>
                  </a:lnTo>
                  <a:lnTo>
                    <a:pt x="11102" y="707"/>
                  </a:lnTo>
                  <a:lnTo>
                    <a:pt x="10686" y="790"/>
                  </a:lnTo>
                  <a:lnTo>
                    <a:pt x="10499" y="832"/>
                  </a:lnTo>
                  <a:lnTo>
                    <a:pt x="10333" y="894"/>
                  </a:lnTo>
                  <a:lnTo>
                    <a:pt x="10166" y="977"/>
                  </a:lnTo>
                  <a:lnTo>
                    <a:pt x="10021" y="1061"/>
                  </a:lnTo>
                  <a:lnTo>
                    <a:pt x="9896" y="1144"/>
                  </a:lnTo>
                  <a:lnTo>
                    <a:pt x="9792" y="1268"/>
                  </a:lnTo>
                  <a:lnTo>
                    <a:pt x="9688" y="1393"/>
                  </a:lnTo>
                  <a:lnTo>
                    <a:pt x="9626" y="1539"/>
                  </a:lnTo>
                  <a:lnTo>
                    <a:pt x="9584" y="1684"/>
                  </a:lnTo>
                  <a:lnTo>
                    <a:pt x="9564" y="1871"/>
                  </a:lnTo>
                  <a:lnTo>
                    <a:pt x="9564" y="2058"/>
                  </a:lnTo>
                  <a:lnTo>
                    <a:pt x="9605" y="2287"/>
                  </a:lnTo>
                  <a:lnTo>
                    <a:pt x="9667" y="2537"/>
                  </a:lnTo>
                  <a:lnTo>
                    <a:pt x="9751" y="2786"/>
                  </a:lnTo>
                  <a:lnTo>
                    <a:pt x="9480" y="2703"/>
                  </a:lnTo>
                  <a:lnTo>
                    <a:pt x="9169" y="2661"/>
                  </a:lnTo>
                  <a:lnTo>
                    <a:pt x="8857" y="2661"/>
                  </a:lnTo>
                  <a:lnTo>
                    <a:pt x="8524" y="2703"/>
                  </a:lnTo>
                  <a:lnTo>
                    <a:pt x="8212" y="2765"/>
                  </a:lnTo>
                  <a:lnTo>
                    <a:pt x="7900" y="2869"/>
                  </a:lnTo>
                  <a:lnTo>
                    <a:pt x="7589" y="3015"/>
                  </a:lnTo>
                  <a:lnTo>
                    <a:pt x="7318" y="3181"/>
                  </a:lnTo>
                  <a:lnTo>
                    <a:pt x="7048" y="3389"/>
                  </a:lnTo>
                  <a:lnTo>
                    <a:pt x="6819" y="3638"/>
                  </a:lnTo>
                  <a:lnTo>
                    <a:pt x="6612" y="3909"/>
                  </a:lnTo>
                  <a:lnTo>
                    <a:pt x="6528" y="4054"/>
                  </a:lnTo>
                  <a:lnTo>
                    <a:pt x="6445" y="4200"/>
                  </a:lnTo>
                  <a:lnTo>
                    <a:pt x="6383" y="4366"/>
                  </a:lnTo>
                  <a:lnTo>
                    <a:pt x="6341" y="4532"/>
                  </a:lnTo>
                  <a:lnTo>
                    <a:pt x="6300" y="4719"/>
                  </a:lnTo>
                  <a:lnTo>
                    <a:pt x="6279" y="4906"/>
                  </a:lnTo>
                  <a:lnTo>
                    <a:pt x="6258" y="5094"/>
                  </a:lnTo>
                  <a:lnTo>
                    <a:pt x="6258" y="5281"/>
                  </a:lnTo>
                  <a:lnTo>
                    <a:pt x="6279" y="5489"/>
                  </a:lnTo>
                  <a:lnTo>
                    <a:pt x="6320" y="5717"/>
                  </a:lnTo>
                  <a:lnTo>
                    <a:pt x="6362" y="5904"/>
                  </a:lnTo>
                  <a:lnTo>
                    <a:pt x="6341" y="6091"/>
                  </a:lnTo>
                  <a:lnTo>
                    <a:pt x="6300" y="6237"/>
                  </a:lnTo>
                  <a:lnTo>
                    <a:pt x="6237" y="6362"/>
                  </a:lnTo>
                  <a:lnTo>
                    <a:pt x="6154" y="6466"/>
                  </a:lnTo>
                  <a:lnTo>
                    <a:pt x="6029" y="6549"/>
                  </a:lnTo>
                  <a:lnTo>
                    <a:pt x="5884" y="6611"/>
                  </a:lnTo>
                  <a:lnTo>
                    <a:pt x="5718" y="6653"/>
                  </a:lnTo>
                  <a:lnTo>
                    <a:pt x="5510" y="6694"/>
                  </a:lnTo>
                  <a:lnTo>
                    <a:pt x="5323" y="6736"/>
                  </a:lnTo>
                  <a:lnTo>
                    <a:pt x="4845" y="6777"/>
                  </a:lnTo>
                  <a:lnTo>
                    <a:pt x="4346" y="6819"/>
                  </a:lnTo>
                  <a:lnTo>
                    <a:pt x="3784" y="6861"/>
                  </a:lnTo>
                  <a:lnTo>
                    <a:pt x="3223" y="6944"/>
                  </a:lnTo>
                  <a:lnTo>
                    <a:pt x="2932" y="6985"/>
                  </a:lnTo>
                  <a:lnTo>
                    <a:pt x="2662" y="7068"/>
                  </a:lnTo>
                  <a:lnTo>
                    <a:pt x="2371" y="7152"/>
                  </a:lnTo>
                  <a:lnTo>
                    <a:pt x="2100" y="7256"/>
                  </a:lnTo>
                  <a:lnTo>
                    <a:pt x="1830" y="7380"/>
                  </a:lnTo>
                  <a:lnTo>
                    <a:pt x="1560" y="7526"/>
                  </a:lnTo>
                  <a:lnTo>
                    <a:pt x="1310" y="7692"/>
                  </a:lnTo>
                  <a:lnTo>
                    <a:pt x="1082" y="7879"/>
                  </a:lnTo>
                  <a:lnTo>
                    <a:pt x="853" y="8129"/>
                  </a:lnTo>
                  <a:lnTo>
                    <a:pt x="645" y="8378"/>
                  </a:lnTo>
                  <a:lnTo>
                    <a:pt x="458" y="8690"/>
                  </a:lnTo>
                  <a:lnTo>
                    <a:pt x="271" y="9023"/>
                  </a:lnTo>
                  <a:lnTo>
                    <a:pt x="125" y="9397"/>
                  </a:lnTo>
                  <a:lnTo>
                    <a:pt x="1" y="9813"/>
                  </a:lnTo>
                  <a:lnTo>
                    <a:pt x="333" y="9896"/>
                  </a:lnTo>
                  <a:lnTo>
                    <a:pt x="645" y="9979"/>
                  </a:lnTo>
                  <a:lnTo>
                    <a:pt x="957" y="10104"/>
                  </a:lnTo>
                  <a:lnTo>
                    <a:pt x="1269" y="10228"/>
                  </a:lnTo>
                  <a:lnTo>
                    <a:pt x="1560" y="10374"/>
                  </a:lnTo>
                  <a:lnTo>
                    <a:pt x="1851" y="10540"/>
                  </a:lnTo>
                  <a:lnTo>
                    <a:pt x="2121" y="10706"/>
                  </a:lnTo>
                  <a:lnTo>
                    <a:pt x="2391" y="10894"/>
                  </a:lnTo>
                  <a:lnTo>
                    <a:pt x="2641" y="11101"/>
                  </a:lnTo>
                  <a:lnTo>
                    <a:pt x="2890" y="11309"/>
                  </a:lnTo>
                  <a:lnTo>
                    <a:pt x="3119" y="11538"/>
                  </a:lnTo>
                  <a:lnTo>
                    <a:pt x="3348" y="11788"/>
                  </a:lnTo>
                  <a:lnTo>
                    <a:pt x="3556" y="12037"/>
                  </a:lnTo>
                  <a:lnTo>
                    <a:pt x="3763" y="12307"/>
                  </a:lnTo>
                  <a:lnTo>
                    <a:pt x="3951" y="12577"/>
                  </a:lnTo>
                  <a:lnTo>
                    <a:pt x="4117" y="12869"/>
                  </a:lnTo>
                  <a:lnTo>
                    <a:pt x="4221" y="13035"/>
                  </a:lnTo>
                  <a:lnTo>
                    <a:pt x="4346" y="13201"/>
                  </a:lnTo>
                  <a:lnTo>
                    <a:pt x="4491" y="13347"/>
                  </a:lnTo>
                  <a:lnTo>
                    <a:pt x="4657" y="13513"/>
                  </a:lnTo>
                  <a:lnTo>
                    <a:pt x="4824" y="13658"/>
                  </a:lnTo>
                  <a:lnTo>
                    <a:pt x="5032" y="13804"/>
                  </a:lnTo>
                  <a:lnTo>
                    <a:pt x="5468" y="14074"/>
                  </a:lnTo>
                  <a:lnTo>
                    <a:pt x="5967" y="14324"/>
                  </a:lnTo>
                  <a:lnTo>
                    <a:pt x="6528" y="14552"/>
                  </a:lnTo>
                  <a:lnTo>
                    <a:pt x="7131" y="14760"/>
                  </a:lnTo>
                  <a:lnTo>
                    <a:pt x="7755" y="14947"/>
                  </a:lnTo>
                  <a:lnTo>
                    <a:pt x="8441" y="15114"/>
                  </a:lnTo>
                  <a:lnTo>
                    <a:pt x="9148" y="15259"/>
                  </a:lnTo>
                  <a:lnTo>
                    <a:pt x="9855" y="15384"/>
                  </a:lnTo>
                  <a:lnTo>
                    <a:pt x="10603" y="15488"/>
                  </a:lnTo>
                  <a:lnTo>
                    <a:pt x="11351" y="15571"/>
                  </a:lnTo>
                  <a:lnTo>
                    <a:pt x="12121" y="15633"/>
                  </a:lnTo>
                  <a:lnTo>
                    <a:pt x="12869" y="15654"/>
                  </a:lnTo>
                  <a:lnTo>
                    <a:pt x="13638" y="15675"/>
                  </a:lnTo>
                  <a:lnTo>
                    <a:pt x="14366" y="15654"/>
                  </a:lnTo>
                  <a:lnTo>
                    <a:pt x="15093" y="15613"/>
                  </a:lnTo>
                  <a:lnTo>
                    <a:pt x="15779" y="15550"/>
                  </a:lnTo>
                  <a:lnTo>
                    <a:pt x="16445" y="15467"/>
                  </a:lnTo>
                  <a:lnTo>
                    <a:pt x="17068" y="15342"/>
                  </a:lnTo>
                  <a:lnTo>
                    <a:pt x="17671" y="15218"/>
                  </a:lnTo>
                  <a:lnTo>
                    <a:pt x="18212" y="15051"/>
                  </a:lnTo>
                  <a:lnTo>
                    <a:pt x="18690" y="14864"/>
                  </a:lnTo>
                  <a:lnTo>
                    <a:pt x="18918" y="14760"/>
                  </a:lnTo>
                  <a:lnTo>
                    <a:pt x="19106" y="14636"/>
                  </a:lnTo>
                  <a:lnTo>
                    <a:pt x="19293" y="14532"/>
                  </a:lnTo>
                  <a:lnTo>
                    <a:pt x="19480" y="14407"/>
                  </a:lnTo>
                  <a:lnTo>
                    <a:pt x="19625" y="14261"/>
                  </a:lnTo>
                  <a:lnTo>
                    <a:pt x="19750" y="14137"/>
                  </a:lnTo>
                  <a:lnTo>
                    <a:pt x="19875" y="13991"/>
                  </a:lnTo>
                  <a:lnTo>
                    <a:pt x="19958" y="13846"/>
                  </a:lnTo>
                  <a:lnTo>
                    <a:pt x="20041" y="13679"/>
                  </a:lnTo>
                  <a:lnTo>
                    <a:pt x="20083" y="13513"/>
                  </a:lnTo>
                  <a:lnTo>
                    <a:pt x="20124" y="13347"/>
                  </a:lnTo>
                  <a:lnTo>
                    <a:pt x="20124" y="13160"/>
                  </a:lnTo>
                  <a:lnTo>
                    <a:pt x="20103" y="12972"/>
                  </a:lnTo>
                  <a:lnTo>
                    <a:pt x="20062" y="12785"/>
                  </a:lnTo>
                  <a:lnTo>
                    <a:pt x="19999" y="12577"/>
                  </a:lnTo>
                  <a:lnTo>
                    <a:pt x="19916" y="12370"/>
                  </a:lnTo>
                  <a:lnTo>
                    <a:pt x="19708" y="11975"/>
                  </a:lnTo>
                  <a:lnTo>
                    <a:pt x="19563" y="11580"/>
                  </a:lnTo>
                  <a:lnTo>
                    <a:pt x="19438" y="11205"/>
                  </a:lnTo>
                  <a:lnTo>
                    <a:pt x="19355" y="10831"/>
                  </a:lnTo>
                  <a:lnTo>
                    <a:pt x="19313" y="10499"/>
                  </a:lnTo>
                  <a:lnTo>
                    <a:pt x="19293" y="10166"/>
                  </a:lnTo>
                  <a:lnTo>
                    <a:pt x="19293" y="9854"/>
                  </a:lnTo>
                  <a:lnTo>
                    <a:pt x="19313" y="9542"/>
                  </a:lnTo>
                  <a:lnTo>
                    <a:pt x="19376" y="9251"/>
                  </a:lnTo>
                  <a:lnTo>
                    <a:pt x="19438" y="8981"/>
                  </a:lnTo>
                  <a:lnTo>
                    <a:pt x="19542" y="8711"/>
                  </a:lnTo>
                  <a:lnTo>
                    <a:pt x="19646" y="8441"/>
                  </a:lnTo>
                  <a:lnTo>
                    <a:pt x="19750" y="8191"/>
                  </a:lnTo>
                  <a:lnTo>
                    <a:pt x="19875" y="7942"/>
                  </a:lnTo>
                  <a:lnTo>
                    <a:pt x="20145" y="7463"/>
                  </a:lnTo>
                  <a:lnTo>
                    <a:pt x="20685" y="6549"/>
                  </a:lnTo>
                  <a:lnTo>
                    <a:pt x="20935" y="6091"/>
                  </a:lnTo>
                  <a:lnTo>
                    <a:pt x="21039" y="5863"/>
                  </a:lnTo>
                  <a:lnTo>
                    <a:pt x="21122" y="5634"/>
                  </a:lnTo>
                  <a:lnTo>
                    <a:pt x="21184" y="5385"/>
                  </a:lnTo>
                  <a:lnTo>
                    <a:pt x="21247" y="5156"/>
                  </a:lnTo>
                  <a:lnTo>
                    <a:pt x="21268" y="4906"/>
                  </a:lnTo>
                  <a:lnTo>
                    <a:pt x="21268" y="4636"/>
                  </a:lnTo>
                  <a:lnTo>
                    <a:pt x="21247" y="4387"/>
                  </a:lnTo>
                  <a:lnTo>
                    <a:pt x="21205" y="4116"/>
                  </a:lnTo>
                  <a:lnTo>
                    <a:pt x="21122" y="3825"/>
                  </a:lnTo>
                  <a:lnTo>
                    <a:pt x="20997" y="3534"/>
                  </a:lnTo>
                  <a:lnTo>
                    <a:pt x="20852" y="3243"/>
                  </a:lnTo>
                  <a:lnTo>
                    <a:pt x="20706" y="2973"/>
                  </a:lnTo>
                  <a:lnTo>
                    <a:pt x="20394" y="2453"/>
                  </a:lnTo>
                  <a:lnTo>
                    <a:pt x="20041" y="1996"/>
                  </a:lnTo>
                  <a:lnTo>
                    <a:pt x="19688" y="1580"/>
                  </a:lnTo>
                  <a:lnTo>
                    <a:pt x="19313" y="1206"/>
                  </a:lnTo>
                  <a:lnTo>
                    <a:pt x="18918" y="894"/>
                  </a:lnTo>
                  <a:lnTo>
                    <a:pt x="18503" y="624"/>
                  </a:lnTo>
                  <a:lnTo>
                    <a:pt x="18087" y="416"/>
                  </a:lnTo>
                  <a:lnTo>
                    <a:pt x="17671" y="250"/>
                  </a:lnTo>
                  <a:lnTo>
                    <a:pt x="17235" y="125"/>
                  </a:lnTo>
                  <a:lnTo>
                    <a:pt x="16819" y="42"/>
                  </a:lnTo>
                  <a:lnTo>
                    <a:pt x="1640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9"/>
            <p:cNvSpPr/>
            <p:nvPr/>
          </p:nvSpPr>
          <p:spPr>
            <a:xfrm>
              <a:off x="1415175" y="2519433"/>
              <a:ext cx="253196" cy="186611"/>
            </a:xfrm>
            <a:custGeom>
              <a:rect b="b" l="l" r="r" t="t"/>
              <a:pathLst>
                <a:path extrusionOk="0" fill="none" h="15675" w="21268">
                  <a:moveTo>
                    <a:pt x="9751" y="2786"/>
                  </a:moveTo>
                  <a:lnTo>
                    <a:pt x="9751" y="2786"/>
                  </a:lnTo>
                  <a:lnTo>
                    <a:pt x="9480" y="2703"/>
                  </a:lnTo>
                  <a:lnTo>
                    <a:pt x="9169" y="2661"/>
                  </a:lnTo>
                  <a:lnTo>
                    <a:pt x="8857" y="2661"/>
                  </a:lnTo>
                  <a:lnTo>
                    <a:pt x="8524" y="2703"/>
                  </a:lnTo>
                  <a:lnTo>
                    <a:pt x="8212" y="2765"/>
                  </a:lnTo>
                  <a:lnTo>
                    <a:pt x="7900" y="2869"/>
                  </a:lnTo>
                  <a:lnTo>
                    <a:pt x="7589" y="3015"/>
                  </a:lnTo>
                  <a:lnTo>
                    <a:pt x="7318" y="3181"/>
                  </a:lnTo>
                  <a:lnTo>
                    <a:pt x="7048" y="3389"/>
                  </a:lnTo>
                  <a:lnTo>
                    <a:pt x="6819" y="3638"/>
                  </a:lnTo>
                  <a:lnTo>
                    <a:pt x="6612" y="3909"/>
                  </a:lnTo>
                  <a:lnTo>
                    <a:pt x="6528" y="4054"/>
                  </a:lnTo>
                  <a:lnTo>
                    <a:pt x="6445" y="4200"/>
                  </a:lnTo>
                  <a:lnTo>
                    <a:pt x="6383" y="4366"/>
                  </a:lnTo>
                  <a:lnTo>
                    <a:pt x="6341" y="4532"/>
                  </a:lnTo>
                  <a:lnTo>
                    <a:pt x="6300" y="4719"/>
                  </a:lnTo>
                  <a:lnTo>
                    <a:pt x="6279" y="4906"/>
                  </a:lnTo>
                  <a:lnTo>
                    <a:pt x="6258" y="5094"/>
                  </a:lnTo>
                  <a:lnTo>
                    <a:pt x="6258" y="5281"/>
                  </a:lnTo>
                  <a:lnTo>
                    <a:pt x="6279" y="5489"/>
                  </a:lnTo>
                  <a:lnTo>
                    <a:pt x="6320" y="5717"/>
                  </a:lnTo>
                  <a:lnTo>
                    <a:pt x="6320" y="5717"/>
                  </a:lnTo>
                  <a:lnTo>
                    <a:pt x="6362" y="5904"/>
                  </a:lnTo>
                  <a:lnTo>
                    <a:pt x="6341" y="6091"/>
                  </a:lnTo>
                  <a:lnTo>
                    <a:pt x="6300" y="6237"/>
                  </a:lnTo>
                  <a:lnTo>
                    <a:pt x="6237" y="6362"/>
                  </a:lnTo>
                  <a:lnTo>
                    <a:pt x="6154" y="6466"/>
                  </a:lnTo>
                  <a:lnTo>
                    <a:pt x="6029" y="6549"/>
                  </a:lnTo>
                  <a:lnTo>
                    <a:pt x="5884" y="6611"/>
                  </a:lnTo>
                  <a:lnTo>
                    <a:pt x="5718" y="6653"/>
                  </a:lnTo>
                  <a:lnTo>
                    <a:pt x="5510" y="6694"/>
                  </a:lnTo>
                  <a:lnTo>
                    <a:pt x="5323" y="6736"/>
                  </a:lnTo>
                  <a:lnTo>
                    <a:pt x="4845" y="6777"/>
                  </a:lnTo>
                  <a:lnTo>
                    <a:pt x="4346" y="6819"/>
                  </a:lnTo>
                  <a:lnTo>
                    <a:pt x="3784" y="6861"/>
                  </a:lnTo>
                  <a:lnTo>
                    <a:pt x="3223" y="6944"/>
                  </a:lnTo>
                  <a:lnTo>
                    <a:pt x="2932" y="6985"/>
                  </a:lnTo>
                  <a:lnTo>
                    <a:pt x="2662" y="7068"/>
                  </a:lnTo>
                  <a:lnTo>
                    <a:pt x="2371" y="7152"/>
                  </a:lnTo>
                  <a:lnTo>
                    <a:pt x="2100" y="7256"/>
                  </a:lnTo>
                  <a:lnTo>
                    <a:pt x="1830" y="7380"/>
                  </a:lnTo>
                  <a:lnTo>
                    <a:pt x="1560" y="7526"/>
                  </a:lnTo>
                  <a:lnTo>
                    <a:pt x="1310" y="7692"/>
                  </a:lnTo>
                  <a:lnTo>
                    <a:pt x="1082" y="7879"/>
                  </a:lnTo>
                  <a:lnTo>
                    <a:pt x="853" y="8129"/>
                  </a:lnTo>
                  <a:lnTo>
                    <a:pt x="645" y="8378"/>
                  </a:lnTo>
                  <a:lnTo>
                    <a:pt x="458" y="8690"/>
                  </a:lnTo>
                  <a:lnTo>
                    <a:pt x="271" y="9023"/>
                  </a:lnTo>
                  <a:lnTo>
                    <a:pt x="125" y="9397"/>
                  </a:lnTo>
                  <a:lnTo>
                    <a:pt x="1" y="9813"/>
                  </a:lnTo>
                  <a:lnTo>
                    <a:pt x="1" y="9813"/>
                  </a:lnTo>
                  <a:lnTo>
                    <a:pt x="333" y="9896"/>
                  </a:lnTo>
                  <a:lnTo>
                    <a:pt x="645" y="9979"/>
                  </a:lnTo>
                  <a:lnTo>
                    <a:pt x="957" y="10104"/>
                  </a:lnTo>
                  <a:lnTo>
                    <a:pt x="1269" y="10228"/>
                  </a:lnTo>
                  <a:lnTo>
                    <a:pt x="1560" y="10374"/>
                  </a:lnTo>
                  <a:lnTo>
                    <a:pt x="1851" y="10540"/>
                  </a:lnTo>
                  <a:lnTo>
                    <a:pt x="2121" y="10706"/>
                  </a:lnTo>
                  <a:lnTo>
                    <a:pt x="2391" y="10894"/>
                  </a:lnTo>
                  <a:lnTo>
                    <a:pt x="2641" y="11101"/>
                  </a:lnTo>
                  <a:lnTo>
                    <a:pt x="2890" y="11309"/>
                  </a:lnTo>
                  <a:lnTo>
                    <a:pt x="3119" y="11538"/>
                  </a:lnTo>
                  <a:lnTo>
                    <a:pt x="3348" y="11788"/>
                  </a:lnTo>
                  <a:lnTo>
                    <a:pt x="3556" y="12037"/>
                  </a:lnTo>
                  <a:lnTo>
                    <a:pt x="3763" y="12307"/>
                  </a:lnTo>
                  <a:lnTo>
                    <a:pt x="3951" y="12577"/>
                  </a:lnTo>
                  <a:lnTo>
                    <a:pt x="4117" y="12869"/>
                  </a:lnTo>
                  <a:lnTo>
                    <a:pt x="4117" y="12869"/>
                  </a:lnTo>
                  <a:lnTo>
                    <a:pt x="4221" y="13035"/>
                  </a:lnTo>
                  <a:lnTo>
                    <a:pt x="4346" y="13201"/>
                  </a:lnTo>
                  <a:lnTo>
                    <a:pt x="4491" y="13347"/>
                  </a:lnTo>
                  <a:lnTo>
                    <a:pt x="4657" y="13513"/>
                  </a:lnTo>
                  <a:lnTo>
                    <a:pt x="4824" y="13658"/>
                  </a:lnTo>
                  <a:lnTo>
                    <a:pt x="5032" y="13804"/>
                  </a:lnTo>
                  <a:lnTo>
                    <a:pt x="5468" y="14074"/>
                  </a:lnTo>
                  <a:lnTo>
                    <a:pt x="5967" y="14324"/>
                  </a:lnTo>
                  <a:lnTo>
                    <a:pt x="6528" y="14552"/>
                  </a:lnTo>
                  <a:lnTo>
                    <a:pt x="7131" y="14760"/>
                  </a:lnTo>
                  <a:lnTo>
                    <a:pt x="7755" y="14947"/>
                  </a:lnTo>
                  <a:lnTo>
                    <a:pt x="8441" y="15114"/>
                  </a:lnTo>
                  <a:lnTo>
                    <a:pt x="9148" y="15259"/>
                  </a:lnTo>
                  <a:lnTo>
                    <a:pt x="9855" y="15384"/>
                  </a:lnTo>
                  <a:lnTo>
                    <a:pt x="10603" y="15488"/>
                  </a:lnTo>
                  <a:lnTo>
                    <a:pt x="11351" y="15571"/>
                  </a:lnTo>
                  <a:lnTo>
                    <a:pt x="12121" y="15633"/>
                  </a:lnTo>
                  <a:lnTo>
                    <a:pt x="12869" y="15654"/>
                  </a:lnTo>
                  <a:lnTo>
                    <a:pt x="13638" y="15675"/>
                  </a:lnTo>
                  <a:lnTo>
                    <a:pt x="14366" y="15654"/>
                  </a:lnTo>
                  <a:lnTo>
                    <a:pt x="15093" y="15613"/>
                  </a:lnTo>
                  <a:lnTo>
                    <a:pt x="15779" y="15550"/>
                  </a:lnTo>
                  <a:lnTo>
                    <a:pt x="16445" y="15467"/>
                  </a:lnTo>
                  <a:lnTo>
                    <a:pt x="17068" y="15342"/>
                  </a:lnTo>
                  <a:lnTo>
                    <a:pt x="17671" y="15218"/>
                  </a:lnTo>
                  <a:lnTo>
                    <a:pt x="18212" y="15051"/>
                  </a:lnTo>
                  <a:lnTo>
                    <a:pt x="18690" y="14864"/>
                  </a:lnTo>
                  <a:lnTo>
                    <a:pt x="18918" y="14760"/>
                  </a:lnTo>
                  <a:lnTo>
                    <a:pt x="19106" y="14636"/>
                  </a:lnTo>
                  <a:lnTo>
                    <a:pt x="19293" y="14532"/>
                  </a:lnTo>
                  <a:lnTo>
                    <a:pt x="19480" y="14407"/>
                  </a:lnTo>
                  <a:lnTo>
                    <a:pt x="19625" y="14261"/>
                  </a:lnTo>
                  <a:lnTo>
                    <a:pt x="19750" y="14137"/>
                  </a:lnTo>
                  <a:lnTo>
                    <a:pt x="19875" y="13991"/>
                  </a:lnTo>
                  <a:lnTo>
                    <a:pt x="19958" y="13846"/>
                  </a:lnTo>
                  <a:lnTo>
                    <a:pt x="20041" y="13679"/>
                  </a:lnTo>
                  <a:lnTo>
                    <a:pt x="20083" y="13513"/>
                  </a:lnTo>
                  <a:lnTo>
                    <a:pt x="20124" y="13347"/>
                  </a:lnTo>
                  <a:lnTo>
                    <a:pt x="20124" y="13160"/>
                  </a:lnTo>
                  <a:lnTo>
                    <a:pt x="20103" y="12972"/>
                  </a:lnTo>
                  <a:lnTo>
                    <a:pt x="20062" y="12785"/>
                  </a:lnTo>
                  <a:lnTo>
                    <a:pt x="19999" y="12577"/>
                  </a:lnTo>
                  <a:lnTo>
                    <a:pt x="19916" y="12370"/>
                  </a:lnTo>
                  <a:lnTo>
                    <a:pt x="19916" y="12370"/>
                  </a:lnTo>
                  <a:lnTo>
                    <a:pt x="19708" y="11975"/>
                  </a:lnTo>
                  <a:lnTo>
                    <a:pt x="19563" y="11580"/>
                  </a:lnTo>
                  <a:lnTo>
                    <a:pt x="19438" y="11205"/>
                  </a:lnTo>
                  <a:lnTo>
                    <a:pt x="19355" y="10831"/>
                  </a:lnTo>
                  <a:lnTo>
                    <a:pt x="19313" y="10499"/>
                  </a:lnTo>
                  <a:lnTo>
                    <a:pt x="19293" y="10166"/>
                  </a:lnTo>
                  <a:lnTo>
                    <a:pt x="19293" y="9854"/>
                  </a:lnTo>
                  <a:lnTo>
                    <a:pt x="19313" y="9542"/>
                  </a:lnTo>
                  <a:lnTo>
                    <a:pt x="19376" y="9251"/>
                  </a:lnTo>
                  <a:lnTo>
                    <a:pt x="19438" y="8981"/>
                  </a:lnTo>
                  <a:lnTo>
                    <a:pt x="19542" y="8711"/>
                  </a:lnTo>
                  <a:lnTo>
                    <a:pt x="19646" y="8441"/>
                  </a:lnTo>
                  <a:lnTo>
                    <a:pt x="19750" y="8191"/>
                  </a:lnTo>
                  <a:lnTo>
                    <a:pt x="19875" y="7942"/>
                  </a:lnTo>
                  <a:lnTo>
                    <a:pt x="20145" y="7463"/>
                  </a:lnTo>
                  <a:lnTo>
                    <a:pt x="20685" y="6549"/>
                  </a:lnTo>
                  <a:lnTo>
                    <a:pt x="20935" y="6091"/>
                  </a:lnTo>
                  <a:lnTo>
                    <a:pt x="21039" y="5863"/>
                  </a:lnTo>
                  <a:lnTo>
                    <a:pt x="21122" y="5634"/>
                  </a:lnTo>
                  <a:lnTo>
                    <a:pt x="21184" y="5385"/>
                  </a:lnTo>
                  <a:lnTo>
                    <a:pt x="21247" y="5156"/>
                  </a:lnTo>
                  <a:lnTo>
                    <a:pt x="21268" y="4906"/>
                  </a:lnTo>
                  <a:lnTo>
                    <a:pt x="21268" y="4636"/>
                  </a:lnTo>
                  <a:lnTo>
                    <a:pt x="21247" y="4387"/>
                  </a:lnTo>
                  <a:lnTo>
                    <a:pt x="21205" y="4116"/>
                  </a:lnTo>
                  <a:lnTo>
                    <a:pt x="21122" y="3825"/>
                  </a:lnTo>
                  <a:lnTo>
                    <a:pt x="20997" y="3534"/>
                  </a:lnTo>
                  <a:lnTo>
                    <a:pt x="20997" y="3534"/>
                  </a:lnTo>
                  <a:lnTo>
                    <a:pt x="20852" y="3243"/>
                  </a:lnTo>
                  <a:lnTo>
                    <a:pt x="20706" y="2973"/>
                  </a:lnTo>
                  <a:lnTo>
                    <a:pt x="20394" y="2453"/>
                  </a:lnTo>
                  <a:lnTo>
                    <a:pt x="20041" y="1996"/>
                  </a:lnTo>
                  <a:lnTo>
                    <a:pt x="19688" y="1580"/>
                  </a:lnTo>
                  <a:lnTo>
                    <a:pt x="19313" y="1206"/>
                  </a:lnTo>
                  <a:lnTo>
                    <a:pt x="18918" y="894"/>
                  </a:lnTo>
                  <a:lnTo>
                    <a:pt x="18503" y="624"/>
                  </a:lnTo>
                  <a:lnTo>
                    <a:pt x="18087" y="416"/>
                  </a:lnTo>
                  <a:lnTo>
                    <a:pt x="17671" y="250"/>
                  </a:lnTo>
                  <a:lnTo>
                    <a:pt x="17235" y="125"/>
                  </a:lnTo>
                  <a:lnTo>
                    <a:pt x="16819" y="42"/>
                  </a:lnTo>
                  <a:lnTo>
                    <a:pt x="16403" y="0"/>
                  </a:lnTo>
                  <a:lnTo>
                    <a:pt x="15987" y="0"/>
                  </a:lnTo>
                  <a:lnTo>
                    <a:pt x="15571" y="42"/>
                  </a:lnTo>
                  <a:lnTo>
                    <a:pt x="15176" y="146"/>
                  </a:lnTo>
                  <a:lnTo>
                    <a:pt x="14802" y="271"/>
                  </a:lnTo>
                  <a:lnTo>
                    <a:pt x="14802" y="271"/>
                  </a:lnTo>
                  <a:lnTo>
                    <a:pt x="14615" y="333"/>
                  </a:lnTo>
                  <a:lnTo>
                    <a:pt x="14407" y="395"/>
                  </a:lnTo>
                  <a:lnTo>
                    <a:pt x="13971" y="478"/>
                  </a:lnTo>
                  <a:lnTo>
                    <a:pt x="13513" y="520"/>
                  </a:lnTo>
                  <a:lnTo>
                    <a:pt x="13014" y="562"/>
                  </a:lnTo>
                  <a:lnTo>
                    <a:pt x="12037" y="624"/>
                  </a:lnTo>
                  <a:lnTo>
                    <a:pt x="11559" y="666"/>
                  </a:lnTo>
                  <a:lnTo>
                    <a:pt x="11102" y="707"/>
                  </a:lnTo>
                  <a:lnTo>
                    <a:pt x="10686" y="790"/>
                  </a:lnTo>
                  <a:lnTo>
                    <a:pt x="10499" y="832"/>
                  </a:lnTo>
                  <a:lnTo>
                    <a:pt x="10333" y="894"/>
                  </a:lnTo>
                  <a:lnTo>
                    <a:pt x="10166" y="977"/>
                  </a:lnTo>
                  <a:lnTo>
                    <a:pt x="10021" y="1061"/>
                  </a:lnTo>
                  <a:lnTo>
                    <a:pt x="9896" y="1144"/>
                  </a:lnTo>
                  <a:lnTo>
                    <a:pt x="9792" y="1268"/>
                  </a:lnTo>
                  <a:lnTo>
                    <a:pt x="9688" y="1393"/>
                  </a:lnTo>
                  <a:lnTo>
                    <a:pt x="9626" y="1539"/>
                  </a:lnTo>
                  <a:lnTo>
                    <a:pt x="9584" y="1684"/>
                  </a:lnTo>
                  <a:lnTo>
                    <a:pt x="9564" y="1871"/>
                  </a:lnTo>
                  <a:lnTo>
                    <a:pt x="9564" y="2058"/>
                  </a:lnTo>
                  <a:lnTo>
                    <a:pt x="9605" y="2287"/>
                  </a:lnTo>
                  <a:lnTo>
                    <a:pt x="9667" y="2537"/>
                  </a:lnTo>
                  <a:lnTo>
                    <a:pt x="9751" y="2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9"/>
            <p:cNvSpPr/>
            <p:nvPr/>
          </p:nvSpPr>
          <p:spPr>
            <a:xfrm>
              <a:off x="1524820" y="2508052"/>
              <a:ext cx="73263" cy="45299"/>
            </a:xfrm>
            <a:custGeom>
              <a:rect b="b" l="l" r="r" t="t"/>
              <a:pathLst>
                <a:path extrusionOk="0" h="3805" w="6154">
                  <a:moveTo>
                    <a:pt x="6112" y="0"/>
                  </a:moveTo>
                  <a:lnTo>
                    <a:pt x="6070" y="21"/>
                  </a:lnTo>
                  <a:lnTo>
                    <a:pt x="5946" y="146"/>
                  </a:lnTo>
                  <a:lnTo>
                    <a:pt x="5779" y="270"/>
                  </a:lnTo>
                  <a:lnTo>
                    <a:pt x="5613" y="395"/>
                  </a:lnTo>
                  <a:lnTo>
                    <a:pt x="5447" y="499"/>
                  </a:lnTo>
                  <a:lnTo>
                    <a:pt x="5052" y="686"/>
                  </a:lnTo>
                  <a:lnTo>
                    <a:pt x="4615" y="832"/>
                  </a:lnTo>
                  <a:lnTo>
                    <a:pt x="4158" y="977"/>
                  </a:lnTo>
                  <a:lnTo>
                    <a:pt x="3680" y="1081"/>
                  </a:lnTo>
                  <a:lnTo>
                    <a:pt x="2703" y="1289"/>
                  </a:lnTo>
                  <a:lnTo>
                    <a:pt x="1788" y="1476"/>
                  </a:lnTo>
                  <a:lnTo>
                    <a:pt x="1351" y="1580"/>
                  </a:lnTo>
                  <a:lnTo>
                    <a:pt x="977" y="1684"/>
                  </a:lnTo>
                  <a:lnTo>
                    <a:pt x="665" y="1829"/>
                  </a:lnTo>
                  <a:lnTo>
                    <a:pt x="520" y="1913"/>
                  </a:lnTo>
                  <a:lnTo>
                    <a:pt x="395" y="1996"/>
                  </a:lnTo>
                  <a:lnTo>
                    <a:pt x="270" y="2079"/>
                  </a:lnTo>
                  <a:lnTo>
                    <a:pt x="187" y="2183"/>
                  </a:lnTo>
                  <a:lnTo>
                    <a:pt x="104" y="2287"/>
                  </a:lnTo>
                  <a:lnTo>
                    <a:pt x="42" y="2412"/>
                  </a:lnTo>
                  <a:lnTo>
                    <a:pt x="0" y="2536"/>
                  </a:lnTo>
                  <a:lnTo>
                    <a:pt x="0" y="2682"/>
                  </a:lnTo>
                  <a:lnTo>
                    <a:pt x="21" y="2848"/>
                  </a:lnTo>
                  <a:lnTo>
                    <a:pt x="62" y="3014"/>
                  </a:lnTo>
                  <a:lnTo>
                    <a:pt x="125" y="3201"/>
                  </a:lnTo>
                  <a:lnTo>
                    <a:pt x="229" y="3389"/>
                  </a:lnTo>
                  <a:lnTo>
                    <a:pt x="354" y="3596"/>
                  </a:lnTo>
                  <a:lnTo>
                    <a:pt x="520" y="3804"/>
                  </a:lnTo>
                  <a:lnTo>
                    <a:pt x="582" y="3804"/>
                  </a:lnTo>
                  <a:lnTo>
                    <a:pt x="603" y="3763"/>
                  </a:lnTo>
                  <a:lnTo>
                    <a:pt x="582" y="3742"/>
                  </a:lnTo>
                  <a:lnTo>
                    <a:pt x="437" y="3534"/>
                  </a:lnTo>
                  <a:lnTo>
                    <a:pt x="312" y="3347"/>
                  </a:lnTo>
                  <a:lnTo>
                    <a:pt x="229" y="3181"/>
                  </a:lnTo>
                  <a:lnTo>
                    <a:pt x="146" y="2994"/>
                  </a:lnTo>
                  <a:lnTo>
                    <a:pt x="104" y="2848"/>
                  </a:lnTo>
                  <a:lnTo>
                    <a:pt x="83" y="2703"/>
                  </a:lnTo>
                  <a:lnTo>
                    <a:pt x="104" y="2557"/>
                  </a:lnTo>
                  <a:lnTo>
                    <a:pt x="125" y="2432"/>
                  </a:lnTo>
                  <a:lnTo>
                    <a:pt x="187" y="2328"/>
                  </a:lnTo>
                  <a:lnTo>
                    <a:pt x="250" y="2224"/>
                  </a:lnTo>
                  <a:lnTo>
                    <a:pt x="354" y="2141"/>
                  </a:lnTo>
                  <a:lnTo>
                    <a:pt x="457" y="2058"/>
                  </a:lnTo>
                  <a:lnTo>
                    <a:pt x="582" y="1975"/>
                  </a:lnTo>
                  <a:lnTo>
                    <a:pt x="707" y="1913"/>
                  </a:lnTo>
                  <a:lnTo>
                    <a:pt x="1040" y="1767"/>
                  </a:lnTo>
                  <a:lnTo>
                    <a:pt x="1414" y="1663"/>
                  </a:lnTo>
                  <a:lnTo>
                    <a:pt x="1809" y="1559"/>
                  </a:lnTo>
                  <a:lnTo>
                    <a:pt x="2723" y="1372"/>
                  </a:lnTo>
                  <a:lnTo>
                    <a:pt x="3701" y="1185"/>
                  </a:lnTo>
                  <a:lnTo>
                    <a:pt x="4179" y="1060"/>
                  </a:lnTo>
                  <a:lnTo>
                    <a:pt x="4636" y="936"/>
                  </a:lnTo>
                  <a:lnTo>
                    <a:pt x="5073" y="769"/>
                  </a:lnTo>
                  <a:lnTo>
                    <a:pt x="5488" y="582"/>
                  </a:lnTo>
                  <a:lnTo>
                    <a:pt x="5675" y="478"/>
                  </a:lnTo>
                  <a:lnTo>
                    <a:pt x="5842" y="353"/>
                  </a:lnTo>
                  <a:lnTo>
                    <a:pt x="6008" y="229"/>
                  </a:lnTo>
                  <a:lnTo>
                    <a:pt x="6154" y="83"/>
                  </a:lnTo>
                  <a:lnTo>
                    <a:pt x="6154" y="42"/>
                  </a:lnTo>
                  <a:lnTo>
                    <a:pt x="6154" y="21"/>
                  </a:lnTo>
                  <a:lnTo>
                    <a:pt x="6133" y="21"/>
                  </a:lnTo>
                  <a:lnTo>
                    <a:pt x="611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9"/>
            <p:cNvSpPr/>
            <p:nvPr/>
          </p:nvSpPr>
          <p:spPr>
            <a:xfrm>
              <a:off x="1653513" y="2564469"/>
              <a:ext cx="201706" cy="204695"/>
            </a:xfrm>
            <a:custGeom>
              <a:rect b="b" l="l" r="r" t="t"/>
              <a:pathLst>
                <a:path extrusionOk="0" h="17194" w="16943">
                  <a:moveTo>
                    <a:pt x="15363" y="1"/>
                  </a:moveTo>
                  <a:lnTo>
                    <a:pt x="14947" y="1414"/>
                  </a:lnTo>
                  <a:lnTo>
                    <a:pt x="14532" y="2828"/>
                  </a:lnTo>
                  <a:lnTo>
                    <a:pt x="14303" y="3535"/>
                  </a:lnTo>
                  <a:lnTo>
                    <a:pt x="14053" y="4221"/>
                  </a:lnTo>
                  <a:lnTo>
                    <a:pt x="13804" y="4907"/>
                  </a:lnTo>
                  <a:lnTo>
                    <a:pt x="13534" y="5593"/>
                  </a:lnTo>
                  <a:lnTo>
                    <a:pt x="13284" y="6217"/>
                  </a:lnTo>
                  <a:lnTo>
                    <a:pt x="12993" y="6861"/>
                  </a:lnTo>
                  <a:lnTo>
                    <a:pt x="12661" y="7485"/>
                  </a:lnTo>
                  <a:lnTo>
                    <a:pt x="12328" y="8088"/>
                  </a:lnTo>
                  <a:lnTo>
                    <a:pt x="12162" y="8337"/>
                  </a:lnTo>
                  <a:lnTo>
                    <a:pt x="11995" y="8587"/>
                  </a:lnTo>
                  <a:lnTo>
                    <a:pt x="11808" y="8815"/>
                  </a:lnTo>
                  <a:lnTo>
                    <a:pt x="11600" y="9044"/>
                  </a:lnTo>
                  <a:lnTo>
                    <a:pt x="11413" y="9231"/>
                  </a:lnTo>
                  <a:lnTo>
                    <a:pt x="11247" y="9356"/>
                  </a:lnTo>
                  <a:lnTo>
                    <a:pt x="10727" y="9647"/>
                  </a:lnTo>
                  <a:lnTo>
                    <a:pt x="9459" y="10333"/>
                  </a:lnTo>
                  <a:lnTo>
                    <a:pt x="8149" y="10977"/>
                  </a:lnTo>
                  <a:lnTo>
                    <a:pt x="6840" y="11559"/>
                  </a:lnTo>
                  <a:lnTo>
                    <a:pt x="5488" y="12121"/>
                  </a:lnTo>
                  <a:lnTo>
                    <a:pt x="4116" y="12640"/>
                  </a:lnTo>
                  <a:lnTo>
                    <a:pt x="2744" y="13139"/>
                  </a:lnTo>
                  <a:lnTo>
                    <a:pt x="1351" y="13617"/>
                  </a:lnTo>
                  <a:lnTo>
                    <a:pt x="0" y="14054"/>
                  </a:lnTo>
                  <a:lnTo>
                    <a:pt x="873" y="17193"/>
                  </a:lnTo>
                  <a:lnTo>
                    <a:pt x="1622" y="16964"/>
                  </a:lnTo>
                  <a:lnTo>
                    <a:pt x="2370" y="16736"/>
                  </a:lnTo>
                  <a:lnTo>
                    <a:pt x="3098" y="16486"/>
                  </a:lnTo>
                  <a:lnTo>
                    <a:pt x="3846" y="16237"/>
                  </a:lnTo>
                  <a:lnTo>
                    <a:pt x="4574" y="15967"/>
                  </a:lnTo>
                  <a:lnTo>
                    <a:pt x="5301" y="15676"/>
                  </a:lnTo>
                  <a:lnTo>
                    <a:pt x="6008" y="15384"/>
                  </a:lnTo>
                  <a:lnTo>
                    <a:pt x="6736" y="15093"/>
                  </a:lnTo>
                  <a:lnTo>
                    <a:pt x="7443" y="14782"/>
                  </a:lnTo>
                  <a:lnTo>
                    <a:pt x="8149" y="14449"/>
                  </a:lnTo>
                  <a:lnTo>
                    <a:pt x="8856" y="14116"/>
                  </a:lnTo>
                  <a:lnTo>
                    <a:pt x="9563" y="13763"/>
                  </a:lnTo>
                  <a:lnTo>
                    <a:pt x="10249" y="13389"/>
                  </a:lnTo>
                  <a:lnTo>
                    <a:pt x="10935" y="12994"/>
                  </a:lnTo>
                  <a:lnTo>
                    <a:pt x="11600" y="12599"/>
                  </a:lnTo>
                  <a:lnTo>
                    <a:pt x="12266" y="12183"/>
                  </a:lnTo>
                  <a:lnTo>
                    <a:pt x="12661" y="11934"/>
                  </a:lnTo>
                  <a:lnTo>
                    <a:pt x="13035" y="11684"/>
                  </a:lnTo>
                  <a:lnTo>
                    <a:pt x="13222" y="11497"/>
                  </a:lnTo>
                  <a:lnTo>
                    <a:pt x="13409" y="11310"/>
                  </a:lnTo>
                  <a:lnTo>
                    <a:pt x="13742" y="10936"/>
                  </a:lnTo>
                  <a:lnTo>
                    <a:pt x="14012" y="10562"/>
                  </a:lnTo>
                  <a:lnTo>
                    <a:pt x="14282" y="10187"/>
                  </a:lnTo>
                  <a:lnTo>
                    <a:pt x="14511" y="9813"/>
                  </a:lnTo>
                  <a:lnTo>
                    <a:pt x="14719" y="9418"/>
                  </a:lnTo>
                  <a:lnTo>
                    <a:pt x="15051" y="8670"/>
                  </a:lnTo>
                  <a:lnTo>
                    <a:pt x="15363" y="7921"/>
                  </a:lnTo>
                  <a:lnTo>
                    <a:pt x="15633" y="7152"/>
                  </a:lnTo>
                  <a:lnTo>
                    <a:pt x="15883" y="6383"/>
                  </a:lnTo>
                  <a:lnTo>
                    <a:pt x="16070" y="5614"/>
                  </a:lnTo>
                  <a:lnTo>
                    <a:pt x="16257" y="4865"/>
                  </a:lnTo>
                  <a:lnTo>
                    <a:pt x="16402" y="4117"/>
                  </a:lnTo>
                  <a:lnTo>
                    <a:pt x="16548" y="3348"/>
                  </a:lnTo>
                  <a:lnTo>
                    <a:pt x="16673" y="2579"/>
                  </a:lnTo>
                  <a:lnTo>
                    <a:pt x="16777" y="1809"/>
                  </a:lnTo>
                  <a:lnTo>
                    <a:pt x="16881" y="1040"/>
                  </a:lnTo>
                  <a:lnTo>
                    <a:pt x="16943" y="250"/>
                  </a:lnTo>
                  <a:lnTo>
                    <a:pt x="15363"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9"/>
            <p:cNvSpPr/>
            <p:nvPr/>
          </p:nvSpPr>
          <p:spPr>
            <a:xfrm>
              <a:off x="1624548" y="2706780"/>
              <a:ext cx="106443" cy="93061"/>
            </a:xfrm>
            <a:custGeom>
              <a:rect b="b" l="l" r="r" t="t"/>
              <a:pathLst>
                <a:path extrusionOk="0" h="7817" w="8941">
                  <a:moveTo>
                    <a:pt x="7921" y="0"/>
                  </a:moveTo>
                  <a:lnTo>
                    <a:pt x="6799" y="167"/>
                  </a:lnTo>
                  <a:lnTo>
                    <a:pt x="5635" y="375"/>
                  </a:lnTo>
                  <a:lnTo>
                    <a:pt x="4283" y="624"/>
                  </a:lnTo>
                  <a:lnTo>
                    <a:pt x="3597" y="770"/>
                  </a:lnTo>
                  <a:lnTo>
                    <a:pt x="2911" y="936"/>
                  </a:lnTo>
                  <a:lnTo>
                    <a:pt x="2267" y="1123"/>
                  </a:lnTo>
                  <a:lnTo>
                    <a:pt x="1685" y="1310"/>
                  </a:lnTo>
                  <a:lnTo>
                    <a:pt x="1165" y="1518"/>
                  </a:lnTo>
                  <a:lnTo>
                    <a:pt x="936" y="1622"/>
                  </a:lnTo>
                  <a:lnTo>
                    <a:pt x="749" y="1726"/>
                  </a:lnTo>
                  <a:lnTo>
                    <a:pt x="583" y="1851"/>
                  </a:lnTo>
                  <a:lnTo>
                    <a:pt x="438" y="1954"/>
                  </a:lnTo>
                  <a:lnTo>
                    <a:pt x="334" y="2058"/>
                  </a:lnTo>
                  <a:lnTo>
                    <a:pt x="271" y="2183"/>
                  </a:lnTo>
                  <a:lnTo>
                    <a:pt x="167" y="2537"/>
                  </a:lnTo>
                  <a:lnTo>
                    <a:pt x="63" y="2890"/>
                  </a:lnTo>
                  <a:lnTo>
                    <a:pt x="22" y="3243"/>
                  </a:lnTo>
                  <a:lnTo>
                    <a:pt x="1" y="3618"/>
                  </a:lnTo>
                  <a:lnTo>
                    <a:pt x="1" y="3992"/>
                  </a:lnTo>
                  <a:lnTo>
                    <a:pt x="43" y="4345"/>
                  </a:lnTo>
                  <a:lnTo>
                    <a:pt x="105" y="4719"/>
                  </a:lnTo>
                  <a:lnTo>
                    <a:pt x="188" y="5073"/>
                  </a:lnTo>
                  <a:lnTo>
                    <a:pt x="313" y="5426"/>
                  </a:lnTo>
                  <a:lnTo>
                    <a:pt x="438" y="5780"/>
                  </a:lnTo>
                  <a:lnTo>
                    <a:pt x="583" y="6091"/>
                  </a:lnTo>
                  <a:lnTo>
                    <a:pt x="770" y="6424"/>
                  </a:lnTo>
                  <a:lnTo>
                    <a:pt x="957" y="6715"/>
                  </a:lnTo>
                  <a:lnTo>
                    <a:pt x="1165" y="6985"/>
                  </a:lnTo>
                  <a:lnTo>
                    <a:pt x="1394" y="7256"/>
                  </a:lnTo>
                  <a:lnTo>
                    <a:pt x="1622" y="7484"/>
                  </a:lnTo>
                  <a:lnTo>
                    <a:pt x="1768" y="7588"/>
                  </a:lnTo>
                  <a:lnTo>
                    <a:pt x="1914" y="7671"/>
                  </a:lnTo>
                  <a:lnTo>
                    <a:pt x="2101" y="7734"/>
                  </a:lnTo>
                  <a:lnTo>
                    <a:pt x="2308" y="7775"/>
                  </a:lnTo>
                  <a:lnTo>
                    <a:pt x="2537" y="7796"/>
                  </a:lnTo>
                  <a:lnTo>
                    <a:pt x="2787" y="7817"/>
                  </a:lnTo>
                  <a:lnTo>
                    <a:pt x="3036" y="7817"/>
                  </a:lnTo>
                  <a:lnTo>
                    <a:pt x="3306" y="7796"/>
                  </a:lnTo>
                  <a:lnTo>
                    <a:pt x="3888" y="7734"/>
                  </a:lnTo>
                  <a:lnTo>
                    <a:pt x="4512" y="7630"/>
                  </a:lnTo>
                  <a:lnTo>
                    <a:pt x="5136" y="7505"/>
                  </a:lnTo>
                  <a:lnTo>
                    <a:pt x="5759" y="7339"/>
                  </a:lnTo>
                  <a:lnTo>
                    <a:pt x="6383" y="7172"/>
                  </a:lnTo>
                  <a:lnTo>
                    <a:pt x="6965" y="7006"/>
                  </a:lnTo>
                  <a:lnTo>
                    <a:pt x="7984" y="6674"/>
                  </a:lnTo>
                  <a:lnTo>
                    <a:pt x="8691" y="6424"/>
                  </a:lnTo>
                  <a:lnTo>
                    <a:pt x="8940" y="6320"/>
                  </a:lnTo>
                  <a:lnTo>
                    <a:pt x="792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9"/>
            <p:cNvSpPr/>
            <p:nvPr/>
          </p:nvSpPr>
          <p:spPr>
            <a:xfrm>
              <a:off x="1827242" y="2529326"/>
              <a:ext cx="34667" cy="48775"/>
            </a:xfrm>
            <a:custGeom>
              <a:rect b="b" l="l" r="r" t="t"/>
              <a:pathLst>
                <a:path extrusionOk="0" h="4097" w="2912">
                  <a:moveTo>
                    <a:pt x="1" y="1"/>
                  </a:moveTo>
                  <a:lnTo>
                    <a:pt x="562" y="2558"/>
                  </a:lnTo>
                  <a:lnTo>
                    <a:pt x="625" y="2787"/>
                  </a:lnTo>
                  <a:lnTo>
                    <a:pt x="708" y="2994"/>
                  </a:lnTo>
                  <a:lnTo>
                    <a:pt x="812" y="3182"/>
                  </a:lnTo>
                  <a:lnTo>
                    <a:pt x="936" y="3369"/>
                  </a:lnTo>
                  <a:lnTo>
                    <a:pt x="1082" y="3535"/>
                  </a:lnTo>
                  <a:lnTo>
                    <a:pt x="1248" y="3701"/>
                  </a:lnTo>
                  <a:lnTo>
                    <a:pt x="1435" y="3826"/>
                  </a:lnTo>
                  <a:lnTo>
                    <a:pt x="1622" y="3951"/>
                  </a:lnTo>
                  <a:lnTo>
                    <a:pt x="1913" y="4096"/>
                  </a:lnTo>
                  <a:lnTo>
                    <a:pt x="2101" y="3951"/>
                  </a:lnTo>
                  <a:lnTo>
                    <a:pt x="2267" y="3784"/>
                  </a:lnTo>
                  <a:lnTo>
                    <a:pt x="2412" y="3597"/>
                  </a:lnTo>
                  <a:lnTo>
                    <a:pt x="2537" y="3389"/>
                  </a:lnTo>
                  <a:lnTo>
                    <a:pt x="2641" y="3161"/>
                  </a:lnTo>
                  <a:lnTo>
                    <a:pt x="2724" y="2932"/>
                  </a:lnTo>
                  <a:lnTo>
                    <a:pt x="2787" y="2703"/>
                  </a:lnTo>
                  <a:lnTo>
                    <a:pt x="2828" y="2475"/>
                  </a:lnTo>
                  <a:lnTo>
                    <a:pt x="2890" y="2059"/>
                  </a:lnTo>
                  <a:lnTo>
                    <a:pt x="2911" y="1706"/>
                  </a:lnTo>
                  <a:lnTo>
                    <a:pt x="2911" y="1373"/>
                  </a:lnTo>
                  <a:lnTo>
                    <a:pt x="1"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9"/>
            <p:cNvSpPr/>
            <p:nvPr/>
          </p:nvSpPr>
          <p:spPr>
            <a:xfrm>
              <a:off x="1827242" y="2502350"/>
              <a:ext cx="38870" cy="43322"/>
            </a:xfrm>
            <a:custGeom>
              <a:rect b="b" l="l" r="r" t="t"/>
              <a:pathLst>
                <a:path extrusionOk="0" h="3639" w="3265">
                  <a:moveTo>
                    <a:pt x="666" y="1"/>
                  </a:moveTo>
                  <a:lnTo>
                    <a:pt x="1" y="2267"/>
                  </a:lnTo>
                  <a:lnTo>
                    <a:pt x="2911" y="3639"/>
                  </a:lnTo>
                  <a:lnTo>
                    <a:pt x="3265" y="770"/>
                  </a:lnTo>
                  <a:lnTo>
                    <a:pt x="666"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9"/>
            <p:cNvSpPr/>
            <p:nvPr/>
          </p:nvSpPr>
          <p:spPr>
            <a:xfrm>
              <a:off x="1449830" y="3520760"/>
              <a:ext cx="82668" cy="87871"/>
            </a:xfrm>
            <a:custGeom>
              <a:rect b="b" l="l" r="r" t="t"/>
              <a:pathLst>
                <a:path extrusionOk="0" h="7381" w="6944">
                  <a:moveTo>
                    <a:pt x="4636" y="0"/>
                  </a:moveTo>
                  <a:lnTo>
                    <a:pt x="0" y="5717"/>
                  </a:lnTo>
                  <a:lnTo>
                    <a:pt x="2723" y="7380"/>
                  </a:lnTo>
                  <a:lnTo>
                    <a:pt x="6944" y="2100"/>
                  </a:lnTo>
                  <a:lnTo>
                    <a:pt x="4636"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9"/>
            <p:cNvSpPr/>
            <p:nvPr/>
          </p:nvSpPr>
          <p:spPr>
            <a:xfrm>
              <a:off x="1449830" y="3520760"/>
              <a:ext cx="82668" cy="87871"/>
            </a:xfrm>
            <a:custGeom>
              <a:rect b="b" l="l" r="r" t="t"/>
              <a:pathLst>
                <a:path extrusionOk="0" fill="none" h="7381" w="6944">
                  <a:moveTo>
                    <a:pt x="0" y="5717"/>
                  </a:moveTo>
                  <a:lnTo>
                    <a:pt x="2723" y="7380"/>
                  </a:lnTo>
                  <a:lnTo>
                    <a:pt x="6944" y="2100"/>
                  </a:lnTo>
                  <a:lnTo>
                    <a:pt x="4636" y="0"/>
                  </a:lnTo>
                  <a:lnTo>
                    <a:pt x="0" y="5717"/>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9"/>
            <p:cNvSpPr/>
            <p:nvPr/>
          </p:nvSpPr>
          <p:spPr>
            <a:xfrm>
              <a:off x="1427056" y="3574462"/>
              <a:ext cx="89359" cy="108657"/>
            </a:xfrm>
            <a:custGeom>
              <a:rect b="b" l="l" r="r" t="t"/>
              <a:pathLst>
                <a:path extrusionOk="0" h="9127" w="7506">
                  <a:moveTo>
                    <a:pt x="2724" y="1"/>
                  </a:moveTo>
                  <a:lnTo>
                    <a:pt x="2641" y="21"/>
                  </a:lnTo>
                  <a:lnTo>
                    <a:pt x="2558" y="42"/>
                  </a:lnTo>
                  <a:lnTo>
                    <a:pt x="208" y="1643"/>
                  </a:lnTo>
                  <a:lnTo>
                    <a:pt x="125" y="1726"/>
                  </a:lnTo>
                  <a:lnTo>
                    <a:pt x="63" y="1788"/>
                  </a:lnTo>
                  <a:lnTo>
                    <a:pt x="21" y="1892"/>
                  </a:lnTo>
                  <a:lnTo>
                    <a:pt x="1" y="1975"/>
                  </a:lnTo>
                  <a:lnTo>
                    <a:pt x="1" y="2079"/>
                  </a:lnTo>
                  <a:lnTo>
                    <a:pt x="1" y="2183"/>
                  </a:lnTo>
                  <a:lnTo>
                    <a:pt x="42" y="2266"/>
                  </a:lnTo>
                  <a:lnTo>
                    <a:pt x="84" y="2350"/>
                  </a:lnTo>
                  <a:lnTo>
                    <a:pt x="125" y="2412"/>
                  </a:lnTo>
                  <a:lnTo>
                    <a:pt x="707" y="3015"/>
                  </a:lnTo>
                  <a:lnTo>
                    <a:pt x="1227" y="3535"/>
                  </a:lnTo>
                  <a:lnTo>
                    <a:pt x="1788" y="4117"/>
                  </a:lnTo>
                  <a:lnTo>
                    <a:pt x="2495" y="4865"/>
                  </a:lnTo>
                  <a:lnTo>
                    <a:pt x="3160" y="5613"/>
                  </a:lnTo>
                  <a:lnTo>
                    <a:pt x="4054" y="6653"/>
                  </a:lnTo>
                  <a:lnTo>
                    <a:pt x="5011" y="7755"/>
                  </a:lnTo>
                  <a:lnTo>
                    <a:pt x="5821" y="8669"/>
                  </a:lnTo>
                  <a:lnTo>
                    <a:pt x="5988" y="8836"/>
                  </a:lnTo>
                  <a:lnTo>
                    <a:pt x="6154" y="8960"/>
                  </a:lnTo>
                  <a:lnTo>
                    <a:pt x="6320" y="9044"/>
                  </a:lnTo>
                  <a:lnTo>
                    <a:pt x="6487" y="9106"/>
                  </a:lnTo>
                  <a:lnTo>
                    <a:pt x="6653" y="9127"/>
                  </a:lnTo>
                  <a:lnTo>
                    <a:pt x="6819" y="9127"/>
                  </a:lnTo>
                  <a:lnTo>
                    <a:pt x="6944" y="9106"/>
                  </a:lnTo>
                  <a:lnTo>
                    <a:pt x="7090" y="9044"/>
                  </a:lnTo>
                  <a:lnTo>
                    <a:pt x="7193" y="8981"/>
                  </a:lnTo>
                  <a:lnTo>
                    <a:pt x="7297" y="8919"/>
                  </a:lnTo>
                  <a:lnTo>
                    <a:pt x="7381" y="8815"/>
                  </a:lnTo>
                  <a:lnTo>
                    <a:pt x="7443" y="8732"/>
                  </a:lnTo>
                  <a:lnTo>
                    <a:pt x="7485" y="8628"/>
                  </a:lnTo>
                  <a:lnTo>
                    <a:pt x="7505" y="8524"/>
                  </a:lnTo>
                  <a:lnTo>
                    <a:pt x="7485" y="8420"/>
                  </a:lnTo>
                  <a:lnTo>
                    <a:pt x="7443" y="8337"/>
                  </a:lnTo>
                  <a:lnTo>
                    <a:pt x="7006" y="7526"/>
                  </a:lnTo>
                  <a:lnTo>
                    <a:pt x="6611" y="6757"/>
                  </a:lnTo>
                  <a:lnTo>
                    <a:pt x="6279" y="6050"/>
                  </a:lnTo>
                  <a:lnTo>
                    <a:pt x="6009" y="5385"/>
                  </a:lnTo>
                  <a:lnTo>
                    <a:pt x="5801" y="4761"/>
                  </a:lnTo>
                  <a:lnTo>
                    <a:pt x="5634" y="4200"/>
                  </a:lnTo>
                  <a:lnTo>
                    <a:pt x="5530" y="3701"/>
                  </a:lnTo>
                  <a:lnTo>
                    <a:pt x="5489" y="3244"/>
                  </a:lnTo>
                  <a:lnTo>
                    <a:pt x="5468" y="3119"/>
                  </a:lnTo>
                  <a:lnTo>
                    <a:pt x="5426" y="2973"/>
                  </a:lnTo>
                  <a:lnTo>
                    <a:pt x="5364" y="2849"/>
                  </a:lnTo>
                  <a:lnTo>
                    <a:pt x="5281" y="2724"/>
                  </a:lnTo>
                  <a:lnTo>
                    <a:pt x="2890" y="84"/>
                  </a:lnTo>
                  <a:lnTo>
                    <a:pt x="2807" y="42"/>
                  </a:lnTo>
                  <a:lnTo>
                    <a:pt x="272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9"/>
            <p:cNvSpPr/>
            <p:nvPr/>
          </p:nvSpPr>
          <p:spPr>
            <a:xfrm>
              <a:off x="1476557" y="3541795"/>
              <a:ext cx="40346" cy="30941"/>
            </a:xfrm>
            <a:custGeom>
              <a:rect b="b" l="l" r="r" t="t"/>
              <a:pathLst>
                <a:path extrusionOk="0" h="2599" w="3389">
                  <a:moveTo>
                    <a:pt x="3389" y="1996"/>
                  </a:moveTo>
                  <a:lnTo>
                    <a:pt x="2890" y="2599"/>
                  </a:lnTo>
                  <a:lnTo>
                    <a:pt x="3389" y="1996"/>
                  </a:lnTo>
                  <a:lnTo>
                    <a:pt x="3389" y="1996"/>
                  </a:lnTo>
                  <a:close/>
                  <a:moveTo>
                    <a:pt x="957" y="0"/>
                  </a:moveTo>
                  <a:lnTo>
                    <a:pt x="0" y="1165"/>
                  </a:lnTo>
                  <a:lnTo>
                    <a:pt x="0" y="1165"/>
                  </a:lnTo>
                  <a:lnTo>
                    <a:pt x="957" y="0"/>
                  </a:lnTo>
                  <a:lnTo>
                    <a:pt x="957" y="0"/>
                  </a:lnTo>
                  <a:close/>
                </a:path>
              </a:pathLst>
            </a:custGeom>
            <a:solidFill>
              <a:srgbClr val="C0C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9"/>
            <p:cNvSpPr/>
            <p:nvPr/>
          </p:nvSpPr>
          <p:spPr>
            <a:xfrm>
              <a:off x="1510951" y="3565557"/>
              <a:ext cx="5952" cy="7179"/>
            </a:xfrm>
            <a:custGeom>
              <a:rect b="b" l="l" r="r" t="t"/>
              <a:pathLst>
                <a:path extrusionOk="0" fill="none" h="603" w="500">
                  <a:moveTo>
                    <a:pt x="500" y="0"/>
                  </a:moveTo>
                  <a:lnTo>
                    <a:pt x="1" y="603"/>
                  </a:lnTo>
                  <a:lnTo>
                    <a:pt x="500" y="0"/>
                  </a:lnTo>
                  <a:lnTo>
                    <a:pt x="5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9"/>
            <p:cNvSpPr/>
            <p:nvPr/>
          </p:nvSpPr>
          <p:spPr>
            <a:xfrm>
              <a:off x="1476557" y="3541795"/>
              <a:ext cx="11393" cy="13869"/>
            </a:xfrm>
            <a:custGeom>
              <a:rect b="b" l="l" r="r" t="t"/>
              <a:pathLst>
                <a:path extrusionOk="0" fill="none" h="1165" w="957">
                  <a:moveTo>
                    <a:pt x="957" y="0"/>
                  </a:moveTo>
                  <a:lnTo>
                    <a:pt x="0" y="1165"/>
                  </a:lnTo>
                  <a:lnTo>
                    <a:pt x="0" y="1165"/>
                  </a:lnTo>
                  <a:lnTo>
                    <a:pt x="957" y="0"/>
                  </a:lnTo>
                  <a:lnTo>
                    <a:pt x="95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9"/>
            <p:cNvSpPr/>
            <p:nvPr/>
          </p:nvSpPr>
          <p:spPr>
            <a:xfrm>
              <a:off x="1476557" y="3541795"/>
              <a:ext cx="40346" cy="34655"/>
            </a:xfrm>
            <a:custGeom>
              <a:rect b="b" l="l" r="r" t="t"/>
              <a:pathLst>
                <a:path extrusionOk="0" h="2911" w="3389">
                  <a:moveTo>
                    <a:pt x="957" y="0"/>
                  </a:moveTo>
                  <a:lnTo>
                    <a:pt x="0" y="1165"/>
                  </a:lnTo>
                  <a:lnTo>
                    <a:pt x="2640" y="2911"/>
                  </a:lnTo>
                  <a:lnTo>
                    <a:pt x="2890" y="2599"/>
                  </a:lnTo>
                  <a:lnTo>
                    <a:pt x="3389" y="1996"/>
                  </a:lnTo>
                  <a:lnTo>
                    <a:pt x="957" y="0"/>
                  </a:lnTo>
                  <a:close/>
                </a:path>
              </a:pathLst>
            </a:custGeom>
            <a:solidFill>
              <a:srgbClr val="CC91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9"/>
            <p:cNvSpPr/>
            <p:nvPr/>
          </p:nvSpPr>
          <p:spPr>
            <a:xfrm>
              <a:off x="1476557" y="3541795"/>
              <a:ext cx="40346" cy="34655"/>
            </a:xfrm>
            <a:custGeom>
              <a:rect b="b" l="l" r="r" t="t"/>
              <a:pathLst>
                <a:path extrusionOk="0" fill="none" h="2911" w="3389">
                  <a:moveTo>
                    <a:pt x="957" y="0"/>
                  </a:moveTo>
                  <a:lnTo>
                    <a:pt x="0" y="1165"/>
                  </a:lnTo>
                  <a:lnTo>
                    <a:pt x="2640" y="2911"/>
                  </a:lnTo>
                  <a:lnTo>
                    <a:pt x="2890" y="2599"/>
                  </a:lnTo>
                  <a:lnTo>
                    <a:pt x="3389" y="1996"/>
                  </a:lnTo>
                  <a:lnTo>
                    <a:pt x="95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9"/>
            <p:cNvSpPr/>
            <p:nvPr/>
          </p:nvSpPr>
          <p:spPr>
            <a:xfrm>
              <a:off x="1490914" y="2722375"/>
              <a:ext cx="201956" cy="240076"/>
            </a:xfrm>
            <a:custGeom>
              <a:rect b="b" l="l" r="r" t="t"/>
              <a:pathLst>
                <a:path extrusionOk="0" h="20166" w="16964">
                  <a:moveTo>
                    <a:pt x="6881" y="0"/>
                  </a:moveTo>
                  <a:lnTo>
                    <a:pt x="6154" y="21"/>
                  </a:lnTo>
                  <a:lnTo>
                    <a:pt x="5426" y="62"/>
                  </a:lnTo>
                  <a:lnTo>
                    <a:pt x="4740" y="104"/>
                  </a:lnTo>
                  <a:lnTo>
                    <a:pt x="4054" y="146"/>
                  </a:lnTo>
                  <a:lnTo>
                    <a:pt x="3368" y="208"/>
                  </a:lnTo>
                  <a:lnTo>
                    <a:pt x="2703" y="270"/>
                  </a:lnTo>
                  <a:lnTo>
                    <a:pt x="2017" y="353"/>
                  </a:lnTo>
                  <a:lnTo>
                    <a:pt x="1351" y="457"/>
                  </a:lnTo>
                  <a:lnTo>
                    <a:pt x="665" y="561"/>
                  </a:lnTo>
                  <a:lnTo>
                    <a:pt x="0" y="686"/>
                  </a:lnTo>
                  <a:lnTo>
                    <a:pt x="416" y="2619"/>
                  </a:lnTo>
                  <a:lnTo>
                    <a:pt x="769" y="4407"/>
                  </a:lnTo>
                  <a:lnTo>
                    <a:pt x="1060" y="6029"/>
                  </a:lnTo>
                  <a:lnTo>
                    <a:pt x="1331" y="7526"/>
                  </a:lnTo>
                  <a:lnTo>
                    <a:pt x="1538" y="8877"/>
                  </a:lnTo>
                  <a:lnTo>
                    <a:pt x="1705" y="10145"/>
                  </a:lnTo>
                  <a:lnTo>
                    <a:pt x="1850" y="11309"/>
                  </a:lnTo>
                  <a:lnTo>
                    <a:pt x="1954" y="12411"/>
                  </a:lnTo>
                  <a:lnTo>
                    <a:pt x="2017" y="13430"/>
                  </a:lnTo>
                  <a:lnTo>
                    <a:pt x="2058" y="14407"/>
                  </a:lnTo>
                  <a:lnTo>
                    <a:pt x="2079" y="15342"/>
                  </a:lnTo>
                  <a:lnTo>
                    <a:pt x="2079" y="16257"/>
                  </a:lnTo>
                  <a:lnTo>
                    <a:pt x="2058" y="17151"/>
                  </a:lnTo>
                  <a:lnTo>
                    <a:pt x="2037" y="18065"/>
                  </a:lnTo>
                  <a:lnTo>
                    <a:pt x="1933" y="19957"/>
                  </a:lnTo>
                  <a:lnTo>
                    <a:pt x="14802" y="20165"/>
                  </a:lnTo>
                  <a:lnTo>
                    <a:pt x="15384" y="16880"/>
                  </a:lnTo>
                  <a:lnTo>
                    <a:pt x="15841" y="14012"/>
                  </a:lnTo>
                  <a:lnTo>
                    <a:pt x="16215" y="11496"/>
                  </a:lnTo>
                  <a:lnTo>
                    <a:pt x="16485" y="9355"/>
                  </a:lnTo>
                  <a:lnTo>
                    <a:pt x="16693" y="7505"/>
                  </a:lnTo>
                  <a:lnTo>
                    <a:pt x="16839" y="5966"/>
                  </a:lnTo>
                  <a:lnTo>
                    <a:pt x="16922" y="4678"/>
                  </a:lnTo>
                  <a:lnTo>
                    <a:pt x="16964" y="3659"/>
                  </a:lnTo>
                  <a:lnTo>
                    <a:pt x="16964" y="2827"/>
                  </a:lnTo>
                  <a:lnTo>
                    <a:pt x="16922" y="2204"/>
                  </a:lnTo>
                  <a:lnTo>
                    <a:pt x="16880" y="1746"/>
                  </a:lnTo>
                  <a:lnTo>
                    <a:pt x="16818" y="1434"/>
                  </a:lnTo>
                  <a:lnTo>
                    <a:pt x="16735" y="1227"/>
                  </a:lnTo>
                  <a:lnTo>
                    <a:pt x="16693" y="1123"/>
                  </a:lnTo>
                  <a:lnTo>
                    <a:pt x="16652" y="1060"/>
                  </a:lnTo>
                  <a:lnTo>
                    <a:pt x="16631" y="1060"/>
                  </a:lnTo>
                  <a:lnTo>
                    <a:pt x="16153" y="956"/>
                  </a:lnTo>
                  <a:lnTo>
                    <a:pt x="14885" y="707"/>
                  </a:lnTo>
                  <a:lnTo>
                    <a:pt x="14074" y="561"/>
                  </a:lnTo>
                  <a:lnTo>
                    <a:pt x="13159" y="416"/>
                  </a:lnTo>
                  <a:lnTo>
                    <a:pt x="12224" y="270"/>
                  </a:lnTo>
                  <a:lnTo>
                    <a:pt x="11268" y="166"/>
                  </a:lnTo>
                  <a:lnTo>
                    <a:pt x="10540" y="104"/>
                  </a:lnTo>
                  <a:lnTo>
                    <a:pt x="9812" y="62"/>
                  </a:lnTo>
                  <a:lnTo>
                    <a:pt x="9085" y="21"/>
                  </a:lnTo>
                  <a:lnTo>
                    <a:pt x="833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9"/>
            <p:cNvSpPr/>
            <p:nvPr/>
          </p:nvSpPr>
          <p:spPr>
            <a:xfrm>
              <a:off x="1490914" y="2722375"/>
              <a:ext cx="201956" cy="240076"/>
            </a:xfrm>
            <a:custGeom>
              <a:rect b="b" l="l" r="r" t="t"/>
              <a:pathLst>
                <a:path extrusionOk="0" fill="none" h="20166" w="16964">
                  <a:moveTo>
                    <a:pt x="16631" y="1060"/>
                  </a:moveTo>
                  <a:lnTo>
                    <a:pt x="16631" y="1060"/>
                  </a:lnTo>
                  <a:lnTo>
                    <a:pt x="16652" y="1060"/>
                  </a:lnTo>
                  <a:lnTo>
                    <a:pt x="16693" y="1123"/>
                  </a:lnTo>
                  <a:lnTo>
                    <a:pt x="16735" y="1227"/>
                  </a:lnTo>
                  <a:lnTo>
                    <a:pt x="16818" y="1434"/>
                  </a:lnTo>
                  <a:lnTo>
                    <a:pt x="16880" y="1746"/>
                  </a:lnTo>
                  <a:lnTo>
                    <a:pt x="16922" y="2204"/>
                  </a:lnTo>
                  <a:lnTo>
                    <a:pt x="16964" y="2827"/>
                  </a:lnTo>
                  <a:lnTo>
                    <a:pt x="16964" y="3659"/>
                  </a:lnTo>
                  <a:lnTo>
                    <a:pt x="16922" y="4678"/>
                  </a:lnTo>
                  <a:lnTo>
                    <a:pt x="16839" y="5966"/>
                  </a:lnTo>
                  <a:lnTo>
                    <a:pt x="16693" y="7505"/>
                  </a:lnTo>
                  <a:lnTo>
                    <a:pt x="16485" y="9355"/>
                  </a:lnTo>
                  <a:lnTo>
                    <a:pt x="16215" y="11496"/>
                  </a:lnTo>
                  <a:lnTo>
                    <a:pt x="15841" y="14012"/>
                  </a:lnTo>
                  <a:lnTo>
                    <a:pt x="15384" y="16880"/>
                  </a:lnTo>
                  <a:lnTo>
                    <a:pt x="14802" y="20165"/>
                  </a:lnTo>
                  <a:lnTo>
                    <a:pt x="1933" y="19957"/>
                  </a:lnTo>
                  <a:lnTo>
                    <a:pt x="1933" y="19957"/>
                  </a:lnTo>
                  <a:lnTo>
                    <a:pt x="2037" y="18065"/>
                  </a:lnTo>
                  <a:lnTo>
                    <a:pt x="2058" y="17151"/>
                  </a:lnTo>
                  <a:lnTo>
                    <a:pt x="2079" y="16257"/>
                  </a:lnTo>
                  <a:lnTo>
                    <a:pt x="2079" y="15342"/>
                  </a:lnTo>
                  <a:lnTo>
                    <a:pt x="2058" y="14407"/>
                  </a:lnTo>
                  <a:lnTo>
                    <a:pt x="2017" y="13430"/>
                  </a:lnTo>
                  <a:lnTo>
                    <a:pt x="1954" y="12411"/>
                  </a:lnTo>
                  <a:lnTo>
                    <a:pt x="1850" y="11309"/>
                  </a:lnTo>
                  <a:lnTo>
                    <a:pt x="1705" y="10145"/>
                  </a:lnTo>
                  <a:lnTo>
                    <a:pt x="1538" y="8877"/>
                  </a:lnTo>
                  <a:lnTo>
                    <a:pt x="1331" y="7526"/>
                  </a:lnTo>
                  <a:lnTo>
                    <a:pt x="1060" y="6029"/>
                  </a:lnTo>
                  <a:lnTo>
                    <a:pt x="769" y="4407"/>
                  </a:lnTo>
                  <a:lnTo>
                    <a:pt x="416" y="2619"/>
                  </a:lnTo>
                  <a:lnTo>
                    <a:pt x="0" y="686"/>
                  </a:lnTo>
                  <a:lnTo>
                    <a:pt x="0" y="686"/>
                  </a:lnTo>
                  <a:lnTo>
                    <a:pt x="665" y="561"/>
                  </a:lnTo>
                  <a:lnTo>
                    <a:pt x="1351" y="457"/>
                  </a:lnTo>
                  <a:lnTo>
                    <a:pt x="2017" y="353"/>
                  </a:lnTo>
                  <a:lnTo>
                    <a:pt x="2703" y="270"/>
                  </a:lnTo>
                  <a:lnTo>
                    <a:pt x="3368" y="208"/>
                  </a:lnTo>
                  <a:lnTo>
                    <a:pt x="4054" y="146"/>
                  </a:lnTo>
                  <a:lnTo>
                    <a:pt x="4740" y="104"/>
                  </a:lnTo>
                  <a:lnTo>
                    <a:pt x="5426" y="62"/>
                  </a:lnTo>
                  <a:lnTo>
                    <a:pt x="5426" y="62"/>
                  </a:lnTo>
                  <a:lnTo>
                    <a:pt x="6154" y="21"/>
                  </a:lnTo>
                  <a:lnTo>
                    <a:pt x="6881" y="0"/>
                  </a:lnTo>
                  <a:lnTo>
                    <a:pt x="7609" y="0"/>
                  </a:lnTo>
                  <a:lnTo>
                    <a:pt x="8336" y="0"/>
                  </a:lnTo>
                  <a:lnTo>
                    <a:pt x="9085" y="21"/>
                  </a:lnTo>
                  <a:lnTo>
                    <a:pt x="9812" y="62"/>
                  </a:lnTo>
                  <a:lnTo>
                    <a:pt x="10540" y="104"/>
                  </a:lnTo>
                  <a:lnTo>
                    <a:pt x="11268" y="166"/>
                  </a:lnTo>
                  <a:lnTo>
                    <a:pt x="11268" y="166"/>
                  </a:lnTo>
                  <a:lnTo>
                    <a:pt x="12224" y="270"/>
                  </a:lnTo>
                  <a:lnTo>
                    <a:pt x="13159" y="416"/>
                  </a:lnTo>
                  <a:lnTo>
                    <a:pt x="14074" y="561"/>
                  </a:lnTo>
                  <a:lnTo>
                    <a:pt x="14885" y="707"/>
                  </a:lnTo>
                  <a:lnTo>
                    <a:pt x="16153" y="956"/>
                  </a:lnTo>
                  <a:lnTo>
                    <a:pt x="16631" y="10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9"/>
            <p:cNvSpPr/>
            <p:nvPr/>
          </p:nvSpPr>
          <p:spPr>
            <a:xfrm>
              <a:off x="1506748" y="2793399"/>
              <a:ext cx="16346" cy="47287"/>
            </a:xfrm>
            <a:custGeom>
              <a:rect b="b" l="l" r="r" t="t"/>
              <a:pathLst>
                <a:path extrusionOk="0" h="3972" w="1373">
                  <a:moveTo>
                    <a:pt x="1373" y="0"/>
                  </a:moveTo>
                  <a:lnTo>
                    <a:pt x="1" y="1560"/>
                  </a:lnTo>
                  <a:lnTo>
                    <a:pt x="208" y="2807"/>
                  </a:lnTo>
                  <a:lnTo>
                    <a:pt x="354" y="3971"/>
                  </a:lnTo>
                  <a:lnTo>
                    <a:pt x="562" y="3493"/>
                  </a:lnTo>
                  <a:lnTo>
                    <a:pt x="728" y="3015"/>
                  </a:lnTo>
                  <a:lnTo>
                    <a:pt x="874" y="2516"/>
                  </a:lnTo>
                  <a:lnTo>
                    <a:pt x="1019" y="2017"/>
                  </a:lnTo>
                  <a:lnTo>
                    <a:pt x="1123" y="1518"/>
                  </a:lnTo>
                  <a:lnTo>
                    <a:pt x="1227" y="1019"/>
                  </a:lnTo>
                  <a:lnTo>
                    <a:pt x="1310" y="520"/>
                  </a:lnTo>
                  <a:lnTo>
                    <a:pt x="1373" y="0"/>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9"/>
            <p:cNvSpPr/>
            <p:nvPr/>
          </p:nvSpPr>
          <p:spPr>
            <a:xfrm>
              <a:off x="1506748" y="2793399"/>
              <a:ext cx="16346" cy="47287"/>
            </a:xfrm>
            <a:custGeom>
              <a:rect b="b" l="l" r="r" t="t"/>
              <a:pathLst>
                <a:path extrusionOk="0" fill="none" h="3972" w="1373">
                  <a:moveTo>
                    <a:pt x="1373" y="0"/>
                  </a:moveTo>
                  <a:lnTo>
                    <a:pt x="1" y="1560"/>
                  </a:lnTo>
                  <a:lnTo>
                    <a:pt x="1" y="1560"/>
                  </a:lnTo>
                  <a:lnTo>
                    <a:pt x="208" y="2807"/>
                  </a:lnTo>
                  <a:lnTo>
                    <a:pt x="354" y="3971"/>
                  </a:lnTo>
                  <a:lnTo>
                    <a:pt x="354" y="3971"/>
                  </a:lnTo>
                  <a:lnTo>
                    <a:pt x="562" y="3493"/>
                  </a:lnTo>
                  <a:lnTo>
                    <a:pt x="728" y="3015"/>
                  </a:lnTo>
                  <a:lnTo>
                    <a:pt x="874" y="2516"/>
                  </a:lnTo>
                  <a:lnTo>
                    <a:pt x="1019" y="2017"/>
                  </a:lnTo>
                  <a:lnTo>
                    <a:pt x="1123" y="1518"/>
                  </a:lnTo>
                  <a:lnTo>
                    <a:pt x="1227" y="1019"/>
                  </a:lnTo>
                  <a:lnTo>
                    <a:pt x="1310" y="520"/>
                  </a:lnTo>
                  <a:lnTo>
                    <a:pt x="137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9"/>
            <p:cNvSpPr/>
            <p:nvPr/>
          </p:nvSpPr>
          <p:spPr>
            <a:xfrm>
              <a:off x="1555749" y="2644910"/>
              <a:ext cx="75502" cy="101728"/>
            </a:xfrm>
            <a:custGeom>
              <a:rect b="b" l="l" r="r" t="t"/>
              <a:pathLst>
                <a:path extrusionOk="0" h="8545" w="6342">
                  <a:moveTo>
                    <a:pt x="687" y="0"/>
                  </a:moveTo>
                  <a:lnTo>
                    <a:pt x="811" y="769"/>
                  </a:lnTo>
                  <a:lnTo>
                    <a:pt x="895" y="1642"/>
                  </a:lnTo>
                  <a:lnTo>
                    <a:pt x="936" y="2100"/>
                  </a:lnTo>
                  <a:lnTo>
                    <a:pt x="957" y="2578"/>
                  </a:lnTo>
                  <a:lnTo>
                    <a:pt x="978" y="3056"/>
                  </a:lnTo>
                  <a:lnTo>
                    <a:pt x="957" y="3534"/>
                  </a:lnTo>
                  <a:lnTo>
                    <a:pt x="936" y="3992"/>
                  </a:lnTo>
                  <a:lnTo>
                    <a:pt x="895" y="4449"/>
                  </a:lnTo>
                  <a:lnTo>
                    <a:pt x="811" y="4886"/>
                  </a:lnTo>
                  <a:lnTo>
                    <a:pt x="708" y="5301"/>
                  </a:lnTo>
                  <a:lnTo>
                    <a:pt x="583" y="5675"/>
                  </a:lnTo>
                  <a:lnTo>
                    <a:pt x="416" y="6008"/>
                  </a:lnTo>
                  <a:lnTo>
                    <a:pt x="333" y="6174"/>
                  </a:lnTo>
                  <a:lnTo>
                    <a:pt x="229" y="6320"/>
                  </a:lnTo>
                  <a:lnTo>
                    <a:pt x="105" y="6465"/>
                  </a:lnTo>
                  <a:lnTo>
                    <a:pt x="1" y="6569"/>
                  </a:lnTo>
                  <a:lnTo>
                    <a:pt x="21" y="6653"/>
                  </a:lnTo>
                  <a:lnTo>
                    <a:pt x="125" y="6881"/>
                  </a:lnTo>
                  <a:lnTo>
                    <a:pt x="209" y="7027"/>
                  </a:lnTo>
                  <a:lnTo>
                    <a:pt x="333" y="7193"/>
                  </a:lnTo>
                  <a:lnTo>
                    <a:pt x="479" y="7380"/>
                  </a:lnTo>
                  <a:lnTo>
                    <a:pt x="666" y="7546"/>
                  </a:lnTo>
                  <a:lnTo>
                    <a:pt x="895" y="7734"/>
                  </a:lnTo>
                  <a:lnTo>
                    <a:pt x="1186" y="7921"/>
                  </a:lnTo>
                  <a:lnTo>
                    <a:pt x="1497" y="8087"/>
                  </a:lnTo>
                  <a:lnTo>
                    <a:pt x="1872" y="8233"/>
                  </a:lnTo>
                  <a:lnTo>
                    <a:pt x="2308" y="8357"/>
                  </a:lnTo>
                  <a:lnTo>
                    <a:pt x="2807" y="8461"/>
                  </a:lnTo>
                  <a:lnTo>
                    <a:pt x="3348" y="8524"/>
                  </a:lnTo>
                  <a:lnTo>
                    <a:pt x="3971" y="8544"/>
                  </a:lnTo>
                  <a:lnTo>
                    <a:pt x="4637" y="8544"/>
                  </a:lnTo>
                  <a:lnTo>
                    <a:pt x="4907" y="8524"/>
                  </a:lnTo>
                  <a:lnTo>
                    <a:pt x="5156" y="8482"/>
                  </a:lnTo>
                  <a:lnTo>
                    <a:pt x="5385" y="8461"/>
                  </a:lnTo>
                  <a:lnTo>
                    <a:pt x="5572" y="8399"/>
                  </a:lnTo>
                  <a:lnTo>
                    <a:pt x="5738" y="8357"/>
                  </a:lnTo>
                  <a:lnTo>
                    <a:pt x="5884" y="8295"/>
                  </a:lnTo>
                  <a:lnTo>
                    <a:pt x="6009" y="8212"/>
                  </a:lnTo>
                  <a:lnTo>
                    <a:pt x="6113" y="8149"/>
                  </a:lnTo>
                  <a:lnTo>
                    <a:pt x="6196" y="8066"/>
                  </a:lnTo>
                  <a:lnTo>
                    <a:pt x="6258" y="7983"/>
                  </a:lnTo>
                  <a:lnTo>
                    <a:pt x="6300" y="7900"/>
                  </a:lnTo>
                  <a:lnTo>
                    <a:pt x="6320" y="7817"/>
                  </a:lnTo>
                  <a:lnTo>
                    <a:pt x="6341" y="7734"/>
                  </a:lnTo>
                  <a:lnTo>
                    <a:pt x="6341" y="7630"/>
                  </a:lnTo>
                  <a:lnTo>
                    <a:pt x="6320" y="7463"/>
                  </a:lnTo>
                  <a:lnTo>
                    <a:pt x="6258" y="7276"/>
                  </a:lnTo>
                  <a:lnTo>
                    <a:pt x="6175" y="7131"/>
                  </a:lnTo>
                  <a:lnTo>
                    <a:pt x="6092" y="6985"/>
                  </a:lnTo>
                  <a:lnTo>
                    <a:pt x="5925" y="6757"/>
                  </a:lnTo>
                  <a:lnTo>
                    <a:pt x="5842" y="6673"/>
                  </a:lnTo>
                  <a:lnTo>
                    <a:pt x="5468" y="6569"/>
                  </a:lnTo>
                  <a:lnTo>
                    <a:pt x="5156" y="6424"/>
                  </a:lnTo>
                  <a:lnTo>
                    <a:pt x="4886" y="6278"/>
                  </a:lnTo>
                  <a:lnTo>
                    <a:pt x="4657" y="6091"/>
                  </a:lnTo>
                  <a:lnTo>
                    <a:pt x="4449" y="5904"/>
                  </a:lnTo>
                  <a:lnTo>
                    <a:pt x="4304" y="5696"/>
                  </a:lnTo>
                  <a:lnTo>
                    <a:pt x="4179" y="5488"/>
                  </a:lnTo>
                  <a:lnTo>
                    <a:pt x="4096" y="5239"/>
                  </a:lnTo>
                  <a:lnTo>
                    <a:pt x="4034" y="5010"/>
                  </a:lnTo>
                  <a:lnTo>
                    <a:pt x="4013" y="4761"/>
                  </a:lnTo>
                  <a:lnTo>
                    <a:pt x="3992" y="4491"/>
                  </a:lnTo>
                  <a:lnTo>
                    <a:pt x="4013" y="4220"/>
                  </a:lnTo>
                  <a:lnTo>
                    <a:pt x="4034" y="3950"/>
                  </a:lnTo>
                  <a:lnTo>
                    <a:pt x="4096" y="3680"/>
                  </a:lnTo>
                  <a:lnTo>
                    <a:pt x="4221" y="3139"/>
                  </a:lnTo>
                  <a:lnTo>
                    <a:pt x="687"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9"/>
            <p:cNvSpPr/>
            <p:nvPr/>
          </p:nvSpPr>
          <p:spPr>
            <a:xfrm>
              <a:off x="1555749" y="2644910"/>
              <a:ext cx="75502" cy="101728"/>
            </a:xfrm>
            <a:custGeom>
              <a:rect b="b" l="l" r="r" t="t"/>
              <a:pathLst>
                <a:path extrusionOk="0" fill="none" h="8545" w="6342">
                  <a:moveTo>
                    <a:pt x="687" y="0"/>
                  </a:moveTo>
                  <a:lnTo>
                    <a:pt x="687" y="0"/>
                  </a:lnTo>
                  <a:lnTo>
                    <a:pt x="811" y="769"/>
                  </a:lnTo>
                  <a:lnTo>
                    <a:pt x="895" y="1642"/>
                  </a:lnTo>
                  <a:lnTo>
                    <a:pt x="936" y="2100"/>
                  </a:lnTo>
                  <a:lnTo>
                    <a:pt x="957" y="2578"/>
                  </a:lnTo>
                  <a:lnTo>
                    <a:pt x="978" y="3056"/>
                  </a:lnTo>
                  <a:lnTo>
                    <a:pt x="957" y="3534"/>
                  </a:lnTo>
                  <a:lnTo>
                    <a:pt x="936" y="3992"/>
                  </a:lnTo>
                  <a:lnTo>
                    <a:pt x="895" y="4449"/>
                  </a:lnTo>
                  <a:lnTo>
                    <a:pt x="811" y="4886"/>
                  </a:lnTo>
                  <a:lnTo>
                    <a:pt x="708" y="5301"/>
                  </a:lnTo>
                  <a:lnTo>
                    <a:pt x="583" y="5675"/>
                  </a:lnTo>
                  <a:lnTo>
                    <a:pt x="416" y="6008"/>
                  </a:lnTo>
                  <a:lnTo>
                    <a:pt x="333" y="6174"/>
                  </a:lnTo>
                  <a:lnTo>
                    <a:pt x="229" y="6320"/>
                  </a:lnTo>
                  <a:lnTo>
                    <a:pt x="105" y="6465"/>
                  </a:lnTo>
                  <a:lnTo>
                    <a:pt x="1" y="6569"/>
                  </a:lnTo>
                  <a:lnTo>
                    <a:pt x="1" y="6569"/>
                  </a:lnTo>
                  <a:lnTo>
                    <a:pt x="21" y="6653"/>
                  </a:lnTo>
                  <a:lnTo>
                    <a:pt x="125" y="6881"/>
                  </a:lnTo>
                  <a:lnTo>
                    <a:pt x="209" y="7027"/>
                  </a:lnTo>
                  <a:lnTo>
                    <a:pt x="333" y="7193"/>
                  </a:lnTo>
                  <a:lnTo>
                    <a:pt x="479" y="7380"/>
                  </a:lnTo>
                  <a:lnTo>
                    <a:pt x="666" y="7546"/>
                  </a:lnTo>
                  <a:lnTo>
                    <a:pt x="895" y="7734"/>
                  </a:lnTo>
                  <a:lnTo>
                    <a:pt x="1186" y="7921"/>
                  </a:lnTo>
                  <a:lnTo>
                    <a:pt x="1497" y="8087"/>
                  </a:lnTo>
                  <a:lnTo>
                    <a:pt x="1872" y="8233"/>
                  </a:lnTo>
                  <a:lnTo>
                    <a:pt x="2308" y="8357"/>
                  </a:lnTo>
                  <a:lnTo>
                    <a:pt x="2807" y="8461"/>
                  </a:lnTo>
                  <a:lnTo>
                    <a:pt x="3348" y="8524"/>
                  </a:lnTo>
                  <a:lnTo>
                    <a:pt x="3971" y="8544"/>
                  </a:lnTo>
                  <a:lnTo>
                    <a:pt x="3971" y="8544"/>
                  </a:lnTo>
                  <a:lnTo>
                    <a:pt x="4637" y="8544"/>
                  </a:lnTo>
                  <a:lnTo>
                    <a:pt x="4907" y="8524"/>
                  </a:lnTo>
                  <a:lnTo>
                    <a:pt x="5156" y="8482"/>
                  </a:lnTo>
                  <a:lnTo>
                    <a:pt x="5385" y="8461"/>
                  </a:lnTo>
                  <a:lnTo>
                    <a:pt x="5572" y="8399"/>
                  </a:lnTo>
                  <a:lnTo>
                    <a:pt x="5738" y="8357"/>
                  </a:lnTo>
                  <a:lnTo>
                    <a:pt x="5884" y="8295"/>
                  </a:lnTo>
                  <a:lnTo>
                    <a:pt x="6009" y="8212"/>
                  </a:lnTo>
                  <a:lnTo>
                    <a:pt x="6113" y="8149"/>
                  </a:lnTo>
                  <a:lnTo>
                    <a:pt x="6196" y="8066"/>
                  </a:lnTo>
                  <a:lnTo>
                    <a:pt x="6258" y="7983"/>
                  </a:lnTo>
                  <a:lnTo>
                    <a:pt x="6300" y="7900"/>
                  </a:lnTo>
                  <a:lnTo>
                    <a:pt x="6320" y="7817"/>
                  </a:lnTo>
                  <a:lnTo>
                    <a:pt x="6341" y="7734"/>
                  </a:lnTo>
                  <a:lnTo>
                    <a:pt x="6341" y="7630"/>
                  </a:lnTo>
                  <a:lnTo>
                    <a:pt x="6320" y="7463"/>
                  </a:lnTo>
                  <a:lnTo>
                    <a:pt x="6258" y="7276"/>
                  </a:lnTo>
                  <a:lnTo>
                    <a:pt x="6175" y="7131"/>
                  </a:lnTo>
                  <a:lnTo>
                    <a:pt x="6092" y="6985"/>
                  </a:lnTo>
                  <a:lnTo>
                    <a:pt x="5925" y="6757"/>
                  </a:lnTo>
                  <a:lnTo>
                    <a:pt x="5842" y="6673"/>
                  </a:lnTo>
                  <a:lnTo>
                    <a:pt x="5842" y="6673"/>
                  </a:lnTo>
                  <a:lnTo>
                    <a:pt x="5468" y="6569"/>
                  </a:lnTo>
                  <a:lnTo>
                    <a:pt x="5156" y="6424"/>
                  </a:lnTo>
                  <a:lnTo>
                    <a:pt x="4886" y="6278"/>
                  </a:lnTo>
                  <a:lnTo>
                    <a:pt x="4657" y="6091"/>
                  </a:lnTo>
                  <a:lnTo>
                    <a:pt x="4449" y="5904"/>
                  </a:lnTo>
                  <a:lnTo>
                    <a:pt x="4304" y="5696"/>
                  </a:lnTo>
                  <a:lnTo>
                    <a:pt x="4179" y="5488"/>
                  </a:lnTo>
                  <a:lnTo>
                    <a:pt x="4096" y="5239"/>
                  </a:lnTo>
                  <a:lnTo>
                    <a:pt x="4034" y="5010"/>
                  </a:lnTo>
                  <a:lnTo>
                    <a:pt x="4013" y="4761"/>
                  </a:lnTo>
                  <a:lnTo>
                    <a:pt x="3992" y="4491"/>
                  </a:lnTo>
                  <a:lnTo>
                    <a:pt x="4013" y="4220"/>
                  </a:lnTo>
                  <a:lnTo>
                    <a:pt x="4034" y="3950"/>
                  </a:lnTo>
                  <a:lnTo>
                    <a:pt x="4096" y="3680"/>
                  </a:lnTo>
                  <a:lnTo>
                    <a:pt x="4221" y="3139"/>
                  </a:lnTo>
                  <a:lnTo>
                    <a:pt x="68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9"/>
            <p:cNvSpPr/>
            <p:nvPr/>
          </p:nvSpPr>
          <p:spPr>
            <a:xfrm>
              <a:off x="1546844" y="2722375"/>
              <a:ext cx="87121" cy="62370"/>
            </a:xfrm>
            <a:custGeom>
              <a:rect b="b" l="l" r="r" t="t"/>
              <a:pathLst>
                <a:path extrusionOk="0" h="5239" w="7318">
                  <a:moveTo>
                    <a:pt x="2225" y="0"/>
                  </a:moveTo>
                  <a:lnTo>
                    <a:pt x="1497" y="21"/>
                  </a:lnTo>
                  <a:lnTo>
                    <a:pt x="769" y="62"/>
                  </a:lnTo>
                  <a:lnTo>
                    <a:pt x="0" y="104"/>
                  </a:lnTo>
                  <a:lnTo>
                    <a:pt x="125" y="312"/>
                  </a:lnTo>
                  <a:lnTo>
                    <a:pt x="291" y="520"/>
                  </a:lnTo>
                  <a:lnTo>
                    <a:pt x="645" y="956"/>
                  </a:lnTo>
                  <a:lnTo>
                    <a:pt x="1081" y="1393"/>
                  </a:lnTo>
                  <a:lnTo>
                    <a:pt x="1539" y="1829"/>
                  </a:lnTo>
                  <a:lnTo>
                    <a:pt x="2058" y="2266"/>
                  </a:lnTo>
                  <a:lnTo>
                    <a:pt x="2599" y="2682"/>
                  </a:lnTo>
                  <a:lnTo>
                    <a:pt x="3139" y="3098"/>
                  </a:lnTo>
                  <a:lnTo>
                    <a:pt x="3701" y="3493"/>
                  </a:lnTo>
                  <a:lnTo>
                    <a:pt x="4719" y="4179"/>
                  </a:lnTo>
                  <a:lnTo>
                    <a:pt x="5592" y="4740"/>
                  </a:lnTo>
                  <a:lnTo>
                    <a:pt x="6403" y="5239"/>
                  </a:lnTo>
                  <a:lnTo>
                    <a:pt x="6611" y="4865"/>
                  </a:lnTo>
                  <a:lnTo>
                    <a:pt x="6777" y="4490"/>
                  </a:lnTo>
                  <a:lnTo>
                    <a:pt x="6923" y="4116"/>
                  </a:lnTo>
                  <a:lnTo>
                    <a:pt x="7048" y="3742"/>
                  </a:lnTo>
                  <a:lnTo>
                    <a:pt x="7152" y="3368"/>
                  </a:lnTo>
                  <a:lnTo>
                    <a:pt x="7214" y="3014"/>
                  </a:lnTo>
                  <a:lnTo>
                    <a:pt x="7276" y="2661"/>
                  </a:lnTo>
                  <a:lnTo>
                    <a:pt x="7297" y="2308"/>
                  </a:lnTo>
                  <a:lnTo>
                    <a:pt x="7318" y="1975"/>
                  </a:lnTo>
                  <a:lnTo>
                    <a:pt x="7318" y="1663"/>
                  </a:lnTo>
                  <a:lnTo>
                    <a:pt x="7297" y="1372"/>
                  </a:lnTo>
                  <a:lnTo>
                    <a:pt x="7256" y="1081"/>
                  </a:lnTo>
                  <a:lnTo>
                    <a:pt x="7193" y="832"/>
                  </a:lnTo>
                  <a:lnTo>
                    <a:pt x="7152" y="582"/>
                  </a:lnTo>
                  <a:lnTo>
                    <a:pt x="7068" y="374"/>
                  </a:lnTo>
                  <a:lnTo>
                    <a:pt x="6985" y="208"/>
                  </a:lnTo>
                  <a:lnTo>
                    <a:pt x="6611" y="166"/>
                  </a:lnTo>
                  <a:lnTo>
                    <a:pt x="5884" y="104"/>
                  </a:lnTo>
                  <a:lnTo>
                    <a:pt x="5135" y="62"/>
                  </a:lnTo>
                  <a:lnTo>
                    <a:pt x="4408" y="21"/>
                  </a:lnTo>
                  <a:lnTo>
                    <a:pt x="3680"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9"/>
            <p:cNvSpPr/>
            <p:nvPr/>
          </p:nvSpPr>
          <p:spPr>
            <a:xfrm>
              <a:off x="1581000" y="2660006"/>
              <a:ext cx="25000" cy="34405"/>
            </a:xfrm>
            <a:custGeom>
              <a:rect b="b" l="l" r="r" t="t"/>
              <a:pathLst>
                <a:path extrusionOk="0" h="2890" w="2100">
                  <a:moveTo>
                    <a:pt x="1913" y="2724"/>
                  </a:moveTo>
                  <a:lnTo>
                    <a:pt x="1913" y="2724"/>
                  </a:lnTo>
                  <a:lnTo>
                    <a:pt x="1892" y="2890"/>
                  </a:lnTo>
                  <a:lnTo>
                    <a:pt x="1892" y="2890"/>
                  </a:lnTo>
                  <a:lnTo>
                    <a:pt x="1892" y="2890"/>
                  </a:lnTo>
                  <a:lnTo>
                    <a:pt x="1892" y="2890"/>
                  </a:lnTo>
                  <a:lnTo>
                    <a:pt x="1913" y="2724"/>
                  </a:lnTo>
                  <a:close/>
                  <a:moveTo>
                    <a:pt x="0" y="0"/>
                  </a:moveTo>
                  <a:lnTo>
                    <a:pt x="0" y="0"/>
                  </a:lnTo>
                  <a:lnTo>
                    <a:pt x="0" y="0"/>
                  </a:lnTo>
                  <a:lnTo>
                    <a:pt x="2100" y="1850"/>
                  </a:lnTo>
                  <a:lnTo>
                    <a:pt x="2100" y="1850"/>
                  </a:lnTo>
                  <a:lnTo>
                    <a:pt x="2100" y="1850"/>
                  </a:lnTo>
                  <a:lnTo>
                    <a:pt x="0" y="0"/>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9"/>
            <p:cNvSpPr/>
            <p:nvPr/>
          </p:nvSpPr>
          <p:spPr>
            <a:xfrm>
              <a:off x="1603512" y="2692422"/>
              <a:ext cx="262" cy="1988"/>
            </a:xfrm>
            <a:custGeom>
              <a:rect b="b" l="l" r="r" t="t"/>
              <a:pathLst>
                <a:path extrusionOk="0" fill="none" h="167" w="22">
                  <a:moveTo>
                    <a:pt x="22" y="1"/>
                  </a:moveTo>
                  <a:lnTo>
                    <a:pt x="22" y="1"/>
                  </a:lnTo>
                  <a:lnTo>
                    <a:pt x="1" y="167"/>
                  </a:lnTo>
                  <a:lnTo>
                    <a:pt x="1" y="167"/>
                  </a:lnTo>
                  <a:lnTo>
                    <a:pt x="1" y="167"/>
                  </a:lnTo>
                  <a:lnTo>
                    <a:pt x="1" y="167"/>
                  </a:lnTo>
                  <a:lnTo>
                    <a:pt x="2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9"/>
            <p:cNvSpPr/>
            <p:nvPr/>
          </p:nvSpPr>
          <p:spPr>
            <a:xfrm>
              <a:off x="1581000" y="2660006"/>
              <a:ext cx="25000" cy="22036"/>
            </a:xfrm>
            <a:custGeom>
              <a:rect b="b" l="l" r="r" t="t"/>
              <a:pathLst>
                <a:path extrusionOk="0" fill="none" h="1851" w="2100">
                  <a:moveTo>
                    <a:pt x="0" y="0"/>
                  </a:moveTo>
                  <a:lnTo>
                    <a:pt x="0" y="0"/>
                  </a:lnTo>
                  <a:lnTo>
                    <a:pt x="0" y="0"/>
                  </a:lnTo>
                  <a:lnTo>
                    <a:pt x="2100" y="1850"/>
                  </a:lnTo>
                  <a:lnTo>
                    <a:pt x="2100" y="1850"/>
                  </a:lnTo>
                  <a:lnTo>
                    <a:pt x="2100" y="185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9"/>
            <p:cNvSpPr/>
            <p:nvPr/>
          </p:nvSpPr>
          <p:spPr>
            <a:xfrm>
              <a:off x="1580000" y="2660006"/>
              <a:ext cx="26001" cy="34405"/>
            </a:xfrm>
            <a:custGeom>
              <a:rect b="b" l="l" r="r" t="t"/>
              <a:pathLst>
                <a:path extrusionOk="0" h="2890" w="2184">
                  <a:moveTo>
                    <a:pt x="84" y="0"/>
                  </a:moveTo>
                  <a:lnTo>
                    <a:pt x="43" y="250"/>
                  </a:lnTo>
                  <a:lnTo>
                    <a:pt x="1" y="520"/>
                  </a:lnTo>
                  <a:lnTo>
                    <a:pt x="1" y="769"/>
                  </a:lnTo>
                  <a:lnTo>
                    <a:pt x="22" y="1019"/>
                  </a:lnTo>
                  <a:lnTo>
                    <a:pt x="43" y="1185"/>
                  </a:lnTo>
                  <a:lnTo>
                    <a:pt x="105" y="1331"/>
                  </a:lnTo>
                  <a:lnTo>
                    <a:pt x="167" y="1497"/>
                  </a:lnTo>
                  <a:lnTo>
                    <a:pt x="250" y="1643"/>
                  </a:lnTo>
                  <a:lnTo>
                    <a:pt x="354" y="1788"/>
                  </a:lnTo>
                  <a:lnTo>
                    <a:pt x="458" y="1954"/>
                  </a:lnTo>
                  <a:lnTo>
                    <a:pt x="604" y="2079"/>
                  </a:lnTo>
                  <a:lnTo>
                    <a:pt x="729" y="2225"/>
                  </a:lnTo>
                  <a:lnTo>
                    <a:pt x="1040" y="2453"/>
                  </a:lnTo>
                  <a:lnTo>
                    <a:pt x="1352" y="2661"/>
                  </a:lnTo>
                  <a:lnTo>
                    <a:pt x="1519" y="2744"/>
                  </a:lnTo>
                  <a:lnTo>
                    <a:pt x="1664" y="2807"/>
                  </a:lnTo>
                  <a:lnTo>
                    <a:pt x="1830" y="2848"/>
                  </a:lnTo>
                  <a:lnTo>
                    <a:pt x="1976" y="2890"/>
                  </a:lnTo>
                  <a:lnTo>
                    <a:pt x="1997" y="2724"/>
                  </a:lnTo>
                  <a:lnTo>
                    <a:pt x="2080" y="2287"/>
                  </a:lnTo>
                  <a:lnTo>
                    <a:pt x="2184" y="1850"/>
                  </a:lnTo>
                  <a:lnTo>
                    <a:pt x="84" y="0"/>
                  </a:lnTo>
                  <a:close/>
                </a:path>
              </a:pathLst>
            </a:custGeom>
            <a:solidFill>
              <a:srgbClr val="CC91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9"/>
            <p:cNvSpPr/>
            <p:nvPr/>
          </p:nvSpPr>
          <p:spPr>
            <a:xfrm>
              <a:off x="1580000" y="2660006"/>
              <a:ext cx="26001" cy="34405"/>
            </a:xfrm>
            <a:custGeom>
              <a:rect b="b" l="l" r="r" t="t"/>
              <a:pathLst>
                <a:path extrusionOk="0" fill="none" h="2890" w="2184">
                  <a:moveTo>
                    <a:pt x="84" y="0"/>
                  </a:moveTo>
                  <a:lnTo>
                    <a:pt x="84" y="0"/>
                  </a:lnTo>
                  <a:lnTo>
                    <a:pt x="43" y="250"/>
                  </a:lnTo>
                  <a:lnTo>
                    <a:pt x="1" y="520"/>
                  </a:lnTo>
                  <a:lnTo>
                    <a:pt x="1" y="769"/>
                  </a:lnTo>
                  <a:lnTo>
                    <a:pt x="22" y="1019"/>
                  </a:lnTo>
                  <a:lnTo>
                    <a:pt x="22" y="1019"/>
                  </a:lnTo>
                  <a:lnTo>
                    <a:pt x="43" y="1185"/>
                  </a:lnTo>
                  <a:lnTo>
                    <a:pt x="105" y="1331"/>
                  </a:lnTo>
                  <a:lnTo>
                    <a:pt x="167" y="1497"/>
                  </a:lnTo>
                  <a:lnTo>
                    <a:pt x="250" y="1643"/>
                  </a:lnTo>
                  <a:lnTo>
                    <a:pt x="354" y="1788"/>
                  </a:lnTo>
                  <a:lnTo>
                    <a:pt x="458" y="1954"/>
                  </a:lnTo>
                  <a:lnTo>
                    <a:pt x="604" y="2079"/>
                  </a:lnTo>
                  <a:lnTo>
                    <a:pt x="729" y="2225"/>
                  </a:lnTo>
                  <a:lnTo>
                    <a:pt x="1040" y="2453"/>
                  </a:lnTo>
                  <a:lnTo>
                    <a:pt x="1352" y="2661"/>
                  </a:lnTo>
                  <a:lnTo>
                    <a:pt x="1519" y="2744"/>
                  </a:lnTo>
                  <a:lnTo>
                    <a:pt x="1664" y="2807"/>
                  </a:lnTo>
                  <a:lnTo>
                    <a:pt x="1830" y="2848"/>
                  </a:lnTo>
                  <a:lnTo>
                    <a:pt x="1976" y="2890"/>
                  </a:lnTo>
                  <a:lnTo>
                    <a:pt x="1976" y="2890"/>
                  </a:lnTo>
                  <a:lnTo>
                    <a:pt x="1997" y="2724"/>
                  </a:lnTo>
                  <a:lnTo>
                    <a:pt x="1997" y="2724"/>
                  </a:lnTo>
                  <a:lnTo>
                    <a:pt x="2080" y="2287"/>
                  </a:lnTo>
                  <a:lnTo>
                    <a:pt x="2184" y="1850"/>
                  </a:lnTo>
                  <a:lnTo>
                    <a:pt x="8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9"/>
            <p:cNvSpPr/>
            <p:nvPr/>
          </p:nvSpPr>
          <p:spPr>
            <a:xfrm>
              <a:off x="1538927" y="2543195"/>
              <a:ext cx="112859" cy="141812"/>
            </a:xfrm>
            <a:custGeom>
              <a:rect b="b" l="l" r="r" t="t"/>
              <a:pathLst>
                <a:path extrusionOk="0" h="11912" w="9480">
                  <a:moveTo>
                    <a:pt x="4054" y="0"/>
                  </a:moveTo>
                  <a:lnTo>
                    <a:pt x="3617" y="42"/>
                  </a:lnTo>
                  <a:lnTo>
                    <a:pt x="3222" y="125"/>
                  </a:lnTo>
                  <a:lnTo>
                    <a:pt x="2827" y="249"/>
                  </a:lnTo>
                  <a:lnTo>
                    <a:pt x="2453" y="416"/>
                  </a:lnTo>
                  <a:lnTo>
                    <a:pt x="2079" y="624"/>
                  </a:lnTo>
                  <a:lnTo>
                    <a:pt x="1746" y="852"/>
                  </a:lnTo>
                  <a:lnTo>
                    <a:pt x="1414" y="1102"/>
                  </a:lnTo>
                  <a:lnTo>
                    <a:pt x="1123" y="1393"/>
                  </a:lnTo>
                  <a:lnTo>
                    <a:pt x="852" y="1725"/>
                  </a:lnTo>
                  <a:lnTo>
                    <a:pt x="624" y="2058"/>
                  </a:lnTo>
                  <a:lnTo>
                    <a:pt x="416" y="2432"/>
                  </a:lnTo>
                  <a:lnTo>
                    <a:pt x="270" y="2827"/>
                  </a:lnTo>
                  <a:lnTo>
                    <a:pt x="125" y="3264"/>
                  </a:lnTo>
                  <a:lnTo>
                    <a:pt x="83" y="3493"/>
                  </a:lnTo>
                  <a:lnTo>
                    <a:pt x="42" y="3742"/>
                  </a:lnTo>
                  <a:lnTo>
                    <a:pt x="21" y="3991"/>
                  </a:lnTo>
                  <a:lnTo>
                    <a:pt x="0" y="4262"/>
                  </a:lnTo>
                  <a:lnTo>
                    <a:pt x="21" y="4511"/>
                  </a:lnTo>
                  <a:lnTo>
                    <a:pt x="42" y="4761"/>
                  </a:lnTo>
                  <a:lnTo>
                    <a:pt x="62" y="5010"/>
                  </a:lnTo>
                  <a:lnTo>
                    <a:pt x="125" y="5260"/>
                  </a:lnTo>
                  <a:lnTo>
                    <a:pt x="353" y="6320"/>
                  </a:lnTo>
                  <a:lnTo>
                    <a:pt x="561" y="7255"/>
                  </a:lnTo>
                  <a:lnTo>
                    <a:pt x="665" y="7671"/>
                  </a:lnTo>
                  <a:lnTo>
                    <a:pt x="790" y="8066"/>
                  </a:lnTo>
                  <a:lnTo>
                    <a:pt x="915" y="8419"/>
                  </a:lnTo>
                  <a:lnTo>
                    <a:pt x="1040" y="8773"/>
                  </a:lnTo>
                  <a:lnTo>
                    <a:pt x="1185" y="9085"/>
                  </a:lnTo>
                  <a:lnTo>
                    <a:pt x="1351" y="9397"/>
                  </a:lnTo>
                  <a:lnTo>
                    <a:pt x="1518" y="9688"/>
                  </a:lnTo>
                  <a:lnTo>
                    <a:pt x="1726" y="9958"/>
                  </a:lnTo>
                  <a:lnTo>
                    <a:pt x="1954" y="10228"/>
                  </a:lnTo>
                  <a:lnTo>
                    <a:pt x="2204" y="10478"/>
                  </a:lnTo>
                  <a:lnTo>
                    <a:pt x="2495" y="10748"/>
                  </a:lnTo>
                  <a:lnTo>
                    <a:pt x="2827" y="10997"/>
                  </a:lnTo>
                  <a:lnTo>
                    <a:pt x="3077" y="11164"/>
                  </a:lnTo>
                  <a:lnTo>
                    <a:pt x="3347" y="11330"/>
                  </a:lnTo>
                  <a:lnTo>
                    <a:pt x="3617" y="11475"/>
                  </a:lnTo>
                  <a:lnTo>
                    <a:pt x="3888" y="11600"/>
                  </a:lnTo>
                  <a:lnTo>
                    <a:pt x="4158" y="11704"/>
                  </a:lnTo>
                  <a:lnTo>
                    <a:pt x="4428" y="11766"/>
                  </a:lnTo>
                  <a:lnTo>
                    <a:pt x="4698" y="11850"/>
                  </a:lnTo>
                  <a:lnTo>
                    <a:pt x="4969" y="11891"/>
                  </a:lnTo>
                  <a:lnTo>
                    <a:pt x="5239" y="11912"/>
                  </a:lnTo>
                  <a:lnTo>
                    <a:pt x="5779" y="11912"/>
                  </a:lnTo>
                  <a:lnTo>
                    <a:pt x="6050" y="11891"/>
                  </a:lnTo>
                  <a:lnTo>
                    <a:pt x="6299" y="11850"/>
                  </a:lnTo>
                  <a:lnTo>
                    <a:pt x="6569" y="11787"/>
                  </a:lnTo>
                  <a:lnTo>
                    <a:pt x="6819" y="11704"/>
                  </a:lnTo>
                  <a:lnTo>
                    <a:pt x="7047" y="11621"/>
                  </a:lnTo>
                  <a:lnTo>
                    <a:pt x="7297" y="11517"/>
                  </a:lnTo>
                  <a:lnTo>
                    <a:pt x="7526" y="11392"/>
                  </a:lnTo>
                  <a:lnTo>
                    <a:pt x="7733" y="11268"/>
                  </a:lnTo>
                  <a:lnTo>
                    <a:pt x="7941" y="11122"/>
                  </a:lnTo>
                  <a:lnTo>
                    <a:pt x="8149" y="10956"/>
                  </a:lnTo>
                  <a:lnTo>
                    <a:pt x="8336" y="10769"/>
                  </a:lnTo>
                  <a:lnTo>
                    <a:pt x="8523" y="10581"/>
                  </a:lnTo>
                  <a:lnTo>
                    <a:pt x="8690" y="10374"/>
                  </a:lnTo>
                  <a:lnTo>
                    <a:pt x="8835" y="10166"/>
                  </a:lnTo>
                  <a:lnTo>
                    <a:pt x="8981" y="9937"/>
                  </a:lnTo>
                  <a:lnTo>
                    <a:pt x="9085" y="9688"/>
                  </a:lnTo>
                  <a:lnTo>
                    <a:pt x="9189" y="9438"/>
                  </a:lnTo>
                  <a:lnTo>
                    <a:pt x="9293" y="9189"/>
                  </a:lnTo>
                  <a:lnTo>
                    <a:pt x="9355" y="8898"/>
                  </a:lnTo>
                  <a:lnTo>
                    <a:pt x="9417" y="8627"/>
                  </a:lnTo>
                  <a:lnTo>
                    <a:pt x="9438" y="8316"/>
                  </a:lnTo>
                  <a:lnTo>
                    <a:pt x="9480" y="7754"/>
                  </a:lnTo>
                  <a:lnTo>
                    <a:pt x="9480" y="7172"/>
                  </a:lnTo>
                  <a:lnTo>
                    <a:pt x="9438" y="6548"/>
                  </a:lnTo>
                  <a:lnTo>
                    <a:pt x="9355" y="5925"/>
                  </a:lnTo>
                  <a:lnTo>
                    <a:pt x="9251" y="5301"/>
                  </a:lnTo>
                  <a:lnTo>
                    <a:pt x="9106" y="4657"/>
                  </a:lnTo>
                  <a:lnTo>
                    <a:pt x="8918" y="4033"/>
                  </a:lnTo>
                  <a:lnTo>
                    <a:pt x="8690" y="3430"/>
                  </a:lnTo>
                  <a:lnTo>
                    <a:pt x="8565" y="3139"/>
                  </a:lnTo>
                  <a:lnTo>
                    <a:pt x="8419" y="2848"/>
                  </a:lnTo>
                  <a:lnTo>
                    <a:pt x="8274" y="2557"/>
                  </a:lnTo>
                  <a:lnTo>
                    <a:pt x="8108" y="2287"/>
                  </a:lnTo>
                  <a:lnTo>
                    <a:pt x="7941" y="2037"/>
                  </a:lnTo>
                  <a:lnTo>
                    <a:pt x="7754" y="1788"/>
                  </a:lnTo>
                  <a:lnTo>
                    <a:pt x="7567" y="1538"/>
                  </a:lnTo>
                  <a:lnTo>
                    <a:pt x="7359" y="1331"/>
                  </a:lnTo>
                  <a:lnTo>
                    <a:pt x="7151" y="1102"/>
                  </a:lnTo>
                  <a:lnTo>
                    <a:pt x="6923" y="915"/>
                  </a:lnTo>
                  <a:lnTo>
                    <a:pt x="6694" y="748"/>
                  </a:lnTo>
                  <a:lnTo>
                    <a:pt x="6445" y="582"/>
                  </a:lnTo>
                  <a:lnTo>
                    <a:pt x="6174" y="437"/>
                  </a:lnTo>
                  <a:lnTo>
                    <a:pt x="5904" y="312"/>
                  </a:lnTo>
                  <a:lnTo>
                    <a:pt x="5634" y="208"/>
                  </a:lnTo>
                  <a:lnTo>
                    <a:pt x="5322" y="125"/>
                  </a:lnTo>
                  <a:lnTo>
                    <a:pt x="4906" y="42"/>
                  </a:lnTo>
                  <a:lnTo>
                    <a:pt x="4470"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9"/>
            <p:cNvSpPr/>
            <p:nvPr/>
          </p:nvSpPr>
          <p:spPr>
            <a:xfrm>
              <a:off x="1512439" y="2559029"/>
              <a:ext cx="58418" cy="83668"/>
            </a:xfrm>
            <a:custGeom>
              <a:rect b="b" l="l" r="r" t="t"/>
              <a:pathLst>
                <a:path extrusionOk="0" h="7028" w="4907">
                  <a:moveTo>
                    <a:pt x="2080" y="1"/>
                  </a:moveTo>
                  <a:lnTo>
                    <a:pt x="1913" y="21"/>
                  </a:lnTo>
                  <a:lnTo>
                    <a:pt x="1789" y="63"/>
                  </a:lnTo>
                  <a:lnTo>
                    <a:pt x="1643" y="104"/>
                  </a:lnTo>
                  <a:lnTo>
                    <a:pt x="1539" y="146"/>
                  </a:lnTo>
                  <a:lnTo>
                    <a:pt x="1414" y="229"/>
                  </a:lnTo>
                  <a:lnTo>
                    <a:pt x="1310" y="292"/>
                  </a:lnTo>
                  <a:lnTo>
                    <a:pt x="1227" y="395"/>
                  </a:lnTo>
                  <a:lnTo>
                    <a:pt x="1144" y="479"/>
                  </a:lnTo>
                  <a:lnTo>
                    <a:pt x="999" y="707"/>
                  </a:lnTo>
                  <a:lnTo>
                    <a:pt x="874" y="978"/>
                  </a:lnTo>
                  <a:lnTo>
                    <a:pt x="770" y="1269"/>
                  </a:lnTo>
                  <a:lnTo>
                    <a:pt x="687" y="1580"/>
                  </a:lnTo>
                  <a:lnTo>
                    <a:pt x="604" y="1934"/>
                  </a:lnTo>
                  <a:lnTo>
                    <a:pt x="458" y="2703"/>
                  </a:lnTo>
                  <a:lnTo>
                    <a:pt x="292" y="3535"/>
                  </a:lnTo>
                  <a:lnTo>
                    <a:pt x="188" y="3971"/>
                  </a:lnTo>
                  <a:lnTo>
                    <a:pt x="84" y="4408"/>
                  </a:lnTo>
                  <a:lnTo>
                    <a:pt x="21" y="4616"/>
                  </a:lnTo>
                  <a:lnTo>
                    <a:pt x="1" y="4844"/>
                  </a:lnTo>
                  <a:lnTo>
                    <a:pt x="1" y="5031"/>
                  </a:lnTo>
                  <a:lnTo>
                    <a:pt x="42" y="5239"/>
                  </a:lnTo>
                  <a:lnTo>
                    <a:pt x="105" y="5426"/>
                  </a:lnTo>
                  <a:lnTo>
                    <a:pt x="188" y="5613"/>
                  </a:lnTo>
                  <a:lnTo>
                    <a:pt x="271" y="5801"/>
                  </a:lnTo>
                  <a:lnTo>
                    <a:pt x="396" y="5967"/>
                  </a:lnTo>
                  <a:lnTo>
                    <a:pt x="520" y="6112"/>
                  </a:lnTo>
                  <a:lnTo>
                    <a:pt x="687" y="6258"/>
                  </a:lnTo>
                  <a:lnTo>
                    <a:pt x="832" y="6403"/>
                  </a:lnTo>
                  <a:lnTo>
                    <a:pt x="1019" y="6528"/>
                  </a:lnTo>
                  <a:lnTo>
                    <a:pt x="1186" y="6632"/>
                  </a:lnTo>
                  <a:lnTo>
                    <a:pt x="1373" y="6736"/>
                  </a:lnTo>
                  <a:lnTo>
                    <a:pt x="1560" y="6819"/>
                  </a:lnTo>
                  <a:lnTo>
                    <a:pt x="1768" y="6902"/>
                  </a:lnTo>
                  <a:lnTo>
                    <a:pt x="1955" y="6944"/>
                  </a:lnTo>
                  <a:lnTo>
                    <a:pt x="2142" y="6986"/>
                  </a:lnTo>
                  <a:lnTo>
                    <a:pt x="2329" y="7027"/>
                  </a:lnTo>
                  <a:lnTo>
                    <a:pt x="2703" y="7027"/>
                  </a:lnTo>
                  <a:lnTo>
                    <a:pt x="2870" y="7006"/>
                  </a:lnTo>
                  <a:lnTo>
                    <a:pt x="3015" y="6965"/>
                  </a:lnTo>
                  <a:lnTo>
                    <a:pt x="3161" y="6902"/>
                  </a:lnTo>
                  <a:lnTo>
                    <a:pt x="3285" y="6819"/>
                  </a:lnTo>
                  <a:lnTo>
                    <a:pt x="3389" y="6715"/>
                  </a:lnTo>
                  <a:lnTo>
                    <a:pt x="3493" y="6611"/>
                  </a:lnTo>
                  <a:lnTo>
                    <a:pt x="3556" y="6466"/>
                  </a:lnTo>
                  <a:lnTo>
                    <a:pt x="3618" y="6299"/>
                  </a:lnTo>
                  <a:lnTo>
                    <a:pt x="3639" y="6112"/>
                  </a:lnTo>
                  <a:lnTo>
                    <a:pt x="3618" y="5904"/>
                  </a:lnTo>
                  <a:lnTo>
                    <a:pt x="3597" y="5676"/>
                  </a:lnTo>
                  <a:lnTo>
                    <a:pt x="3514" y="5239"/>
                  </a:lnTo>
                  <a:lnTo>
                    <a:pt x="3493" y="4886"/>
                  </a:lnTo>
                  <a:lnTo>
                    <a:pt x="3493" y="4574"/>
                  </a:lnTo>
                  <a:lnTo>
                    <a:pt x="3514" y="4345"/>
                  </a:lnTo>
                  <a:lnTo>
                    <a:pt x="3576" y="4158"/>
                  </a:lnTo>
                  <a:lnTo>
                    <a:pt x="3680" y="4013"/>
                  </a:lnTo>
                  <a:lnTo>
                    <a:pt x="3784" y="3888"/>
                  </a:lnTo>
                  <a:lnTo>
                    <a:pt x="3888" y="3784"/>
                  </a:lnTo>
                  <a:lnTo>
                    <a:pt x="4158" y="3618"/>
                  </a:lnTo>
                  <a:lnTo>
                    <a:pt x="4304" y="3514"/>
                  </a:lnTo>
                  <a:lnTo>
                    <a:pt x="4429" y="3389"/>
                  </a:lnTo>
                  <a:lnTo>
                    <a:pt x="4574" y="3244"/>
                  </a:lnTo>
                  <a:lnTo>
                    <a:pt x="4678" y="3036"/>
                  </a:lnTo>
                  <a:lnTo>
                    <a:pt x="4782" y="2807"/>
                  </a:lnTo>
                  <a:lnTo>
                    <a:pt x="4865" y="2516"/>
                  </a:lnTo>
                  <a:lnTo>
                    <a:pt x="4907" y="2183"/>
                  </a:lnTo>
                  <a:lnTo>
                    <a:pt x="4907" y="1892"/>
                  </a:lnTo>
                  <a:lnTo>
                    <a:pt x="4886" y="1622"/>
                  </a:lnTo>
                  <a:lnTo>
                    <a:pt x="4824" y="1373"/>
                  </a:lnTo>
                  <a:lnTo>
                    <a:pt x="4720" y="1165"/>
                  </a:lnTo>
                  <a:lnTo>
                    <a:pt x="4595" y="957"/>
                  </a:lnTo>
                  <a:lnTo>
                    <a:pt x="4449" y="770"/>
                  </a:lnTo>
                  <a:lnTo>
                    <a:pt x="4262" y="624"/>
                  </a:lnTo>
                  <a:lnTo>
                    <a:pt x="4075" y="479"/>
                  </a:lnTo>
                  <a:lnTo>
                    <a:pt x="3867" y="354"/>
                  </a:lnTo>
                  <a:lnTo>
                    <a:pt x="3639" y="271"/>
                  </a:lnTo>
                  <a:lnTo>
                    <a:pt x="3389" y="167"/>
                  </a:lnTo>
                  <a:lnTo>
                    <a:pt x="3161" y="104"/>
                  </a:lnTo>
                  <a:lnTo>
                    <a:pt x="2911" y="63"/>
                  </a:lnTo>
                  <a:lnTo>
                    <a:pt x="2662" y="21"/>
                  </a:lnTo>
                  <a:lnTo>
                    <a:pt x="241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9"/>
            <p:cNvSpPr/>
            <p:nvPr/>
          </p:nvSpPr>
          <p:spPr>
            <a:xfrm>
              <a:off x="1525308" y="2540219"/>
              <a:ext cx="112871" cy="47037"/>
            </a:xfrm>
            <a:custGeom>
              <a:rect b="b" l="l" r="r" t="t"/>
              <a:pathLst>
                <a:path extrusionOk="0" h="3951" w="9481">
                  <a:moveTo>
                    <a:pt x="5676" y="1"/>
                  </a:moveTo>
                  <a:lnTo>
                    <a:pt x="5323" y="21"/>
                  </a:lnTo>
                  <a:lnTo>
                    <a:pt x="4969" y="42"/>
                  </a:lnTo>
                  <a:lnTo>
                    <a:pt x="4616" y="84"/>
                  </a:lnTo>
                  <a:lnTo>
                    <a:pt x="3909" y="188"/>
                  </a:lnTo>
                  <a:lnTo>
                    <a:pt x="3223" y="354"/>
                  </a:lnTo>
                  <a:lnTo>
                    <a:pt x="2537" y="541"/>
                  </a:lnTo>
                  <a:lnTo>
                    <a:pt x="2225" y="666"/>
                  </a:lnTo>
                  <a:lnTo>
                    <a:pt x="1913" y="791"/>
                  </a:lnTo>
                  <a:lnTo>
                    <a:pt x="1622" y="915"/>
                  </a:lnTo>
                  <a:lnTo>
                    <a:pt x="1352" y="1061"/>
                  </a:lnTo>
                  <a:lnTo>
                    <a:pt x="1102" y="1206"/>
                  </a:lnTo>
                  <a:lnTo>
                    <a:pt x="874" y="1352"/>
                  </a:lnTo>
                  <a:lnTo>
                    <a:pt x="645" y="1518"/>
                  </a:lnTo>
                  <a:lnTo>
                    <a:pt x="479" y="1684"/>
                  </a:lnTo>
                  <a:lnTo>
                    <a:pt x="313" y="1851"/>
                  </a:lnTo>
                  <a:lnTo>
                    <a:pt x="188" y="2038"/>
                  </a:lnTo>
                  <a:lnTo>
                    <a:pt x="84" y="2204"/>
                  </a:lnTo>
                  <a:lnTo>
                    <a:pt x="42" y="2391"/>
                  </a:lnTo>
                  <a:lnTo>
                    <a:pt x="1" y="2578"/>
                  </a:lnTo>
                  <a:lnTo>
                    <a:pt x="21" y="2765"/>
                  </a:lnTo>
                  <a:lnTo>
                    <a:pt x="84" y="2973"/>
                  </a:lnTo>
                  <a:lnTo>
                    <a:pt x="188" y="3160"/>
                  </a:lnTo>
                  <a:lnTo>
                    <a:pt x="313" y="3368"/>
                  </a:lnTo>
                  <a:lnTo>
                    <a:pt x="520" y="3555"/>
                  </a:lnTo>
                  <a:lnTo>
                    <a:pt x="687" y="3701"/>
                  </a:lnTo>
                  <a:lnTo>
                    <a:pt x="874" y="3805"/>
                  </a:lnTo>
                  <a:lnTo>
                    <a:pt x="1061" y="3888"/>
                  </a:lnTo>
                  <a:lnTo>
                    <a:pt x="1248" y="3930"/>
                  </a:lnTo>
                  <a:lnTo>
                    <a:pt x="1456" y="3950"/>
                  </a:lnTo>
                  <a:lnTo>
                    <a:pt x="1643" y="3930"/>
                  </a:lnTo>
                  <a:lnTo>
                    <a:pt x="1851" y="3888"/>
                  </a:lnTo>
                  <a:lnTo>
                    <a:pt x="2059" y="3846"/>
                  </a:lnTo>
                  <a:lnTo>
                    <a:pt x="2267" y="3763"/>
                  </a:lnTo>
                  <a:lnTo>
                    <a:pt x="2475" y="3659"/>
                  </a:lnTo>
                  <a:lnTo>
                    <a:pt x="2911" y="3431"/>
                  </a:lnTo>
                  <a:lnTo>
                    <a:pt x="3348" y="3160"/>
                  </a:lnTo>
                  <a:lnTo>
                    <a:pt x="3805" y="2869"/>
                  </a:lnTo>
                  <a:lnTo>
                    <a:pt x="4262" y="2599"/>
                  </a:lnTo>
                  <a:lnTo>
                    <a:pt x="4741" y="2329"/>
                  </a:lnTo>
                  <a:lnTo>
                    <a:pt x="4969" y="2204"/>
                  </a:lnTo>
                  <a:lnTo>
                    <a:pt x="5198" y="2100"/>
                  </a:lnTo>
                  <a:lnTo>
                    <a:pt x="5447" y="2017"/>
                  </a:lnTo>
                  <a:lnTo>
                    <a:pt x="5676" y="1934"/>
                  </a:lnTo>
                  <a:lnTo>
                    <a:pt x="5925" y="1872"/>
                  </a:lnTo>
                  <a:lnTo>
                    <a:pt x="6154" y="1851"/>
                  </a:lnTo>
                  <a:lnTo>
                    <a:pt x="6404" y="1830"/>
                  </a:lnTo>
                  <a:lnTo>
                    <a:pt x="6653" y="1851"/>
                  </a:lnTo>
                  <a:lnTo>
                    <a:pt x="6882" y="1913"/>
                  </a:lnTo>
                  <a:lnTo>
                    <a:pt x="7131" y="1996"/>
                  </a:lnTo>
                  <a:lnTo>
                    <a:pt x="7381" y="2100"/>
                  </a:lnTo>
                  <a:lnTo>
                    <a:pt x="7609" y="2267"/>
                  </a:lnTo>
                  <a:lnTo>
                    <a:pt x="7838" y="2412"/>
                  </a:lnTo>
                  <a:lnTo>
                    <a:pt x="8067" y="2537"/>
                  </a:lnTo>
                  <a:lnTo>
                    <a:pt x="8275" y="2641"/>
                  </a:lnTo>
                  <a:lnTo>
                    <a:pt x="8462" y="2724"/>
                  </a:lnTo>
                  <a:lnTo>
                    <a:pt x="8628" y="2786"/>
                  </a:lnTo>
                  <a:lnTo>
                    <a:pt x="8794" y="2807"/>
                  </a:lnTo>
                  <a:lnTo>
                    <a:pt x="8919" y="2828"/>
                  </a:lnTo>
                  <a:lnTo>
                    <a:pt x="9044" y="2828"/>
                  </a:lnTo>
                  <a:lnTo>
                    <a:pt x="9169" y="2786"/>
                  </a:lnTo>
                  <a:lnTo>
                    <a:pt x="9252" y="2745"/>
                  </a:lnTo>
                  <a:lnTo>
                    <a:pt x="9335" y="2682"/>
                  </a:lnTo>
                  <a:lnTo>
                    <a:pt x="9397" y="2620"/>
                  </a:lnTo>
                  <a:lnTo>
                    <a:pt x="9439" y="2516"/>
                  </a:lnTo>
                  <a:lnTo>
                    <a:pt x="9480" y="2433"/>
                  </a:lnTo>
                  <a:lnTo>
                    <a:pt x="9480" y="2308"/>
                  </a:lnTo>
                  <a:lnTo>
                    <a:pt x="9480" y="2204"/>
                  </a:lnTo>
                  <a:lnTo>
                    <a:pt x="9460" y="2079"/>
                  </a:lnTo>
                  <a:lnTo>
                    <a:pt x="9439" y="1934"/>
                  </a:lnTo>
                  <a:lnTo>
                    <a:pt x="9376" y="1809"/>
                  </a:lnTo>
                  <a:lnTo>
                    <a:pt x="9314" y="1664"/>
                  </a:lnTo>
                  <a:lnTo>
                    <a:pt x="9231" y="1518"/>
                  </a:lnTo>
                  <a:lnTo>
                    <a:pt x="9127" y="1373"/>
                  </a:lnTo>
                  <a:lnTo>
                    <a:pt x="9023" y="1227"/>
                  </a:lnTo>
                  <a:lnTo>
                    <a:pt x="8877" y="1082"/>
                  </a:lnTo>
                  <a:lnTo>
                    <a:pt x="8732" y="957"/>
                  </a:lnTo>
                  <a:lnTo>
                    <a:pt x="8566" y="811"/>
                  </a:lnTo>
                  <a:lnTo>
                    <a:pt x="8379" y="687"/>
                  </a:lnTo>
                  <a:lnTo>
                    <a:pt x="8191" y="562"/>
                  </a:lnTo>
                  <a:lnTo>
                    <a:pt x="7984" y="458"/>
                  </a:lnTo>
                  <a:lnTo>
                    <a:pt x="7734" y="354"/>
                  </a:lnTo>
                  <a:lnTo>
                    <a:pt x="7485" y="250"/>
                  </a:lnTo>
                  <a:lnTo>
                    <a:pt x="7235" y="167"/>
                  </a:lnTo>
                  <a:lnTo>
                    <a:pt x="6944" y="105"/>
                  </a:lnTo>
                  <a:lnTo>
                    <a:pt x="6653" y="63"/>
                  </a:lnTo>
                  <a:lnTo>
                    <a:pt x="6341" y="21"/>
                  </a:lnTo>
                  <a:lnTo>
                    <a:pt x="6009" y="21"/>
                  </a:lnTo>
                  <a:lnTo>
                    <a:pt x="567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9"/>
            <p:cNvSpPr/>
            <p:nvPr/>
          </p:nvSpPr>
          <p:spPr>
            <a:xfrm>
              <a:off x="1482498" y="2960197"/>
              <a:ext cx="197254" cy="609334"/>
            </a:xfrm>
            <a:custGeom>
              <a:rect b="b" l="l" r="r" t="t"/>
              <a:pathLst>
                <a:path extrusionOk="0" h="51183" w="16569">
                  <a:moveTo>
                    <a:pt x="6091" y="1"/>
                  </a:moveTo>
                  <a:lnTo>
                    <a:pt x="6985" y="9397"/>
                  </a:lnTo>
                  <a:lnTo>
                    <a:pt x="7858" y="18087"/>
                  </a:lnTo>
                  <a:lnTo>
                    <a:pt x="8316" y="22577"/>
                  </a:lnTo>
                  <a:lnTo>
                    <a:pt x="8773" y="26798"/>
                  </a:lnTo>
                  <a:lnTo>
                    <a:pt x="8773" y="27047"/>
                  </a:lnTo>
                  <a:lnTo>
                    <a:pt x="8794" y="27317"/>
                  </a:lnTo>
                  <a:lnTo>
                    <a:pt x="8752" y="27879"/>
                  </a:lnTo>
                  <a:lnTo>
                    <a:pt x="8669" y="28502"/>
                  </a:lnTo>
                  <a:lnTo>
                    <a:pt x="8524" y="29188"/>
                  </a:lnTo>
                  <a:lnTo>
                    <a:pt x="8357" y="29916"/>
                  </a:lnTo>
                  <a:lnTo>
                    <a:pt x="8149" y="30685"/>
                  </a:lnTo>
                  <a:lnTo>
                    <a:pt x="7879" y="31496"/>
                  </a:lnTo>
                  <a:lnTo>
                    <a:pt x="7609" y="32327"/>
                  </a:lnTo>
                  <a:lnTo>
                    <a:pt x="7276" y="33201"/>
                  </a:lnTo>
                  <a:lnTo>
                    <a:pt x="6944" y="34074"/>
                  </a:lnTo>
                  <a:lnTo>
                    <a:pt x="6569" y="34988"/>
                  </a:lnTo>
                  <a:lnTo>
                    <a:pt x="6195" y="35882"/>
                  </a:lnTo>
                  <a:lnTo>
                    <a:pt x="5385" y="37732"/>
                  </a:lnTo>
                  <a:lnTo>
                    <a:pt x="4532" y="39541"/>
                  </a:lnTo>
                  <a:lnTo>
                    <a:pt x="3701" y="41308"/>
                  </a:lnTo>
                  <a:lnTo>
                    <a:pt x="2869" y="42971"/>
                  </a:lnTo>
                  <a:lnTo>
                    <a:pt x="2100" y="44489"/>
                  </a:lnTo>
                  <a:lnTo>
                    <a:pt x="1393" y="45819"/>
                  </a:lnTo>
                  <a:lnTo>
                    <a:pt x="374" y="47773"/>
                  </a:lnTo>
                  <a:lnTo>
                    <a:pt x="0" y="48480"/>
                  </a:lnTo>
                  <a:lnTo>
                    <a:pt x="3306" y="51183"/>
                  </a:lnTo>
                  <a:lnTo>
                    <a:pt x="3867" y="50621"/>
                  </a:lnTo>
                  <a:lnTo>
                    <a:pt x="4491" y="49935"/>
                  </a:lnTo>
                  <a:lnTo>
                    <a:pt x="5322" y="49021"/>
                  </a:lnTo>
                  <a:lnTo>
                    <a:pt x="6299" y="47898"/>
                  </a:lnTo>
                  <a:lnTo>
                    <a:pt x="7380" y="46588"/>
                  </a:lnTo>
                  <a:lnTo>
                    <a:pt x="7962" y="45882"/>
                  </a:lnTo>
                  <a:lnTo>
                    <a:pt x="8544" y="45112"/>
                  </a:lnTo>
                  <a:lnTo>
                    <a:pt x="9147" y="44322"/>
                  </a:lnTo>
                  <a:lnTo>
                    <a:pt x="9771" y="43512"/>
                  </a:lnTo>
                  <a:lnTo>
                    <a:pt x="10374" y="42659"/>
                  </a:lnTo>
                  <a:lnTo>
                    <a:pt x="10977" y="41765"/>
                  </a:lnTo>
                  <a:lnTo>
                    <a:pt x="11580" y="40872"/>
                  </a:lnTo>
                  <a:lnTo>
                    <a:pt x="12162" y="39957"/>
                  </a:lnTo>
                  <a:lnTo>
                    <a:pt x="12723" y="39001"/>
                  </a:lnTo>
                  <a:lnTo>
                    <a:pt x="13284" y="38044"/>
                  </a:lnTo>
                  <a:lnTo>
                    <a:pt x="13804" y="37088"/>
                  </a:lnTo>
                  <a:lnTo>
                    <a:pt x="14282" y="36111"/>
                  </a:lnTo>
                  <a:lnTo>
                    <a:pt x="14739" y="35113"/>
                  </a:lnTo>
                  <a:lnTo>
                    <a:pt x="15155" y="34136"/>
                  </a:lnTo>
                  <a:lnTo>
                    <a:pt x="15509" y="33138"/>
                  </a:lnTo>
                  <a:lnTo>
                    <a:pt x="15841" y="32161"/>
                  </a:lnTo>
                  <a:lnTo>
                    <a:pt x="15966" y="31662"/>
                  </a:lnTo>
                  <a:lnTo>
                    <a:pt x="16091" y="31163"/>
                  </a:lnTo>
                  <a:lnTo>
                    <a:pt x="16215" y="30685"/>
                  </a:lnTo>
                  <a:lnTo>
                    <a:pt x="16299" y="30186"/>
                  </a:lnTo>
                  <a:lnTo>
                    <a:pt x="16382" y="29708"/>
                  </a:lnTo>
                  <a:lnTo>
                    <a:pt x="16444" y="29230"/>
                  </a:lnTo>
                  <a:lnTo>
                    <a:pt x="16486" y="28752"/>
                  </a:lnTo>
                  <a:lnTo>
                    <a:pt x="16506" y="28274"/>
                  </a:lnTo>
                  <a:lnTo>
                    <a:pt x="16569" y="26361"/>
                  </a:lnTo>
                  <a:lnTo>
                    <a:pt x="16569" y="24303"/>
                  </a:lnTo>
                  <a:lnTo>
                    <a:pt x="16548" y="22099"/>
                  </a:lnTo>
                  <a:lnTo>
                    <a:pt x="16506" y="19813"/>
                  </a:lnTo>
                  <a:lnTo>
                    <a:pt x="16444" y="17484"/>
                  </a:lnTo>
                  <a:lnTo>
                    <a:pt x="16361" y="15135"/>
                  </a:lnTo>
                  <a:lnTo>
                    <a:pt x="16257" y="12828"/>
                  </a:lnTo>
                  <a:lnTo>
                    <a:pt x="16153" y="10603"/>
                  </a:lnTo>
                  <a:lnTo>
                    <a:pt x="15924" y="6529"/>
                  </a:lnTo>
                  <a:lnTo>
                    <a:pt x="15716" y="3202"/>
                  </a:lnTo>
                  <a:lnTo>
                    <a:pt x="15509" y="188"/>
                  </a:lnTo>
                  <a:lnTo>
                    <a:pt x="6091"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9"/>
            <p:cNvSpPr/>
            <p:nvPr/>
          </p:nvSpPr>
          <p:spPr>
            <a:xfrm>
              <a:off x="1482498" y="2960197"/>
              <a:ext cx="197254" cy="609334"/>
            </a:xfrm>
            <a:custGeom>
              <a:rect b="b" l="l" r="r" t="t"/>
              <a:pathLst>
                <a:path extrusionOk="0" fill="none" h="51183" w="16569">
                  <a:moveTo>
                    <a:pt x="15509" y="188"/>
                  </a:moveTo>
                  <a:lnTo>
                    <a:pt x="15509" y="188"/>
                  </a:lnTo>
                  <a:lnTo>
                    <a:pt x="15716" y="3202"/>
                  </a:lnTo>
                  <a:lnTo>
                    <a:pt x="15924" y="6529"/>
                  </a:lnTo>
                  <a:lnTo>
                    <a:pt x="16153" y="10603"/>
                  </a:lnTo>
                  <a:lnTo>
                    <a:pt x="16257" y="12828"/>
                  </a:lnTo>
                  <a:lnTo>
                    <a:pt x="16361" y="15135"/>
                  </a:lnTo>
                  <a:lnTo>
                    <a:pt x="16444" y="17484"/>
                  </a:lnTo>
                  <a:lnTo>
                    <a:pt x="16506" y="19813"/>
                  </a:lnTo>
                  <a:lnTo>
                    <a:pt x="16548" y="22099"/>
                  </a:lnTo>
                  <a:lnTo>
                    <a:pt x="16569" y="24303"/>
                  </a:lnTo>
                  <a:lnTo>
                    <a:pt x="16569" y="26361"/>
                  </a:lnTo>
                  <a:lnTo>
                    <a:pt x="16506" y="28274"/>
                  </a:lnTo>
                  <a:lnTo>
                    <a:pt x="16506" y="28274"/>
                  </a:lnTo>
                  <a:lnTo>
                    <a:pt x="16486" y="28752"/>
                  </a:lnTo>
                  <a:lnTo>
                    <a:pt x="16444" y="29230"/>
                  </a:lnTo>
                  <a:lnTo>
                    <a:pt x="16382" y="29708"/>
                  </a:lnTo>
                  <a:lnTo>
                    <a:pt x="16299" y="30186"/>
                  </a:lnTo>
                  <a:lnTo>
                    <a:pt x="16215" y="30685"/>
                  </a:lnTo>
                  <a:lnTo>
                    <a:pt x="16091" y="31163"/>
                  </a:lnTo>
                  <a:lnTo>
                    <a:pt x="15966" y="31662"/>
                  </a:lnTo>
                  <a:lnTo>
                    <a:pt x="15841" y="32161"/>
                  </a:lnTo>
                  <a:lnTo>
                    <a:pt x="15509" y="33138"/>
                  </a:lnTo>
                  <a:lnTo>
                    <a:pt x="15155" y="34136"/>
                  </a:lnTo>
                  <a:lnTo>
                    <a:pt x="14739" y="35113"/>
                  </a:lnTo>
                  <a:lnTo>
                    <a:pt x="14282" y="36111"/>
                  </a:lnTo>
                  <a:lnTo>
                    <a:pt x="13804" y="37088"/>
                  </a:lnTo>
                  <a:lnTo>
                    <a:pt x="13284" y="38044"/>
                  </a:lnTo>
                  <a:lnTo>
                    <a:pt x="12723" y="39001"/>
                  </a:lnTo>
                  <a:lnTo>
                    <a:pt x="12162" y="39957"/>
                  </a:lnTo>
                  <a:lnTo>
                    <a:pt x="11580" y="40872"/>
                  </a:lnTo>
                  <a:lnTo>
                    <a:pt x="10977" y="41765"/>
                  </a:lnTo>
                  <a:lnTo>
                    <a:pt x="10374" y="42659"/>
                  </a:lnTo>
                  <a:lnTo>
                    <a:pt x="9771" y="43512"/>
                  </a:lnTo>
                  <a:lnTo>
                    <a:pt x="9147" y="44322"/>
                  </a:lnTo>
                  <a:lnTo>
                    <a:pt x="8544" y="45112"/>
                  </a:lnTo>
                  <a:lnTo>
                    <a:pt x="7962" y="45882"/>
                  </a:lnTo>
                  <a:lnTo>
                    <a:pt x="7380" y="46588"/>
                  </a:lnTo>
                  <a:lnTo>
                    <a:pt x="6299" y="47898"/>
                  </a:lnTo>
                  <a:lnTo>
                    <a:pt x="5322" y="49021"/>
                  </a:lnTo>
                  <a:lnTo>
                    <a:pt x="4491" y="49935"/>
                  </a:lnTo>
                  <a:lnTo>
                    <a:pt x="3867" y="50621"/>
                  </a:lnTo>
                  <a:lnTo>
                    <a:pt x="3306" y="51183"/>
                  </a:lnTo>
                  <a:lnTo>
                    <a:pt x="0" y="48480"/>
                  </a:lnTo>
                  <a:lnTo>
                    <a:pt x="0" y="48480"/>
                  </a:lnTo>
                  <a:lnTo>
                    <a:pt x="374" y="47773"/>
                  </a:lnTo>
                  <a:lnTo>
                    <a:pt x="1393" y="45819"/>
                  </a:lnTo>
                  <a:lnTo>
                    <a:pt x="2100" y="44489"/>
                  </a:lnTo>
                  <a:lnTo>
                    <a:pt x="2869" y="42971"/>
                  </a:lnTo>
                  <a:lnTo>
                    <a:pt x="3701" y="41308"/>
                  </a:lnTo>
                  <a:lnTo>
                    <a:pt x="4532" y="39541"/>
                  </a:lnTo>
                  <a:lnTo>
                    <a:pt x="5385" y="37732"/>
                  </a:lnTo>
                  <a:lnTo>
                    <a:pt x="6195" y="35882"/>
                  </a:lnTo>
                  <a:lnTo>
                    <a:pt x="6569" y="34988"/>
                  </a:lnTo>
                  <a:lnTo>
                    <a:pt x="6944" y="34074"/>
                  </a:lnTo>
                  <a:lnTo>
                    <a:pt x="7276" y="33201"/>
                  </a:lnTo>
                  <a:lnTo>
                    <a:pt x="7609" y="32327"/>
                  </a:lnTo>
                  <a:lnTo>
                    <a:pt x="7879" y="31496"/>
                  </a:lnTo>
                  <a:lnTo>
                    <a:pt x="8149" y="30685"/>
                  </a:lnTo>
                  <a:lnTo>
                    <a:pt x="8357" y="29916"/>
                  </a:lnTo>
                  <a:lnTo>
                    <a:pt x="8524" y="29188"/>
                  </a:lnTo>
                  <a:lnTo>
                    <a:pt x="8669" y="28502"/>
                  </a:lnTo>
                  <a:lnTo>
                    <a:pt x="8752" y="27879"/>
                  </a:lnTo>
                  <a:lnTo>
                    <a:pt x="8794" y="27317"/>
                  </a:lnTo>
                  <a:lnTo>
                    <a:pt x="8773" y="27047"/>
                  </a:lnTo>
                  <a:lnTo>
                    <a:pt x="8773" y="26798"/>
                  </a:lnTo>
                  <a:lnTo>
                    <a:pt x="8773" y="26798"/>
                  </a:lnTo>
                  <a:lnTo>
                    <a:pt x="8316" y="22577"/>
                  </a:lnTo>
                  <a:lnTo>
                    <a:pt x="7858" y="18087"/>
                  </a:lnTo>
                  <a:lnTo>
                    <a:pt x="6985" y="9397"/>
                  </a:lnTo>
                  <a:lnTo>
                    <a:pt x="6091" y="1"/>
                  </a:lnTo>
                  <a:lnTo>
                    <a:pt x="15509" y="18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9"/>
            <p:cNvSpPr/>
            <p:nvPr/>
          </p:nvSpPr>
          <p:spPr>
            <a:xfrm>
              <a:off x="1482498" y="2968614"/>
              <a:ext cx="197254" cy="600917"/>
            </a:xfrm>
            <a:custGeom>
              <a:rect b="b" l="l" r="r" t="t"/>
              <a:pathLst>
                <a:path extrusionOk="0" h="50476" w="16569">
                  <a:moveTo>
                    <a:pt x="8129" y="20000"/>
                  </a:moveTo>
                  <a:lnTo>
                    <a:pt x="8129" y="20020"/>
                  </a:lnTo>
                  <a:lnTo>
                    <a:pt x="8337" y="22141"/>
                  </a:lnTo>
                  <a:lnTo>
                    <a:pt x="8129" y="20000"/>
                  </a:lnTo>
                  <a:close/>
                  <a:moveTo>
                    <a:pt x="11912" y="1"/>
                  </a:moveTo>
                  <a:lnTo>
                    <a:pt x="11746" y="1414"/>
                  </a:lnTo>
                  <a:lnTo>
                    <a:pt x="11476" y="3514"/>
                  </a:lnTo>
                  <a:lnTo>
                    <a:pt x="11081" y="6154"/>
                  </a:lnTo>
                  <a:lnTo>
                    <a:pt x="10831" y="7630"/>
                  </a:lnTo>
                  <a:lnTo>
                    <a:pt x="10582" y="9189"/>
                  </a:lnTo>
                  <a:lnTo>
                    <a:pt x="10706" y="9730"/>
                  </a:lnTo>
                  <a:lnTo>
                    <a:pt x="10790" y="10270"/>
                  </a:lnTo>
                  <a:lnTo>
                    <a:pt x="10894" y="10811"/>
                  </a:lnTo>
                  <a:lnTo>
                    <a:pt x="10956" y="11351"/>
                  </a:lnTo>
                  <a:lnTo>
                    <a:pt x="10997" y="11913"/>
                  </a:lnTo>
                  <a:lnTo>
                    <a:pt x="11039" y="12453"/>
                  </a:lnTo>
                  <a:lnTo>
                    <a:pt x="11060" y="13015"/>
                  </a:lnTo>
                  <a:lnTo>
                    <a:pt x="11060" y="13576"/>
                  </a:lnTo>
                  <a:lnTo>
                    <a:pt x="11039" y="14116"/>
                  </a:lnTo>
                  <a:lnTo>
                    <a:pt x="11018" y="14678"/>
                  </a:lnTo>
                  <a:lnTo>
                    <a:pt x="10935" y="15779"/>
                  </a:lnTo>
                  <a:lnTo>
                    <a:pt x="10810" y="16881"/>
                  </a:lnTo>
                  <a:lnTo>
                    <a:pt x="10644" y="17962"/>
                  </a:lnTo>
                  <a:lnTo>
                    <a:pt x="10436" y="19022"/>
                  </a:lnTo>
                  <a:lnTo>
                    <a:pt x="10228" y="20062"/>
                  </a:lnTo>
                  <a:lnTo>
                    <a:pt x="9979" y="21060"/>
                  </a:lnTo>
                  <a:lnTo>
                    <a:pt x="9729" y="22037"/>
                  </a:lnTo>
                  <a:lnTo>
                    <a:pt x="9459" y="22972"/>
                  </a:lnTo>
                  <a:lnTo>
                    <a:pt x="9189" y="23845"/>
                  </a:lnTo>
                  <a:lnTo>
                    <a:pt x="8690" y="25446"/>
                  </a:lnTo>
                  <a:lnTo>
                    <a:pt x="8773" y="26091"/>
                  </a:lnTo>
                  <a:lnTo>
                    <a:pt x="8794" y="26527"/>
                  </a:lnTo>
                  <a:lnTo>
                    <a:pt x="8752" y="27068"/>
                  </a:lnTo>
                  <a:lnTo>
                    <a:pt x="8690" y="27671"/>
                  </a:lnTo>
                  <a:lnTo>
                    <a:pt x="8565" y="28315"/>
                  </a:lnTo>
                  <a:lnTo>
                    <a:pt x="8399" y="29001"/>
                  </a:lnTo>
                  <a:lnTo>
                    <a:pt x="8212" y="29749"/>
                  </a:lnTo>
                  <a:lnTo>
                    <a:pt x="7983" y="30519"/>
                  </a:lnTo>
                  <a:lnTo>
                    <a:pt x="7713" y="31309"/>
                  </a:lnTo>
                  <a:lnTo>
                    <a:pt x="7422" y="32140"/>
                  </a:lnTo>
                  <a:lnTo>
                    <a:pt x="7089" y="32992"/>
                  </a:lnTo>
                  <a:lnTo>
                    <a:pt x="6757" y="33866"/>
                  </a:lnTo>
                  <a:lnTo>
                    <a:pt x="6008" y="35633"/>
                  </a:lnTo>
                  <a:lnTo>
                    <a:pt x="5218" y="37400"/>
                  </a:lnTo>
                  <a:lnTo>
                    <a:pt x="4387" y="39167"/>
                  </a:lnTo>
                  <a:lnTo>
                    <a:pt x="3576" y="40851"/>
                  </a:lnTo>
                  <a:lnTo>
                    <a:pt x="2765" y="42451"/>
                  </a:lnTo>
                  <a:lnTo>
                    <a:pt x="2038" y="43907"/>
                  </a:lnTo>
                  <a:lnTo>
                    <a:pt x="1372" y="45175"/>
                  </a:lnTo>
                  <a:lnTo>
                    <a:pt x="374" y="47046"/>
                  </a:lnTo>
                  <a:lnTo>
                    <a:pt x="0" y="47773"/>
                  </a:lnTo>
                  <a:lnTo>
                    <a:pt x="3306" y="50476"/>
                  </a:lnTo>
                  <a:lnTo>
                    <a:pt x="3867" y="49914"/>
                  </a:lnTo>
                  <a:lnTo>
                    <a:pt x="4491" y="49228"/>
                  </a:lnTo>
                  <a:lnTo>
                    <a:pt x="5322" y="48314"/>
                  </a:lnTo>
                  <a:lnTo>
                    <a:pt x="6299" y="47191"/>
                  </a:lnTo>
                  <a:lnTo>
                    <a:pt x="7380" y="45881"/>
                  </a:lnTo>
                  <a:lnTo>
                    <a:pt x="7962" y="45175"/>
                  </a:lnTo>
                  <a:lnTo>
                    <a:pt x="8544" y="44405"/>
                  </a:lnTo>
                  <a:lnTo>
                    <a:pt x="9147" y="43615"/>
                  </a:lnTo>
                  <a:lnTo>
                    <a:pt x="9771" y="42805"/>
                  </a:lnTo>
                  <a:lnTo>
                    <a:pt x="10374" y="41952"/>
                  </a:lnTo>
                  <a:lnTo>
                    <a:pt x="10977" y="41058"/>
                  </a:lnTo>
                  <a:lnTo>
                    <a:pt x="11580" y="40165"/>
                  </a:lnTo>
                  <a:lnTo>
                    <a:pt x="12162" y="39250"/>
                  </a:lnTo>
                  <a:lnTo>
                    <a:pt x="12723" y="38294"/>
                  </a:lnTo>
                  <a:lnTo>
                    <a:pt x="13284" y="37337"/>
                  </a:lnTo>
                  <a:lnTo>
                    <a:pt x="13804" y="36381"/>
                  </a:lnTo>
                  <a:lnTo>
                    <a:pt x="14282" y="35404"/>
                  </a:lnTo>
                  <a:lnTo>
                    <a:pt x="14739" y="34406"/>
                  </a:lnTo>
                  <a:lnTo>
                    <a:pt x="15155" y="33429"/>
                  </a:lnTo>
                  <a:lnTo>
                    <a:pt x="15509" y="32431"/>
                  </a:lnTo>
                  <a:lnTo>
                    <a:pt x="15841" y="31454"/>
                  </a:lnTo>
                  <a:lnTo>
                    <a:pt x="15966" y="30955"/>
                  </a:lnTo>
                  <a:lnTo>
                    <a:pt x="16091" y="30456"/>
                  </a:lnTo>
                  <a:lnTo>
                    <a:pt x="16215" y="29978"/>
                  </a:lnTo>
                  <a:lnTo>
                    <a:pt x="16299" y="29479"/>
                  </a:lnTo>
                  <a:lnTo>
                    <a:pt x="16382" y="29001"/>
                  </a:lnTo>
                  <a:lnTo>
                    <a:pt x="16444" y="28523"/>
                  </a:lnTo>
                  <a:lnTo>
                    <a:pt x="16486" y="28045"/>
                  </a:lnTo>
                  <a:lnTo>
                    <a:pt x="16506" y="27567"/>
                  </a:lnTo>
                  <a:lnTo>
                    <a:pt x="16569" y="25779"/>
                  </a:lnTo>
                  <a:lnTo>
                    <a:pt x="16569" y="23845"/>
                  </a:lnTo>
                  <a:lnTo>
                    <a:pt x="16569" y="21642"/>
                  </a:lnTo>
                  <a:lnTo>
                    <a:pt x="16527" y="19688"/>
                  </a:lnTo>
                  <a:lnTo>
                    <a:pt x="16465" y="17713"/>
                  </a:lnTo>
                  <a:lnTo>
                    <a:pt x="16382" y="14865"/>
                  </a:lnTo>
                  <a:lnTo>
                    <a:pt x="16257" y="12079"/>
                  </a:lnTo>
                  <a:lnTo>
                    <a:pt x="16132" y="9376"/>
                  </a:lnTo>
                  <a:lnTo>
                    <a:pt x="15987" y="6882"/>
                  </a:lnTo>
                  <a:lnTo>
                    <a:pt x="15737" y="2683"/>
                  </a:lnTo>
                  <a:lnTo>
                    <a:pt x="15550" y="63"/>
                  </a:lnTo>
                  <a:lnTo>
                    <a:pt x="14719" y="63"/>
                  </a:lnTo>
                  <a:lnTo>
                    <a:pt x="14719" y="84"/>
                  </a:lnTo>
                  <a:lnTo>
                    <a:pt x="14698" y="105"/>
                  </a:lnTo>
                  <a:lnTo>
                    <a:pt x="14677" y="146"/>
                  </a:lnTo>
                  <a:lnTo>
                    <a:pt x="14635" y="146"/>
                  </a:lnTo>
                  <a:lnTo>
                    <a:pt x="14594" y="167"/>
                  </a:lnTo>
                  <a:lnTo>
                    <a:pt x="14240" y="167"/>
                  </a:lnTo>
                  <a:lnTo>
                    <a:pt x="14178" y="146"/>
                  </a:lnTo>
                  <a:lnTo>
                    <a:pt x="14157" y="146"/>
                  </a:lnTo>
                  <a:lnTo>
                    <a:pt x="14116" y="105"/>
                  </a:lnTo>
                  <a:lnTo>
                    <a:pt x="14116" y="84"/>
                  </a:lnTo>
                  <a:lnTo>
                    <a:pt x="14116" y="42"/>
                  </a:lnTo>
                  <a:lnTo>
                    <a:pt x="11912" y="1"/>
                  </a:lnTo>
                  <a:close/>
                </a:path>
              </a:pathLst>
            </a:custGeom>
            <a:solidFill>
              <a:srgbClr val="9494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9"/>
            <p:cNvSpPr/>
            <p:nvPr/>
          </p:nvSpPr>
          <p:spPr>
            <a:xfrm>
              <a:off x="1579261" y="3206699"/>
              <a:ext cx="2488" cy="25501"/>
            </a:xfrm>
            <a:custGeom>
              <a:rect b="b" l="l" r="r" t="t"/>
              <a:pathLst>
                <a:path extrusionOk="0" fill="none" h="2142" w="209">
                  <a:moveTo>
                    <a:pt x="1" y="1"/>
                  </a:moveTo>
                  <a:lnTo>
                    <a:pt x="1" y="1"/>
                  </a:lnTo>
                  <a:lnTo>
                    <a:pt x="1" y="21"/>
                  </a:lnTo>
                  <a:lnTo>
                    <a:pt x="1" y="21"/>
                  </a:lnTo>
                  <a:lnTo>
                    <a:pt x="209" y="2142"/>
                  </a:lnTo>
                  <a:lnTo>
                    <a:pt x="209" y="2142"/>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9"/>
            <p:cNvSpPr/>
            <p:nvPr/>
          </p:nvSpPr>
          <p:spPr>
            <a:xfrm>
              <a:off x="1482498" y="2968614"/>
              <a:ext cx="197254" cy="600917"/>
            </a:xfrm>
            <a:custGeom>
              <a:rect b="b" l="l" r="r" t="t"/>
              <a:pathLst>
                <a:path extrusionOk="0" fill="none" h="50476" w="16569">
                  <a:moveTo>
                    <a:pt x="11912" y="1"/>
                  </a:moveTo>
                  <a:lnTo>
                    <a:pt x="11912" y="1"/>
                  </a:lnTo>
                  <a:lnTo>
                    <a:pt x="11746" y="1414"/>
                  </a:lnTo>
                  <a:lnTo>
                    <a:pt x="11476" y="3514"/>
                  </a:lnTo>
                  <a:lnTo>
                    <a:pt x="11081" y="6154"/>
                  </a:lnTo>
                  <a:lnTo>
                    <a:pt x="10831" y="7630"/>
                  </a:lnTo>
                  <a:lnTo>
                    <a:pt x="10582" y="9189"/>
                  </a:lnTo>
                  <a:lnTo>
                    <a:pt x="10582" y="9189"/>
                  </a:lnTo>
                  <a:lnTo>
                    <a:pt x="10706" y="9730"/>
                  </a:lnTo>
                  <a:lnTo>
                    <a:pt x="10790" y="10270"/>
                  </a:lnTo>
                  <a:lnTo>
                    <a:pt x="10894" y="10811"/>
                  </a:lnTo>
                  <a:lnTo>
                    <a:pt x="10956" y="11351"/>
                  </a:lnTo>
                  <a:lnTo>
                    <a:pt x="10997" y="11913"/>
                  </a:lnTo>
                  <a:lnTo>
                    <a:pt x="11039" y="12453"/>
                  </a:lnTo>
                  <a:lnTo>
                    <a:pt x="11060" y="13015"/>
                  </a:lnTo>
                  <a:lnTo>
                    <a:pt x="11060" y="13576"/>
                  </a:lnTo>
                  <a:lnTo>
                    <a:pt x="11039" y="14116"/>
                  </a:lnTo>
                  <a:lnTo>
                    <a:pt x="11018" y="14678"/>
                  </a:lnTo>
                  <a:lnTo>
                    <a:pt x="10935" y="15779"/>
                  </a:lnTo>
                  <a:lnTo>
                    <a:pt x="10810" y="16881"/>
                  </a:lnTo>
                  <a:lnTo>
                    <a:pt x="10644" y="17962"/>
                  </a:lnTo>
                  <a:lnTo>
                    <a:pt x="10436" y="19022"/>
                  </a:lnTo>
                  <a:lnTo>
                    <a:pt x="10228" y="20062"/>
                  </a:lnTo>
                  <a:lnTo>
                    <a:pt x="9979" y="21060"/>
                  </a:lnTo>
                  <a:lnTo>
                    <a:pt x="9729" y="22037"/>
                  </a:lnTo>
                  <a:lnTo>
                    <a:pt x="9459" y="22972"/>
                  </a:lnTo>
                  <a:lnTo>
                    <a:pt x="9189" y="23845"/>
                  </a:lnTo>
                  <a:lnTo>
                    <a:pt x="8690" y="25446"/>
                  </a:lnTo>
                  <a:lnTo>
                    <a:pt x="8690" y="25446"/>
                  </a:lnTo>
                  <a:lnTo>
                    <a:pt x="8773" y="26091"/>
                  </a:lnTo>
                  <a:lnTo>
                    <a:pt x="8773" y="26091"/>
                  </a:lnTo>
                  <a:lnTo>
                    <a:pt x="8794" y="26527"/>
                  </a:lnTo>
                  <a:lnTo>
                    <a:pt x="8794" y="26527"/>
                  </a:lnTo>
                  <a:lnTo>
                    <a:pt x="8752" y="27068"/>
                  </a:lnTo>
                  <a:lnTo>
                    <a:pt x="8690" y="27671"/>
                  </a:lnTo>
                  <a:lnTo>
                    <a:pt x="8565" y="28315"/>
                  </a:lnTo>
                  <a:lnTo>
                    <a:pt x="8399" y="29001"/>
                  </a:lnTo>
                  <a:lnTo>
                    <a:pt x="8212" y="29749"/>
                  </a:lnTo>
                  <a:lnTo>
                    <a:pt x="7983" y="30519"/>
                  </a:lnTo>
                  <a:lnTo>
                    <a:pt x="7713" y="31309"/>
                  </a:lnTo>
                  <a:lnTo>
                    <a:pt x="7422" y="32140"/>
                  </a:lnTo>
                  <a:lnTo>
                    <a:pt x="7089" y="32992"/>
                  </a:lnTo>
                  <a:lnTo>
                    <a:pt x="6757" y="33866"/>
                  </a:lnTo>
                  <a:lnTo>
                    <a:pt x="6008" y="35633"/>
                  </a:lnTo>
                  <a:lnTo>
                    <a:pt x="5218" y="37400"/>
                  </a:lnTo>
                  <a:lnTo>
                    <a:pt x="4387" y="39167"/>
                  </a:lnTo>
                  <a:lnTo>
                    <a:pt x="3576" y="40851"/>
                  </a:lnTo>
                  <a:lnTo>
                    <a:pt x="2765" y="42451"/>
                  </a:lnTo>
                  <a:lnTo>
                    <a:pt x="2038" y="43907"/>
                  </a:lnTo>
                  <a:lnTo>
                    <a:pt x="1372" y="45175"/>
                  </a:lnTo>
                  <a:lnTo>
                    <a:pt x="374" y="47046"/>
                  </a:lnTo>
                  <a:lnTo>
                    <a:pt x="0" y="47773"/>
                  </a:lnTo>
                  <a:lnTo>
                    <a:pt x="0" y="47773"/>
                  </a:lnTo>
                  <a:lnTo>
                    <a:pt x="0" y="47773"/>
                  </a:lnTo>
                  <a:lnTo>
                    <a:pt x="0" y="47773"/>
                  </a:lnTo>
                  <a:lnTo>
                    <a:pt x="0" y="47773"/>
                  </a:lnTo>
                  <a:lnTo>
                    <a:pt x="3306" y="50476"/>
                  </a:lnTo>
                  <a:lnTo>
                    <a:pt x="3306" y="50476"/>
                  </a:lnTo>
                  <a:lnTo>
                    <a:pt x="3867" y="49914"/>
                  </a:lnTo>
                  <a:lnTo>
                    <a:pt x="4491" y="49228"/>
                  </a:lnTo>
                  <a:lnTo>
                    <a:pt x="5322" y="48314"/>
                  </a:lnTo>
                  <a:lnTo>
                    <a:pt x="6299" y="47191"/>
                  </a:lnTo>
                  <a:lnTo>
                    <a:pt x="7380" y="45881"/>
                  </a:lnTo>
                  <a:lnTo>
                    <a:pt x="7962" y="45175"/>
                  </a:lnTo>
                  <a:lnTo>
                    <a:pt x="8544" y="44405"/>
                  </a:lnTo>
                  <a:lnTo>
                    <a:pt x="9147" y="43615"/>
                  </a:lnTo>
                  <a:lnTo>
                    <a:pt x="9771" y="42805"/>
                  </a:lnTo>
                  <a:lnTo>
                    <a:pt x="10374" y="41952"/>
                  </a:lnTo>
                  <a:lnTo>
                    <a:pt x="10977" y="41058"/>
                  </a:lnTo>
                  <a:lnTo>
                    <a:pt x="11580" y="40165"/>
                  </a:lnTo>
                  <a:lnTo>
                    <a:pt x="12162" y="39250"/>
                  </a:lnTo>
                  <a:lnTo>
                    <a:pt x="12723" y="38294"/>
                  </a:lnTo>
                  <a:lnTo>
                    <a:pt x="13284" y="37337"/>
                  </a:lnTo>
                  <a:lnTo>
                    <a:pt x="13804" y="36381"/>
                  </a:lnTo>
                  <a:lnTo>
                    <a:pt x="14282" y="35404"/>
                  </a:lnTo>
                  <a:lnTo>
                    <a:pt x="14739" y="34406"/>
                  </a:lnTo>
                  <a:lnTo>
                    <a:pt x="15155" y="33429"/>
                  </a:lnTo>
                  <a:lnTo>
                    <a:pt x="15509" y="32431"/>
                  </a:lnTo>
                  <a:lnTo>
                    <a:pt x="15841" y="31454"/>
                  </a:lnTo>
                  <a:lnTo>
                    <a:pt x="15966" y="30955"/>
                  </a:lnTo>
                  <a:lnTo>
                    <a:pt x="16091" y="30456"/>
                  </a:lnTo>
                  <a:lnTo>
                    <a:pt x="16215" y="29978"/>
                  </a:lnTo>
                  <a:lnTo>
                    <a:pt x="16299" y="29479"/>
                  </a:lnTo>
                  <a:lnTo>
                    <a:pt x="16382" y="29001"/>
                  </a:lnTo>
                  <a:lnTo>
                    <a:pt x="16444" y="28523"/>
                  </a:lnTo>
                  <a:lnTo>
                    <a:pt x="16486" y="28045"/>
                  </a:lnTo>
                  <a:lnTo>
                    <a:pt x="16506" y="27567"/>
                  </a:lnTo>
                  <a:lnTo>
                    <a:pt x="16506" y="27567"/>
                  </a:lnTo>
                  <a:lnTo>
                    <a:pt x="16569" y="25779"/>
                  </a:lnTo>
                  <a:lnTo>
                    <a:pt x="16569" y="23845"/>
                  </a:lnTo>
                  <a:lnTo>
                    <a:pt x="16569" y="23845"/>
                  </a:lnTo>
                  <a:lnTo>
                    <a:pt x="16569" y="21642"/>
                  </a:lnTo>
                  <a:lnTo>
                    <a:pt x="16569" y="21642"/>
                  </a:lnTo>
                  <a:lnTo>
                    <a:pt x="16527" y="19688"/>
                  </a:lnTo>
                  <a:lnTo>
                    <a:pt x="16465" y="17713"/>
                  </a:lnTo>
                  <a:lnTo>
                    <a:pt x="16465" y="17713"/>
                  </a:lnTo>
                  <a:lnTo>
                    <a:pt x="16382" y="14865"/>
                  </a:lnTo>
                  <a:lnTo>
                    <a:pt x="16257" y="12079"/>
                  </a:lnTo>
                  <a:lnTo>
                    <a:pt x="16132" y="9376"/>
                  </a:lnTo>
                  <a:lnTo>
                    <a:pt x="15987" y="6882"/>
                  </a:lnTo>
                  <a:lnTo>
                    <a:pt x="15737" y="2683"/>
                  </a:lnTo>
                  <a:lnTo>
                    <a:pt x="15550" y="63"/>
                  </a:lnTo>
                  <a:lnTo>
                    <a:pt x="14719" y="63"/>
                  </a:lnTo>
                  <a:lnTo>
                    <a:pt x="14719" y="84"/>
                  </a:lnTo>
                  <a:lnTo>
                    <a:pt x="14719" y="84"/>
                  </a:lnTo>
                  <a:lnTo>
                    <a:pt x="14698" y="105"/>
                  </a:lnTo>
                  <a:lnTo>
                    <a:pt x="14677" y="146"/>
                  </a:lnTo>
                  <a:lnTo>
                    <a:pt x="14635" y="146"/>
                  </a:lnTo>
                  <a:lnTo>
                    <a:pt x="14594" y="167"/>
                  </a:lnTo>
                  <a:lnTo>
                    <a:pt x="14240" y="167"/>
                  </a:lnTo>
                  <a:lnTo>
                    <a:pt x="14240" y="167"/>
                  </a:lnTo>
                  <a:lnTo>
                    <a:pt x="14178" y="146"/>
                  </a:lnTo>
                  <a:lnTo>
                    <a:pt x="14157" y="146"/>
                  </a:lnTo>
                  <a:lnTo>
                    <a:pt x="14116" y="105"/>
                  </a:lnTo>
                  <a:lnTo>
                    <a:pt x="14116" y="84"/>
                  </a:lnTo>
                  <a:lnTo>
                    <a:pt x="14116" y="84"/>
                  </a:lnTo>
                  <a:lnTo>
                    <a:pt x="14116" y="84"/>
                  </a:lnTo>
                  <a:lnTo>
                    <a:pt x="14116" y="42"/>
                  </a:lnTo>
                  <a:lnTo>
                    <a:pt x="1191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9"/>
            <p:cNvSpPr/>
            <p:nvPr/>
          </p:nvSpPr>
          <p:spPr>
            <a:xfrm>
              <a:off x="1472105" y="3525212"/>
              <a:ext cx="64847" cy="51239"/>
            </a:xfrm>
            <a:custGeom>
              <a:rect b="b" l="l" r="r" t="t"/>
              <a:pathLst>
                <a:path extrusionOk="0" h="4304" w="5447">
                  <a:moveTo>
                    <a:pt x="749" y="1"/>
                  </a:moveTo>
                  <a:lnTo>
                    <a:pt x="0" y="1664"/>
                  </a:lnTo>
                  <a:lnTo>
                    <a:pt x="4283" y="4304"/>
                  </a:lnTo>
                  <a:lnTo>
                    <a:pt x="5447" y="3140"/>
                  </a:lnTo>
                  <a:lnTo>
                    <a:pt x="749"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9"/>
            <p:cNvSpPr/>
            <p:nvPr/>
          </p:nvSpPr>
          <p:spPr>
            <a:xfrm>
              <a:off x="1581738" y="3232187"/>
              <a:ext cx="4214" cy="39608"/>
            </a:xfrm>
            <a:custGeom>
              <a:rect b="b" l="l" r="r" t="t"/>
              <a:pathLst>
                <a:path extrusionOk="0" h="3327" w="354">
                  <a:moveTo>
                    <a:pt x="1" y="1"/>
                  </a:moveTo>
                  <a:lnTo>
                    <a:pt x="354" y="3327"/>
                  </a:lnTo>
                  <a:lnTo>
                    <a:pt x="354" y="3306"/>
                  </a:lnTo>
                  <a:lnTo>
                    <a:pt x="1" y="1"/>
                  </a:lnTo>
                  <a:close/>
                </a:path>
              </a:pathLst>
            </a:custGeom>
            <a:solidFill>
              <a:srgbClr val="C0C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9"/>
            <p:cNvSpPr/>
            <p:nvPr/>
          </p:nvSpPr>
          <p:spPr>
            <a:xfrm>
              <a:off x="1581738" y="3232187"/>
              <a:ext cx="4214" cy="39608"/>
            </a:xfrm>
            <a:custGeom>
              <a:rect b="b" l="l" r="r" t="t"/>
              <a:pathLst>
                <a:path extrusionOk="0" fill="none" h="3327" w="354">
                  <a:moveTo>
                    <a:pt x="1" y="1"/>
                  </a:moveTo>
                  <a:lnTo>
                    <a:pt x="1" y="1"/>
                  </a:lnTo>
                  <a:lnTo>
                    <a:pt x="354" y="3327"/>
                  </a:lnTo>
                  <a:lnTo>
                    <a:pt x="354" y="3327"/>
                  </a:lnTo>
                  <a:lnTo>
                    <a:pt x="354" y="3306"/>
                  </a:lnTo>
                  <a:lnTo>
                    <a:pt x="354" y="3306"/>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9"/>
            <p:cNvSpPr/>
            <p:nvPr/>
          </p:nvSpPr>
          <p:spPr>
            <a:xfrm>
              <a:off x="1579261" y="3078008"/>
              <a:ext cx="34905" cy="193551"/>
            </a:xfrm>
            <a:custGeom>
              <a:rect b="b" l="l" r="r" t="t"/>
              <a:pathLst>
                <a:path extrusionOk="0" h="16258" w="2932">
                  <a:moveTo>
                    <a:pt x="2454" y="0"/>
                  </a:moveTo>
                  <a:lnTo>
                    <a:pt x="2204" y="1310"/>
                  </a:lnTo>
                  <a:lnTo>
                    <a:pt x="1955" y="2641"/>
                  </a:lnTo>
                  <a:lnTo>
                    <a:pt x="1685" y="4013"/>
                  </a:lnTo>
                  <a:lnTo>
                    <a:pt x="1373" y="5385"/>
                  </a:lnTo>
                  <a:lnTo>
                    <a:pt x="1061" y="6757"/>
                  </a:lnTo>
                  <a:lnTo>
                    <a:pt x="728" y="8129"/>
                  </a:lnTo>
                  <a:lnTo>
                    <a:pt x="375" y="9480"/>
                  </a:lnTo>
                  <a:lnTo>
                    <a:pt x="1" y="10811"/>
                  </a:lnTo>
                  <a:lnTo>
                    <a:pt x="209" y="12952"/>
                  </a:lnTo>
                  <a:lnTo>
                    <a:pt x="562" y="16257"/>
                  </a:lnTo>
                  <a:lnTo>
                    <a:pt x="1061" y="14656"/>
                  </a:lnTo>
                  <a:lnTo>
                    <a:pt x="1331" y="13783"/>
                  </a:lnTo>
                  <a:lnTo>
                    <a:pt x="1601" y="12848"/>
                  </a:lnTo>
                  <a:lnTo>
                    <a:pt x="1851" y="11871"/>
                  </a:lnTo>
                  <a:lnTo>
                    <a:pt x="2100" y="10873"/>
                  </a:lnTo>
                  <a:lnTo>
                    <a:pt x="2308" y="9833"/>
                  </a:lnTo>
                  <a:lnTo>
                    <a:pt x="2516" y="8773"/>
                  </a:lnTo>
                  <a:lnTo>
                    <a:pt x="2682" y="7692"/>
                  </a:lnTo>
                  <a:lnTo>
                    <a:pt x="2807" y="6590"/>
                  </a:lnTo>
                  <a:lnTo>
                    <a:pt x="2890" y="5489"/>
                  </a:lnTo>
                  <a:lnTo>
                    <a:pt x="2911" y="4927"/>
                  </a:lnTo>
                  <a:lnTo>
                    <a:pt x="2932" y="4387"/>
                  </a:lnTo>
                  <a:lnTo>
                    <a:pt x="2932" y="3826"/>
                  </a:lnTo>
                  <a:lnTo>
                    <a:pt x="2911" y="3264"/>
                  </a:lnTo>
                  <a:lnTo>
                    <a:pt x="2869" y="2724"/>
                  </a:lnTo>
                  <a:lnTo>
                    <a:pt x="2828" y="2162"/>
                  </a:lnTo>
                  <a:lnTo>
                    <a:pt x="2766" y="1622"/>
                  </a:lnTo>
                  <a:lnTo>
                    <a:pt x="2662" y="1081"/>
                  </a:lnTo>
                  <a:lnTo>
                    <a:pt x="2578" y="541"/>
                  </a:lnTo>
                  <a:lnTo>
                    <a:pt x="2454" y="0"/>
                  </a:lnTo>
                  <a:close/>
                </a:path>
              </a:pathLst>
            </a:custGeom>
            <a:solidFill>
              <a:srgbClr val="7676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9"/>
            <p:cNvSpPr/>
            <p:nvPr/>
          </p:nvSpPr>
          <p:spPr>
            <a:xfrm>
              <a:off x="1579261" y="3078008"/>
              <a:ext cx="34905" cy="193551"/>
            </a:xfrm>
            <a:custGeom>
              <a:rect b="b" l="l" r="r" t="t"/>
              <a:pathLst>
                <a:path extrusionOk="0" fill="none" h="16258" w="2932">
                  <a:moveTo>
                    <a:pt x="2454" y="0"/>
                  </a:moveTo>
                  <a:lnTo>
                    <a:pt x="2454" y="0"/>
                  </a:lnTo>
                  <a:lnTo>
                    <a:pt x="2204" y="1310"/>
                  </a:lnTo>
                  <a:lnTo>
                    <a:pt x="1955" y="2641"/>
                  </a:lnTo>
                  <a:lnTo>
                    <a:pt x="1685" y="4013"/>
                  </a:lnTo>
                  <a:lnTo>
                    <a:pt x="1373" y="5385"/>
                  </a:lnTo>
                  <a:lnTo>
                    <a:pt x="1061" y="6757"/>
                  </a:lnTo>
                  <a:lnTo>
                    <a:pt x="728" y="8129"/>
                  </a:lnTo>
                  <a:lnTo>
                    <a:pt x="375" y="9480"/>
                  </a:lnTo>
                  <a:lnTo>
                    <a:pt x="1" y="10811"/>
                  </a:lnTo>
                  <a:lnTo>
                    <a:pt x="1" y="10811"/>
                  </a:lnTo>
                  <a:lnTo>
                    <a:pt x="209" y="12952"/>
                  </a:lnTo>
                  <a:lnTo>
                    <a:pt x="209" y="12952"/>
                  </a:lnTo>
                  <a:lnTo>
                    <a:pt x="562" y="16257"/>
                  </a:lnTo>
                  <a:lnTo>
                    <a:pt x="562" y="16257"/>
                  </a:lnTo>
                  <a:lnTo>
                    <a:pt x="1061" y="14656"/>
                  </a:lnTo>
                  <a:lnTo>
                    <a:pt x="1331" y="13783"/>
                  </a:lnTo>
                  <a:lnTo>
                    <a:pt x="1601" y="12848"/>
                  </a:lnTo>
                  <a:lnTo>
                    <a:pt x="1851" y="11871"/>
                  </a:lnTo>
                  <a:lnTo>
                    <a:pt x="2100" y="10873"/>
                  </a:lnTo>
                  <a:lnTo>
                    <a:pt x="2308" y="9833"/>
                  </a:lnTo>
                  <a:lnTo>
                    <a:pt x="2516" y="8773"/>
                  </a:lnTo>
                  <a:lnTo>
                    <a:pt x="2682" y="7692"/>
                  </a:lnTo>
                  <a:lnTo>
                    <a:pt x="2807" y="6590"/>
                  </a:lnTo>
                  <a:lnTo>
                    <a:pt x="2890" y="5489"/>
                  </a:lnTo>
                  <a:lnTo>
                    <a:pt x="2911" y="4927"/>
                  </a:lnTo>
                  <a:lnTo>
                    <a:pt x="2932" y="4387"/>
                  </a:lnTo>
                  <a:lnTo>
                    <a:pt x="2932" y="3826"/>
                  </a:lnTo>
                  <a:lnTo>
                    <a:pt x="2911" y="3264"/>
                  </a:lnTo>
                  <a:lnTo>
                    <a:pt x="2869" y="2724"/>
                  </a:lnTo>
                  <a:lnTo>
                    <a:pt x="2828" y="2162"/>
                  </a:lnTo>
                  <a:lnTo>
                    <a:pt x="2766" y="1622"/>
                  </a:lnTo>
                  <a:lnTo>
                    <a:pt x="2662" y="1081"/>
                  </a:lnTo>
                  <a:lnTo>
                    <a:pt x="2578" y="541"/>
                  </a:lnTo>
                  <a:lnTo>
                    <a:pt x="245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9"/>
            <p:cNvSpPr/>
            <p:nvPr/>
          </p:nvSpPr>
          <p:spPr>
            <a:xfrm>
              <a:off x="1216945" y="3335390"/>
              <a:ext cx="99252" cy="50751"/>
            </a:xfrm>
            <a:custGeom>
              <a:rect b="b" l="l" r="r" t="t"/>
              <a:pathLst>
                <a:path extrusionOk="0" h="4263" w="8337">
                  <a:moveTo>
                    <a:pt x="7318" y="1"/>
                  </a:moveTo>
                  <a:lnTo>
                    <a:pt x="0" y="1248"/>
                  </a:lnTo>
                  <a:lnTo>
                    <a:pt x="1019" y="4262"/>
                  </a:lnTo>
                  <a:lnTo>
                    <a:pt x="8336" y="2994"/>
                  </a:lnTo>
                  <a:lnTo>
                    <a:pt x="7318"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9"/>
            <p:cNvSpPr/>
            <p:nvPr/>
          </p:nvSpPr>
          <p:spPr>
            <a:xfrm>
              <a:off x="1216945" y="3335390"/>
              <a:ext cx="99252" cy="50751"/>
            </a:xfrm>
            <a:custGeom>
              <a:rect b="b" l="l" r="r" t="t"/>
              <a:pathLst>
                <a:path extrusionOk="0" fill="none" h="4263" w="8337">
                  <a:moveTo>
                    <a:pt x="0" y="1248"/>
                  </a:moveTo>
                  <a:lnTo>
                    <a:pt x="1019" y="4262"/>
                  </a:lnTo>
                  <a:lnTo>
                    <a:pt x="8336" y="2994"/>
                  </a:lnTo>
                  <a:lnTo>
                    <a:pt x="7318" y="1"/>
                  </a:lnTo>
                  <a:lnTo>
                    <a:pt x="0" y="124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9"/>
            <p:cNvSpPr/>
            <p:nvPr/>
          </p:nvSpPr>
          <p:spPr>
            <a:xfrm>
              <a:off x="1193182" y="3338366"/>
              <a:ext cx="49513" cy="119550"/>
            </a:xfrm>
            <a:custGeom>
              <a:rect b="b" l="l" r="r" t="t"/>
              <a:pathLst>
                <a:path extrusionOk="0" h="10042" w="4159">
                  <a:moveTo>
                    <a:pt x="395" y="0"/>
                  </a:moveTo>
                  <a:lnTo>
                    <a:pt x="312" y="21"/>
                  </a:lnTo>
                  <a:lnTo>
                    <a:pt x="229" y="42"/>
                  </a:lnTo>
                  <a:lnTo>
                    <a:pt x="167" y="83"/>
                  </a:lnTo>
                  <a:lnTo>
                    <a:pt x="104" y="146"/>
                  </a:lnTo>
                  <a:lnTo>
                    <a:pt x="63" y="208"/>
                  </a:lnTo>
                  <a:lnTo>
                    <a:pt x="21" y="291"/>
                  </a:lnTo>
                  <a:lnTo>
                    <a:pt x="0" y="374"/>
                  </a:lnTo>
                  <a:lnTo>
                    <a:pt x="0" y="520"/>
                  </a:lnTo>
                  <a:lnTo>
                    <a:pt x="146" y="1351"/>
                  </a:lnTo>
                  <a:lnTo>
                    <a:pt x="271" y="2079"/>
                  </a:lnTo>
                  <a:lnTo>
                    <a:pt x="416" y="2890"/>
                  </a:lnTo>
                  <a:lnTo>
                    <a:pt x="562" y="3888"/>
                  </a:lnTo>
                  <a:lnTo>
                    <a:pt x="707" y="4885"/>
                  </a:lnTo>
                  <a:lnTo>
                    <a:pt x="853" y="6257"/>
                  </a:lnTo>
                  <a:lnTo>
                    <a:pt x="1040" y="7692"/>
                  </a:lnTo>
                  <a:lnTo>
                    <a:pt x="1185" y="8898"/>
                  </a:lnTo>
                  <a:lnTo>
                    <a:pt x="1227" y="9126"/>
                  </a:lnTo>
                  <a:lnTo>
                    <a:pt x="1310" y="9334"/>
                  </a:lnTo>
                  <a:lnTo>
                    <a:pt x="1393" y="9501"/>
                  </a:lnTo>
                  <a:lnTo>
                    <a:pt x="1497" y="9667"/>
                  </a:lnTo>
                  <a:lnTo>
                    <a:pt x="1622" y="9792"/>
                  </a:lnTo>
                  <a:lnTo>
                    <a:pt x="1747" y="9875"/>
                  </a:lnTo>
                  <a:lnTo>
                    <a:pt x="1892" y="9958"/>
                  </a:lnTo>
                  <a:lnTo>
                    <a:pt x="2017" y="9999"/>
                  </a:lnTo>
                  <a:lnTo>
                    <a:pt x="2162" y="10041"/>
                  </a:lnTo>
                  <a:lnTo>
                    <a:pt x="2391" y="10041"/>
                  </a:lnTo>
                  <a:lnTo>
                    <a:pt x="2516" y="9999"/>
                  </a:lnTo>
                  <a:lnTo>
                    <a:pt x="2599" y="9958"/>
                  </a:lnTo>
                  <a:lnTo>
                    <a:pt x="2661" y="9896"/>
                  </a:lnTo>
                  <a:lnTo>
                    <a:pt x="2724" y="9812"/>
                  </a:lnTo>
                  <a:lnTo>
                    <a:pt x="2724" y="9708"/>
                  </a:lnTo>
                  <a:lnTo>
                    <a:pt x="2807" y="8835"/>
                  </a:lnTo>
                  <a:lnTo>
                    <a:pt x="2932" y="8004"/>
                  </a:lnTo>
                  <a:lnTo>
                    <a:pt x="3056" y="7255"/>
                  </a:lnTo>
                  <a:lnTo>
                    <a:pt x="3223" y="6590"/>
                  </a:lnTo>
                  <a:lnTo>
                    <a:pt x="3389" y="5987"/>
                  </a:lnTo>
                  <a:lnTo>
                    <a:pt x="3576" y="5468"/>
                  </a:lnTo>
                  <a:lnTo>
                    <a:pt x="3784" y="5031"/>
                  </a:lnTo>
                  <a:lnTo>
                    <a:pt x="3888" y="4844"/>
                  </a:lnTo>
                  <a:lnTo>
                    <a:pt x="4013" y="4678"/>
                  </a:lnTo>
                  <a:lnTo>
                    <a:pt x="4075" y="4553"/>
                  </a:lnTo>
                  <a:lnTo>
                    <a:pt x="4137" y="4428"/>
                  </a:lnTo>
                  <a:lnTo>
                    <a:pt x="4158" y="4283"/>
                  </a:lnTo>
                  <a:lnTo>
                    <a:pt x="4137" y="4137"/>
                  </a:lnTo>
                  <a:lnTo>
                    <a:pt x="3638" y="624"/>
                  </a:lnTo>
                  <a:lnTo>
                    <a:pt x="3618" y="520"/>
                  </a:lnTo>
                  <a:lnTo>
                    <a:pt x="3555" y="457"/>
                  </a:lnTo>
                  <a:lnTo>
                    <a:pt x="3472" y="395"/>
                  </a:lnTo>
                  <a:lnTo>
                    <a:pt x="3389" y="374"/>
                  </a:lnTo>
                  <a:lnTo>
                    <a:pt x="49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9"/>
            <p:cNvSpPr/>
            <p:nvPr/>
          </p:nvSpPr>
          <p:spPr>
            <a:xfrm>
              <a:off x="1259255" y="3341580"/>
              <a:ext cx="19810" cy="37132"/>
            </a:xfrm>
            <a:custGeom>
              <a:rect b="b" l="l" r="r" t="t"/>
              <a:pathLst>
                <a:path extrusionOk="0" h="3119" w="1664">
                  <a:moveTo>
                    <a:pt x="1664" y="3015"/>
                  </a:moveTo>
                  <a:lnTo>
                    <a:pt x="1020" y="3119"/>
                  </a:lnTo>
                  <a:lnTo>
                    <a:pt x="1020" y="3119"/>
                  </a:lnTo>
                  <a:lnTo>
                    <a:pt x="1664" y="3015"/>
                  </a:lnTo>
                  <a:lnTo>
                    <a:pt x="1664" y="3015"/>
                  </a:lnTo>
                  <a:close/>
                  <a:moveTo>
                    <a:pt x="749" y="0"/>
                  </a:moveTo>
                  <a:lnTo>
                    <a:pt x="1" y="125"/>
                  </a:lnTo>
                  <a:lnTo>
                    <a:pt x="1" y="125"/>
                  </a:lnTo>
                  <a:lnTo>
                    <a:pt x="749" y="0"/>
                  </a:lnTo>
                  <a:lnTo>
                    <a:pt x="749" y="0"/>
                  </a:lnTo>
                  <a:close/>
                </a:path>
              </a:pathLst>
            </a:custGeom>
            <a:solidFill>
              <a:srgbClr val="B8B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9"/>
            <p:cNvSpPr/>
            <p:nvPr/>
          </p:nvSpPr>
          <p:spPr>
            <a:xfrm>
              <a:off x="1271386" y="3377461"/>
              <a:ext cx="7679" cy="1250"/>
            </a:xfrm>
            <a:custGeom>
              <a:rect b="b" l="l" r="r" t="t"/>
              <a:pathLst>
                <a:path extrusionOk="0" fill="none" h="105" w="645">
                  <a:moveTo>
                    <a:pt x="645" y="1"/>
                  </a:moveTo>
                  <a:lnTo>
                    <a:pt x="1" y="105"/>
                  </a:lnTo>
                  <a:lnTo>
                    <a:pt x="1" y="105"/>
                  </a:lnTo>
                  <a:lnTo>
                    <a:pt x="645" y="1"/>
                  </a:lnTo>
                  <a:lnTo>
                    <a:pt x="64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9"/>
            <p:cNvSpPr/>
            <p:nvPr/>
          </p:nvSpPr>
          <p:spPr>
            <a:xfrm>
              <a:off x="1259255" y="3341580"/>
              <a:ext cx="8929" cy="1500"/>
            </a:xfrm>
            <a:custGeom>
              <a:rect b="b" l="l" r="r" t="t"/>
              <a:pathLst>
                <a:path extrusionOk="0" fill="none" h="126" w="750">
                  <a:moveTo>
                    <a:pt x="749" y="0"/>
                  </a:moveTo>
                  <a:lnTo>
                    <a:pt x="1" y="125"/>
                  </a:lnTo>
                  <a:lnTo>
                    <a:pt x="1" y="125"/>
                  </a:lnTo>
                  <a:lnTo>
                    <a:pt x="749" y="0"/>
                  </a:lnTo>
                  <a:lnTo>
                    <a:pt x="74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9"/>
            <p:cNvSpPr/>
            <p:nvPr/>
          </p:nvSpPr>
          <p:spPr>
            <a:xfrm>
              <a:off x="1279053" y="3376473"/>
              <a:ext cx="5464" cy="1000"/>
            </a:xfrm>
            <a:custGeom>
              <a:rect b="b" l="l" r="r" t="t"/>
              <a:pathLst>
                <a:path extrusionOk="0" h="84" w="459">
                  <a:moveTo>
                    <a:pt x="458" y="1"/>
                  </a:moveTo>
                  <a:lnTo>
                    <a:pt x="1" y="84"/>
                  </a:lnTo>
                  <a:lnTo>
                    <a:pt x="1" y="84"/>
                  </a:lnTo>
                  <a:lnTo>
                    <a:pt x="458" y="1"/>
                  </a:lnTo>
                  <a:lnTo>
                    <a:pt x="458" y="1"/>
                  </a:ln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9"/>
            <p:cNvSpPr/>
            <p:nvPr/>
          </p:nvSpPr>
          <p:spPr>
            <a:xfrm>
              <a:off x="1279053" y="3376473"/>
              <a:ext cx="5464" cy="1000"/>
            </a:xfrm>
            <a:custGeom>
              <a:rect b="b" l="l" r="r" t="t"/>
              <a:pathLst>
                <a:path extrusionOk="0" fill="none" h="84" w="459">
                  <a:moveTo>
                    <a:pt x="458" y="1"/>
                  </a:moveTo>
                  <a:lnTo>
                    <a:pt x="1" y="84"/>
                  </a:lnTo>
                  <a:lnTo>
                    <a:pt x="1" y="84"/>
                  </a:lnTo>
                  <a:lnTo>
                    <a:pt x="458" y="1"/>
                  </a:lnTo>
                  <a:lnTo>
                    <a:pt x="45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9"/>
            <p:cNvSpPr/>
            <p:nvPr/>
          </p:nvSpPr>
          <p:spPr>
            <a:xfrm>
              <a:off x="1259255" y="3341580"/>
              <a:ext cx="25262" cy="37132"/>
            </a:xfrm>
            <a:custGeom>
              <a:rect b="b" l="l" r="r" t="t"/>
              <a:pathLst>
                <a:path extrusionOk="0" h="3119" w="2122">
                  <a:moveTo>
                    <a:pt x="749" y="0"/>
                  </a:moveTo>
                  <a:lnTo>
                    <a:pt x="1" y="125"/>
                  </a:lnTo>
                  <a:lnTo>
                    <a:pt x="1020" y="3119"/>
                  </a:lnTo>
                  <a:lnTo>
                    <a:pt x="1664" y="3015"/>
                  </a:lnTo>
                  <a:lnTo>
                    <a:pt x="2121" y="2932"/>
                  </a:lnTo>
                  <a:lnTo>
                    <a:pt x="749" y="0"/>
                  </a:lnTo>
                  <a:close/>
                </a:path>
              </a:pathLst>
            </a:custGeom>
            <a:solidFill>
              <a:srgbClr val="CC91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9"/>
            <p:cNvSpPr/>
            <p:nvPr/>
          </p:nvSpPr>
          <p:spPr>
            <a:xfrm>
              <a:off x="1259255" y="3341580"/>
              <a:ext cx="25262" cy="37132"/>
            </a:xfrm>
            <a:custGeom>
              <a:rect b="b" l="l" r="r" t="t"/>
              <a:pathLst>
                <a:path extrusionOk="0" fill="none" h="3119" w="2122">
                  <a:moveTo>
                    <a:pt x="749" y="0"/>
                  </a:moveTo>
                  <a:lnTo>
                    <a:pt x="1" y="125"/>
                  </a:lnTo>
                  <a:lnTo>
                    <a:pt x="1020" y="3119"/>
                  </a:lnTo>
                  <a:lnTo>
                    <a:pt x="1664" y="3015"/>
                  </a:lnTo>
                  <a:lnTo>
                    <a:pt x="2121" y="2932"/>
                  </a:lnTo>
                  <a:lnTo>
                    <a:pt x="74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9"/>
            <p:cNvSpPr/>
            <p:nvPr/>
          </p:nvSpPr>
          <p:spPr>
            <a:xfrm>
              <a:off x="1264708" y="2960197"/>
              <a:ext cx="360352" cy="420258"/>
            </a:xfrm>
            <a:custGeom>
              <a:rect b="b" l="l" r="r" t="t"/>
              <a:pathLst>
                <a:path extrusionOk="0" h="35301" w="30269">
                  <a:moveTo>
                    <a:pt x="20851" y="1"/>
                  </a:moveTo>
                  <a:lnTo>
                    <a:pt x="20602" y="1851"/>
                  </a:lnTo>
                  <a:lnTo>
                    <a:pt x="20332" y="3951"/>
                  </a:lnTo>
                  <a:lnTo>
                    <a:pt x="19957" y="6695"/>
                  </a:lnTo>
                  <a:lnTo>
                    <a:pt x="19479" y="9896"/>
                  </a:lnTo>
                  <a:lnTo>
                    <a:pt x="18918" y="13430"/>
                  </a:lnTo>
                  <a:lnTo>
                    <a:pt x="18606" y="15301"/>
                  </a:lnTo>
                  <a:lnTo>
                    <a:pt x="18273" y="17193"/>
                  </a:lnTo>
                  <a:lnTo>
                    <a:pt x="17920" y="19106"/>
                  </a:lnTo>
                  <a:lnTo>
                    <a:pt x="17546" y="21018"/>
                  </a:lnTo>
                  <a:lnTo>
                    <a:pt x="17463" y="21372"/>
                  </a:lnTo>
                  <a:lnTo>
                    <a:pt x="17338" y="21684"/>
                  </a:lnTo>
                  <a:lnTo>
                    <a:pt x="17172" y="21995"/>
                  </a:lnTo>
                  <a:lnTo>
                    <a:pt x="16964" y="22266"/>
                  </a:lnTo>
                  <a:lnTo>
                    <a:pt x="16714" y="22515"/>
                  </a:lnTo>
                  <a:lnTo>
                    <a:pt x="16444" y="22744"/>
                  </a:lnTo>
                  <a:lnTo>
                    <a:pt x="16153" y="22910"/>
                  </a:lnTo>
                  <a:lnTo>
                    <a:pt x="15820" y="23056"/>
                  </a:lnTo>
                  <a:lnTo>
                    <a:pt x="14989" y="23409"/>
                  </a:lnTo>
                  <a:lnTo>
                    <a:pt x="13970" y="23846"/>
                  </a:lnTo>
                  <a:lnTo>
                    <a:pt x="12848" y="24386"/>
                  </a:lnTo>
                  <a:lnTo>
                    <a:pt x="11621" y="25010"/>
                  </a:lnTo>
                  <a:lnTo>
                    <a:pt x="10311" y="25675"/>
                  </a:lnTo>
                  <a:lnTo>
                    <a:pt x="8981" y="26361"/>
                  </a:lnTo>
                  <a:lnTo>
                    <a:pt x="6299" y="27816"/>
                  </a:lnTo>
                  <a:lnTo>
                    <a:pt x="3825" y="29188"/>
                  </a:lnTo>
                  <a:lnTo>
                    <a:pt x="1788" y="30332"/>
                  </a:lnTo>
                  <a:lnTo>
                    <a:pt x="437" y="31142"/>
                  </a:lnTo>
                  <a:lnTo>
                    <a:pt x="104" y="31350"/>
                  </a:lnTo>
                  <a:lnTo>
                    <a:pt x="21" y="31413"/>
                  </a:lnTo>
                  <a:lnTo>
                    <a:pt x="0" y="31433"/>
                  </a:lnTo>
                  <a:lnTo>
                    <a:pt x="1830" y="35300"/>
                  </a:lnTo>
                  <a:lnTo>
                    <a:pt x="2724" y="35072"/>
                  </a:lnTo>
                  <a:lnTo>
                    <a:pt x="5093" y="34427"/>
                  </a:lnTo>
                  <a:lnTo>
                    <a:pt x="6694" y="33990"/>
                  </a:lnTo>
                  <a:lnTo>
                    <a:pt x="8503" y="33450"/>
                  </a:lnTo>
                  <a:lnTo>
                    <a:pt x="10436" y="32868"/>
                  </a:lnTo>
                  <a:lnTo>
                    <a:pt x="12453" y="32223"/>
                  </a:lnTo>
                  <a:lnTo>
                    <a:pt x="14469" y="31537"/>
                  </a:lnTo>
                  <a:lnTo>
                    <a:pt x="15488" y="31184"/>
                  </a:lnTo>
                  <a:lnTo>
                    <a:pt x="16465" y="30810"/>
                  </a:lnTo>
                  <a:lnTo>
                    <a:pt x="17442" y="30436"/>
                  </a:lnTo>
                  <a:lnTo>
                    <a:pt x="18377" y="30061"/>
                  </a:lnTo>
                  <a:lnTo>
                    <a:pt x="19271" y="29687"/>
                  </a:lnTo>
                  <a:lnTo>
                    <a:pt x="20124" y="29292"/>
                  </a:lnTo>
                  <a:lnTo>
                    <a:pt x="20914" y="28918"/>
                  </a:lnTo>
                  <a:lnTo>
                    <a:pt x="21662" y="28523"/>
                  </a:lnTo>
                  <a:lnTo>
                    <a:pt x="22327" y="28149"/>
                  </a:lnTo>
                  <a:lnTo>
                    <a:pt x="22909" y="27754"/>
                  </a:lnTo>
                  <a:lnTo>
                    <a:pt x="23429" y="27380"/>
                  </a:lnTo>
                  <a:lnTo>
                    <a:pt x="23658" y="27193"/>
                  </a:lnTo>
                  <a:lnTo>
                    <a:pt x="23845" y="27005"/>
                  </a:lnTo>
                  <a:lnTo>
                    <a:pt x="24032" y="26818"/>
                  </a:lnTo>
                  <a:lnTo>
                    <a:pt x="24177" y="26631"/>
                  </a:lnTo>
                  <a:lnTo>
                    <a:pt x="24302" y="26444"/>
                  </a:lnTo>
                  <a:lnTo>
                    <a:pt x="24385" y="26278"/>
                  </a:lnTo>
                  <a:lnTo>
                    <a:pt x="24780" y="25405"/>
                  </a:lnTo>
                  <a:lnTo>
                    <a:pt x="25134" y="24511"/>
                  </a:lnTo>
                  <a:lnTo>
                    <a:pt x="25487" y="23575"/>
                  </a:lnTo>
                  <a:lnTo>
                    <a:pt x="25820" y="22598"/>
                  </a:lnTo>
                  <a:lnTo>
                    <a:pt x="26152" y="21600"/>
                  </a:lnTo>
                  <a:lnTo>
                    <a:pt x="26464" y="20561"/>
                  </a:lnTo>
                  <a:lnTo>
                    <a:pt x="26755" y="19522"/>
                  </a:lnTo>
                  <a:lnTo>
                    <a:pt x="27046" y="18441"/>
                  </a:lnTo>
                  <a:lnTo>
                    <a:pt x="27317" y="17360"/>
                  </a:lnTo>
                  <a:lnTo>
                    <a:pt x="27587" y="16279"/>
                  </a:lnTo>
                  <a:lnTo>
                    <a:pt x="28065" y="14096"/>
                  </a:lnTo>
                  <a:lnTo>
                    <a:pt x="28481" y="11954"/>
                  </a:lnTo>
                  <a:lnTo>
                    <a:pt x="28876" y="9876"/>
                  </a:lnTo>
                  <a:lnTo>
                    <a:pt x="29208" y="7901"/>
                  </a:lnTo>
                  <a:lnTo>
                    <a:pt x="29499" y="6071"/>
                  </a:lnTo>
                  <a:lnTo>
                    <a:pt x="29728" y="4408"/>
                  </a:lnTo>
                  <a:lnTo>
                    <a:pt x="29936" y="2974"/>
                  </a:lnTo>
                  <a:lnTo>
                    <a:pt x="30185" y="895"/>
                  </a:lnTo>
                  <a:lnTo>
                    <a:pt x="30269" y="126"/>
                  </a:lnTo>
                  <a:lnTo>
                    <a:pt x="20851"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9"/>
            <p:cNvSpPr/>
            <p:nvPr/>
          </p:nvSpPr>
          <p:spPr>
            <a:xfrm>
              <a:off x="1264708" y="2960197"/>
              <a:ext cx="360352" cy="420258"/>
            </a:xfrm>
            <a:custGeom>
              <a:rect b="b" l="l" r="r" t="t"/>
              <a:pathLst>
                <a:path extrusionOk="0" fill="none" h="35301" w="30269">
                  <a:moveTo>
                    <a:pt x="30269" y="126"/>
                  </a:moveTo>
                  <a:lnTo>
                    <a:pt x="30269" y="126"/>
                  </a:lnTo>
                  <a:lnTo>
                    <a:pt x="30185" y="895"/>
                  </a:lnTo>
                  <a:lnTo>
                    <a:pt x="29936" y="2974"/>
                  </a:lnTo>
                  <a:lnTo>
                    <a:pt x="29728" y="4408"/>
                  </a:lnTo>
                  <a:lnTo>
                    <a:pt x="29499" y="6071"/>
                  </a:lnTo>
                  <a:lnTo>
                    <a:pt x="29208" y="7901"/>
                  </a:lnTo>
                  <a:lnTo>
                    <a:pt x="28876" y="9876"/>
                  </a:lnTo>
                  <a:lnTo>
                    <a:pt x="28481" y="11954"/>
                  </a:lnTo>
                  <a:lnTo>
                    <a:pt x="28065" y="14096"/>
                  </a:lnTo>
                  <a:lnTo>
                    <a:pt x="27587" y="16279"/>
                  </a:lnTo>
                  <a:lnTo>
                    <a:pt x="27317" y="17360"/>
                  </a:lnTo>
                  <a:lnTo>
                    <a:pt x="27046" y="18441"/>
                  </a:lnTo>
                  <a:lnTo>
                    <a:pt x="26755" y="19522"/>
                  </a:lnTo>
                  <a:lnTo>
                    <a:pt x="26464" y="20561"/>
                  </a:lnTo>
                  <a:lnTo>
                    <a:pt x="26152" y="21600"/>
                  </a:lnTo>
                  <a:lnTo>
                    <a:pt x="25820" y="22598"/>
                  </a:lnTo>
                  <a:lnTo>
                    <a:pt x="25487" y="23575"/>
                  </a:lnTo>
                  <a:lnTo>
                    <a:pt x="25134" y="24511"/>
                  </a:lnTo>
                  <a:lnTo>
                    <a:pt x="24780" y="25405"/>
                  </a:lnTo>
                  <a:lnTo>
                    <a:pt x="24385" y="26278"/>
                  </a:lnTo>
                  <a:lnTo>
                    <a:pt x="24385" y="26278"/>
                  </a:lnTo>
                  <a:lnTo>
                    <a:pt x="24302" y="26444"/>
                  </a:lnTo>
                  <a:lnTo>
                    <a:pt x="24177" y="26631"/>
                  </a:lnTo>
                  <a:lnTo>
                    <a:pt x="24032" y="26818"/>
                  </a:lnTo>
                  <a:lnTo>
                    <a:pt x="23845" y="27005"/>
                  </a:lnTo>
                  <a:lnTo>
                    <a:pt x="23658" y="27193"/>
                  </a:lnTo>
                  <a:lnTo>
                    <a:pt x="23429" y="27380"/>
                  </a:lnTo>
                  <a:lnTo>
                    <a:pt x="22909" y="27754"/>
                  </a:lnTo>
                  <a:lnTo>
                    <a:pt x="22327" y="28149"/>
                  </a:lnTo>
                  <a:lnTo>
                    <a:pt x="21662" y="28523"/>
                  </a:lnTo>
                  <a:lnTo>
                    <a:pt x="20914" y="28918"/>
                  </a:lnTo>
                  <a:lnTo>
                    <a:pt x="20124" y="29292"/>
                  </a:lnTo>
                  <a:lnTo>
                    <a:pt x="19271" y="29687"/>
                  </a:lnTo>
                  <a:lnTo>
                    <a:pt x="18377" y="30061"/>
                  </a:lnTo>
                  <a:lnTo>
                    <a:pt x="17442" y="30436"/>
                  </a:lnTo>
                  <a:lnTo>
                    <a:pt x="16465" y="30810"/>
                  </a:lnTo>
                  <a:lnTo>
                    <a:pt x="15488" y="31184"/>
                  </a:lnTo>
                  <a:lnTo>
                    <a:pt x="14469" y="31537"/>
                  </a:lnTo>
                  <a:lnTo>
                    <a:pt x="12453" y="32223"/>
                  </a:lnTo>
                  <a:lnTo>
                    <a:pt x="10436" y="32868"/>
                  </a:lnTo>
                  <a:lnTo>
                    <a:pt x="8503" y="33450"/>
                  </a:lnTo>
                  <a:lnTo>
                    <a:pt x="6694" y="33990"/>
                  </a:lnTo>
                  <a:lnTo>
                    <a:pt x="5093" y="34427"/>
                  </a:lnTo>
                  <a:lnTo>
                    <a:pt x="2724" y="35072"/>
                  </a:lnTo>
                  <a:lnTo>
                    <a:pt x="1830" y="35300"/>
                  </a:lnTo>
                  <a:lnTo>
                    <a:pt x="0" y="31433"/>
                  </a:lnTo>
                  <a:lnTo>
                    <a:pt x="0" y="31433"/>
                  </a:lnTo>
                  <a:lnTo>
                    <a:pt x="21" y="31413"/>
                  </a:lnTo>
                  <a:lnTo>
                    <a:pt x="104" y="31350"/>
                  </a:lnTo>
                  <a:lnTo>
                    <a:pt x="437" y="31142"/>
                  </a:lnTo>
                  <a:lnTo>
                    <a:pt x="1788" y="30332"/>
                  </a:lnTo>
                  <a:lnTo>
                    <a:pt x="3825" y="29188"/>
                  </a:lnTo>
                  <a:lnTo>
                    <a:pt x="6299" y="27816"/>
                  </a:lnTo>
                  <a:lnTo>
                    <a:pt x="8981" y="26361"/>
                  </a:lnTo>
                  <a:lnTo>
                    <a:pt x="10311" y="25675"/>
                  </a:lnTo>
                  <a:lnTo>
                    <a:pt x="11621" y="25010"/>
                  </a:lnTo>
                  <a:lnTo>
                    <a:pt x="12848" y="24386"/>
                  </a:lnTo>
                  <a:lnTo>
                    <a:pt x="13970" y="23846"/>
                  </a:lnTo>
                  <a:lnTo>
                    <a:pt x="14989" y="23409"/>
                  </a:lnTo>
                  <a:lnTo>
                    <a:pt x="15820" y="23056"/>
                  </a:lnTo>
                  <a:lnTo>
                    <a:pt x="15820" y="23056"/>
                  </a:lnTo>
                  <a:lnTo>
                    <a:pt x="16153" y="22910"/>
                  </a:lnTo>
                  <a:lnTo>
                    <a:pt x="16444" y="22744"/>
                  </a:lnTo>
                  <a:lnTo>
                    <a:pt x="16714" y="22515"/>
                  </a:lnTo>
                  <a:lnTo>
                    <a:pt x="16964" y="22266"/>
                  </a:lnTo>
                  <a:lnTo>
                    <a:pt x="17172" y="21995"/>
                  </a:lnTo>
                  <a:lnTo>
                    <a:pt x="17338" y="21684"/>
                  </a:lnTo>
                  <a:lnTo>
                    <a:pt x="17463" y="21372"/>
                  </a:lnTo>
                  <a:lnTo>
                    <a:pt x="17546" y="21018"/>
                  </a:lnTo>
                  <a:lnTo>
                    <a:pt x="17546" y="21018"/>
                  </a:lnTo>
                  <a:lnTo>
                    <a:pt x="17920" y="19106"/>
                  </a:lnTo>
                  <a:lnTo>
                    <a:pt x="18273" y="17193"/>
                  </a:lnTo>
                  <a:lnTo>
                    <a:pt x="18606" y="15301"/>
                  </a:lnTo>
                  <a:lnTo>
                    <a:pt x="18918" y="13430"/>
                  </a:lnTo>
                  <a:lnTo>
                    <a:pt x="19479" y="9896"/>
                  </a:lnTo>
                  <a:lnTo>
                    <a:pt x="19957" y="6695"/>
                  </a:lnTo>
                  <a:lnTo>
                    <a:pt x="20332" y="3951"/>
                  </a:lnTo>
                  <a:lnTo>
                    <a:pt x="20602" y="1851"/>
                  </a:lnTo>
                  <a:lnTo>
                    <a:pt x="20851" y="1"/>
                  </a:lnTo>
                  <a:lnTo>
                    <a:pt x="30269" y="12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9"/>
            <p:cNvSpPr/>
            <p:nvPr/>
          </p:nvSpPr>
          <p:spPr>
            <a:xfrm>
              <a:off x="1264708" y="2966888"/>
              <a:ext cx="359614" cy="413568"/>
            </a:xfrm>
            <a:custGeom>
              <a:rect b="b" l="l" r="r" t="t"/>
              <a:pathLst>
                <a:path extrusionOk="0" h="34739" w="30207">
                  <a:moveTo>
                    <a:pt x="20768" y="0"/>
                  </a:moveTo>
                  <a:lnTo>
                    <a:pt x="20394" y="2952"/>
                  </a:lnTo>
                  <a:lnTo>
                    <a:pt x="20082" y="5177"/>
                  </a:lnTo>
                  <a:lnTo>
                    <a:pt x="19708" y="7817"/>
                  </a:lnTo>
                  <a:lnTo>
                    <a:pt x="19271" y="10727"/>
                  </a:lnTo>
                  <a:lnTo>
                    <a:pt x="18752" y="13866"/>
                  </a:lnTo>
                  <a:lnTo>
                    <a:pt x="18190" y="17151"/>
                  </a:lnTo>
                  <a:lnTo>
                    <a:pt x="17878" y="18793"/>
                  </a:lnTo>
                  <a:lnTo>
                    <a:pt x="17546" y="20456"/>
                  </a:lnTo>
                  <a:lnTo>
                    <a:pt x="17463" y="20810"/>
                  </a:lnTo>
                  <a:lnTo>
                    <a:pt x="17338" y="21122"/>
                  </a:lnTo>
                  <a:lnTo>
                    <a:pt x="17172" y="21433"/>
                  </a:lnTo>
                  <a:lnTo>
                    <a:pt x="16964" y="21704"/>
                  </a:lnTo>
                  <a:lnTo>
                    <a:pt x="16714" y="21953"/>
                  </a:lnTo>
                  <a:lnTo>
                    <a:pt x="16444" y="22182"/>
                  </a:lnTo>
                  <a:lnTo>
                    <a:pt x="16153" y="22348"/>
                  </a:lnTo>
                  <a:lnTo>
                    <a:pt x="15820" y="22494"/>
                  </a:lnTo>
                  <a:lnTo>
                    <a:pt x="14989" y="22826"/>
                  </a:lnTo>
                  <a:lnTo>
                    <a:pt x="14012" y="23284"/>
                  </a:lnTo>
                  <a:lnTo>
                    <a:pt x="12889" y="23803"/>
                  </a:lnTo>
                  <a:lnTo>
                    <a:pt x="11683" y="24406"/>
                  </a:lnTo>
                  <a:lnTo>
                    <a:pt x="10395" y="25071"/>
                  </a:lnTo>
                  <a:lnTo>
                    <a:pt x="9064" y="25757"/>
                  </a:lnTo>
                  <a:lnTo>
                    <a:pt x="6424" y="27171"/>
                  </a:lnTo>
                  <a:lnTo>
                    <a:pt x="3971" y="28543"/>
                  </a:lnTo>
                  <a:lnTo>
                    <a:pt x="1913" y="29707"/>
                  </a:lnTo>
                  <a:lnTo>
                    <a:pt x="520" y="30518"/>
                  </a:lnTo>
                  <a:lnTo>
                    <a:pt x="146" y="30768"/>
                  </a:lnTo>
                  <a:lnTo>
                    <a:pt x="0" y="30871"/>
                  </a:lnTo>
                  <a:lnTo>
                    <a:pt x="1830" y="34738"/>
                  </a:lnTo>
                  <a:lnTo>
                    <a:pt x="2724" y="34510"/>
                  </a:lnTo>
                  <a:lnTo>
                    <a:pt x="5093" y="33865"/>
                  </a:lnTo>
                  <a:lnTo>
                    <a:pt x="6694" y="33428"/>
                  </a:lnTo>
                  <a:lnTo>
                    <a:pt x="8503" y="32888"/>
                  </a:lnTo>
                  <a:lnTo>
                    <a:pt x="10436" y="32306"/>
                  </a:lnTo>
                  <a:lnTo>
                    <a:pt x="12453" y="31661"/>
                  </a:lnTo>
                  <a:lnTo>
                    <a:pt x="14469" y="30975"/>
                  </a:lnTo>
                  <a:lnTo>
                    <a:pt x="15488" y="30622"/>
                  </a:lnTo>
                  <a:lnTo>
                    <a:pt x="16465" y="30248"/>
                  </a:lnTo>
                  <a:lnTo>
                    <a:pt x="17442" y="29874"/>
                  </a:lnTo>
                  <a:lnTo>
                    <a:pt x="18377" y="29499"/>
                  </a:lnTo>
                  <a:lnTo>
                    <a:pt x="19271" y="29125"/>
                  </a:lnTo>
                  <a:lnTo>
                    <a:pt x="20124" y="28730"/>
                  </a:lnTo>
                  <a:lnTo>
                    <a:pt x="20914" y="28356"/>
                  </a:lnTo>
                  <a:lnTo>
                    <a:pt x="21662" y="27961"/>
                  </a:lnTo>
                  <a:lnTo>
                    <a:pt x="22327" y="27587"/>
                  </a:lnTo>
                  <a:lnTo>
                    <a:pt x="22909" y="27192"/>
                  </a:lnTo>
                  <a:lnTo>
                    <a:pt x="23429" y="26818"/>
                  </a:lnTo>
                  <a:lnTo>
                    <a:pt x="23658" y="26631"/>
                  </a:lnTo>
                  <a:lnTo>
                    <a:pt x="23845" y="26443"/>
                  </a:lnTo>
                  <a:lnTo>
                    <a:pt x="24032" y="26256"/>
                  </a:lnTo>
                  <a:lnTo>
                    <a:pt x="24177" y="26069"/>
                  </a:lnTo>
                  <a:lnTo>
                    <a:pt x="24302" y="25882"/>
                  </a:lnTo>
                  <a:lnTo>
                    <a:pt x="24385" y="25716"/>
                  </a:lnTo>
                  <a:lnTo>
                    <a:pt x="24739" y="24947"/>
                  </a:lnTo>
                  <a:lnTo>
                    <a:pt x="25051" y="24157"/>
                  </a:lnTo>
                  <a:lnTo>
                    <a:pt x="25383" y="23325"/>
                  </a:lnTo>
                  <a:lnTo>
                    <a:pt x="25674" y="22473"/>
                  </a:lnTo>
                  <a:lnTo>
                    <a:pt x="25986" y="21579"/>
                  </a:lnTo>
                  <a:lnTo>
                    <a:pt x="26256" y="20685"/>
                  </a:lnTo>
                  <a:lnTo>
                    <a:pt x="26527" y="19750"/>
                  </a:lnTo>
                  <a:lnTo>
                    <a:pt x="26797" y="18814"/>
                  </a:lnTo>
                  <a:lnTo>
                    <a:pt x="27046" y="17858"/>
                  </a:lnTo>
                  <a:lnTo>
                    <a:pt x="27296" y="16901"/>
                  </a:lnTo>
                  <a:lnTo>
                    <a:pt x="27753" y="14968"/>
                  </a:lnTo>
                  <a:lnTo>
                    <a:pt x="28169" y="13014"/>
                  </a:lnTo>
                  <a:lnTo>
                    <a:pt x="28543" y="11122"/>
                  </a:lnTo>
                  <a:lnTo>
                    <a:pt x="28876" y="9272"/>
                  </a:lnTo>
                  <a:lnTo>
                    <a:pt x="29188" y="7505"/>
                  </a:lnTo>
                  <a:lnTo>
                    <a:pt x="29437" y="5842"/>
                  </a:lnTo>
                  <a:lnTo>
                    <a:pt x="29666" y="4324"/>
                  </a:lnTo>
                  <a:lnTo>
                    <a:pt x="29998" y="1809"/>
                  </a:lnTo>
                  <a:lnTo>
                    <a:pt x="30206" y="146"/>
                  </a:lnTo>
                  <a:lnTo>
                    <a:pt x="27815" y="125"/>
                  </a:lnTo>
                  <a:lnTo>
                    <a:pt x="27815" y="146"/>
                  </a:lnTo>
                  <a:lnTo>
                    <a:pt x="27795" y="167"/>
                  </a:lnTo>
                  <a:lnTo>
                    <a:pt x="27774" y="187"/>
                  </a:lnTo>
                  <a:lnTo>
                    <a:pt x="27732" y="208"/>
                  </a:lnTo>
                  <a:lnTo>
                    <a:pt x="27691" y="229"/>
                  </a:lnTo>
                  <a:lnTo>
                    <a:pt x="27337" y="229"/>
                  </a:lnTo>
                  <a:lnTo>
                    <a:pt x="27296" y="208"/>
                  </a:lnTo>
                  <a:lnTo>
                    <a:pt x="27254" y="187"/>
                  </a:lnTo>
                  <a:lnTo>
                    <a:pt x="27233" y="167"/>
                  </a:lnTo>
                  <a:lnTo>
                    <a:pt x="27213" y="146"/>
                  </a:lnTo>
                  <a:lnTo>
                    <a:pt x="27213" y="104"/>
                  </a:lnTo>
                  <a:lnTo>
                    <a:pt x="22618" y="21"/>
                  </a:lnTo>
                  <a:lnTo>
                    <a:pt x="22618" y="63"/>
                  </a:lnTo>
                  <a:lnTo>
                    <a:pt x="22598" y="83"/>
                  </a:lnTo>
                  <a:lnTo>
                    <a:pt x="22577" y="125"/>
                  </a:lnTo>
                  <a:lnTo>
                    <a:pt x="22473" y="146"/>
                  </a:lnTo>
                  <a:lnTo>
                    <a:pt x="22140" y="146"/>
                  </a:lnTo>
                  <a:lnTo>
                    <a:pt x="22078" y="125"/>
                  </a:lnTo>
                  <a:lnTo>
                    <a:pt x="22057" y="125"/>
                  </a:lnTo>
                  <a:lnTo>
                    <a:pt x="22036" y="83"/>
                  </a:lnTo>
                  <a:lnTo>
                    <a:pt x="22015" y="63"/>
                  </a:lnTo>
                  <a:lnTo>
                    <a:pt x="22015" y="21"/>
                  </a:lnTo>
                  <a:lnTo>
                    <a:pt x="20768" y="0"/>
                  </a:lnTo>
                  <a:close/>
                </a:path>
              </a:pathLst>
            </a:custGeom>
            <a:solidFill>
              <a:srgbClr val="9494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9"/>
            <p:cNvSpPr/>
            <p:nvPr/>
          </p:nvSpPr>
          <p:spPr>
            <a:xfrm>
              <a:off x="1264708" y="2966888"/>
              <a:ext cx="359614" cy="413568"/>
            </a:xfrm>
            <a:custGeom>
              <a:rect b="b" l="l" r="r" t="t"/>
              <a:pathLst>
                <a:path extrusionOk="0" fill="none" h="34739" w="30207">
                  <a:moveTo>
                    <a:pt x="20768" y="0"/>
                  </a:moveTo>
                  <a:lnTo>
                    <a:pt x="20768" y="0"/>
                  </a:lnTo>
                  <a:lnTo>
                    <a:pt x="20394" y="2952"/>
                  </a:lnTo>
                  <a:lnTo>
                    <a:pt x="20082" y="5177"/>
                  </a:lnTo>
                  <a:lnTo>
                    <a:pt x="19708" y="7817"/>
                  </a:lnTo>
                  <a:lnTo>
                    <a:pt x="19271" y="10727"/>
                  </a:lnTo>
                  <a:lnTo>
                    <a:pt x="18752" y="13866"/>
                  </a:lnTo>
                  <a:lnTo>
                    <a:pt x="18190" y="17151"/>
                  </a:lnTo>
                  <a:lnTo>
                    <a:pt x="17878" y="18793"/>
                  </a:lnTo>
                  <a:lnTo>
                    <a:pt x="17546" y="20456"/>
                  </a:lnTo>
                  <a:lnTo>
                    <a:pt x="17546" y="20456"/>
                  </a:lnTo>
                  <a:lnTo>
                    <a:pt x="17463" y="20810"/>
                  </a:lnTo>
                  <a:lnTo>
                    <a:pt x="17338" y="21122"/>
                  </a:lnTo>
                  <a:lnTo>
                    <a:pt x="17172" y="21433"/>
                  </a:lnTo>
                  <a:lnTo>
                    <a:pt x="16964" y="21704"/>
                  </a:lnTo>
                  <a:lnTo>
                    <a:pt x="16714" y="21953"/>
                  </a:lnTo>
                  <a:lnTo>
                    <a:pt x="16444" y="22182"/>
                  </a:lnTo>
                  <a:lnTo>
                    <a:pt x="16153" y="22348"/>
                  </a:lnTo>
                  <a:lnTo>
                    <a:pt x="15820" y="22494"/>
                  </a:lnTo>
                  <a:lnTo>
                    <a:pt x="15820" y="22494"/>
                  </a:lnTo>
                  <a:lnTo>
                    <a:pt x="14989" y="22826"/>
                  </a:lnTo>
                  <a:lnTo>
                    <a:pt x="14012" y="23284"/>
                  </a:lnTo>
                  <a:lnTo>
                    <a:pt x="12889" y="23803"/>
                  </a:lnTo>
                  <a:lnTo>
                    <a:pt x="11683" y="24406"/>
                  </a:lnTo>
                  <a:lnTo>
                    <a:pt x="10395" y="25071"/>
                  </a:lnTo>
                  <a:lnTo>
                    <a:pt x="9064" y="25757"/>
                  </a:lnTo>
                  <a:lnTo>
                    <a:pt x="6424" y="27171"/>
                  </a:lnTo>
                  <a:lnTo>
                    <a:pt x="3971" y="28543"/>
                  </a:lnTo>
                  <a:lnTo>
                    <a:pt x="1913" y="29707"/>
                  </a:lnTo>
                  <a:lnTo>
                    <a:pt x="520" y="30518"/>
                  </a:lnTo>
                  <a:lnTo>
                    <a:pt x="146" y="30768"/>
                  </a:lnTo>
                  <a:lnTo>
                    <a:pt x="0" y="30871"/>
                  </a:lnTo>
                  <a:lnTo>
                    <a:pt x="0" y="30871"/>
                  </a:lnTo>
                  <a:lnTo>
                    <a:pt x="0" y="30871"/>
                  </a:lnTo>
                  <a:lnTo>
                    <a:pt x="1830" y="34738"/>
                  </a:lnTo>
                  <a:lnTo>
                    <a:pt x="1830" y="34738"/>
                  </a:lnTo>
                  <a:lnTo>
                    <a:pt x="2724" y="34510"/>
                  </a:lnTo>
                  <a:lnTo>
                    <a:pt x="5093" y="33865"/>
                  </a:lnTo>
                  <a:lnTo>
                    <a:pt x="6694" y="33428"/>
                  </a:lnTo>
                  <a:lnTo>
                    <a:pt x="8503" y="32888"/>
                  </a:lnTo>
                  <a:lnTo>
                    <a:pt x="10436" y="32306"/>
                  </a:lnTo>
                  <a:lnTo>
                    <a:pt x="12453" y="31661"/>
                  </a:lnTo>
                  <a:lnTo>
                    <a:pt x="14469" y="30975"/>
                  </a:lnTo>
                  <a:lnTo>
                    <a:pt x="15488" y="30622"/>
                  </a:lnTo>
                  <a:lnTo>
                    <a:pt x="16465" y="30248"/>
                  </a:lnTo>
                  <a:lnTo>
                    <a:pt x="17442" y="29874"/>
                  </a:lnTo>
                  <a:lnTo>
                    <a:pt x="18377" y="29499"/>
                  </a:lnTo>
                  <a:lnTo>
                    <a:pt x="19271" y="29125"/>
                  </a:lnTo>
                  <a:lnTo>
                    <a:pt x="20124" y="28730"/>
                  </a:lnTo>
                  <a:lnTo>
                    <a:pt x="20914" y="28356"/>
                  </a:lnTo>
                  <a:lnTo>
                    <a:pt x="21662" y="27961"/>
                  </a:lnTo>
                  <a:lnTo>
                    <a:pt x="22327" y="27587"/>
                  </a:lnTo>
                  <a:lnTo>
                    <a:pt x="22909" y="27192"/>
                  </a:lnTo>
                  <a:lnTo>
                    <a:pt x="23429" y="26818"/>
                  </a:lnTo>
                  <a:lnTo>
                    <a:pt x="23658" y="26631"/>
                  </a:lnTo>
                  <a:lnTo>
                    <a:pt x="23845" y="26443"/>
                  </a:lnTo>
                  <a:lnTo>
                    <a:pt x="24032" y="26256"/>
                  </a:lnTo>
                  <a:lnTo>
                    <a:pt x="24177" y="26069"/>
                  </a:lnTo>
                  <a:lnTo>
                    <a:pt x="24302" y="25882"/>
                  </a:lnTo>
                  <a:lnTo>
                    <a:pt x="24385" y="25716"/>
                  </a:lnTo>
                  <a:lnTo>
                    <a:pt x="24385" y="25716"/>
                  </a:lnTo>
                  <a:lnTo>
                    <a:pt x="24739" y="24947"/>
                  </a:lnTo>
                  <a:lnTo>
                    <a:pt x="25051" y="24157"/>
                  </a:lnTo>
                  <a:lnTo>
                    <a:pt x="25383" y="23325"/>
                  </a:lnTo>
                  <a:lnTo>
                    <a:pt x="25674" y="22473"/>
                  </a:lnTo>
                  <a:lnTo>
                    <a:pt x="25986" y="21579"/>
                  </a:lnTo>
                  <a:lnTo>
                    <a:pt x="26256" y="20685"/>
                  </a:lnTo>
                  <a:lnTo>
                    <a:pt x="26527" y="19750"/>
                  </a:lnTo>
                  <a:lnTo>
                    <a:pt x="26797" y="18814"/>
                  </a:lnTo>
                  <a:lnTo>
                    <a:pt x="27046" y="17858"/>
                  </a:lnTo>
                  <a:lnTo>
                    <a:pt x="27296" y="16901"/>
                  </a:lnTo>
                  <a:lnTo>
                    <a:pt x="27753" y="14968"/>
                  </a:lnTo>
                  <a:lnTo>
                    <a:pt x="28169" y="13014"/>
                  </a:lnTo>
                  <a:lnTo>
                    <a:pt x="28543" y="11122"/>
                  </a:lnTo>
                  <a:lnTo>
                    <a:pt x="28876" y="9272"/>
                  </a:lnTo>
                  <a:lnTo>
                    <a:pt x="29188" y="7505"/>
                  </a:lnTo>
                  <a:lnTo>
                    <a:pt x="29437" y="5842"/>
                  </a:lnTo>
                  <a:lnTo>
                    <a:pt x="29666" y="4324"/>
                  </a:lnTo>
                  <a:lnTo>
                    <a:pt x="29998" y="1809"/>
                  </a:lnTo>
                  <a:lnTo>
                    <a:pt x="30206" y="146"/>
                  </a:lnTo>
                  <a:lnTo>
                    <a:pt x="27815" y="125"/>
                  </a:lnTo>
                  <a:lnTo>
                    <a:pt x="27815" y="146"/>
                  </a:lnTo>
                  <a:lnTo>
                    <a:pt x="27815" y="146"/>
                  </a:lnTo>
                  <a:lnTo>
                    <a:pt x="27795" y="167"/>
                  </a:lnTo>
                  <a:lnTo>
                    <a:pt x="27774" y="187"/>
                  </a:lnTo>
                  <a:lnTo>
                    <a:pt x="27732" y="208"/>
                  </a:lnTo>
                  <a:lnTo>
                    <a:pt x="27691" y="229"/>
                  </a:lnTo>
                  <a:lnTo>
                    <a:pt x="27337" y="229"/>
                  </a:lnTo>
                  <a:lnTo>
                    <a:pt x="27337" y="229"/>
                  </a:lnTo>
                  <a:lnTo>
                    <a:pt x="27296" y="208"/>
                  </a:lnTo>
                  <a:lnTo>
                    <a:pt x="27254" y="187"/>
                  </a:lnTo>
                  <a:lnTo>
                    <a:pt x="27233" y="167"/>
                  </a:lnTo>
                  <a:lnTo>
                    <a:pt x="27213" y="146"/>
                  </a:lnTo>
                  <a:lnTo>
                    <a:pt x="27213" y="146"/>
                  </a:lnTo>
                  <a:lnTo>
                    <a:pt x="27213" y="146"/>
                  </a:lnTo>
                  <a:lnTo>
                    <a:pt x="27213" y="104"/>
                  </a:lnTo>
                  <a:lnTo>
                    <a:pt x="22618" y="21"/>
                  </a:lnTo>
                  <a:lnTo>
                    <a:pt x="22618" y="63"/>
                  </a:lnTo>
                  <a:lnTo>
                    <a:pt x="22618" y="63"/>
                  </a:lnTo>
                  <a:lnTo>
                    <a:pt x="22598" y="83"/>
                  </a:lnTo>
                  <a:lnTo>
                    <a:pt x="22577" y="125"/>
                  </a:lnTo>
                  <a:lnTo>
                    <a:pt x="22473" y="146"/>
                  </a:lnTo>
                  <a:lnTo>
                    <a:pt x="22140" y="146"/>
                  </a:lnTo>
                  <a:lnTo>
                    <a:pt x="22140" y="146"/>
                  </a:lnTo>
                  <a:lnTo>
                    <a:pt x="22078" y="125"/>
                  </a:lnTo>
                  <a:lnTo>
                    <a:pt x="22057" y="125"/>
                  </a:lnTo>
                  <a:lnTo>
                    <a:pt x="22036" y="83"/>
                  </a:lnTo>
                  <a:lnTo>
                    <a:pt x="22015" y="63"/>
                  </a:lnTo>
                  <a:lnTo>
                    <a:pt x="22015" y="63"/>
                  </a:lnTo>
                  <a:lnTo>
                    <a:pt x="22015" y="63"/>
                  </a:lnTo>
                  <a:lnTo>
                    <a:pt x="22015" y="21"/>
                  </a:lnTo>
                  <a:lnTo>
                    <a:pt x="2076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9"/>
            <p:cNvSpPr/>
            <p:nvPr/>
          </p:nvSpPr>
          <p:spPr>
            <a:xfrm>
              <a:off x="1261981" y="3320294"/>
              <a:ext cx="39120" cy="66835"/>
            </a:xfrm>
            <a:custGeom>
              <a:rect b="b" l="l" r="r" t="t"/>
              <a:pathLst>
                <a:path extrusionOk="0" h="5614" w="3286">
                  <a:moveTo>
                    <a:pt x="1643" y="1"/>
                  </a:moveTo>
                  <a:lnTo>
                    <a:pt x="1" y="790"/>
                  </a:lnTo>
                  <a:lnTo>
                    <a:pt x="1580" y="5572"/>
                  </a:lnTo>
                  <a:lnTo>
                    <a:pt x="3285" y="5613"/>
                  </a:lnTo>
                  <a:lnTo>
                    <a:pt x="164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9"/>
            <p:cNvSpPr/>
            <p:nvPr/>
          </p:nvSpPr>
          <p:spPr>
            <a:xfrm>
              <a:off x="1237481" y="3389592"/>
              <a:ext cx="11143" cy="23024"/>
            </a:xfrm>
            <a:custGeom>
              <a:rect b="b" l="l" r="r" t="t"/>
              <a:pathLst>
                <a:path extrusionOk="0" h="1934" w="936">
                  <a:moveTo>
                    <a:pt x="167" y="291"/>
                  </a:moveTo>
                  <a:lnTo>
                    <a:pt x="354" y="582"/>
                  </a:lnTo>
                  <a:lnTo>
                    <a:pt x="520" y="915"/>
                  </a:lnTo>
                  <a:lnTo>
                    <a:pt x="666" y="1248"/>
                  </a:lnTo>
                  <a:lnTo>
                    <a:pt x="770" y="1580"/>
                  </a:lnTo>
                  <a:lnTo>
                    <a:pt x="790" y="1580"/>
                  </a:lnTo>
                  <a:lnTo>
                    <a:pt x="790" y="1643"/>
                  </a:lnTo>
                  <a:lnTo>
                    <a:pt x="790" y="1705"/>
                  </a:lnTo>
                  <a:lnTo>
                    <a:pt x="749" y="1747"/>
                  </a:lnTo>
                  <a:lnTo>
                    <a:pt x="707" y="1767"/>
                  </a:lnTo>
                  <a:lnTo>
                    <a:pt x="645" y="1767"/>
                  </a:lnTo>
                  <a:lnTo>
                    <a:pt x="562" y="1747"/>
                  </a:lnTo>
                  <a:lnTo>
                    <a:pt x="499" y="1726"/>
                  </a:lnTo>
                  <a:lnTo>
                    <a:pt x="458" y="1684"/>
                  </a:lnTo>
                  <a:lnTo>
                    <a:pt x="375" y="1601"/>
                  </a:lnTo>
                  <a:lnTo>
                    <a:pt x="312" y="1476"/>
                  </a:lnTo>
                  <a:lnTo>
                    <a:pt x="271" y="1352"/>
                  </a:lnTo>
                  <a:lnTo>
                    <a:pt x="229" y="1165"/>
                  </a:lnTo>
                  <a:lnTo>
                    <a:pt x="188" y="977"/>
                  </a:lnTo>
                  <a:lnTo>
                    <a:pt x="167" y="770"/>
                  </a:lnTo>
                  <a:lnTo>
                    <a:pt x="167" y="291"/>
                  </a:lnTo>
                  <a:close/>
                  <a:moveTo>
                    <a:pt x="63" y="0"/>
                  </a:moveTo>
                  <a:lnTo>
                    <a:pt x="21" y="21"/>
                  </a:lnTo>
                  <a:lnTo>
                    <a:pt x="0" y="63"/>
                  </a:lnTo>
                  <a:lnTo>
                    <a:pt x="0" y="541"/>
                  </a:lnTo>
                  <a:lnTo>
                    <a:pt x="42" y="1019"/>
                  </a:lnTo>
                  <a:lnTo>
                    <a:pt x="63" y="1227"/>
                  </a:lnTo>
                  <a:lnTo>
                    <a:pt x="125" y="1435"/>
                  </a:lnTo>
                  <a:lnTo>
                    <a:pt x="229" y="1622"/>
                  </a:lnTo>
                  <a:lnTo>
                    <a:pt x="354" y="1809"/>
                  </a:lnTo>
                  <a:lnTo>
                    <a:pt x="437" y="1871"/>
                  </a:lnTo>
                  <a:lnTo>
                    <a:pt x="520" y="1913"/>
                  </a:lnTo>
                  <a:lnTo>
                    <a:pt x="624" y="1934"/>
                  </a:lnTo>
                  <a:lnTo>
                    <a:pt x="728" y="1934"/>
                  </a:lnTo>
                  <a:lnTo>
                    <a:pt x="790" y="1913"/>
                  </a:lnTo>
                  <a:lnTo>
                    <a:pt x="853" y="1892"/>
                  </a:lnTo>
                  <a:lnTo>
                    <a:pt x="894" y="1851"/>
                  </a:lnTo>
                  <a:lnTo>
                    <a:pt x="915" y="1809"/>
                  </a:lnTo>
                  <a:lnTo>
                    <a:pt x="936" y="1726"/>
                  </a:lnTo>
                  <a:lnTo>
                    <a:pt x="936" y="1622"/>
                  </a:lnTo>
                  <a:lnTo>
                    <a:pt x="915" y="1497"/>
                  </a:lnTo>
                  <a:lnTo>
                    <a:pt x="874" y="1372"/>
                  </a:lnTo>
                  <a:lnTo>
                    <a:pt x="770" y="1102"/>
                  </a:lnTo>
                  <a:lnTo>
                    <a:pt x="624" y="832"/>
                  </a:lnTo>
                  <a:lnTo>
                    <a:pt x="479" y="541"/>
                  </a:lnTo>
                  <a:lnTo>
                    <a:pt x="333" y="312"/>
                  </a:lnTo>
                  <a:lnTo>
                    <a:pt x="146" y="21"/>
                  </a:lnTo>
                  <a:lnTo>
                    <a:pt x="104"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9"/>
            <p:cNvSpPr/>
            <p:nvPr/>
          </p:nvSpPr>
          <p:spPr>
            <a:xfrm>
              <a:off x="1237481" y="3389342"/>
              <a:ext cx="18322" cy="13869"/>
            </a:xfrm>
            <a:custGeom>
              <a:rect b="b" l="l" r="r" t="t"/>
              <a:pathLst>
                <a:path extrusionOk="0" h="1165" w="1539">
                  <a:moveTo>
                    <a:pt x="229" y="167"/>
                  </a:moveTo>
                  <a:lnTo>
                    <a:pt x="499" y="208"/>
                  </a:lnTo>
                  <a:lnTo>
                    <a:pt x="770" y="292"/>
                  </a:lnTo>
                  <a:lnTo>
                    <a:pt x="1019" y="416"/>
                  </a:lnTo>
                  <a:lnTo>
                    <a:pt x="1269" y="562"/>
                  </a:lnTo>
                  <a:lnTo>
                    <a:pt x="1352" y="666"/>
                  </a:lnTo>
                  <a:lnTo>
                    <a:pt x="1414" y="811"/>
                  </a:lnTo>
                  <a:lnTo>
                    <a:pt x="1414" y="853"/>
                  </a:lnTo>
                  <a:lnTo>
                    <a:pt x="1393" y="936"/>
                  </a:lnTo>
                  <a:lnTo>
                    <a:pt x="1373" y="978"/>
                  </a:lnTo>
                  <a:lnTo>
                    <a:pt x="1352" y="998"/>
                  </a:lnTo>
                  <a:lnTo>
                    <a:pt x="1248" y="998"/>
                  </a:lnTo>
                  <a:lnTo>
                    <a:pt x="1123" y="957"/>
                  </a:lnTo>
                  <a:lnTo>
                    <a:pt x="978" y="853"/>
                  </a:lnTo>
                  <a:lnTo>
                    <a:pt x="811" y="749"/>
                  </a:lnTo>
                  <a:lnTo>
                    <a:pt x="479" y="458"/>
                  </a:lnTo>
                  <a:lnTo>
                    <a:pt x="333" y="312"/>
                  </a:lnTo>
                  <a:lnTo>
                    <a:pt x="229" y="167"/>
                  </a:lnTo>
                  <a:close/>
                  <a:moveTo>
                    <a:pt x="63" y="1"/>
                  </a:moveTo>
                  <a:lnTo>
                    <a:pt x="21" y="21"/>
                  </a:lnTo>
                  <a:lnTo>
                    <a:pt x="0" y="42"/>
                  </a:lnTo>
                  <a:lnTo>
                    <a:pt x="0" y="84"/>
                  </a:lnTo>
                  <a:lnTo>
                    <a:pt x="0" y="105"/>
                  </a:lnTo>
                  <a:lnTo>
                    <a:pt x="104" y="271"/>
                  </a:lnTo>
                  <a:lnTo>
                    <a:pt x="271" y="458"/>
                  </a:lnTo>
                  <a:lnTo>
                    <a:pt x="437" y="624"/>
                  </a:lnTo>
                  <a:lnTo>
                    <a:pt x="645" y="811"/>
                  </a:lnTo>
                  <a:lnTo>
                    <a:pt x="853" y="957"/>
                  </a:lnTo>
                  <a:lnTo>
                    <a:pt x="1040" y="1082"/>
                  </a:lnTo>
                  <a:lnTo>
                    <a:pt x="1227" y="1144"/>
                  </a:lnTo>
                  <a:lnTo>
                    <a:pt x="1310" y="1165"/>
                  </a:lnTo>
                  <a:lnTo>
                    <a:pt x="1373" y="1165"/>
                  </a:lnTo>
                  <a:lnTo>
                    <a:pt x="1435" y="1144"/>
                  </a:lnTo>
                  <a:lnTo>
                    <a:pt x="1497" y="1102"/>
                  </a:lnTo>
                  <a:lnTo>
                    <a:pt x="1539" y="998"/>
                  </a:lnTo>
                  <a:lnTo>
                    <a:pt x="1539" y="874"/>
                  </a:lnTo>
                  <a:lnTo>
                    <a:pt x="1539" y="749"/>
                  </a:lnTo>
                  <a:lnTo>
                    <a:pt x="1497" y="645"/>
                  </a:lnTo>
                  <a:lnTo>
                    <a:pt x="1435" y="541"/>
                  </a:lnTo>
                  <a:lnTo>
                    <a:pt x="1352" y="458"/>
                  </a:lnTo>
                  <a:lnTo>
                    <a:pt x="1185" y="333"/>
                  </a:lnTo>
                  <a:lnTo>
                    <a:pt x="998" y="229"/>
                  </a:lnTo>
                  <a:lnTo>
                    <a:pt x="790" y="146"/>
                  </a:lnTo>
                  <a:lnTo>
                    <a:pt x="583" y="84"/>
                  </a:lnTo>
                  <a:lnTo>
                    <a:pt x="229" y="21"/>
                  </a:lnTo>
                  <a:lnTo>
                    <a:pt x="63"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9"/>
            <p:cNvSpPr/>
            <p:nvPr/>
          </p:nvSpPr>
          <p:spPr>
            <a:xfrm>
              <a:off x="1604262" y="2600612"/>
              <a:ext cx="7429" cy="10893"/>
            </a:xfrm>
            <a:custGeom>
              <a:rect b="b" l="l" r="r" t="t"/>
              <a:pathLst>
                <a:path extrusionOk="0" h="915" w="624">
                  <a:moveTo>
                    <a:pt x="187" y="0"/>
                  </a:moveTo>
                  <a:lnTo>
                    <a:pt x="125" y="42"/>
                  </a:lnTo>
                  <a:lnTo>
                    <a:pt x="83" y="104"/>
                  </a:lnTo>
                  <a:lnTo>
                    <a:pt x="63" y="166"/>
                  </a:lnTo>
                  <a:lnTo>
                    <a:pt x="21" y="312"/>
                  </a:lnTo>
                  <a:lnTo>
                    <a:pt x="0" y="395"/>
                  </a:lnTo>
                  <a:lnTo>
                    <a:pt x="21" y="499"/>
                  </a:lnTo>
                  <a:lnTo>
                    <a:pt x="63" y="665"/>
                  </a:lnTo>
                  <a:lnTo>
                    <a:pt x="104" y="748"/>
                  </a:lnTo>
                  <a:lnTo>
                    <a:pt x="146" y="811"/>
                  </a:lnTo>
                  <a:lnTo>
                    <a:pt x="208" y="852"/>
                  </a:lnTo>
                  <a:lnTo>
                    <a:pt x="250" y="894"/>
                  </a:lnTo>
                  <a:lnTo>
                    <a:pt x="312" y="915"/>
                  </a:lnTo>
                  <a:lnTo>
                    <a:pt x="374" y="915"/>
                  </a:lnTo>
                  <a:lnTo>
                    <a:pt x="437" y="894"/>
                  </a:lnTo>
                  <a:lnTo>
                    <a:pt x="499" y="852"/>
                  </a:lnTo>
                  <a:lnTo>
                    <a:pt x="541" y="811"/>
                  </a:lnTo>
                  <a:lnTo>
                    <a:pt x="582" y="748"/>
                  </a:lnTo>
                  <a:lnTo>
                    <a:pt x="624" y="582"/>
                  </a:lnTo>
                  <a:lnTo>
                    <a:pt x="603" y="416"/>
                  </a:lnTo>
                  <a:lnTo>
                    <a:pt x="582" y="312"/>
                  </a:lnTo>
                  <a:lnTo>
                    <a:pt x="562" y="229"/>
                  </a:lnTo>
                  <a:lnTo>
                    <a:pt x="478" y="104"/>
                  </a:lnTo>
                  <a:lnTo>
                    <a:pt x="416" y="42"/>
                  </a:lnTo>
                  <a:lnTo>
                    <a:pt x="354" y="21"/>
                  </a:lnTo>
                  <a:lnTo>
                    <a:pt x="31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9"/>
            <p:cNvSpPr/>
            <p:nvPr/>
          </p:nvSpPr>
          <p:spPr>
            <a:xfrm>
              <a:off x="1638417" y="2595410"/>
              <a:ext cx="7429" cy="10905"/>
            </a:xfrm>
            <a:custGeom>
              <a:rect b="b" l="l" r="r" t="t"/>
              <a:pathLst>
                <a:path extrusionOk="0" h="916" w="624">
                  <a:moveTo>
                    <a:pt x="166" y="0"/>
                  </a:moveTo>
                  <a:lnTo>
                    <a:pt x="104" y="42"/>
                  </a:lnTo>
                  <a:lnTo>
                    <a:pt x="62" y="104"/>
                  </a:lnTo>
                  <a:lnTo>
                    <a:pt x="21" y="167"/>
                  </a:lnTo>
                  <a:lnTo>
                    <a:pt x="0" y="312"/>
                  </a:lnTo>
                  <a:lnTo>
                    <a:pt x="0" y="499"/>
                  </a:lnTo>
                  <a:lnTo>
                    <a:pt x="21" y="583"/>
                  </a:lnTo>
                  <a:lnTo>
                    <a:pt x="42" y="666"/>
                  </a:lnTo>
                  <a:lnTo>
                    <a:pt x="83" y="749"/>
                  </a:lnTo>
                  <a:lnTo>
                    <a:pt x="146" y="811"/>
                  </a:lnTo>
                  <a:lnTo>
                    <a:pt x="187" y="853"/>
                  </a:lnTo>
                  <a:lnTo>
                    <a:pt x="250" y="894"/>
                  </a:lnTo>
                  <a:lnTo>
                    <a:pt x="312" y="915"/>
                  </a:lnTo>
                  <a:lnTo>
                    <a:pt x="395" y="915"/>
                  </a:lnTo>
                  <a:lnTo>
                    <a:pt x="457" y="894"/>
                  </a:lnTo>
                  <a:lnTo>
                    <a:pt x="499" y="853"/>
                  </a:lnTo>
                  <a:lnTo>
                    <a:pt x="541" y="790"/>
                  </a:lnTo>
                  <a:lnTo>
                    <a:pt x="582" y="728"/>
                  </a:lnTo>
                  <a:lnTo>
                    <a:pt x="624" y="583"/>
                  </a:lnTo>
                  <a:lnTo>
                    <a:pt x="624" y="395"/>
                  </a:lnTo>
                  <a:lnTo>
                    <a:pt x="603" y="312"/>
                  </a:lnTo>
                  <a:lnTo>
                    <a:pt x="561" y="229"/>
                  </a:lnTo>
                  <a:lnTo>
                    <a:pt x="520" y="146"/>
                  </a:lnTo>
                  <a:lnTo>
                    <a:pt x="478" y="84"/>
                  </a:lnTo>
                  <a:lnTo>
                    <a:pt x="416" y="42"/>
                  </a:lnTo>
                  <a:lnTo>
                    <a:pt x="35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9"/>
            <p:cNvSpPr/>
            <p:nvPr/>
          </p:nvSpPr>
          <p:spPr>
            <a:xfrm>
              <a:off x="1640394" y="2592434"/>
              <a:ext cx="6691" cy="3976"/>
            </a:xfrm>
            <a:custGeom>
              <a:rect b="b" l="l" r="r" t="t"/>
              <a:pathLst>
                <a:path extrusionOk="0" h="334" w="562">
                  <a:moveTo>
                    <a:pt x="562" y="1"/>
                  </a:moveTo>
                  <a:lnTo>
                    <a:pt x="0" y="271"/>
                  </a:lnTo>
                  <a:lnTo>
                    <a:pt x="63" y="313"/>
                  </a:lnTo>
                  <a:lnTo>
                    <a:pt x="104" y="334"/>
                  </a:lnTo>
                  <a:lnTo>
                    <a:pt x="229" y="334"/>
                  </a:lnTo>
                  <a:lnTo>
                    <a:pt x="333" y="292"/>
                  </a:lnTo>
                  <a:lnTo>
                    <a:pt x="416" y="230"/>
                  </a:lnTo>
                  <a:lnTo>
                    <a:pt x="479" y="147"/>
                  </a:lnTo>
                  <a:lnTo>
                    <a:pt x="520" y="84"/>
                  </a:lnTo>
                  <a:lnTo>
                    <a:pt x="56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9"/>
            <p:cNvSpPr/>
            <p:nvPr/>
          </p:nvSpPr>
          <p:spPr>
            <a:xfrm>
              <a:off x="1625048" y="2608279"/>
              <a:ext cx="13869" cy="21298"/>
            </a:xfrm>
            <a:custGeom>
              <a:rect b="b" l="l" r="r" t="t"/>
              <a:pathLst>
                <a:path extrusionOk="0" h="1789" w="1165">
                  <a:moveTo>
                    <a:pt x="1" y="0"/>
                  </a:moveTo>
                  <a:lnTo>
                    <a:pt x="292" y="1788"/>
                  </a:lnTo>
                  <a:lnTo>
                    <a:pt x="396" y="1788"/>
                  </a:lnTo>
                  <a:lnTo>
                    <a:pt x="520" y="1767"/>
                  </a:lnTo>
                  <a:lnTo>
                    <a:pt x="645" y="1747"/>
                  </a:lnTo>
                  <a:lnTo>
                    <a:pt x="749" y="1726"/>
                  </a:lnTo>
                  <a:lnTo>
                    <a:pt x="874" y="1684"/>
                  </a:lnTo>
                  <a:lnTo>
                    <a:pt x="978" y="1622"/>
                  </a:lnTo>
                  <a:lnTo>
                    <a:pt x="1061" y="1560"/>
                  </a:lnTo>
                  <a:lnTo>
                    <a:pt x="1165" y="1476"/>
                  </a:lnTo>
                  <a:lnTo>
                    <a:pt x="832" y="1144"/>
                  </a:lnTo>
                  <a:lnTo>
                    <a:pt x="520" y="770"/>
                  </a:lnTo>
                  <a:lnTo>
                    <a:pt x="250" y="395"/>
                  </a:lnTo>
                  <a:lnTo>
                    <a:pt x="1" y="0"/>
                  </a:lnTo>
                  <a:close/>
                </a:path>
              </a:pathLst>
            </a:custGeom>
            <a:solidFill>
              <a:srgbClr val="ED8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9"/>
            <p:cNvSpPr/>
            <p:nvPr/>
          </p:nvSpPr>
          <p:spPr>
            <a:xfrm>
              <a:off x="1595595" y="2635005"/>
              <a:ext cx="23524" cy="8929"/>
            </a:xfrm>
            <a:custGeom>
              <a:rect b="b" l="l" r="r" t="t"/>
              <a:pathLst>
                <a:path extrusionOk="0" h="750" w="1976">
                  <a:moveTo>
                    <a:pt x="84" y="1"/>
                  </a:moveTo>
                  <a:lnTo>
                    <a:pt x="21" y="21"/>
                  </a:lnTo>
                  <a:lnTo>
                    <a:pt x="1" y="84"/>
                  </a:lnTo>
                  <a:lnTo>
                    <a:pt x="21" y="125"/>
                  </a:lnTo>
                  <a:lnTo>
                    <a:pt x="188" y="271"/>
                  </a:lnTo>
                  <a:lnTo>
                    <a:pt x="354" y="396"/>
                  </a:lnTo>
                  <a:lnTo>
                    <a:pt x="520" y="500"/>
                  </a:lnTo>
                  <a:lnTo>
                    <a:pt x="707" y="583"/>
                  </a:lnTo>
                  <a:lnTo>
                    <a:pt x="915" y="666"/>
                  </a:lnTo>
                  <a:lnTo>
                    <a:pt x="1102" y="707"/>
                  </a:lnTo>
                  <a:lnTo>
                    <a:pt x="1310" y="728"/>
                  </a:lnTo>
                  <a:lnTo>
                    <a:pt x="1518" y="749"/>
                  </a:lnTo>
                  <a:lnTo>
                    <a:pt x="1726" y="728"/>
                  </a:lnTo>
                  <a:lnTo>
                    <a:pt x="1913" y="707"/>
                  </a:lnTo>
                  <a:lnTo>
                    <a:pt x="1955" y="687"/>
                  </a:lnTo>
                  <a:lnTo>
                    <a:pt x="1976" y="624"/>
                  </a:lnTo>
                  <a:lnTo>
                    <a:pt x="1955" y="583"/>
                  </a:lnTo>
                  <a:lnTo>
                    <a:pt x="1892" y="562"/>
                  </a:lnTo>
                  <a:lnTo>
                    <a:pt x="1643" y="583"/>
                  </a:lnTo>
                  <a:lnTo>
                    <a:pt x="1414" y="583"/>
                  </a:lnTo>
                  <a:lnTo>
                    <a:pt x="1186" y="562"/>
                  </a:lnTo>
                  <a:lnTo>
                    <a:pt x="957" y="500"/>
                  </a:lnTo>
                  <a:lnTo>
                    <a:pt x="728" y="416"/>
                  </a:lnTo>
                  <a:lnTo>
                    <a:pt x="520" y="312"/>
                  </a:lnTo>
                  <a:lnTo>
                    <a:pt x="313" y="188"/>
                  </a:lnTo>
                  <a:lnTo>
                    <a:pt x="125" y="42"/>
                  </a:lnTo>
                  <a:lnTo>
                    <a:pt x="8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9"/>
            <p:cNvSpPr/>
            <p:nvPr/>
          </p:nvSpPr>
          <p:spPr>
            <a:xfrm>
              <a:off x="1533475" y="2622136"/>
              <a:ext cx="30453" cy="32429"/>
            </a:xfrm>
            <a:custGeom>
              <a:rect b="b" l="l" r="r" t="t"/>
              <a:pathLst>
                <a:path extrusionOk="0" h="2724" w="2558">
                  <a:moveTo>
                    <a:pt x="1019" y="1"/>
                  </a:moveTo>
                  <a:lnTo>
                    <a:pt x="874" y="21"/>
                  </a:lnTo>
                  <a:lnTo>
                    <a:pt x="666" y="63"/>
                  </a:lnTo>
                  <a:lnTo>
                    <a:pt x="500" y="167"/>
                  </a:lnTo>
                  <a:lnTo>
                    <a:pt x="333" y="271"/>
                  </a:lnTo>
                  <a:lnTo>
                    <a:pt x="209" y="437"/>
                  </a:lnTo>
                  <a:lnTo>
                    <a:pt x="105" y="603"/>
                  </a:lnTo>
                  <a:lnTo>
                    <a:pt x="42" y="791"/>
                  </a:lnTo>
                  <a:lnTo>
                    <a:pt x="1" y="978"/>
                  </a:lnTo>
                  <a:lnTo>
                    <a:pt x="22" y="1186"/>
                  </a:lnTo>
                  <a:lnTo>
                    <a:pt x="84" y="1393"/>
                  </a:lnTo>
                  <a:lnTo>
                    <a:pt x="167" y="1601"/>
                  </a:lnTo>
                  <a:lnTo>
                    <a:pt x="292" y="1788"/>
                  </a:lnTo>
                  <a:lnTo>
                    <a:pt x="437" y="1955"/>
                  </a:lnTo>
                  <a:lnTo>
                    <a:pt x="583" y="2121"/>
                  </a:lnTo>
                  <a:lnTo>
                    <a:pt x="749" y="2267"/>
                  </a:lnTo>
                  <a:lnTo>
                    <a:pt x="936" y="2412"/>
                  </a:lnTo>
                  <a:lnTo>
                    <a:pt x="1123" y="2516"/>
                  </a:lnTo>
                  <a:lnTo>
                    <a:pt x="1331" y="2620"/>
                  </a:lnTo>
                  <a:lnTo>
                    <a:pt x="1560" y="2682"/>
                  </a:lnTo>
                  <a:lnTo>
                    <a:pt x="1685" y="2703"/>
                  </a:lnTo>
                  <a:lnTo>
                    <a:pt x="1830" y="2724"/>
                  </a:lnTo>
                  <a:lnTo>
                    <a:pt x="1955" y="2703"/>
                  </a:lnTo>
                  <a:lnTo>
                    <a:pt x="2059" y="2682"/>
                  </a:lnTo>
                  <a:lnTo>
                    <a:pt x="2163" y="2641"/>
                  </a:lnTo>
                  <a:lnTo>
                    <a:pt x="2246" y="2578"/>
                  </a:lnTo>
                  <a:lnTo>
                    <a:pt x="2329" y="2516"/>
                  </a:lnTo>
                  <a:lnTo>
                    <a:pt x="2391" y="2433"/>
                  </a:lnTo>
                  <a:lnTo>
                    <a:pt x="2454" y="2329"/>
                  </a:lnTo>
                  <a:lnTo>
                    <a:pt x="2495" y="2225"/>
                  </a:lnTo>
                  <a:lnTo>
                    <a:pt x="2537" y="2121"/>
                  </a:lnTo>
                  <a:lnTo>
                    <a:pt x="2537" y="1996"/>
                  </a:lnTo>
                  <a:lnTo>
                    <a:pt x="2558" y="1872"/>
                  </a:lnTo>
                  <a:lnTo>
                    <a:pt x="2537" y="1747"/>
                  </a:lnTo>
                  <a:lnTo>
                    <a:pt x="2516" y="1601"/>
                  </a:lnTo>
                  <a:lnTo>
                    <a:pt x="2495" y="1477"/>
                  </a:lnTo>
                  <a:lnTo>
                    <a:pt x="2391" y="1206"/>
                  </a:lnTo>
                  <a:lnTo>
                    <a:pt x="2267" y="957"/>
                  </a:lnTo>
                  <a:lnTo>
                    <a:pt x="2100" y="687"/>
                  </a:lnTo>
                  <a:lnTo>
                    <a:pt x="1892" y="458"/>
                  </a:lnTo>
                  <a:lnTo>
                    <a:pt x="1789" y="354"/>
                  </a:lnTo>
                  <a:lnTo>
                    <a:pt x="1685" y="250"/>
                  </a:lnTo>
                  <a:lnTo>
                    <a:pt x="1560" y="167"/>
                  </a:lnTo>
                  <a:lnTo>
                    <a:pt x="1435" y="105"/>
                  </a:lnTo>
                  <a:lnTo>
                    <a:pt x="1290" y="63"/>
                  </a:lnTo>
                  <a:lnTo>
                    <a:pt x="1165" y="21"/>
                  </a:lnTo>
                  <a:lnTo>
                    <a:pt x="1019"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9"/>
            <p:cNvSpPr/>
            <p:nvPr/>
          </p:nvSpPr>
          <p:spPr>
            <a:xfrm>
              <a:off x="1584214" y="2585755"/>
              <a:ext cx="17584" cy="15857"/>
            </a:xfrm>
            <a:custGeom>
              <a:rect b="b" l="l" r="r" t="t"/>
              <a:pathLst>
                <a:path extrusionOk="0" h="1332" w="1477">
                  <a:moveTo>
                    <a:pt x="1289" y="1"/>
                  </a:moveTo>
                  <a:lnTo>
                    <a:pt x="1289" y="21"/>
                  </a:lnTo>
                  <a:lnTo>
                    <a:pt x="1102" y="84"/>
                  </a:lnTo>
                  <a:lnTo>
                    <a:pt x="936" y="146"/>
                  </a:lnTo>
                  <a:lnTo>
                    <a:pt x="728" y="271"/>
                  </a:lnTo>
                  <a:lnTo>
                    <a:pt x="520" y="416"/>
                  </a:lnTo>
                  <a:lnTo>
                    <a:pt x="312" y="624"/>
                  </a:lnTo>
                  <a:lnTo>
                    <a:pt x="229" y="728"/>
                  </a:lnTo>
                  <a:lnTo>
                    <a:pt x="146" y="853"/>
                  </a:lnTo>
                  <a:lnTo>
                    <a:pt x="63" y="999"/>
                  </a:lnTo>
                  <a:lnTo>
                    <a:pt x="0" y="1144"/>
                  </a:lnTo>
                  <a:lnTo>
                    <a:pt x="0" y="1186"/>
                  </a:lnTo>
                  <a:lnTo>
                    <a:pt x="21" y="1248"/>
                  </a:lnTo>
                  <a:lnTo>
                    <a:pt x="42" y="1290"/>
                  </a:lnTo>
                  <a:lnTo>
                    <a:pt x="104" y="1331"/>
                  </a:lnTo>
                  <a:lnTo>
                    <a:pt x="208" y="1331"/>
                  </a:lnTo>
                  <a:lnTo>
                    <a:pt x="250" y="1310"/>
                  </a:lnTo>
                  <a:lnTo>
                    <a:pt x="271" y="1269"/>
                  </a:lnTo>
                  <a:lnTo>
                    <a:pt x="291" y="1227"/>
                  </a:lnTo>
                  <a:lnTo>
                    <a:pt x="354" y="1102"/>
                  </a:lnTo>
                  <a:lnTo>
                    <a:pt x="395" y="999"/>
                  </a:lnTo>
                  <a:lnTo>
                    <a:pt x="479" y="895"/>
                  </a:lnTo>
                  <a:lnTo>
                    <a:pt x="562" y="811"/>
                  </a:lnTo>
                  <a:lnTo>
                    <a:pt x="728" y="645"/>
                  </a:lnTo>
                  <a:lnTo>
                    <a:pt x="915" y="520"/>
                  </a:lnTo>
                  <a:lnTo>
                    <a:pt x="1081" y="416"/>
                  </a:lnTo>
                  <a:lnTo>
                    <a:pt x="1227" y="354"/>
                  </a:lnTo>
                  <a:lnTo>
                    <a:pt x="1372" y="292"/>
                  </a:lnTo>
                  <a:lnTo>
                    <a:pt x="1435" y="271"/>
                  </a:lnTo>
                  <a:lnTo>
                    <a:pt x="1456" y="229"/>
                  </a:lnTo>
                  <a:lnTo>
                    <a:pt x="1476" y="167"/>
                  </a:lnTo>
                  <a:lnTo>
                    <a:pt x="1476" y="105"/>
                  </a:lnTo>
                  <a:lnTo>
                    <a:pt x="1435" y="63"/>
                  </a:lnTo>
                  <a:lnTo>
                    <a:pt x="1393" y="21"/>
                  </a:lnTo>
                  <a:lnTo>
                    <a:pt x="135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9"/>
            <p:cNvSpPr/>
            <p:nvPr/>
          </p:nvSpPr>
          <p:spPr>
            <a:xfrm>
              <a:off x="1626286" y="2577838"/>
              <a:ext cx="18084" cy="6203"/>
            </a:xfrm>
            <a:custGeom>
              <a:rect b="b" l="l" r="r" t="t"/>
              <a:pathLst>
                <a:path extrusionOk="0" h="521" w="1519">
                  <a:moveTo>
                    <a:pt x="603" y="0"/>
                  </a:moveTo>
                  <a:lnTo>
                    <a:pt x="416" y="21"/>
                  </a:lnTo>
                  <a:lnTo>
                    <a:pt x="250" y="63"/>
                  </a:lnTo>
                  <a:lnTo>
                    <a:pt x="84" y="125"/>
                  </a:lnTo>
                  <a:lnTo>
                    <a:pt x="21" y="146"/>
                  </a:lnTo>
                  <a:lnTo>
                    <a:pt x="0" y="208"/>
                  </a:lnTo>
                  <a:lnTo>
                    <a:pt x="0" y="271"/>
                  </a:lnTo>
                  <a:lnTo>
                    <a:pt x="21" y="333"/>
                  </a:lnTo>
                  <a:lnTo>
                    <a:pt x="63" y="375"/>
                  </a:lnTo>
                  <a:lnTo>
                    <a:pt x="104" y="395"/>
                  </a:lnTo>
                  <a:lnTo>
                    <a:pt x="208" y="395"/>
                  </a:lnTo>
                  <a:lnTo>
                    <a:pt x="333" y="333"/>
                  </a:lnTo>
                  <a:lnTo>
                    <a:pt x="479" y="312"/>
                  </a:lnTo>
                  <a:lnTo>
                    <a:pt x="770" y="312"/>
                  </a:lnTo>
                  <a:lnTo>
                    <a:pt x="894" y="333"/>
                  </a:lnTo>
                  <a:lnTo>
                    <a:pt x="1040" y="375"/>
                  </a:lnTo>
                  <a:lnTo>
                    <a:pt x="1165" y="416"/>
                  </a:lnTo>
                  <a:lnTo>
                    <a:pt x="1289" y="479"/>
                  </a:lnTo>
                  <a:lnTo>
                    <a:pt x="1373" y="520"/>
                  </a:lnTo>
                  <a:lnTo>
                    <a:pt x="1414" y="499"/>
                  </a:lnTo>
                  <a:lnTo>
                    <a:pt x="1476" y="458"/>
                  </a:lnTo>
                  <a:lnTo>
                    <a:pt x="1497" y="416"/>
                  </a:lnTo>
                  <a:lnTo>
                    <a:pt x="1518" y="354"/>
                  </a:lnTo>
                  <a:lnTo>
                    <a:pt x="1497" y="291"/>
                  </a:lnTo>
                  <a:lnTo>
                    <a:pt x="1435" y="229"/>
                  </a:lnTo>
                  <a:lnTo>
                    <a:pt x="1289" y="146"/>
                  </a:lnTo>
                  <a:lnTo>
                    <a:pt x="1123" y="84"/>
                  </a:lnTo>
                  <a:lnTo>
                    <a:pt x="957" y="42"/>
                  </a:lnTo>
                  <a:lnTo>
                    <a:pt x="77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9"/>
            <p:cNvSpPr/>
            <p:nvPr/>
          </p:nvSpPr>
          <p:spPr>
            <a:xfrm>
              <a:off x="1394139" y="2754292"/>
              <a:ext cx="113359" cy="244291"/>
            </a:xfrm>
            <a:custGeom>
              <a:rect b="b" l="l" r="r" t="t"/>
              <a:pathLst>
                <a:path extrusionOk="0" h="20520" w="9522">
                  <a:moveTo>
                    <a:pt x="7194" y="1"/>
                  </a:moveTo>
                  <a:lnTo>
                    <a:pt x="6237" y="1019"/>
                  </a:lnTo>
                  <a:lnTo>
                    <a:pt x="5302" y="2080"/>
                  </a:lnTo>
                  <a:lnTo>
                    <a:pt x="4408" y="3161"/>
                  </a:lnTo>
                  <a:lnTo>
                    <a:pt x="3556" y="4262"/>
                  </a:lnTo>
                  <a:lnTo>
                    <a:pt x="2724" y="5406"/>
                  </a:lnTo>
                  <a:lnTo>
                    <a:pt x="2329" y="5988"/>
                  </a:lnTo>
                  <a:lnTo>
                    <a:pt x="1934" y="6591"/>
                  </a:lnTo>
                  <a:lnTo>
                    <a:pt x="1560" y="7194"/>
                  </a:lnTo>
                  <a:lnTo>
                    <a:pt x="1186" y="7817"/>
                  </a:lnTo>
                  <a:lnTo>
                    <a:pt x="853" y="8462"/>
                  </a:lnTo>
                  <a:lnTo>
                    <a:pt x="541" y="9106"/>
                  </a:lnTo>
                  <a:lnTo>
                    <a:pt x="375" y="9439"/>
                  </a:lnTo>
                  <a:lnTo>
                    <a:pt x="271" y="9647"/>
                  </a:lnTo>
                  <a:lnTo>
                    <a:pt x="167" y="9959"/>
                  </a:lnTo>
                  <a:lnTo>
                    <a:pt x="105" y="10187"/>
                  </a:lnTo>
                  <a:lnTo>
                    <a:pt x="63" y="10437"/>
                  </a:lnTo>
                  <a:lnTo>
                    <a:pt x="42" y="10686"/>
                  </a:lnTo>
                  <a:lnTo>
                    <a:pt x="21" y="10936"/>
                  </a:lnTo>
                  <a:lnTo>
                    <a:pt x="1" y="11351"/>
                  </a:lnTo>
                  <a:lnTo>
                    <a:pt x="21" y="11746"/>
                  </a:lnTo>
                  <a:lnTo>
                    <a:pt x="63" y="12141"/>
                  </a:lnTo>
                  <a:lnTo>
                    <a:pt x="105" y="12557"/>
                  </a:lnTo>
                  <a:lnTo>
                    <a:pt x="229" y="13264"/>
                  </a:lnTo>
                  <a:lnTo>
                    <a:pt x="396" y="13971"/>
                  </a:lnTo>
                  <a:lnTo>
                    <a:pt x="562" y="14657"/>
                  </a:lnTo>
                  <a:lnTo>
                    <a:pt x="770" y="15364"/>
                  </a:lnTo>
                  <a:lnTo>
                    <a:pt x="978" y="16029"/>
                  </a:lnTo>
                  <a:lnTo>
                    <a:pt x="1206" y="16673"/>
                  </a:lnTo>
                  <a:lnTo>
                    <a:pt x="1435" y="17339"/>
                  </a:lnTo>
                  <a:lnTo>
                    <a:pt x="1685" y="17983"/>
                  </a:lnTo>
                  <a:lnTo>
                    <a:pt x="1955" y="18627"/>
                  </a:lnTo>
                  <a:lnTo>
                    <a:pt x="2225" y="19272"/>
                  </a:lnTo>
                  <a:lnTo>
                    <a:pt x="2516" y="19896"/>
                  </a:lnTo>
                  <a:lnTo>
                    <a:pt x="2807" y="20519"/>
                  </a:lnTo>
                  <a:lnTo>
                    <a:pt x="4304" y="19979"/>
                  </a:lnTo>
                  <a:lnTo>
                    <a:pt x="4138" y="19334"/>
                  </a:lnTo>
                  <a:lnTo>
                    <a:pt x="3992" y="18690"/>
                  </a:lnTo>
                  <a:lnTo>
                    <a:pt x="3701" y="17380"/>
                  </a:lnTo>
                  <a:lnTo>
                    <a:pt x="3410" y="16091"/>
                  </a:lnTo>
                  <a:lnTo>
                    <a:pt x="3161" y="14782"/>
                  </a:lnTo>
                  <a:lnTo>
                    <a:pt x="3057" y="14158"/>
                  </a:lnTo>
                  <a:lnTo>
                    <a:pt x="2973" y="13534"/>
                  </a:lnTo>
                  <a:lnTo>
                    <a:pt x="2890" y="12911"/>
                  </a:lnTo>
                  <a:lnTo>
                    <a:pt x="2849" y="12266"/>
                  </a:lnTo>
                  <a:lnTo>
                    <a:pt x="2828" y="11996"/>
                  </a:lnTo>
                  <a:lnTo>
                    <a:pt x="2828" y="11726"/>
                  </a:lnTo>
                  <a:lnTo>
                    <a:pt x="2849" y="11455"/>
                  </a:lnTo>
                  <a:lnTo>
                    <a:pt x="2870" y="11185"/>
                  </a:lnTo>
                  <a:lnTo>
                    <a:pt x="2890" y="11019"/>
                  </a:lnTo>
                  <a:lnTo>
                    <a:pt x="2953" y="10852"/>
                  </a:lnTo>
                  <a:lnTo>
                    <a:pt x="3015" y="10728"/>
                  </a:lnTo>
                  <a:lnTo>
                    <a:pt x="3161" y="10457"/>
                  </a:lnTo>
                  <a:lnTo>
                    <a:pt x="3493" y="9917"/>
                  </a:lnTo>
                  <a:lnTo>
                    <a:pt x="3826" y="9356"/>
                  </a:lnTo>
                  <a:lnTo>
                    <a:pt x="4179" y="8815"/>
                  </a:lnTo>
                  <a:lnTo>
                    <a:pt x="4533" y="8295"/>
                  </a:lnTo>
                  <a:lnTo>
                    <a:pt x="4907" y="7776"/>
                  </a:lnTo>
                  <a:lnTo>
                    <a:pt x="5302" y="7256"/>
                  </a:lnTo>
                  <a:lnTo>
                    <a:pt x="5676" y="6736"/>
                  </a:lnTo>
                  <a:lnTo>
                    <a:pt x="6092" y="6237"/>
                  </a:lnTo>
                  <a:lnTo>
                    <a:pt x="6487" y="5718"/>
                  </a:lnTo>
                  <a:lnTo>
                    <a:pt x="6903" y="5219"/>
                  </a:lnTo>
                  <a:lnTo>
                    <a:pt x="7776" y="4221"/>
                  </a:lnTo>
                  <a:lnTo>
                    <a:pt x="8649" y="3244"/>
                  </a:lnTo>
                  <a:lnTo>
                    <a:pt x="9522" y="2288"/>
                  </a:lnTo>
                  <a:lnTo>
                    <a:pt x="7194"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9"/>
            <p:cNvSpPr/>
            <p:nvPr/>
          </p:nvSpPr>
          <p:spPr>
            <a:xfrm>
              <a:off x="1445616" y="2730292"/>
              <a:ext cx="87133" cy="101728"/>
            </a:xfrm>
            <a:custGeom>
              <a:rect b="b" l="l" r="r" t="t"/>
              <a:pathLst>
                <a:path extrusionOk="0" h="8545" w="7319">
                  <a:moveTo>
                    <a:pt x="3951" y="0"/>
                  </a:moveTo>
                  <a:lnTo>
                    <a:pt x="3805" y="21"/>
                  </a:lnTo>
                  <a:lnTo>
                    <a:pt x="3680" y="63"/>
                  </a:lnTo>
                  <a:lnTo>
                    <a:pt x="3556" y="125"/>
                  </a:lnTo>
                  <a:lnTo>
                    <a:pt x="3410" y="208"/>
                  </a:lnTo>
                  <a:lnTo>
                    <a:pt x="3265" y="291"/>
                  </a:lnTo>
                  <a:lnTo>
                    <a:pt x="2974" y="541"/>
                  </a:lnTo>
                  <a:lnTo>
                    <a:pt x="2662" y="832"/>
                  </a:lnTo>
                  <a:lnTo>
                    <a:pt x="2350" y="1164"/>
                  </a:lnTo>
                  <a:lnTo>
                    <a:pt x="2017" y="1539"/>
                  </a:lnTo>
                  <a:lnTo>
                    <a:pt x="1705" y="1934"/>
                  </a:lnTo>
                  <a:lnTo>
                    <a:pt x="1414" y="2349"/>
                  </a:lnTo>
                  <a:lnTo>
                    <a:pt x="853" y="3119"/>
                  </a:lnTo>
                  <a:lnTo>
                    <a:pt x="417" y="3805"/>
                  </a:lnTo>
                  <a:lnTo>
                    <a:pt x="1" y="4449"/>
                  </a:lnTo>
                  <a:lnTo>
                    <a:pt x="4262" y="8544"/>
                  </a:lnTo>
                  <a:lnTo>
                    <a:pt x="4387" y="8420"/>
                  </a:lnTo>
                  <a:lnTo>
                    <a:pt x="4741" y="8108"/>
                  </a:lnTo>
                  <a:lnTo>
                    <a:pt x="5239" y="7630"/>
                  </a:lnTo>
                  <a:lnTo>
                    <a:pt x="5801" y="7006"/>
                  </a:lnTo>
                  <a:lnTo>
                    <a:pt x="6092" y="6673"/>
                  </a:lnTo>
                  <a:lnTo>
                    <a:pt x="6383" y="6320"/>
                  </a:lnTo>
                  <a:lnTo>
                    <a:pt x="6632" y="5967"/>
                  </a:lnTo>
                  <a:lnTo>
                    <a:pt x="6861" y="5592"/>
                  </a:lnTo>
                  <a:lnTo>
                    <a:pt x="7048" y="5239"/>
                  </a:lnTo>
                  <a:lnTo>
                    <a:pt x="7214" y="4865"/>
                  </a:lnTo>
                  <a:lnTo>
                    <a:pt x="7256" y="4699"/>
                  </a:lnTo>
                  <a:lnTo>
                    <a:pt x="7298" y="4511"/>
                  </a:lnTo>
                  <a:lnTo>
                    <a:pt x="7318" y="4345"/>
                  </a:lnTo>
                  <a:lnTo>
                    <a:pt x="7318" y="4179"/>
                  </a:lnTo>
                  <a:lnTo>
                    <a:pt x="7298" y="3825"/>
                  </a:lnTo>
                  <a:lnTo>
                    <a:pt x="7214" y="3451"/>
                  </a:lnTo>
                  <a:lnTo>
                    <a:pt x="7110" y="3098"/>
                  </a:lnTo>
                  <a:lnTo>
                    <a:pt x="6965" y="2703"/>
                  </a:lnTo>
                  <a:lnTo>
                    <a:pt x="6778" y="2349"/>
                  </a:lnTo>
                  <a:lnTo>
                    <a:pt x="6591" y="1975"/>
                  </a:lnTo>
                  <a:lnTo>
                    <a:pt x="6362" y="1622"/>
                  </a:lnTo>
                  <a:lnTo>
                    <a:pt x="6113" y="1289"/>
                  </a:lnTo>
                  <a:lnTo>
                    <a:pt x="5842" y="998"/>
                  </a:lnTo>
                  <a:lnTo>
                    <a:pt x="5572" y="707"/>
                  </a:lnTo>
                  <a:lnTo>
                    <a:pt x="5281" y="478"/>
                  </a:lnTo>
                  <a:lnTo>
                    <a:pt x="4990" y="291"/>
                  </a:lnTo>
                  <a:lnTo>
                    <a:pt x="4678" y="125"/>
                  </a:lnTo>
                  <a:lnTo>
                    <a:pt x="4533" y="83"/>
                  </a:lnTo>
                  <a:lnTo>
                    <a:pt x="4387" y="42"/>
                  </a:lnTo>
                  <a:lnTo>
                    <a:pt x="4242" y="21"/>
                  </a:lnTo>
                  <a:lnTo>
                    <a:pt x="409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9"/>
            <p:cNvSpPr/>
            <p:nvPr/>
          </p:nvSpPr>
          <p:spPr>
            <a:xfrm>
              <a:off x="1487450" y="3610593"/>
              <a:ext cx="20048" cy="16346"/>
            </a:xfrm>
            <a:custGeom>
              <a:rect b="b" l="l" r="r" t="t"/>
              <a:pathLst>
                <a:path extrusionOk="0" h="1373" w="1684">
                  <a:moveTo>
                    <a:pt x="270" y="229"/>
                  </a:moveTo>
                  <a:lnTo>
                    <a:pt x="582" y="354"/>
                  </a:lnTo>
                  <a:lnTo>
                    <a:pt x="894" y="520"/>
                  </a:lnTo>
                  <a:lnTo>
                    <a:pt x="1185" y="707"/>
                  </a:lnTo>
                  <a:lnTo>
                    <a:pt x="1455" y="915"/>
                  </a:lnTo>
                  <a:lnTo>
                    <a:pt x="1518" y="957"/>
                  </a:lnTo>
                  <a:lnTo>
                    <a:pt x="1538" y="1040"/>
                  </a:lnTo>
                  <a:lnTo>
                    <a:pt x="1538" y="1082"/>
                  </a:lnTo>
                  <a:lnTo>
                    <a:pt x="1518" y="1123"/>
                  </a:lnTo>
                  <a:lnTo>
                    <a:pt x="1455" y="1165"/>
                  </a:lnTo>
                  <a:lnTo>
                    <a:pt x="1414" y="1206"/>
                  </a:lnTo>
                  <a:lnTo>
                    <a:pt x="1351" y="1227"/>
                  </a:lnTo>
                  <a:lnTo>
                    <a:pt x="1268" y="1227"/>
                  </a:lnTo>
                  <a:lnTo>
                    <a:pt x="1164" y="1186"/>
                  </a:lnTo>
                  <a:lnTo>
                    <a:pt x="1060" y="1144"/>
                  </a:lnTo>
                  <a:lnTo>
                    <a:pt x="936" y="1061"/>
                  </a:lnTo>
                  <a:lnTo>
                    <a:pt x="811" y="936"/>
                  </a:lnTo>
                  <a:lnTo>
                    <a:pt x="686" y="791"/>
                  </a:lnTo>
                  <a:lnTo>
                    <a:pt x="541" y="645"/>
                  </a:lnTo>
                  <a:lnTo>
                    <a:pt x="270" y="229"/>
                  </a:lnTo>
                  <a:close/>
                  <a:moveTo>
                    <a:pt x="62" y="1"/>
                  </a:moveTo>
                  <a:lnTo>
                    <a:pt x="21" y="21"/>
                  </a:lnTo>
                  <a:lnTo>
                    <a:pt x="0" y="84"/>
                  </a:lnTo>
                  <a:lnTo>
                    <a:pt x="21" y="125"/>
                  </a:lnTo>
                  <a:lnTo>
                    <a:pt x="146" y="333"/>
                  </a:lnTo>
                  <a:lnTo>
                    <a:pt x="291" y="541"/>
                  </a:lnTo>
                  <a:lnTo>
                    <a:pt x="437" y="728"/>
                  </a:lnTo>
                  <a:lnTo>
                    <a:pt x="603" y="936"/>
                  </a:lnTo>
                  <a:lnTo>
                    <a:pt x="728" y="1082"/>
                  </a:lnTo>
                  <a:lnTo>
                    <a:pt x="894" y="1206"/>
                  </a:lnTo>
                  <a:lnTo>
                    <a:pt x="1081" y="1310"/>
                  </a:lnTo>
                  <a:lnTo>
                    <a:pt x="1268" y="1373"/>
                  </a:lnTo>
                  <a:lnTo>
                    <a:pt x="1372" y="1373"/>
                  </a:lnTo>
                  <a:lnTo>
                    <a:pt x="1455" y="1331"/>
                  </a:lnTo>
                  <a:lnTo>
                    <a:pt x="1559" y="1290"/>
                  </a:lnTo>
                  <a:lnTo>
                    <a:pt x="1622" y="1227"/>
                  </a:lnTo>
                  <a:lnTo>
                    <a:pt x="1663" y="1165"/>
                  </a:lnTo>
                  <a:lnTo>
                    <a:pt x="1684" y="1123"/>
                  </a:lnTo>
                  <a:lnTo>
                    <a:pt x="1684" y="1061"/>
                  </a:lnTo>
                  <a:lnTo>
                    <a:pt x="1684" y="999"/>
                  </a:lnTo>
                  <a:lnTo>
                    <a:pt x="1642" y="915"/>
                  </a:lnTo>
                  <a:lnTo>
                    <a:pt x="1601" y="832"/>
                  </a:lnTo>
                  <a:lnTo>
                    <a:pt x="1518" y="749"/>
                  </a:lnTo>
                  <a:lnTo>
                    <a:pt x="1414" y="666"/>
                  </a:lnTo>
                  <a:lnTo>
                    <a:pt x="1185" y="500"/>
                  </a:lnTo>
                  <a:lnTo>
                    <a:pt x="915" y="354"/>
                  </a:lnTo>
                  <a:lnTo>
                    <a:pt x="644" y="229"/>
                  </a:lnTo>
                  <a:lnTo>
                    <a:pt x="395" y="125"/>
                  </a:lnTo>
                  <a:lnTo>
                    <a:pt x="104"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9"/>
            <p:cNvSpPr/>
            <p:nvPr/>
          </p:nvSpPr>
          <p:spPr>
            <a:xfrm>
              <a:off x="1487450" y="3605153"/>
              <a:ext cx="20298" cy="8917"/>
            </a:xfrm>
            <a:custGeom>
              <a:rect b="b" l="l" r="r" t="t"/>
              <a:pathLst>
                <a:path extrusionOk="0" h="749" w="1705">
                  <a:moveTo>
                    <a:pt x="1227" y="146"/>
                  </a:moveTo>
                  <a:lnTo>
                    <a:pt x="1310" y="167"/>
                  </a:lnTo>
                  <a:lnTo>
                    <a:pt x="1372" y="187"/>
                  </a:lnTo>
                  <a:lnTo>
                    <a:pt x="1434" y="229"/>
                  </a:lnTo>
                  <a:lnTo>
                    <a:pt x="1497" y="271"/>
                  </a:lnTo>
                  <a:lnTo>
                    <a:pt x="1476" y="271"/>
                  </a:lnTo>
                  <a:lnTo>
                    <a:pt x="1518" y="312"/>
                  </a:lnTo>
                  <a:lnTo>
                    <a:pt x="1559" y="395"/>
                  </a:lnTo>
                  <a:lnTo>
                    <a:pt x="1559" y="437"/>
                  </a:lnTo>
                  <a:lnTo>
                    <a:pt x="1559" y="458"/>
                  </a:lnTo>
                  <a:lnTo>
                    <a:pt x="1538" y="478"/>
                  </a:lnTo>
                  <a:lnTo>
                    <a:pt x="1476" y="541"/>
                  </a:lnTo>
                  <a:lnTo>
                    <a:pt x="1351" y="582"/>
                  </a:lnTo>
                  <a:lnTo>
                    <a:pt x="1185" y="603"/>
                  </a:lnTo>
                  <a:lnTo>
                    <a:pt x="811" y="603"/>
                  </a:lnTo>
                  <a:lnTo>
                    <a:pt x="603" y="582"/>
                  </a:lnTo>
                  <a:lnTo>
                    <a:pt x="416" y="562"/>
                  </a:lnTo>
                  <a:lnTo>
                    <a:pt x="229" y="520"/>
                  </a:lnTo>
                  <a:lnTo>
                    <a:pt x="457" y="375"/>
                  </a:lnTo>
                  <a:lnTo>
                    <a:pt x="707" y="250"/>
                  </a:lnTo>
                  <a:lnTo>
                    <a:pt x="956" y="187"/>
                  </a:lnTo>
                  <a:lnTo>
                    <a:pt x="1227" y="146"/>
                  </a:lnTo>
                  <a:close/>
                  <a:moveTo>
                    <a:pt x="1039" y="0"/>
                  </a:moveTo>
                  <a:lnTo>
                    <a:pt x="852" y="42"/>
                  </a:lnTo>
                  <a:lnTo>
                    <a:pt x="644" y="125"/>
                  </a:lnTo>
                  <a:lnTo>
                    <a:pt x="457" y="208"/>
                  </a:lnTo>
                  <a:lnTo>
                    <a:pt x="146" y="375"/>
                  </a:lnTo>
                  <a:lnTo>
                    <a:pt x="21" y="478"/>
                  </a:lnTo>
                  <a:lnTo>
                    <a:pt x="0" y="499"/>
                  </a:lnTo>
                  <a:lnTo>
                    <a:pt x="0" y="541"/>
                  </a:lnTo>
                  <a:lnTo>
                    <a:pt x="21" y="582"/>
                  </a:lnTo>
                  <a:lnTo>
                    <a:pt x="42" y="603"/>
                  </a:lnTo>
                  <a:lnTo>
                    <a:pt x="229" y="666"/>
                  </a:lnTo>
                  <a:lnTo>
                    <a:pt x="437" y="707"/>
                  </a:lnTo>
                  <a:lnTo>
                    <a:pt x="665" y="749"/>
                  </a:lnTo>
                  <a:lnTo>
                    <a:pt x="1164" y="749"/>
                  </a:lnTo>
                  <a:lnTo>
                    <a:pt x="1372" y="728"/>
                  </a:lnTo>
                  <a:lnTo>
                    <a:pt x="1538" y="666"/>
                  </a:lnTo>
                  <a:lnTo>
                    <a:pt x="1622" y="624"/>
                  </a:lnTo>
                  <a:lnTo>
                    <a:pt x="1663" y="582"/>
                  </a:lnTo>
                  <a:lnTo>
                    <a:pt x="1705" y="499"/>
                  </a:lnTo>
                  <a:lnTo>
                    <a:pt x="1705" y="395"/>
                  </a:lnTo>
                  <a:lnTo>
                    <a:pt x="1684" y="312"/>
                  </a:lnTo>
                  <a:lnTo>
                    <a:pt x="1622" y="229"/>
                  </a:lnTo>
                  <a:lnTo>
                    <a:pt x="1559" y="146"/>
                  </a:lnTo>
                  <a:lnTo>
                    <a:pt x="1455" y="83"/>
                  </a:lnTo>
                  <a:lnTo>
                    <a:pt x="1351" y="21"/>
                  </a:lnTo>
                  <a:lnTo>
                    <a:pt x="1247"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9"/>
            <p:cNvSpPr/>
            <p:nvPr/>
          </p:nvSpPr>
          <p:spPr>
            <a:xfrm>
              <a:off x="1606238" y="2597636"/>
              <a:ext cx="6941" cy="3976"/>
            </a:xfrm>
            <a:custGeom>
              <a:rect b="b" l="l" r="r" t="t"/>
              <a:pathLst>
                <a:path extrusionOk="0" h="334" w="583">
                  <a:moveTo>
                    <a:pt x="583" y="1"/>
                  </a:moveTo>
                  <a:lnTo>
                    <a:pt x="1" y="271"/>
                  </a:lnTo>
                  <a:lnTo>
                    <a:pt x="63" y="312"/>
                  </a:lnTo>
                  <a:lnTo>
                    <a:pt x="125" y="333"/>
                  </a:lnTo>
                  <a:lnTo>
                    <a:pt x="229" y="333"/>
                  </a:lnTo>
                  <a:lnTo>
                    <a:pt x="333" y="292"/>
                  </a:lnTo>
                  <a:lnTo>
                    <a:pt x="416" y="229"/>
                  </a:lnTo>
                  <a:lnTo>
                    <a:pt x="500" y="146"/>
                  </a:lnTo>
                  <a:lnTo>
                    <a:pt x="541" y="84"/>
                  </a:lnTo>
                  <a:lnTo>
                    <a:pt x="58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9"/>
            <p:cNvSpPr/>
            <p:nvPr/>
          </p:nvSpPr>
          <p:spPr>
            <a:xfrm>
              <a:off x="1507486" y="2949805"/>
              <a:ext cx="164599" cy="19572"/>
            </a:xfrm>
            <a:custGeom>
              <a:rect b="b" l="l" r="r" t="t"/>
              <a:pathLst>
                <a:path extrusionOk="0" h="1644" w="13826">
                  <a:moveTo>
                    <a:pt x="458" y="1"/>
                  </a:moveTo>
                  <a:lnTo>
                    <a:pt x="417" y="42"/>
                  </a:lnTo>
                  <a:lnTo>
                    <a:pt x="354" y="84"/>
                  </a:lnTo>
                  <a:lnTo>
                    <a:pt x="22" y="1248"/>
                  </a:lnTo>
                  <a:lnTo>
                    <a:pt x="1" y="1290"/>
                  </a:lnTo>
                  <a:lnTo>
                    <a:pt x="1" y="1311"/>
                  </a:lnTo>
                  <a:lnTo>
                    <a:pt x="42" y="1373"/>
                  </a:lnTo>
                  <a:lnTo>
                    <a:pt x="126" y="1414"/>
                  </a:lnTo>
                  <a:lnTo>
                    <a:pt x="230" y="1435"/>
                  </a:lnTo>
                  <a:lnTo>
                    <a:pt x="13472" y="1643"/>
                  </a:lnTo>
                  <a:lnTo>
                    <a:pt x="13555" y="1643"/>
                  </a:lnTo>
                  <a:lnTo>
                    <a:pt x="13617" y="1602"/>
                  </a:lnTo>
                  <a:lnTo>
                    <a:pt x="13659" y="1560"/>
                  </a:lnTo>
                  <a:lnTo>
                    <a:pt x="13701" y="1518"/>
                  </a:lnTo>
                  <a:lnTo>
                    <a:pt x="13825" y="354"/>
                  </a:lnTo>
                  <a:lnTo>
                    <a:pt x="13805" y="292"/>
                  </a:lnTo>
                  <a:lnTo>
                    <a:pt x="13763" y="250"/>
                  </a:lnTo>
                  <a:lnTo>
                    <a:pt x="13701" y="209"/>
                  </a:lnTo>
                  <a:lnTo>
                    <a:pt x="13597" y="209"/>
                  </a:lnTo>
                  <a:lnTo>
                    <a:pt x="583"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9"/>
            <p:cNvSpPr/>
            <p:nvPr/>
          </p:nvSpPr>
          <p:spPr>
            <a:xfrm>
              <a:off x="1507486" y="2949805"/>
              <a:ext cx="164599" cy="19572"/>
            </a:xfrm>
            <a:custGeom>
              <a:rect b="b" l="l" r="r" t="t"/>
              <a:pathLst>
                <a:path extrusionOk="0" fill="none" h="1644" w="13826">
                  <a:moveTo>
                    <a:pt x="354" y="84"/>
                  </a:moveTo>
                  <a:lnTo>
                    <a:pt x="22" y="1248"/>
                  </a:lnTo>
                  <a:lnTo>
                    <a:pt x="22" y="1248"/>
                  </a:lnTo>
                  <a:lnTo>
                    <a:pt x="1" y="1290"/>
                  </a:lnTo>
                  <a:lnTo>
                    <a:pt x="1" y="1311"/>
                  </a:lnTo>
                  <a:lnTo>
                    <a:pt x="42" y="1373"/>
                  </a:lnTo>
                  <a:lnTo>
                    <a:pt x="126" y="1414"/>
                  </a:lnTo>
                  <a:lnTo>
                    <a:pt x="230" y="1435"/>
                  </a:lnTo>
                  <a:lnTo>
                    <a:pt x="13472" y="1643"/>
                  </a:lnTo>
                  <a:lnTo>
                    <a:pt x="13472" y="1643"/>
                  </a:lnTo>
                  <a:lnTo>
                    <a:pt x="13555" y="1643"/>
                  </a:lnTo>
                  <a:lnTo>
                    <a:pt x="13617" y="1602"/>
                  </a:lnTo>
                  <a:lnTo>
                    <a:pt x="13659" y="1560"/>
                  </a:lnTo>
                  <a:lnTo>
                    <a:pt x="13701" y="1518"/>
                  </a:lnTo>
                  <a:lnTo>
                    <a:pt x="13825" y="354"/>
                  </a:lnTo>
                  <a:lnTo>
                    <a:pt x="13825" y="354"/>
                  </a:lnTo>
                  <a:lnTo>
                    <a:pt x="13805" y="292"/>
                  </a:lnTo>
                  <a:lnTo>
                    <a:pt x="13763" y="250"/>
                  </a:lnTo>
                  <a:lnTo>
                    <a:pt x="13701" y="209"/>
                  </a:lnTo>
                  <a:lnTo>
                    <a:pt x="13597" y="209"/>
                  </a:lnTo>
                  <a:lnTo>
                    <a:pt x="583" y="1"/>
                  </a:lnTo>
                  <a:lnTo>
                    <a:pt x="583" y="1"/>
                  </a:lnTo>
                  <a:lnTo>
                    <a:pt x="521" y="1"/>
                  </a:lnTo>
                  <a:lnTo>
                    <a:pt x="458" y="1"/>
                  </a:lnTo>
                  <a:lnTo>
                    <a:pt x="417" y="42"/>
                  </a:lnTo>
                  <a:lnTo>
                    <a:pt x="354" y="8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9"/>
            <p:cNvSpPr/>
            <p:nvPr/>
          </p:nvSpPr>
          <p:spPr>
            <a:xfrm>
              <a:off x="1526796" y="2948816"/>
              <a:ext cx="9417" cy="19810"/>
            </a:xfrm>
            <a:custGeom>
              <a:rect b="b" l="l" r="r" t="t"/>
              <a:pathLst>
                <a:path extrusionOk="0" h="1664" w="791">
                  <a:moveTo>
                    <a:pt x="333" y="1"/>
                  </a:moveTo>
                  <a:lnTo>
                    <a:pt x="229" y="21"/>
                  </a:lnTo>
                  <a:lnTo>
                    <a:pt x="208" y="42"/>
                  </a:lnTo>
                  <a:lnTo>
                    <a:pt x="188" y="84"/>
                  </a:lnTo>
                  <a:lnTo>
                    <a:pt x="0" y="1581"/>
                  </a:lnTo>
                  <a:lnTo>
                    <a:pt x="0" y="1601"/>
                  </a:lnTo>
                  <a:lnTo>
                    <a:pt x="42" y="1622"/>
                  </a:lnTo>
                  <a:lnTo>
                    <a:pt x="63" y="1643"/>
                  </a:lnTo>
                  <a:lnTo>
                    <a:pt x="125" y="1664"/>
                  </a:lnTo>
                  <a:lnTo>
                    <a:pt x="458" y="1664"/>
                  </a:lnTo>
                  <a:lnTo>
                    <a:pt x="562" y="1643"/>
                  </a:lnTo>
                  <a:lnTo>
                    <a:pt x="583" y="1601"/>
                  </a:lnTo>
                  <a:lnTo>
                    <a:pt x="603" y="1581"/>
                  </a:lnTo>
                  <a:lnTo>
                    <a:pt x="790" y="84"/>
                  </a:lnTo>
                  <a:lnTo>
                    <a:pt x="790" y="63"/>
                  </a:lnTo>
                  <a:lnTo>
                    <a:pt x="770" y="21"/>
                  </a:lnTo>
                  <a:lnTo>
                    <a:pt x="728"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9"/>
            <p:cNvSpPr/>
            <p:nvPr/>
          </p:nvSpPr>
          <p:spPr>
            <a:xfrm>
              <a:off x="1526796" y="2948816"/>
              <a:ext cx="9417" cy="19810"/>
            </a:xfrm>
            <a:custGeom>
              <a:rect b="b" l="l" r="r" t="t"/>
              <a:pathLst>
                <a:path extrusionOk="0" fill="none" h="1664" w="791">
                  <a:moveTo>
                    <a:pt x="458" y="1664"/>
                  </a:moveTo>
                  <a:lnTo>
                    <a:pt x="125" y="1664"/>
                  </a:lnTo>
                  <a:lnTo>
                    <a:pt x="125" y="1664"/>
                  </a:lnTo>
                  <a:lnTo>
                    <a:pt x="63" y="1643"/>
                  </a:lnTo>
                  <a:lnTo>
                    <a:pt x="42" y="1622"/>
                  </a:lnTo>
                  <a:lnTo>
                    <a:pt x="0" y="1601"/>
                  </a:lnTo>
                  <a:lnTo>
                    <a:pt x="0" y="1581"/>
                  </a:lnTo>
                  <a:lnTo>
                    <a:pt x="188" y="84"/>
                  </a:lnTo>
                  <a:lnTo>
                    <a:pt x="188" y="84"/>
                  </a:lnTo>
                  <a:lnTo>
                    <a:pt x="208" y="42"/>
                  </a:lnTo>
                  <a:lnTo>
                    <a:pt x="229" y="21"/>
                  </a:lnTo>
                  <a:lnTo>
                    <a:pt x="333" y="1"/>
                  </a:lnTo>
                  <a:lnTo>
                    <a:pt x="686" y="1"/>
                  </a:lnTo>
                  <a:lnTo>
                    <a:pt x="686" y="1"/>
                  </a:lnTo>
                  <a:lnTo>
                    <a:pt x="728" y="1"/>
                  </a:lnTo>
                  <a:lnTo>
                    <a:pt x="770" y="21"/>
                  </a:lnTo>
                  <a:lnTo>
                    <a:pt x="790" y="63"/>
                  </a:lnTo>
                  <a:lnTo>
                    <a:pt x="790" y="84"/>
                  </a:lnTo>
                  <a:lnTo>
                    <a:pt x="603" y="1581"/>
                  </a:lnTo>
                  <a:lnTo>
                    <a:pt x="603" y="1581"/>
                  </a:lnTo>
                  <a:lnTo>
                    <a:pt x="583" y="1601"/>
                  </a:lnTo>
                  <a:lnTo>
                    <a:pt x="562" y="1643"/>
                  </a:lnTo>
                  <a:lnTo>
                    <a:pt x="458" y="166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9"/>
            <p:cNvSpPr/>
            <p:nvPr/>
          </p:nvSpPr>
          <p:spPr>
            <a:xfrm>
              <a:off x="1526796" y="2948816"/>
              <a:ext cx="9417" cy="19810"/>
            </a:xfrm>
            <a:custGeom>
              <a:rect b="b" l="l" r="r" t="t"/>
              <a:pathLst>
                <a:path extrusionOk="0" h="1664" w="791">
                  <a:moveTo>
                    <a:pt x="333" y="1"/>
                  </a:moveTo>
                  <a:lnTo>
                    <a:pt x="229" y="21"/>
                  </a:lnTo>
                  <a:lnTo>
                    <a:pt x="208" y="42"/>
                  </a:lnTo>
                  <a:lnTo>
                    <a:pt x="188" y="84"/>
                  </a:lnTo>
                  <a:lnTo>
                    <a:pt x="188" y="105"/>
                  </a:lnTo>
                  <a:lnTo>
                    <a:pt x="0" y="1539"/>
                  </a:lnTo>
                  <a:lnTo>
                    <a:pt x="0" y="1581"/>
                  </a:lnTo>
                  <a:lnTo>
                    <a:pt x="21" y="1601"/>
                  </a:lnTo>
                  <a:lnTo>
                    <a:pt x="42" y="1643"/>
                  </a:lnTo>
                  <a:lnTo>
                    <a:pt x="63" y="1643"/>
                  </a:lnTo>
                  <a:lnTo>
                    <a:pt x="125" y="1664"/>
                  </a:lnTo>
                  <a:lnTo>
                    <a:pt x="458" y="1664"/>
                  </a:lnTo>
                  <a:lnTo>
                    <a:pt x="562" y="1643"/>
                  </a:lnTo>
                  <a:lnTo>
                    <a:pt x="583" y="1601"/>
                  </a:lnTo>
                  <a:lnTo>
                    <a:pt x="603" y="1581"/>
                  </a:lnTo>
                  <a:lnTo>
                    <a:pt x="790" y="84"/>
                  </a:lnTo>
                  <a:lnTo>
                    <a:pt x="790" y="42"/>
                  </a:lnTo>
                  <a:lnTo>
                    <a:pt x="770" y="21"/>
                  </a:lnTo>
                  <a:lnTo>
                    <a:pt x="728" y="1"/>
                  </a:lnTo>
                  <a:close/>
                </a:path>
              </a:pathLst>
            </a:custGeom>
            <a:solidFill>
              <a:srgbClr val="9494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9"/>
            <p:cNvSpPr/>
            <p:nvPr/>
          </p:nvSpPr>
          <p:spPr>
            <a:xfrm>
              <a:off x="1526796" y="2948816"/>
              <a:ext cx="9417" cy="19810"/>
            </a:xfrm>
            <a:custGeom>
              <a:rect b="b" l="l" r="r" t="t"/>
              <a:pathLst>
                <a:path extrusionOk="0" fill="none" h="1664" w="791">
                  <a:moveTo>
                    <a:pt x="686" y="1"/>
                  </a:moveTo>
                  <a:lnTo>
                    <a:pt x="333" y="1"/>
                  </a:lnTo>
                  <a:lnTo>
                    <a:pt x="333" y="1"/>
                  </a:lnTo>
                  <a:lnTo>
                    <a:pt x="229" y="21"/>
                  </a:lnTo>
                  <a:lnTo>
                    <a:pt x="208" y="42"/>
                  </a:lnTo>
                  <a:lnTo>
                    <a:pt x="188" y="84"/>
                  </a:lnTo>
                  <a:lnTo>
                    <a:pt x="188" y="105"/>
                  </a:lnTo>
                  <a:lnTo>
                    <a:pt x="0" y="1539"/>
                  </a:lnTo>
                  <a:lnTo>
                    <a:pt x="0" y="1581"/>
                  </a:lnTo>
                  <a:lnTo>
                    <a:pt x="0" y="1581"/>
                  </a:lnTo>
                  <a:lnTo>
                    <a:pt x="0" y="1581"/>
                  </a:lnTo>
                  <a:lnTo>
                    <a:pt x="0" y="1581"/>
                  </a:lnTo>
                  <a:lnTo>
                    <a:pt x="21" y="1601"/>
                  </a:lnTo>
                  <a:lnTo>
                    <a:pt x="42" y="1643"/>
                  </a:lnTo>
                  <a:lnTo>
                    <a:pt x="63" y="1643"/>
                  </a:lnTo>
                  <a:lnTo>
                    <a:pt x="125" y="1664"/>
                  </a:lnTo>
                  <a:lnTo>
                    <a:pt x="458" y="1664"/>
                  </a:lnTo>
                  <a:lnTo>
                    <a:pt x="458" y="1664"/>
                  </a:lnTo>
                  <a:lnTo>
                    <a:pt x="562" y="1643"/>
                  </a:lnTo>
                  <a:lnTo>
                    <a:pt x="583" y="1601"/>
                  </a:lnTo>
                  <a:lnTo>
                    <a:pt x="603" y="1581"/>
                  </a:lnTo>
                  <a:lnTo>
                    <a:pt x="790" y="84"/>
                  </a:lnTo>
                  <a:lnTo>
                    <a:pt x="790" y="84"/>
                  </a:lnTo>
                  <a:lnTo>
                    <a:pt x="790" y="84"/>
                  </a:lnTo>
                  <a:lnTo>
                    <a:pt x="790" y="84"/>
                  </a:lnTo>
                  <a:lnTo>
                    <a:pt x="790" y="42"/>
                  </a:lnTo>
                  <a:lnTo>
                    <a:pt x="770" y="21"/>
                  </a:lnTo>
                  <a:lnTo>
                    <a:pt x="728" y="1"/>
                  </a:lnTo>
                  <a:lnTo>
                    <a:pt x="68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9"/>
            <p:cNvSpPr/>
            <p:nvPr/>
          </p:nvSpPr>
          <p:spPr>
            <a:xfrm>
              <a:off x="1650537" y="2950805"/>
              <a:ext cx="9417" cy="19810"/>
            </a:xfrm>
            <a:custGeom>
              <a:rect b="b" l="l" r="r" t="t"/>
              <a:pathLst>
                <a:path extrusionOk="0" h="1664" w="791">
                  <a:moveTo>
                    <a:pt x="333" y="0"/>
                  </a:moveTo>
                  <a:lnTo>
                    <a:pt x="229" y="21"/>
                  </a:lnTo>
                  <a:lnTo>
                    <a:pt x="209" y="42"/>
                  </a:lnTo>
                  <a:lnTo>
                    <a:pt x="188" y="83"/>
                  </a:lnTo>
                  <a:lnTo>
                    <a:pt x="1" y="1580"/>
                  </a:lnTo>
                  <a:lnTo>
                    <a:pt x="1" y="1601"/>
                  </a:lnTo>
                  <a:lnTo>
                    <a:pt x="42" y="1642"/>
                  </a:lnTo>
                  <a:lnTo>
                    <a:pt x="63" y="1642"/>
                  </a:lnTo>
                  <a:lnTo>
                    <a:pt x="125" y="1663"/>
                  </a:lnTo>
                  <a:lnTo>
                    <a:pt x="479" y="1663"/>
                  </a:lnTo>
                  <a:lnTo>
                    <a:pt x="520" y="1642"/>
                  </a:lnTo>
                  <a:lnTo>
                    <a:pt x="562" y="1642"/>
                  </a:lnTo>
                  <a:lnTo>
                    <a:pt x="583" y="1601"/>
                  </a:lnTo>
                  <a:lnTo>
                    <a:pt x="604" y="1580"/>
                  </a:lnTo>
                  <a:lnTo>
                    <a:pt x="791" y="83"/>
                  </a:lnTo>
                  <a:lnTo>
                    <a:pt x="791" y="62"/>
                  </a:lnTo>
                  <a:lnTo>
                    <a:pt x="770" y="21"/>
                  </a:lnTo>
                  <a:lnTo>
                    <a:pt x="728"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9"/>
            <p:cNvSpPr/>
            <p:nvPr/>
          </p:nvSpPr>
          <p:spPr>
            <a:xfrm>
              <a:off x="1650537" y="2950805"/>
              <a:ext cx="9417" cy="19810"/>
            </a:xfrm>
            <a:custGeom>
              <a:rect b="b" l="l" r="r" t="t"/>
              <a:pathLst>
                <a:path extrusionOk="0" fill="none" h="1664" w="791">
                  <a:moveTo>
                    <a:pt x="479" y="1663"/>
                  </a:moveTo>
                  <a:lnTo>
                    <a:pt x="125" y="1663"/>
                  </a:lnTo>
                  <a:lnTo>
                    <a:pt x="125" y="1663"/>
                  </a:lnTo>
                  <a:lnTo>
                    <a:pt x="63" y="1642"/>
                  </a:lnTo>
                  <a:lnTo>
                    <a:pt x="42" y="1642"/>
                  </a:lnTo>
                  <a:lnTo>
                    <a:pt x="1" y="1601"/>
                  </a:lnTo>
                  <a:lnTo>
                    <a:pt x="1" y="1580"/>
                  </a:lnTo>
                  <a:lnTo>
                    <a:pt x="188" y="83"/>
                  </a:lnTo>
                  <a:lnTo>
                    <a:pt x="188" y="83"/>
                  </a:lnTo>
                  <a:lnTo>
                    <a:pt x="209" y="42"/>
                  </a:lnTo>
                  <a:lnTo>
                    <a:pt x="229" y="21"/>
                  </a:lnTo>
                  <a:lnTo>
                    <a:pt x="333" y="0"/>
                  </a:lnTo>
                  <a:lnTo>
                    <a:pt x="666" y="0"/>
                  </a:lnTo>
                  <a:lnTo>
                    <a:pt x="666" y="0"/>
                  </a:lnTo>
                  <a:lnTo>
                    <a:pt x="728" y="0"/>
                  </a:lnTo>
                  <a:lnTo>
                    <a:pt x="770" y="21"/>
                  </a:lnTo>
                  <a:lnTo>
                    <a:pt x="791" y="62"/>
                  </a:lnTo>
                  <a:lnTo>
                    <a:pt x="791" y="83"/>
                  </a:lnTo>
                  <a:lnTo>
                    <a:pt x="604" y="1580"/>
                  </a:lnTo>
                  <a:lnTo>
                    <a:pt x="604" y="1580"/>
                  </a:lnTo>
                  <a:lnTo>
                    <a:pt x="583" y="1601"/>
                  </a:lnTo>
                  <a:lnTo>
                    <a:pt x="562" y="1642"/>
                  </a:lnTo>
                  <a:lnTo>
                    <a:pt x="520" y="1642"/>
                  </a:lnTo>
                  <a:lnTo>
                    <a:pt x="479" y="1663"/>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9"/>
            <p:cNvSpPr/>
            <p:nvPr/>
          </p:nvSpPr>
          <p:spPr>
            <a:xfrm>
              <a:off x="1650537" y="2950805"/>
              <a:ext cx="9417" cy="19810"/>
            </a:xfrm>
            <a:custGeom>
              <a:rect b="b" l="l" r="r" t="t"/>
              <a:pathLst>
                <a:path extrusionOk="0" h="1664" w="791">
                  <a:moveTo>
                    <a:pt x="333" y="0"/>
                  </a:moveTo>
                  <a:lnTo>
                    <a:pt x="229" y="21"/>
                  </a:lnTo>
                  <a:lnTo>
                    <a:pt x="209" y="42"/>
                  </a:lnTo>
                  <a:lnTo>
                    <a:pt x="188" y="83"/>
                  </a:lnTo>
                  <a:lnTo>
                    <a:pt x="188" y="104"/>
                  </a:lnTo>
                  <a:lnTo>
                    <a:pt x="1" y="1538"/>
                  </a:lnTo>
                  <a:lnTo>
                    <a:pt x="1" y="1580"/>
                  </a:lnTo>
                  <a:lnTo>
                    <a:pt x="1" y="1601"/>
                  </a:lnTo>
                  <a:lnTo>
                    <a:pt x="42" y="1642"/>
                  </a:lnTo>
                  <a:lnTo>
                    <a:pt x="63" y="1642"/>
                  </a:lnTo>
                  <a:lnTo>
                    <a:pt x="125" y="1663"/>
                  </a:lnTo>
                  <a:lnTo>
                    <a:pt x="479" y="1663"/>
                  </a:lnTo>
                  <a:lnTo>
                    <a:pt x="520" y="1642"/>
                  </a:lnTo>
                  <a:lnTo>
                    <a:pt x="562" y="1642"/>
                  </a:lnTo>
                  <a:lnTo>
                    <a:pt x="583" y="1601"/>
                  </a:lnTo>
                  <a:lnTo>
                    <a:pt x="604" y="1580"/>
                  </a:lnTo>
                  <a:lnTo>
                    <a:pt x="791" y="83"/>
                  </a:lnTo>
                  <a:lnTo>
                    <a:pt x="791" y="42"/>
                  </a:lnTo>
                  <a:lnTo>
                    <a:pt x="749" y="21"/>
                  </a:lnTo>
                  <a:lnTo>
                    <a:pt x="728" y="0"/>
                  </a:lnTo>
                  <a:close/>
                </a:path>
              </a:pathLst>
            </a:custGeom>
            <a:solidFill>
              <a:srgbClr val="9494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9"/>
            <p:cNvSpPr/>
            <p:nvPr/>
          </p:nvSpPr>
          <p:spPr>
            <a:xfrm>
              <a:off x="1650537" y="2950805"/>
              <a:ext cx="9417" cy="19810"/>
            </a:xfrm>
            <a:custGeom>
              <a:rect b="b" l="l" r="r" t="t"/>
              <a:pathLst>
                <a:path extrusionOk="0" fill="none" h="1664" w="791">
                  <a:moveTo>
                    <a:pt x="666" y="0"/>
                  </a:moveTo>
                  <a:lnTo>
                    <a:pt x="333" y="0"/>
                  </a:lnTo>
                  <a:lnTo>
                    <a:pt x="333" y="0"/>
                  </a:lnTo>
                  <a:lnTo>
                    <a:pt x="229" y="21"/>
                  </a:lnTo>
                  <a:lnTo>
                    <a:pt x="209" y="42"/>
                  </a:lnTo>
                  <a:lnTo>
                    <a:pt x="188" y="83"/>
                  </a:lnTo>
                  <a:lnTo>
                    <a:pt x="188" y="104"/>
                  </a:lnTo>
                  <a:lnTo>
                    <a:pt x="1" y="1538"/>
                  </a:lnTo>
                  <a:lnTo>
                    <a:pt x="1" y="1580"/>
                  </a:lnTo>
                  <a:lnTo>
                    <a:pt x="1" y="1580"/>
                  </a:lnTo>
                  <a:lnTo>
                    <a:pt x="1" y="1580"/>
                  </a:lnTo>
                  <a:lnTo>
                    <a:pt x="1" y="1580"/>
                  </a:lnTo>
                  <a:lnTo>
                    <a:pt x="1" y="1601"/>
                  </a:lnTo>
                  <a:lnTo>
                    <a:pt x="42" y="1642"/>
                  </a:lnTo>
                  <a:lnTo>
                    <a:pt x="63" y="1642"/>
                  </a:lnTo>
                  <a:lnTo>
                    <a:pt x="125" y="1663"/>
                  </a:lnTo>
                  <a:lnTo>
                    <a:pt x="479" y="1663"/>
                  </a:lnTo>
                  <a:lnTo>
                    <a:pt x="479" y="1663"/>
                  </a:lnTo>
                  <a:lnTo>
                    <a:pt x="520" y="1642"/>
                  </a:lnTo>
                  <a:lnTo>
                    <a:pt x="562" y="1642"/>
                  </a:lnTo>
                  <a:lnTo>
                    <a:pt x="583" y="1601"/>
                  </a:lnTo>
                  <a:lnTo>
                    <a:pt x="604" y="1580"/>
                  </a:lnTo>
                  <a:lnTo>
                    <a:pt x="791" y="83"/>
                  </a:lnTo>
                  <a:lnTo>
                    <a:pt x="791" y="83"/>
                  </a:lnTo>
                  <a:lnTo>
                    <a:pt x="791" y="83"/>
                  </a:lnTo>
                  <a:lnTo>
                    <a:pt x="791" y="83"/>
                  </a:lnTo>
                  <a:lnTo>
                    <a:pt x="791" y="42"/>
                  </a:lnTo>
                  <a:lnTo>
                    <a:pt x="749" y="21"/>
                  </a:lnTo>
                  <a:lnTo>
                    <a:pt x="728" y="0"/>
                  </a:lnTo>
                  <a:lnTo>
                    <a:pt x="66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9"/>
            <p:cNvSpPr/>
            <p:nvPr/>
          </p:nvSpPr>
          <p:spPr>
            <a:xfrm>
              <a:off x="1588666" y="2949805"/>
              <a:ext cx="9417" cy="19810"/>
            </a:xfrm>
            <a:custGeom>
              <a:rect b="b" l="l" r="r" t="t"/>
              <a:pathLst>
                <a:path extrusionOk="0" h="1664" w="791">
                  <a:moveTo>
                    <a:pt x="292" y="1"/>
                  </a:moveTo>
                  <a:lnTo>
                    <a:pt x="250" y="22"/>
                  </a:lnTo>
                  <a:lnTo>
                    <a:pt x="208" y="42"/>
                  </a:lnTo>
                  <a:lnTo>
                    <a:pt x="188" y="84"/>
                  </a:lnTo>
                  <a:lnTo>
                    <a:pt x="1" y="1581"/>
                  </a:lnTo>
                  <a:lnTo>
                    <a:pt x="1" y="1602"/>
                  </a:lnTo>
                  <a:lnTo>
                    <a:pt x="42" y="1622"/>
                  </a:lnTo>
                  <a:lnTo>
                    <a:pt x="63" y="1643"/>
                  </a:lnTo>
                  <a:lnTo>
                    <a:pt x="125" y="1664"/>
                  </a:lnTo>
                  <a:lnTo>
                    <a:pt x="479" y="1664"/>
                  </a:lnTo>
                  <a:lnTo>
                    <a:pt x="520" y="1643"/>
                  </a:lnTo>
                  <a:lnTo>
                    <a:pt x="562" y="1622"/>
                  </a:lnTo>
                  <a:lnTo>
                    <a:pt x="583" y="1602"/>
                  </a:lnTo>
                  <a:lnTo>
                    <a:pt x="603" y="1581"/>
                  </a:lnTo>
                  <a:lnTo>
                    <a:pt x="791" y="84"/>
                  </a:lnTo>
                  <a:lnTo>
                    <a:pt x="791" y="42"/>
                  </a:lnTo>
                  <a:lnTo>
                    <a:pt x="770" y="22"/>
                  </a:lnTo>
                  <a:lnTo>
                    <a:pt x="728"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9"/>
            <p:cNvSpPr/>
            <p:nvPr/>
          </p:nvSpPr>
          <p:spPr>
            <a:xfrm>
              <a:off x="1588666" y="2949805"/>
              <a:ext cx="9417" cy="19810"/>
            </a:xfrm>
            <a:custGeom>
              <a:rect b="b" l="l" r="r" t="t"/>
              <a:pathLst>
                <a:path extrusionOk="0" fill="none" h="1664" w="791">
                  <a:moveTo>
                    <a:pt x="479" y="1664"/>
                  </a:moveTo>
                  <a:lnTo>
                    <a:pt x="125" y="1664"/>
                  </a:lnTo>
                  <a:lnTo>
                    <a:pt x="125" y="1664"/>
                  </a:lnTo>
                  <a:lnTo>
                    <a:pt x="63" y="1643"/>
                  </a:lnTo>
                  <a:lnTo>
                    <a:pt x="42" y="1622"/>
                  </a:lnTo>
                  <a:lnTo>
                    <a:pt x="1" y="1602"/>
                  </a:lnTo>
                  <a:lnTo>
                    <a:pt x="1" y="1581"/>
                  </a:lnTo>
                  <a:lnTo>
                    <a:pt x="188" y="84"/>
                  </a:lnTo>
                  <a:lnTo>
                    <a:pt x="188" y="84"/>
                  </a:lnTo>
                  <a:lnTo>
                    <a:pt x="208" y="42"/>
                  </a:lnTo>
                  <a:lnTo>
                    <a:pt x="250" y="22"/>
                  </a:lnTo>
                  <a:lnTo>
                    <a:pt x="292" y="1"/>
                  </a:lnTo>
                  <a:lnTo>
                    <a:pt x="333" y="1"/>
                  </a:lnTo>
                  <a:lnTo>
                    <a:pt x="687" y="1"/>
                  </a:lnTo>
                  <a:lnTo>
                    <a:pt x="687" y="1"/>
                  </a:lnTo>
                  <a:lnTo>
                    <a:pt x="728" y="1"/>
                  </a:lnTo>
                  <a:lnTo>
                    <a:pt x="770" y="22"/>
                  </a:lnTo>
                  <a:lnTo>
                    <a:pt x="791" y="42"/>
                  </a:lnTo>
                  <a:lnTo>
                    <a:pt x="791" y="84"/>
                  </a:lnTo>
                  <a:lnTo>
                    <a:pt x="603" y="1581"/>
                  </a:lnTo>
                  <a:lnTo>
                    <a:pt x="603" y="1581"/>
                  </a:lnTo>
                  <a:lnTo>
                    <a:pt x="583" y="1602"/>
                  </a:lnTo>
                  <a:lnTo>
                    <a:pt x="562" y="1622"/>
                  </a:lnTo>
                  <a:lnTo>
                    <a:pt x="520" y="1643"/>
                  </a:lnTo>
                  <a:lnTo>
                    <a:pt x="479" y="166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9"/>
            <p:cNvSpPr/>
            <p:nvPr/>
          </p:nvSpPr>
          <p:spPr>
            <a:xfrm>
              <a:off x="1588666" y="2949805"/>
              <a:ext cx="9417" cy="19810"/>
            </a:xfrm>
            <a:custGeom>
              <a:rect b="b" l="l" r="r" t="t"/>
              <a:pathLst>
                <a:path extrusionOk="0" h="1664" w="791">
                  <a:moveTo>
                    <a:pt x="312" y="1"/>
                  </a:moveTo>
                  <a:lnTo>
                    <a:pt x="229" y="22"/>
                  </a:lnTo>
                  <a:lnTo>
                    <a:pt x="188" y="84"/>
                  </a:lnTo>
                  <a:lnTo>
                    <a:pt x="188" y="105"/>
                  </a:lnTo>
                  <a:lnTo>
                    <a:pt x="1" y="1539"/>
                  </a:lnTo>
                  <a:lnTo>
                    <a:pt x="1" y="1581"/>
                  </a:lnTo>
                  <a:lnTo>
                    <a:pt x="21" y="1602"/>
                  </a:lnTo>
                  <a:lnTo>
                    <a:pt x="42" y="1622"/>
                  </a:lnTo>
                  <a:lnTo>
                    <a:pt x="84" y="1643"/>
                  </a:lnTo>
                  <a:lnTo>
                    <a:pt x="125" y="1664"/>
                  </a:lnTo>
                  <a:lnTo>
                    <a:pt x="479" y="1664"/>
                  </a:lnTo>
                  <a:lnTo>
                    <a:pt x="520" y="1643"/>
                  </a:lnTo>
                  <a:lnTo>
                    <a:pt x="562" y="1622"/>
                  </a:lnTo>
                  <a:lnTo>
                    <a:pt x="583" y="1602"/>
                  </a:lnTo>
                  <a:lnTo>
                    <a:pt x="603" y="1581"/>
                  </a:lnTo>
                  <a:lnTo>
                    <a:pt x="791" y="84"/>
                  </a:lnTo>
                  <a:lnTo>
                    <a:pt x="791" y="42"/>
                  </a:lnTo>
                  <a:lnTo>
                    <a:pt x="770" y="22"/>
                  </a:lnTo>
                  <a:lnTo>
                    <a:pt x="728" y="1"/>
                  </a:lnTo>
                  <a:close/>
                </a:path>
              </a:pathLst>
            </a:custGeom>
            <a:solidFill>
              <a:srgbClr val="9494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9"/>
            <p:cNvSpPr/>
            <p:nvPr/>
          </p:nvSpPr>
          <p:spPr>
            <a:xfrm>
              <a:off x="1588666" y="2949805"/>
              <a:ext cx="9417" cy="19810"/>
            </a:xfrm>
            <a:custGeom>
              <a:rect b="b" l="l" r="r" t="t"/>
              <a:pathLst>
                <a:path extrusionOk="0" fill="none" h="1664" w="791">
                  <a:moveTo>
                    <a:pt x="312" y="1"/>
                  </a:moveTo>
                  <a:lnTo>
                    <a:pt x="312" y="1"/>
                  </a:lnTo>
                  <a:lnTo>
                    <a:pt x="229" y="22"/>
                  </a:lnTo>
                  <a:lnTo>
                    <a:pt x="188" y="84"/>
                  </a:lnTo>
                  <a:lnTo>
                    <a:pt x="188" y="105"/>
                  </a:lnTo>
                  <a:lnTo>
                    <a:pt x="1" y="1539"/>
                  </a:lnTo>
                  <a:lnTo>
                    <a:pt x="1" y="1581"/>
                  </a:lnTo>
                  <a:lnTo>
                    <a:pt x="1" y="1581"/>
                  </a:lnTo>
                  <a:lnTo>
                    <a:pt x="1" y="1581"/>
                  </a:lnTo>
                  <a:lnTo>
                    <a:pt x="1" y="1581"/>
                  </a:lnTo>
                  <a:lnTo>
                    <a:pt x="21" y="1602"/>
                  </a:lnTo>
                  <a:lnTo>
                    <a:pt x="42" y="1622"/>
                  </a:lnTo>
                  <a:lnTo>
                    <a:pt x="84" y="1643"/>
                  </a:lnTo>
                  <a:lnTo>
                    <a:pt x="125" y="1664"/>
                  </a:lnTo>
                  <a:lnTo>
                    <a:pt x="479" y="1664"/>
                  </a:lnTo>
                  <a:lnTo>
                    <a:pt x="479" y="1664"/>
                  </a:lnTo>
                  <a:lnTo>
                    <a:pt x="520" y="1643"/>
                  </a:lnTo>
                  <a:lnTo>
                    <a:pt x="562" y="1622"/>
                  </a:lnTo>
                  <a:lnTo>
                    <a:pt x="583" y="1602"/>
                  </a:lnTo>
                  <a:lnTo>
                    <a:pt x="603" y="1581"/>
                  </a:lnTo>
                  <a:lnTo>
                    <a:pt x="791" y="84"/>
                  </a:lnTo>
                  <a:lnTo>
                    <a:pt x="791" y="84"/>
                  </a:lnTo>
                  <a:lnTo>
                    <a:pt x="791" y="84"/>
                  </a:lnTo>
                  <a:lnTo>
                    <a:pt x="791" y="84"/>
                  </a:lnTo>
                  <a:lnTo>
                    <a:pt x="791" y="42"/>
                  </a:lnTo>
                  <a:lnTo>
                    <a:pt x="770" y="22"/>
                  </a:lnTo>
                  <a:lnTo>
                    <a:pt x="728" y="1"/>
                  </a:lnTo>
                  <a:lnTo>
                    <a:pt x="687" y="1"/>
                  </a:lnTo>
                  <a:lnTo>
                    <a:pt x="333" y="1"/>
                  </a:lnTo>
                  <a:lnTo>
                    <a:pt x="333" y="1"/>
                  </a:lnTo>
                  <a:lnTo>
                    <a:pt x="31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9"/>
            <p:cNvSpPr/>
            <p:nvPr/>
          </p:nvSpPr>
          <p:spPr>
            <a:xfrm>
              <a:off x="1426806" y="2984709"/>
              <a:ext cx="42084" cy="38370"/>
            </a:xfrm>
            <a:custGeom>
              <a:rect b="b" l="l" r="r" t="t"/>
              <a:pathLst>
                <a:path extrusionOk="0" h="3223" w="3535">
                  <a:moveTo>
                    <a:pt x="354" y="0"/>
                  </a:moveTo>
                  <a:lnTo>
                    <a:pt x="229" y="208"/>
                  </a:lnTo>
                  <a:lnTo>
                    <a:pt x="126" y="416"/>
                  </a:lnTo>
                  <a:lnTo>
                    <a:pt x="63" y="645"/>
                  </a:lnTo>
                  <a:lnTo>
                    <a:pt x="22" y="873"/>
                  </a:lnTo>
                  <a:lnTo>
                    <a:pt x="1" y="1123"/>
                  </a:lnTo>
                  <a:lnTo>
                    <a:pt x="1" y="1372"/>
                  </a:lnTo>
                  <a:lnTo>
                    <a:pt x="22" y="1601"/>
                  </a:lnTo>
                  <a:lnTo>
                    <a:pt x="42" y="1829"/>
                  </a:lnTo>
                  <a:lnTo>
                    <a:pt x="126" y="2245"/>
                  </a:lnTo>
                  <a:lnTo>
                    <a:pt x="229" y="2599"/>
                  </a:lnTo>
                  <a:lnTo>
                    <a:pt x="333" y="2890"/>
                  </a:lnTo>
                  <a:lnTo>
                    <a:pt x="3535" y="3222"/>
                  </a:lnTo>
                  <a:lnTo>
                    <a:pt x="3535" y="3222"/>
                  </a:lnTo>
                  <a:lnTo>
                    <a:pt x="1602" y="395"/>
                  </a:lnTo>
                  <a:lnTo>
                    <a:pt x="354" y="0"/>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9"/>
            <p:cNvSpPr/>
            <p:nvPr/>
          </p:nvSpPr>
          <p:spPr>
            <a:xfrm>
              <a:off x="1430770" y="3019102"/>
              <a:ext cx="38120" cy="35655"/>
            </a:xfrm>
            <a:custGeom>
              <a:rect b="b" l="l" r="r" t="t"/>
              <a:pathLst>
                <a:path extrusionOk="0" h="2995" w="3202">
                  <a:moveTo>
                    <a:pt x="0" y="1"/>
                  </a:moveTo>
                  <a:lnTo>
                    <a:pt x="354" y="2578"/>
                  </a:lnTo>
                  <a:lnTo>
                    <a:pt x="3015" y="2994"/>
                  </a:lnTo>
                  <a:lnTo>
                    <a:pt x="3202" y="333"/>
                  </a:lnTo>
                  <a:lnTo>
                    <a:pt x="0" y="1"/>
                  </a:lnTo>
                  <a:close/>
                </a:path>
              </a:pathLst>
            </a:custGeom>
            <a:solidFill>
              <a:srgbClr val="FFB5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9"/>
            <p:cNvSpPr/>
            <p:nvPr/>
          </p:nvSpPr>
          <p:spPr>
            <a:xfrm>
              <a:off x="1863624" y="2537005"/>
              <a:ext cx="272005" cy="170277"/>
            </a:xfrm>
            <a:custGeom>
              <a:rect b="b" l="l" r="r" t="t"/>
              <a:pathLst>
                <a:path extrusionOk="0" h="14303" w="22848">
                  <a:moveTo>
                    <a:pt x="1997" y="0"/>
                  </a:moveTo>
                  <a:lnTo>
                    <a:pt x="1" y="977"/>
                  </a:lnTo>
                  <a:lnTo>
                    <a:pt x="313" y="1788"/>
                  </a:lnTo>
                  <a:lnTo>
                    <a:pt x="666" y="2578"/>
                  </a:lnTo>
                  <a:lnTo>
                    <a:pt x="1019" y="3368"/>
                  </a:lnTo>
                  <a:lnTo>
                    <a:pt x="1373" y="4158"/>
                  </a:lnTo>
                  <a:lnTo>
                    <a:pt x="1768" y="4927"/>
                  </a:lnTo>
                  <a:lnTo>
                    <a:pt x="2163" y="5696"/>
                  </a:lnTo>
                  <a:lnTo>
                    <a:pt x="2599" y="6466"/>
                  </a:lnTo>
                  <a:lnTo>
                    <a:pt x="3036" y="7214"/>
                  </a:lnTo>
                  <a:lnTo>
                    <a:pt x="3493" y="7962"/>
                  </a:lnTo>
                  <a:lnTo>
                    <a:pt x="3992" y="8711"/>
                  </a:lnTo>
                  <a:lnTo>
                    <a:pt x="4512" y="9438"/>
                  </a:lnTo>
                  <a:lnTo>
                    <a:pt x="5052" y="10145"/>
                  </a:lnTo>
                  <a:lnTo>
                    <a:pt x="5364" y="10519"/>
                  </a:lnTo>
                  <a:lnTo>
                    <a:pt x="5676" y="10873"/>
                  </a:lnTo>
                  <a:lnTo>
                    <a:pt x="5988" y="11205"/>
                  </a:lnTo>
                  <a:lnTo>
                    <a:pt x="6321" y="11538"/>
                  </a:lnTo>
                  <a:lnTo>
                    <a:pt x="6695" y="11891"/>
                  </a:lnTo>
                  <a:lnTo>
                    <a:pt x="7069" y="12224"/>
                  </a:lnTo>
                  <a:lnTo>
                    <a:pt x="7485" y="12557"/>
                  </a:lnTo>
                  <a:lnTo>
                    <a:pt x="7900" y="12848"/>
                  </a:lnTo>
                  <a:lnTo>
                    <a:pt x="8129" y="12993"/>
                  </a:lnTo>
                  <a:lnTo>
                    <a:pt x="8379" y="13118"/>
                  </a:lnTo>
                  <a:lnTo>
                    <a:pt x="8649" y="13264"/>
                  </a:lnTo>
                  <a:lnTo>
                    <a:pt x="8919" y="13388"/>
                  </a:lnTo>
                  <a:lnTo>
                    <a:pt x="9189" y="13513"/>
                  </a:lnTo>
                  <a:lnTo>
                    <a:pt x="9439" y="13596"/>
                  </a:lnTo>
                  <a:lnTo>
                    <a:pt x="9688" y="13679"/>
                  </a:lnTo>
                  <a:lnTo>
                    <a:pt x="9938" y="13762"/>
                  </a:lnTo>
                  <a:lnTo>
                    <a:pt x="10416" y="13908"/>
                  </a:lnTo>
                  <a:lnTo>
                    <a:pt x="10915" y="14012"/>
                  </a:lnTo>
                  <a:lnTo>
                    <a:pt x="11414" y="14116"/>
                  </a:lnTo>
                  <a:lnTo>
                    <a:pt x="11913" y="14178"/>
                  </a:lnTo>
                  <a:lnTo>
                    <a:pt x="12391" y="14241"/>
                  </a:lnTo>
                  <a:lnTo>
                    <a:pt x="12869" y="14282"/>
                  </a:lnTo>
                  <a:lnTo>
                    <a:pt x="13368" y="14303"/>
                  </a:lnTo>
                  <a:lnTo>
                    <a:pt x="14324" y="14303"/>
                  </a:lnTo>
                  <a:lnTo>
                    <a:pt x="14802" y="14282"/>
                  </a:lnTo>
                  <a:lnTo>
                    <a:pt x="15280" y="14241"/>
                  </a:lnTo>
                  <a:lnTo>
                    <a:pt x="15759" y="14178"/>
                  </a:lnTo>
                  <a:lnTo>
                    <a:pt x="16694" y="14053"/>
                  </a:lnTo>
                  <a:lnTo>
                    <a:pt x="17588" y="13887"/>
                  </a:lnTo>
                  <a:lnTo>
                    <a:pt x="18503" y="13658"/>
                  </a:lnTo>
                  <a:lnTo>
                    <a:pt x="19397" y="13409"/>
                  </a:lnTo>
                  <a:lnTo>
                    <a:pt x="20249" y="13139"/>
                  </a:lnTo>
                  <a:lnTo>
                    <a:pt x="21122" y="12827"/>
                  </a:lnTo>
                  <a:lnTo>
                    <a:pt x="21974" y="12474"/>
                  </a:lnTo>
                  <a:lnTo>
                    <a:pt x="22390" y="12286"/>
                  </a:lnTo>
                  <a:lnTo>
                    <a:pt x="22848" y="12079"/>
                  </a:lnTo>
                  <a:lnTo>
                    <a:pt x="20893" y="8046"/>
                  </a:lnTo>
                  <a:lnTo>
                    <a:pt x="20582" y="8170"/>
                  </a:lnTo>
                  <a:lnTo>
                    <a:pt x="20249" y="8316"/>
                  </a:lnTo>
                  <a:lnTo>
                    <a:pt x="19542" y="8607"/>
                  </a:lnTo>
                  <a:lnTo>
                    <a:pt x="18815" y="8856"/>
                  </a:lnTo>
                  <a:lnTo>
                    <a:pt x="18087" y="9085"/>
                  </a:lnTo>
                  <a:lnTo>
                    <a:pt x="17359" y="9314"/>
                  </a:lnTo>
                  <a:lnTo>
                    <a:pt x="16632" y="9501"/>
                  </a:lnTo>
                  <a:lnTo>
                    <a:pt x="15904" y="9667"/>
                  </a:lnTo>
                  <a:lnTo>
                    <a:pt x="15177" y="9792"/>
                  </a:lnTo>
                  <a:lnTo>
                    <a:pt x="14470" y="9896"/>
                  </a:lnTo>
                  <a:lnTo>
                    <a:pt x="13763" y="9958"/>
                  </a:lnTo>
                  <a:lnTo>
                    <a:pt x="13056" y="10000"/>
                  </a:lnTo>
                  <a:lnTo>
                    <a:pt x="12328" y="9979"/>
                  </a:lnTo>
                  <a:lnTo>
                    <a:pt x="12037" y="9958"/>
                  </a:lnTo>
                  <a:lnTo>
                    <a:pt x="11726" y="9937"/>
                  </a:lnTo>
                  <a:lnTo>
                    <a:pt x="11414" y="9896"/>
                  </a:lnTo>
                  <a:lnTo>
                    <a:pt x="11123" y="9833"/>
                  </a:lnTo>
                  <a:lnTo>
                    <a:pt x="10832" y="9771"/>
                  </a:lnTo>
                  <a:lnTo>
                    <a:pt x="10541" y="9667"/>
                  </a:lnTo>
                  <a:lnTo>
                    <a:pt x="10250" y="9563"/>
                  </a:lnTo>
                  <a:lnTo>
                    <a:pt x="9979" y="9438"/>
                  </a:lnTo>
                  <a:lnTo>
                    <a:pt x="9668" y="9272"/>
                  </a:lnTo>
                  <a:lnTo>
                    <a:pt x="9376" y="9064"/>
                  </a:lnTo>
                  <a:lnTo>
                    <a:pt x="9106" y="8856"/>
                  </a:lnTo>
                  <a:lnTo>
                    <a:pt x="8836" y="8648"/>
                  </a:lnTo>
                  <a:lnTo>
                    <a:pt x="8566" y="8420"/>
                  </a:lnTo>
                  <a:lnTo>
                    <a:pt x="8316" y="8191"/>
                  </a:lnTo>
                  <a:lnTo>
                    <a:pt x="8067" y="7962"/>
                  </a:lnTo>
                  <a:lnTo>
                    <a:pt x="7817" y="7713"/>
                  </a:lnTo>
                  <a:lnTo>
                    <a:pt x="7277" y="7131"/>
                  </a:lnTo>
                  <a:lnTo>
                    <a:pt x="6757" y="6549"/>
                  </a:lnTo>
                  <a:lnTo>
                    <a:pt x="6237" y="5946"/>
                  </a:lnTo>
                  <a:lnTo>
                    <a:pt x="5759" y="5322"/>
                  </a:lnTo>
                  <a:lnTo>
                    <a:pt x="5260" y="4699"/>
                  </a:lnTo>
                  <a:lnTo>
                    <a:pt x="4782" y="4033"/>
                  </a:lnTo>
                  <a:lnTo>
                    <a:pt x="3826" y="2724"/>
                  </a:lnTo>
                  <a:lnTo>
                    <a:pt x="3348" y="2058"/>
                  </a:lnTo>
                  <a:lnTo>
                    <a:pt x="2890" y="1372"/>
                  </a:lnTo>
                  <a:lnTo>
                    <a:pt x="1997" y="0"/>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9"/>
            <p:cNvSpPr/>
            <p:nvPr/>
          </p:nvSpPr>
          <p:spPr>
            <a:xfrm>
              <a:off x="1855707" y="2513981"/>
              <a:ext cx="33917" cy="60406"/>
            </a:xfrm>
            <a:custGeom>
              <a:rect b="b" l="l" r="r" t="t"/>
              <a:pathLst>
                <a:path extrusionOk="0" h="5074" w="2849">
                  <a:moveTo>
                    <a:pt x="2641" y="1"/>
                  </a:moveTo>
                  <a:lnTo>
                    <a:pt x="1" y="2745"/>
                  </a:lnTo>
                  <a:lnTo>
                    <a:pt x="125" y="3078"/>
                  </a:lnTo>
                  <a:lnTo>
                    <a:pt x="292" y="3431"/>
                  </a:lnTo>
                  <a:lnTo>
                    <a:pt x="520" y="3826"/>
                  </a:lnTo>
                  <a:lnTo>
                    <a:pt x="666" y="4034"/>
                  </a:lnTo>
                  <a:lnTo>
                    <a:pt x="811" y="4242"/>
                  </a:lnTo>
                  <a:lnTo>
                    <a:pt x="978" y="4429"/>
                  </a:lnTo>
                  <a:lnTo>
                    <a:pt x="1165" y="4616"/>
                  </a:lnTo>
                  <a:lnTo>
                    <a:pt x="1373" y="4762"/>
                  </a:lnTo>
                  <a:lnTo>
                    <a:pt x="1601" y="4907"/>
                  </a:lnTo>
                  <a:lnTo>
                    <a:pt x="1830" y="5011"/>
                  </a:lnTo>
                  <a:lnTo>
                    <a:pt x="2079" y="5073"/>
                  </a:lnTo>
                  <a:lnTo>
                    <a:pt x="2308" y="4824"/>
                  </a:lnTo>
                  <a:lnTo>
                    <a:pt x="2454" y="4637"/>
                  </a:lnTo>
                  <a:lnTo>
                    <a:pt x="2578" y="4429"/>
                  </a:lnTo>
                  <a:lnTo>
                    <a:pt x="2682" y="4200"/>
                  </a:lnTo>
                  <a:lnTo>
                    <a:pt x="2765" y="3972"/>
                  </a:lnTo>
                  <a:lnTo>
                    <a:pt x="2828" y="3722"/>
                  </a:lnTo>
                  <a:lnTo>
                    <a:pt x="2849" y="3493"/>
                  </a:lnTo>
                  <a:lnTo>
                    <a:pt x="2849" y="3244"/>
                  </a:lnTo>
                  <a:lnTo>
                    <a:pt x="2828" y="2995"/>
                  </a:lnTo>
                  <a:lnTo>
                    <a:pt x="2641" y="1"/>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9"/>
            <p:cNvSpPr/>
            <p:nvPr/>
          </p:nvSpPr>
          <p:spPr>
            <a:xfrm>
              <a:off x="1838135" y="2492707"/>
              <a:ext cx="49013" cy="53965"/>
            </a:xfrm>
            <a:custGeom>
              <a:rect b="b" l="l" r="r" t="t"/>
              <a:pathLst>
                <a:path extrusionOk="0" h="4533" w="4117">
                  <a:moveTo>
                    <a:pt x="2287" y="0"/>
                  </a:moveTo>
                  <a:lnTo>
                    <a:pt x="1" y="1809"/>
                  </a:lnTo>
                  <a:lnTo>
                    <a:pt x="1477" y="4532"/>
                  </a:lnTo>
                  <a:lnTo>
                    <a:pt x="4117" y="1788"/>
                  </a:lnTo>
                  <a:lnTo>
                    <a:pt x="2287" y="0"/>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9"/>
            <p:cNvSpPr/>
            <p:nvPr/>
          </p:nvSpPr>
          <p:spPr>
            <a:xfrm>
              <a:off x="2288073" y="2630053"/>
              <a:ext cx="125729" cy="277946"/>
            </a:xfrm>
            <a:custGeom>
              <a:rect b="b" l="l" r="r" t="t"/>
              <a:pathLst>
                <a:path extrusionOk="0" h="23347" w="10561">
                  <a:moveTo>
                    <a:pt x="3451" y="1"/>
                  </a:moveTo>
                  <a:lnTo>
                    <a:pt x="0" y="2870"/>
                  </a:lnTo>
                  <a:lnTo>
                    <a:pt x="873" y="3992"/>
                  </a:lnTo>
                  <a:lnTo>
                    <a:pt x="1726" y="5136"/>
                  </a:lnTo>
                  <a:lnTo>
                    <a:pt x="2557" y="6321"/>
                  </a:lnTo>
                  <a:lnTo>
                    <a:pt x="3368" y="7506"/>
                  </a:lnTo>
                  <a:lnTo>
                    <a:pt x="3763" y="8088"/>
                  </a:lnTo>
                  <a:lnTo>
                    <a:pt x="4137" y="8670"/>
                  </a:lnTo>
                  <a:lnTo>
                    <a:pt x="4512" y="9273"/>
                  </a:lnTo>
                  <a:lnTo>
                    <a:pt x="4865" y="9875"/>
                  </a:lnTo>
                  <a:lnTo>
                    <a:pt x="5218" y="10478"/>
                  </a:lnTo>
                  <a:lnTo>
                    <a:pt x="5530" y="11102"/>
                  </a:lnTo>
                  <a:lnTo>
                    <a:pt x="5863" y="11726"/>
                  </a:lnTo>
                  <a:lnTo>
                    <a:pt x="6175" y="12349"/>
                  </a:lnTo>
                  <a:lnTo>
                    <a:pt x="6424" y="12952"/>
                  </a:lnTo>
                  <a:lnTo>
                    <a:pt x="6486" y="13098"/>
                  </a:lnTo>
                  <a:lnTo>
                    <a:pt x="6528" y="13181"/>
                  </a:lnTo>
                  <a:lnTo>
                    <a:pt x="6528" y="13202"/>
                  </a:lnTo>
                  <a:lnTo>
                    <a:pt x="6549" y="13306"/>
                  </a:lnTo>
                  <a:lnTo>
                    <a:pt x="6590" y="13534"/>
                  </a:lnTo>
                  <a:lnTo>
                    <a:pt x="6611" y="13763"/>
                  </a:lnTo>
                  <a:lnTo>
                    <a:pt x="6611" y="13992"/>
                  </a:lnTo>
                  <a:lnTo>
                    <a:pt x="6611" y="14220"/>
                  </a:lnTo>
                  <a:lnTo>
                    <a:pt x="6528" y="14865"/>
                  </a:lnTo>
                  <a:lnTo>
                    <a:pt x="6424" y="15530"/>
                  </a:lnTo>
                  <a:lnTo>
                    <a:pt x="6279" y="16154"/>
                  </a:lnTo>
                  <a:lnTo>
                    <a:pt x="6112" y="16798"/>
                  </a:lnTo>
                  <a:lnTo>
                    <a:pt x="5904" y="17463"/>
                  </a:lnTo>
                  <a:lnTo>
                    <a:pt x="5696" y="18149"/>
                  </a:lnTo>
                  <a:lnTo>
                    <a:pt x="5239" y="19501"/>
                  </a:lnTo>
                  <a:lnTo>
                    <a:pt x="4740" y="20873"/>
                  </a:lnTo>
                  <a:lnTo>
                    <a:pt x="4220" y="22245"/>
                  </a:lnTo>
                  <a:lnTo>
                    <a:pt x="6154" y="23347"/>
                  </a:lnTo>
                  <a:lnTo>
                    <a:pt x="6611" y="22723"/>
                  </a:lnTo>
                  <a:lnTo>
                    <a:pt x="7069" y="22058"/>
                  </a:lnTo>
                  <a:lnTo>
                    <a:pt x="7484" y="21413"/>
                  </a:lnTo>
                  <a:lnTo>
                    <a:pt x="7900" y="20748"/>
                  </a:lnTo>
                  <a:lnTo>
                    <a:pt x="8295" y="20062"/>
                  </a:lnTo>
                  <a:lnTo>
                    <a:pt x="8669" y="19376"/>
                  </a:lnTo>
                  <a:lnTo>
                    <a:pt x="9023" y="18669"/>
                  </a:lnTo>
                  <a:lnTo>
                    <a:pt x="9355" y="17962"/>
                  </a:lnTo>
                  <a:lnTo>
                    <a:pt x="9688" y="17172"/>
                  </a:lnTo>
                  <a:lnTo>
                    <a:pt x="9979" y="16382"/>
                  </a:lnTo>
                  <a:lnTo>
                    <a:pt x="10228" y="15572"/>
                  </a:lnTo>
                  <a:lnTo>
                    <a:pt x="10415" y="14740"/>
                  </a:lnTo>
                  <a:lnTo>
                    <a:pt x="10499" y="14241"/>
                  </a:lnTo>
                  <a:lnTo>
                    <a:pt x="10540" y="13721"/>
                  </a:lnTo>
                  <a:lnTo>
                    <a:pt x="10561" y="13202"/>
                  </a:lnTo>
                  <a:lnTo>
                    <a:pt x="10519" y="12682"/>
                  </a:lnTo>
                  <a:lnTo>
                    <a:pt x="10478" y="12349"/>
                  </a:lnTo>
                  <a:lnTo>
                    <a:pt x="10395" y="12038"/>
                  </a:lnTo>
                  <a:lnTo>
                    <a:pt x="10353" y="11892"/>
                  </a:lnTo>
                  <a:lnTo>
                    <a:pt x="10312" y="11788"/>
                  </a:lnTo>
                  <a:lnTo>
                    <a:pt x="10249" y="11580"/>
                  </a:lnTo>
                  <a:lnTo>
                    <a:pt x="9979" y="10790"/>
                  </a:lnTo>
                  <a:lnTo>
                    <a:pt x="9688" y="10042"/>
                  </a:lnTo>
                  <a:lnTo>
                    <a:pt x="9376" y="9314"/>
                  </a:lnTo>
                  <a:lnTo>
                    <a:pt x="9043" y="8587"/>
                  </a:lnTo>
                  <a:lnTo>
                    <a:pt x="8690" y="7859"/>
                  </a:lnTo>
                  <a:lnTo>
                    <a:pt x="8337" y="7152"/>
                  </a:lnTo>
                  <a:lnTo>
                    <a:pt x="7942" y="6445"/>
                  </a:lnTo>
                  <a:lnTo>
                    <a:pt x="7547" y="5759"/>
                  </a:lnTo>
                  <a:lnTo>
                    <a:pt x="7110" y="5073"/>
                  </a:lnTo>
                  <a:lnTo>
                    <a:pt x="6694" y="4429"/>
                  </a:lnTo>
                  <a:lnTo>
                    <a:pt x="6279" y="3764"/>
                  </a:lnTo>
                  <a:lnTo>
                    <a:pt x="5842" y="3119"/>
                  </a:lnTo>
                  <a:lnTo>
                    <a:pt x="5385" y="2496"/>
                  </a:lnTo>
                  <a:lnTo>
                    <a:pt x="4449" y="1227"/>
                  </a:lnTo>
                  <a:lnTo>
                    <a:pt x="3950" y="625"/>
                  </a:lnTo>
                  <a:lnTo>
                    <a:pt x="3451" y="1"/>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9"/>
            <p:cNvSpPr/>
            <p:nvPr/>
          </p:nvSpPr>
          <p:spPr>
            <a:xfrm>
              <a:off x="2288073" y="2630053"/>
              <a:ext cx="125729" cy="277946"/>
            </a:xfrm>
            <a:custGeom>
              <a:rect b="b" l="l" r="r" t="t"/>
              <a:pathLst>
                <a:path extrusionOk="0" fill="none" h="23347" w="10561">
                  <a:moveTo>
                    <a:pt x="3451" y="1"/>
                  </a:moveTo>
                  <a:lnTo>
                    <a:pt x="3451" y="1"/>
                  </a:lnTo>
                  <a:lnTo>
                    <a:pt x="3950" y="625"/>
                  </a:lnTo>
                  <a:lnTo>
                    <a:pt x="4449" y="1227"/>
                  </a:lnTo>
                  <a:lnTo>
                    <a:pt x="5385" y="2496"/>
                  </a:lnTo>
                  <a:lnTo>
                    <a:pt x="5385" y="2496"/>
                  </a:lnTo>
                  <a:lnTo>
                    <a:pt x="5842" y="3119"/>
                  </a:lnTo>
                  <a:lnTo>
                    <a:pt x="6279" y="3764"/>
                  </a:lnTo>
                  <a:lnTo>
                    <a:pt x="6694" y="4429"/>
                  </a:lnTo>
                  <a:lnTo>
                    <a:pt x="7110" y="5073"/>
                  </a:lnTo>
                  <a:lnTo>
                    <a:pt x="7110" y="5073"/>
                  </a:lnTo>
                  <a:lnTo>
                    <a:pt x="7547" y="5759"/>
                  </a:lnTo>
                  <a:lnTo>
                    <a:pt x="7942" y="6445"/>
                  </a:lnTo>
                  <a:lnTo>
                    <a:pt x="8337" y="7152"/>
                  </a:lnTo>
                  <a:lnTo>
                    <a:pt x="8690" y="7859"/>
                  </a:lnTo>
                  <a:lnTo>
                    <a:pt x="9043" y="8587"/>
                  </a:lnTo>
                  <a:lnTo>
                    <a:pt x="9376" y="9314"/>
                  </a:lnTo>
                  <a:lnTo>
                    <a:pt x="9688" y="10042"/>
                  </a:lnTo>
                  <a:lnTo>
                    <a:pt x="9979" y="10790"/>
                  </a:lnTo>
                  <a:lnTo>
                    <a:pt x="10249" y="11580"/>
                  </a:lnTo>
                  <a:lnTo>
                    <a:pt x="10312" y="11788"/>
                  </a:lnTo>
                  <a:lnTo>
                    <a:pt x="10353" y="11892"/>
                  </a:lnTo>
                  <a:lnTo>
                    <a:pt x="10395" y="12038"/>
                  </a:lnTo>
                  <a:lnTo>
                    <a:pt x="10395" y="12038"/>
                  </a:lnTo>
                  <a:lnTo>
                    <a:pt x="10478" y="12349"/>
                  </a:lnTo>
                  <a:lnTo>
                    <a:pt x="10519" y="12682"/>
                  </a:lnTo>
                  <a:lnTo>
                    <a:pt x="10519" y="12682"/>
                  </a:lnTo>
                  <a:lnTo>
                    <a:pt x="10561" y="13202"/>
                  </a:lnTo>
                  <a:lnTo>
                    <a:pt x="10540" y="13721"/>
                  </a:lnTo>
                  <a:lnTo>
                    <a:pt x="10499" y="14241"/>
                  </a:lnTo>
                  <a:lnTo>
                    <a:pt x="10415" y="14740"/>
                  </a:lnTo>
                  <a:lnTo>
                    <a:pt x="10415" y="14740"/>
                  </a:lnTo>
                  <a:lnTo>
                    <a:pt x="10228" y="15572"/>
                  </a:lnTo>
                  <a:lnTo>
                    <a:pt x="9979" y="16382"/>
                  </a:lnTo>
                  <a:lnTo>
                    <a:pt x="9688" y="17172"/>
                  </a:lnTo>
                  <a:lnTo>
                    <a:pt x="9355" y="17962"/>
                  </a:lnTo>
                  <a:lnTo>
                    <a:pt x="9355" y="17962"/>
                  </a:lnTo>
                  <a:lnTo>
                    <a:pt x="9023" y="18669"/>
                  </a:lnTo>
                  <a:lnTo>
                    <a:pt x="8669" y="19376"/>
                  </a:lnTo>
                  <a:lnTo>
                    <a:pt x="8295" y="20062"/>
                  </a:lnTo>
                  <a:lnTo>
                    <a:pt x="7900" y="20748"/>
                  </a:lnTo>
                  <a:lnTo>
                    <a:pt x="7484" y="21413"/>
                  </a:lnTo>
                  <a:lnTo>
                    <a:pt x="7069" y="22058"/>
                  </a:lnTo>
                  <a:lnTo>
                    <a:pt x="6611" y="22723"/>
                  </a:lnTo>
                  <a:lnTo>
                    <a:pt x="6154" y="23347"/>
                  </a:lnTo>
                  <a:lnTo>
                    <a:pt x="4220" y="22245"/>
                  </a:lnTo>
                  <a:lnTo>
                    <a:pt x="4220" y="22245"/>
                  </a:lnTo>
                  <a:lnTo>
                    <a:pt x="4740" y="20873"/>
                  </a:lnTo>
                  <a:lnTo>
                    <a:pt x="5239" y="19501"/>
                  </a:lnTo>
                  <a:lnTo>
                    <a:pt x="5239" y="19501"/>
                  </a:lnTo>
                  <a:lnTo>
                    <a:pt x="5696" y="18149"/>
                  </a:lnTo>
                  <a:lnTo>
                    <a:pt x="5904" y="17463"/>
                  </a:lnTo>
                  <a:lnTo>
                    <a:pt x="6112" y="16798"/>
                  </a:lnTo>
                  <a:lnTo>
                    <a:pt x="6112" y="16798"/>
                  </a:lnTo>
                  <a:lnTo>
                    <a:pt x="6279" y="16154"/>
                  </a:lnTo>
                  <a:lnTo>
                    <a:pt x="6424" y="15530"/>
                  </a:lnTo>
                  <a:lnTo>
                    <a:pt x="6528" y="14865"/>
                  </a:lnTo>
                  <a:lnTo>
                    <a:pt x="6611" y="14220"/>
                  </a:lnTo>
                  <a:lnTo>
                    <a:pt x="6611" y="14220"/>
                  </a:lnTo>
                  <a:lnTo>
                    <a:pt x="6611" y="13992"/>
                  </a:lnTo>
                  <a:lnTo>
                    <a:pt x="6611" y="13763"/>
                  </a:lnTo>
                  <a:lnTo>
                    <a:pt x="6590" y="13534"/>
                  </a:lnTo>
                  <a:lnTo>
                    <a:pt x="6549" y="13306"/>
                  </a:lnTo>
                  <a:lnTo>
                    <a:pt x="6549" y="13306"/>
                  </a:lnTo>
                  <a:lnTo>
                    <a:pt x="6528" y="13202"/>
                  </a:lnTo>
                  <a:lnTo>
                    <a:pt x="6528" y="13181"/>
                  </a:lnTo>
                  <a:lnTo>
                    <a:pt x="6486" y="13098"/>
                  </a:lnTo>
                  <a:lnTo>
                    <a:pt x="6424" y="12952"/>
                  </a:lnTo>
                  <a:lnTo>
                    <a:pt x="6175" y="12349"/>
                  </a:lnTo>
                  <a:lnTo>
                    <a:pt x="6175" y="12349"/>
                  </a:lnTo>
                  <a:lnTo>
                    <a:pt x="5863" y="11726"/>
                  </a:lnTo>
                  <a:lnTo>
                    <a:pt x="5530" y="11102"/>
                  </a:lnTo>
                  <a:lnTo>
                    <a:pt x="5218" y="10478"/>
                  </a:lnTo>
                  <a:lnTo>
                    <a:pt x="4865" y="9875"/>
                  </a:lnTo>
                  <a:lnTo>
                    <a:pt x="4512" y="9273"/>
                  </a:lnTo>
                  <a:lnTo>
                    <a:pt x="4137" y="8670"/>
                  </a:lnTo>
                  <a:lnTo>
                    <a:pt x="3763" y="8088"/>
                  </a:lnTo>
                  <a:lnTo>
                    <a:pt x="3368" y="7506"/>
                  </a:lnTo>
                  <a:lnTo>
                    <a:pt x="3368" y="7506"/>
                  </a:lnTo>
                  <a:lnTo>
                    <a:pt x="2557" y="6321"/>
                  </a:lnTo>
                  <a:lnTo>
                    <a:pt x="1726" y="5136"/>
                  </a:lnTo>
                  <a:lnTo>
                    <a:pt x="1726" y="5136"/>
                  </a:lnTo>
                  <a:lnTo>
                    <a:pt x="873" y="3992"/>
                  </a:lnTo>
                  <a:lnTo>
                    <a:pt x="0" y="2870"/>
                  </a:lnTo>
                  <a:lnTo>
                    <a:pt x="345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9"/>
            <p:cNvSpPr/>
            <p:nvPr/>
          </p:nvSpPr>
          <p:spPr>
            <a:xfrm>
              <a:off x="2315300" y="2881995"/>
              <a:ext cx="47525" cy="44560"/>
            </a:xfrm>
            <a:custGeom>
              <a:rect b="b" l="l" r="r" t="t"/>
              <a:pathLst>
                <a:path extrusionOk="0" h="3743" w="3992">
                  <a:moveTo>
                    <a:pt x="3472" y="1"/>
                  </a:moveTo>
                  <a:lnTo>
                    <a:pt x="3139" y="63"/>
                  </a:lnTo>
                  <a:lnTo>
                    <a:pt x="2890" y="125"/>
                  </a:lnTo>
                  <a:lnTo>
                    <a:pt x="2661" y="229"/>
                  </a:lnTo>
                  <a:lnTo>
                    <a:pt x="2453" y="333"/>
                  </a:lnTo>
                  <a:lnTo>
                    <a:pt x="2245" y="479"/>
                  </a:lnTo>
                  <a:lnTo>
                    <a:pt x="2079" y="624"/>
                  </a:lnTo>
                  <a:lnTo>
                    <a:pt x="1913" y="812"/>
                  </a:lnTo>
                  <a:lnTo>
                    <a:pt x="1746" y="999"/>
                  </a:lnTo>
                  <a:lnTo>
                    <a:pt x="1622" y="1227"/>
                  </a:lnTo>
                  <a:lnTo>
                    <a:pt x="0" y="3743"/>
                  </a:lnTo>
                  <a:lnTo>
                    <a:pt x="3742" y="3098"/>
                  </a:lnTo>
                  <a:lnTo>
                    <a:pt x="3846" y="2766"/>
                  </a:lnTo>
                  <a:lnTo>
                    <a:pt x="3908" y="2391"/>
                  </a:lnTo>
                  <a:lnTo>
                    <a:pt x="3971" y="1934"/>
                  </a:lnTo>
                  <a:lnTo>
                    <a:pt x="3992" y="1685"/>
                  </a:lnTo>
                  <a:lnTo>
                    <a:pt x="3992" y="1435"/>
                  </a:lnTo>
                  <a:lnTo>
                    <a:pt x="3971" y="1165"/>
                  </a:lnTo>
                  <a:lnTo>
                    <a:pt x="3929" y="915"/>
                  </a:lnTo>
                  <a:lnTo>
                    <a:pt x="3846" y="666"/>
                  </a:lnTo>
                  <a:lnTo>
                    <a:pt x="3763" y="417"/>
                  </a:lnTo>
                  <a:lnTo>
                    <a:pt x="3638" y="209"/>
                  </a:lnTo>
                  <a:lnTo>
                    <a:pt x="3472" y="1"/>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9"/>
            <p:cNvSpPr/>
            <p:nvPr/>
          </p:nvSpPr>
          <p:spPr>
            <a:xfrm>
              <a:off x="2315538" y="2918876"/>
              <a:ext cx="44560" cy="37632"/>
            </a:xfrm>
            <a:custGeom>
              <a:rect b="b" l="l" r="r" t="t"/>
              <a:pathLst>
                <a:path extrusionOk="0" h="3161" w="3743">
                  <a:moveTo>
                    <a:pt x="3743" y="0"/>
                  </a:moveTo>
                  <a:lnTo>
                    <a:pt x="1" y="645"/>
                  </a:lnTo>
                  <a:lnTo>
                    <a:pt x="396" y="3160"/>
                  </a:lnTo>
                  <a:lnTo>
                    <a:pt x="3306" y="3077"/>
                  </a:lnTo>
                  <a:lnTo>
                    <a:pt x="3743" y="0"/>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9"/>
            <p:cNvSpPr/>
            <p:nvPr/>
          </p:nvSpPr>
          <p:spPr>
            <a:xfrm>
              <a:off x="2153689" y="2479838"/>
              <a:ext cx="6691" cy="10155"/>
            </a:xfrm>
            <a:custGeom>
              <a:rect b="b" l="l" r="r" t="t"/>
              <a:pathLst>
                <a:path extrusionOk="0" h="853" w="562">
                  <a:moveTo>
                    <a:pt x="250" y="0"/>
                  </a:moveTo>
                  <a:lnTo>
                    <a:pt x="208" y="42"/>
                  </a:lnTo>
                  <a:lnTo>
                    <a:pt x="146" y="62"/>
                  </a:lnTo>
                  <a:lnTo>
                    <a:pt x="104" y="125"/>
                  </a:lnTo>
                  <a:lnTo>
                    <a:pt x="21" y="250"/>
                  </a:lnTo>
                  <a:lnTo>
                    <a:pt x="0" y="416"/>
                  </a:lnTo>
                  <a:lnTo>
                    <a:pt x="0" y="582"/>
                  </a:lnTo>
                  <a:lnTo>
                    <a:pt x="62" y="728"/>
                  </a:lnTo>
                  <a:lnTo>
                    <a:pt x="104" y="790"/>
                  </a:lnTo>
                  <a:lnTo>
                    <a:pt x="146" y="832"/>
                  </a:lnTo>
                  <a:lnTo>
                    <a:pt x="187" y="852"/>
                  </a:lnTo>
                  <a:lnTo>
                    <a:pt x="312" y="852"/>
                  </a:lnTo>
                  <a:lnTo>
                    <a:pt x="354" y="832"/>
                  </a:lnTo>
                  <a:lnTo>
                    <a:pt x="416" y="790"/>
                  </a:lnTo>
                  <a:lnTo>
                    <a:pt x="457" y="749"/>
                  </a:lnTo>
                  <a:lnTo>
                    <a:pt x="520" y="603"/>
                  </a:lnTo>
                  <a:lnTo>
                    <a:pt x="561" y="437"/>
                  </a:lnTo>
                  <a:lnTo>
                    <a:pt x="561" y="270"/>
                  </a:lnTo>
                  <a:lnTo>
                    <a:pt x="499" y="125"/>
                  </a:lnTo>
                  <a:lnTo>
                    <a:pt x="457" y="83"/>
                  </a:lnTo>
                  <a:lnTo>
                    <a:pt x="416" y="42"/>
                  </a:lnTo>
                  <a:lnTo>
                    <a:pt x="374" y="21"/>
                  </a:lnTo>
                  <a:lnTo>
                    <a:pt x="31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9"/>
            <p:cNvSpPr/>
            <p:nvPr/>
          </p:nvSpPr>
          <p:spPr>
            <a:xfrm>
              <a:off x="2143534" y="2490231"/>
              <a:ext cx="15357" cy="26989"/>
            </a:xfrm>
            <a:custGeom>
              <a:rect b="b" l="l" r="r" t="t"/>
              <a:pathLst>
                <a:path extrusionOk="0" h="2267" w="1290">
                  <a:moveTo>
                    <a:pt x="1290" y="0"/>
                  </a:moveTo>
                  <a:lnTo>
                    <a:pt x="1019" y="520"/>
                  </a:lnTo>
                  <a:lnTo>
                    <a:pt x="708" y="1040"/>
                  </a:lnTo>
                  <a:lnTo>
                    <a:pt x="375" y="1518"/>
                  </a:lnTo>
                  <a:lnTo>
                    <a:pt x="1" y="1996"/>
                  </a:lnTo>
                  <a:lnTo>
                    <a:pt x="126" y="2079"/>
                  </a:lnTo>
                  <a:lnTo>
                    <a:pt x="250" y="2141"/>
                  </a:lnTo>
                  <a:lnTo>
                    <a:pt x="396" y="2204"/>
                  </a:lnTo>
                  <a:lnTo>
                    <a:pt x="541" y="2245"/>
                  </a:lnTo>
                  <a:lnTo>
                    <a:pt x="687" y="2266"/>
                  </a:lnTo>
                  <a:lnTo>
                    <a:pt x="978" y="2266"/>
                  </a:lnTo>
                  <a:lnTo>
                    <a:pt x="1123" y="2245"/>
                  </a:lnTo>
                  <a:lnTo>
                    <a:pt x="1290" y="0"/>
                  </a:lnTo>
                  <a:close/>
                </a:path>
              </a:pathLst>
            </a:custGeom>
            <a:solidFill>
              <a:srgbClr val="FF56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9"/>
            <p:cNvSpPr/>
            <p:nvPr/>
          </p:nvSpPr>
          <p:spPr>
            <a:xfrm>
              <a:off x="2156654" y="2463255"/>
              <a:ext cx="16346" cy="6441"/>
            </a:xfrm>
            <a:custGeom>
              <a:rect b="b" l="l" r="r" t="t"/>
              <a:pathLst>
                <a:path extrusionOk="0" h="541" w="1373">
                  <a:moveTo>
                    <a:pt x="271" y="0"/>
                  </a:moveTo>
                  <a:lnTo>
                    <a:pt x="105" y="42"/>
                  </a:lnTo>
                  <a:lnTo>
                    <a:pt x="42" y="83"/>
                  </a:lnTo>
                  <a:lnTo>
                    <a:pt x="21" y="125"/>
                  </a:lnTo>
                  <a:lnTo>
                    <a:pt x="1" y="167"/>
                  </a:lnTo>
                  <a:lnTo>
                    <a:pt x="21" y="229"/>
                  </a:lnTo>
                  <a:lnTo>
                    <a:pt x="42" y="271"/>
                  </a:lnTo>
                  <a:lnTo>
                    <a:pt x="105" y="312"/>
                  </a:lnTo>
                  <a:lnTo>
                    <a:pt x="188" y="312"/>
                  </a:lnTo>
                  <a:lnTo>
                    <a:pt x="312" y="291"/>
                  </a:lnTo>
                  <a:lnTo>
                    <a:pt x="458" y="271"/>
                  </a:lnTo>
                  <a:lnTo>
                    <a:pt x="583" y="271"/>
                  </a:lnTo>
                  <a:lnTo>
                    <a:pt x="707" y="291"/>
                  </a:lnTo>
                  <a:lnTo>
                    <a:pt x="832" y="333"/>
                  </a:lnTo>
                  <a:lnTo>
                    <a:pt x="957" y="374"/>
                  </a:lnTo>
                  <a:lnTo>
                    <a:pt x="1061" y="437"/>
                  </a:lnTo>
                  <a:lnTo>
                    <a:pt x="1165" y="520"/>
                  </a:lnTo>
                  <a:lnTo>
                    <a:pt x="1227" y="541"/>
                  </a:lnTo>
                  <a:lnTo>
                    <a:pt x="1269" y="541"/>
                  </a:lnTo>
                  <a:lnTo>
                    <a:pt x="1331" y="499"/>
                  </a:lnTo>
                  <a:lnTo>
                    <a:pt x="1352" y="458"/>
                  </a:lnTo>
                  <a:lnTo>
                    <a:pt x="1373" y="416"/>
                  </a:lnTo>
                  <a:lnTo>
                    <a:pt x="1373" y="374"/>
                  </a:lnTo>
                  <a:lnTo>
                    <a:pt x="1373" y="333"/>
                  </a:lnTo>
                  <a:lnTo>
                    <a:pt x="1331" y="291"/>
                  </a:lnTo>
                  <a:lnTo>
                    <a:pt x="1206" y="208"/>
                  </a:lnTo>
                  <a:lnTo>
                    <a:pt x="1061" y="125"/>
                  </a:lnTo>
                  <a:lnTo>
                    <a:pt x="915" y="63"/>
                  </a:lnTo>
                  <a:lnTo>
                    <a:pt x="749" y="21"/>
                  </a:lnTo>
                  <a:lnTo>
                    <a:pt x="58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9"/>
            <p:cNvSpPr/>
            <p:nvPr/>
          </p:nvSpPr>
          <p:spPr>
            <a:xfrm>
              <a:off x="2164082" y="2522648"/>
              <a:ext cx="86383" cy="110395"/>
            </a:xfrm>
            <a:custGeom>
              <a:rect b="b" l="l" r="r" t="t"/>
              <a:pathLst>
                <a:path extrusionOk="0" h="9273" w="7256">
                  <a:moveTo>
                    <a:pt x="6320" y="1"/>
                  </a:moveTo>
                  <a:lnTo>
                    <a:pt x="2370" y="3036"/>
                  </a:lnTo>
                  <a:lnTo>
                    <a:pt x="2516" y="3659"/>
                  </a:lnTo>
                  <a:lnTo>
                    <a:pt x="2578" y="3971"/>
                  </a:lnTo>
                  <a:lnTo>
                    <a:pt x="2620" y="4283"/>
                  </a:lnTo>
                  <a:lnTo>
                    <a:pt x="2640" y="4574"/>
                  </a:lnTo>
                  <a:lnTo>
                    <a:pt x="2640" y="4886"/>
                  </a:lnTo>
                  <a:lnTo>
                    <a:pt x="2599" y="5177"/>
                  </a:lnTo>
                  <a:lnTo>
                    <a:pt x="2536" y="5447"/>
                  </a:lnTo>
                  <a:lnTo>
                    <a:pt x="2433" y="5738"/>
                  </a:lnTo>
                  <a:lnTo>
                    <a:pt x="2308" y="5988"/>
                  </a:lnTo>
                  <a:lnTo>
                    <a:pt x="2141" y="6237"/>
                  </a:lnTo>
                  <a:lnTo>
                    <a:pt x="1913" y="6466"/>
                  </a:lnTo>
                  <a:lnTo>
                    <a:pt x="1663" y="6674"/>
                  </a:lnTo>
                  <a:lnTo>
                    <a:pt x="1352" y="6882"/>
                  </a:lnTo>
                  <a:lnTo>
                    <a:pt x="977" y="7048"/>
                  </a:lnTo>
                  <a:lnTo>
                    <a:pt x="562" y="7193"/>
                  </a:lnTo>
                  <a:lnTo>
                    <a:pt x="478" y="7297"/>
                  </a:lnTo>
                  <a:lnTo>
                    <a:pt x="291" y="7568"/>
                  </a:lnTo>
                  <a:lnTo>
                    <a:pt x="187" y="7734"/>
                  </a:lnTo>
                  <a:lnTo>
                    <a:pt x="104" y="7921"/>
                  </a:lnTo>
                  <a:lnTo>
                    <a:pt x="21" y="8129"/>
                  </a:lnTo>
                  <a:lnTo>
                    <a:pt x="0" y="8337"/>
                  </a:lnTo>
                  <a:lnTo>
                    <a:pt x="0" y="8441"/>
                  </a:lnTo>
                  <a:lnTo>
                    <a:pt x="21" y="8545"/>
                  </a:lnTo>
                  <a:lnTo>
                    <a:pt x="63" y="8628"/>
                  </a:lnTo>
                  <a:lnTo>
                    <a:pt x="125" y="8732"/>
                  </a:lnTo>
                  <a:lnTo>
                    <a:pt x="187" y="8815"/>
                  </a:lnTo>
                  <a:lnTo>
                    <a:pt x="291" y="8898"/>
                  </a:lnTo>
                  <a:lnTo>
                    <a:pt x="395" y="8981"/>
                  </a:lnTo>
                  <a:lnTo>
                    <a:pt x="541" y="9044"/>
                  </a:lnTo>
                  <a:lnTo>
                    <a:pt x="707" y="9106"/>
                  </a:lnTo>
                  <a:lnTo>
                    <a:pt x="894" y="9168"/>
                  </a:lnTo>
                  <a:lnTo>
                    <a:pt x="1123" y="9210"/>
                  </a:lnTo>
                  <a:lnTo>
                    <a:pt x="1372" y="9252"/>
                  </a:lnTo>
                  <a:lnTo>
                    <a:pt x="1663" y="9272"/>
                  </a:lnTo>
                  <a:lnTo>
                    <a:pt x="2349" y="9272"/>
                  </a:lnTo>
                  <a:lnTo>
                    <a:pt x="2744" y="9252"/>
                  </a:lnTo>
                  <a:lnTo>
                    <a:pt x="3098" y="9210"/>
                  </a:lnTo>
                  <a:lnTo>
                    <a:pt x="3451" y="9168"/>
                  </a:lnTo>
                  <a:lnTo>
                    <a:pt x="3763" y="9127"/>
                  </a:lnTo>
                  <a:lnTo>
                    <a:pt x="4075" y="9064"/>
                  </a:lnTo>
                  <a:lnTo>
                    <a:pt x="4636" y="8919"/>
                  </a:lnTo>
                  <a:lnTo>
                    <a:pt x="5135" y="8732"/>
                  </a:lnTo>
                  <a:lnTo>
                    <a:pt x="5551" y="8545"/>
                  </a:lnTo>
                  <a:lnTo>
                    <a:pt x="5925" y="8337"/>
                  </a:lnTo>
                  <a:lnTo>
                    <a:pt x="6237" y="8108"/>
                  </a:lnTo>
                  <a:lnTo>
                    <a:pt x="6486" y="7879"/>
                  </a:lnTo>
                  <a:lnTo>
                    <a:pt x="6715" y="7672"/>
                  </a:lnTo>
                  <a:lnTo>
                    <a:pt x="6881" y="7464"/>
                  </a:lnTo>
                  <a:lnTo>
                    <a:pt x="7006" y="7277"/>
                  </a:lnTo>
                  <a:lnTo>
                    <a:pt x="7110" y="7090"/>
                  </a:lnTo>
                  <a:lnTo>
                    <a:pt x="7235" y="6840"/>
                  </a:lnTo>
                  <a:lnTo>
                    <a:pt x="7255" y="6736"/>
                  </a:lnTo>
                  <a:lnTo>
                    <a:pt x="7110" y="6611"/>
                  </a:lnTo>
                  <a:lnTo>
                    <a:pt x="6985" y="6466"/>
                  </a:lnTo>
                  <a:lnTo>
                    <a:pt x="6881" y="6320"/>
                  </a:lnTo>
                  <a:lnTo>
                    <a:pt x="6777" y="6175"/>
                  </a:lnTo>
                  <a:lnTo>
                    <a:pt x="6694" y="6009"/>
                  </a:lnTo>
                  <a:lnTo>
                    <a:pt x="6611" y="5842"/>
                  </a:lnTo>
                  <a:lnTo>
                    <a:pt x="6466" y="5468"/>
                  </a:lnTo>
                  <a:lnTo>
                    <a:pt x="6362" y="5073"/>
                  </a:lnTo>
                  <a:lnTo>
                    <a:pt x="6299" y="4657"/>
                  </a:lnTo>
                  <a:lnTo>
                    <a:pt x="6258" y="4221"/>
                  </a:lnTo>
                  <a:lnTo>
                    <a:pt x="6237" y="3784"/>
                  </a:lnTo>
                  <a:lnTo>
                    <a:pt x="6237" y="3306"/>
                  </a:lnTo>
                  <a:lnTo>
                    <a:pt x="6237" y="2849"/>
                  </a:lnTo>
                  <a:lnTo>
                    <a:pt x="6278" y="1892"/>
                  </a:lnTo>
                  <a:lnTo>
                    <a:pt x="6320" y="915"/>
                  </a:lnTo>
                  <a:lnTo>
                    <a:pt x="6320" y="458"/>
                  </a:lnTo>
                  <a:lnTo>
                    <a:pt x="6320" y="1"/>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9"/>
            <p:cNvSpPr/>
            <p:nvPr/>
          </p:nvSpPr>
          <p:spPr>
            <a:xfrm>
              <a:off x="2169273" y="2584029"/>
              <a:ext cx="97776" cy="34905"/>
            </a:xfrm>
            <a:custGeom>
              <a:rect b="b" l="l" r="r" t="t"/>
              <a:pathLst>
                <a:path extrusionOk="0" h="2932" w="8213">
                  <a:moveTo>
                    <a:pt x="4678" y="0"/>
                  </a:moveTo>
                  <a:lnTo>
                    <a:pt x="4117" y="21"/>
                  </a:lnTo>
                  <a:lnTo>
                    <a:pt x="3535" y="63"/>
                  </a:lnTo>
                  <a:lnTo>
                    <a:pt x="2953" y="104"/>
                  </a:lnTo>
                  <a:lnTo>
                    <a:pt x="2350" y="187"/>
                  </a:lnTo>
                  <a:lnTo>
                    <a:pt x="1747" y="291"/>
                  </a:lnTo>
                  <a:lnTo>
                    <a:pt x="1144" y="416"/>
                  </a:lnTo>
                  <a:lnTo>
                    <a:pt x="562" y="582"/>
                  </a:lnTo>
                  <a:lnTo>
                    <a:pt x="1" y="790"/>
                  </a:lnTo>
                  <a:lnTo>
                    <a:pt x="126" y="1040"/>
                  </a:lnTo>
                  <a:lnTo>
                    <a:pt x="229" y="1310"/>
                  </a:lnTo>
                  <a:lnTo>
                    <a:pt x="292" y="1580"/>
                  </a:lnTo>
                  <a:lnTo>
                    <a:pt x="333" y="1850"/>
                  </a:lnTo>
                  <a:lnTo>
                    <a:pt x="333" y="2121"/>
                  </a:lnTo>
                  <a:lnTo>
                    <a:pt x="313" y="2391"/>
                  </a:lnTo>
                  <a:lnTo>
                    <a:pt x="271" y="2661"/>
                  </a:lnTo>
                  <a:lnTo>
                    <a:pt x="188" y="2931"/>
                  </a:lnTo>
                  <a:lnTo>
                    <a:pt x="7900" y="2266"/>
                  </a:lnTo>
                  <a:lnTo>
                    <a:pt x="8004" y="1975"/>
                  </a:lnTo>
                  <a:lnTo>
                    <a:pt x="8108" y="1684"/>
                  </a:lnTo>
                  <a:lnTo>
                    <a:pt x="8171" y="1372"/>
                  </a:lnTo>
                  <a:lnTo>
                    <a:pt x="8212" y="1060"/>
                  </a:lnTo>
                  <a:lnTo>
                    <a:pt x="8212" y="936"/>
                  </a:lnTo>
                  <a:lnTo>
                    <a:pt x="8192" y="790"/>
                  </a:lnTo>
                  <a:lnTo>
                    <a:pt x="8171" y="665"/>
                  </a:lnTo>
                  <a:lnTo>
                    <a:pt x="8129" y="561"/>
                  </a:lnTo>
                  <a:lnTo>
                    <a:pt x="8067" y="458"/>
                  </a:lnTo>
                  <a:lnTo>
                    <a:pt x="7984" y="374"/>
                  </a:lnTo>
                  <a:lnTo>
                    <a:pt x="7880" y="312"/>
                  </a:lnTo>
                  <a:lnTo>
                    <a:pt x="7755" y="270"/>
                  </a:lnTo>
                  <a:lnTo>
                    <a:pt x="7318" y="166"/>
                  </a:lnTo>
                  <a:lnTo>
                    <a:pt x="6612" y="83"/>
                  </a:lnTo>
                  <a:lnTo>
                    <a:pt x="5718" y="21"/>
                  </a:lnTo>
                  <a:lnTo>
                    <a:pt x="5219" y="21"/>
                  </a:lnTo>
                  <a:lnTo>
                    <a:pt x="467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9"/>
            <p:cNvSpPr/>
            <p:nvPr/>
          </p:nvSpPr>
          <p:spPr>
            <a:xfrm>
              <a:off x="2470219" y="3660344"/>
              <a:ext cx="18084" cy="9417"/>
            </a:xfrm>
            <a:custGeom>
              <a:rect b="b" l="l" r="r" t="t"/>
              <a:pathLst>
                <a:path extrusionOk="0" h="791" w="1519">
                  <a:moveTo>
                    <a:pt x="1269" y="125"/>
                  </a:moveTo>
                  <a:lnTo>
                    <a:pt x="999" y="354"/>
                  </a:lnTo>
                  <a:lnTo>
                    <a:pt x="687" y="520"/>
                  </a:lnTo>
                  <a:lnTo>
                    <a:pt x="541" y="603"/>
                  </a:lnTo>
                  <a:lnTo>
                    <a:pt x="417" y="645"/>
                  </a:lnTo>
                  <a:lnTo>
                    <a:pt x="313" y="665"/>
                  </a:lnTo>
                  <a:lnTo>
                    <a:pt x="229" y="645"/>
                  </a:lnTo>
                  <a:lnTo>
                    <a:pt x="188" y="603"/>
                  </a:lnTo>
                  <a:lnTo>
                    <a:pt x="167" y="561"/>
                  </a:lnTo>
                  <a:lnTo>
                    <a:pt x="146" y="478"/>
                  </a:lnTo>
                  <a:lnTo>
                    <a:pt x="167" y="395"/>
                  </a:lnTo>
                  <a:lnTo>
                    <a:pt x="229" y="333"/>
                  </a:lnTo>
                  <a:lnTo>
                    <a:pt x="437" y="229"/>
                  </a:lnTo>
                  <a:lnTo>
                    <a:pt x="666" y="166"/>
                  </a:lnTo>
                  <a:lnTo>
                    <a:pt x="916" y="125"/>
                  </a:lnTo>
                  <a:close/>
                  <a:moveTo>
                    <a:pt x="895" y="0"/>
                  </a:moveTo>
                  <a:lnTo>
                    <a:pt x="687" y="21"/>
                  </a:lnTo>
                  <a:lnTo>
                    <a:pt x="458" y="63"/>
                  </a:lnTo>
                  <a:lnTo>
                    <a:pt x="271" y="125"/>
                  </a:lnTo>
                  <a:lnTo>
                    <a:pt x="188" y="166"/>
                  </a:lnTo>
                  <a:lnTo>
                    <a:pt x="126" y="229"/>
                  </a:lnTo>
                  <a:lnTo>
                    <a:pt x="84" y="270"/>
                  </a:lnTo>
                  <a:lnTo>
                    <a:pt x="42" y="333"/>
                  </a:lnTo>
                  <a:lnTo>
                    <a:pt x="22" y="416"/>
                  </a:lnTo>
                  <a:lnTo>
                    <a:pt x="1" y="478"/>
                  </a:lnTo>
                  <a:lnTo>
                    <a:pt x="22" y="582"/>
                  </a:lnTo>
                  <a:lnTo>
                    <a:pt x="42" y="665"/>
                  </a:lnTo>
                  <a:lnTo>
                    <a:pt x="84" y="728"/>
                  </a:lnTo>
                  <a:lnTo>
                    <a:pt x="167" y="769"/>
                  </a:lnTo>
                  <a:lnTo>
                    <a:pt x="292" y="790"/>
                  </a:lnTo>
                  <a:lnTo>
                    <a:pt x="437" y="769"/>
                  </a:lnTo>
                  <a:lnTo>
                    <a:pt x="604" y="728"/>
                  </a:lnTo>
                  <a:lnTo>
                    <a:pt x="791" y="645"/>
                  </a:lnTo>
                  <a:lnTo>
                    <a:pt x="957" y="541"/>
                  </a:lnTo>
                  <a:lnTo>
                    <a:pt x="1269" y="312"/>
                  </a:lnTo>
                  <a:lnTo>
                    <a:pt x="1498" y="125"/>
                  </a:lnTo>
                  <a:lnTo>
                    <a:pt x="1518" y="83"/>
                  </a:lnTo>
                  <a:lnTo>
                    <a:pt x="1498" y="21"/>
                  </a:lnTo>
                  <a:lnTo>
                    <a:pt x="1456"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9"/>
            <p:cNvSpPr/>
            <p:nvPr/>
          </p:nvSpPr>
          <p:spPr>
            <a:xfrm>
              <a:off x="2472207" y="3651189"/>
              <a:ext cx="16096" cy="11143"/>
            </a:xfrm>
            <a:custGeom>
              <a:rect b="b" l="l" r="r" t="t"/>
              <a:pathLst>
                <a:path extrusionOk="0" h="936" w="1352">
                  <a:moveTo>
                    <a:pt x="354" y="146"/>
                  </a:moveTo>
                  <a:lnTo>
                    <a:pt x="395" y="166"/>
                  </a:lnTo>
                  <a:lnTo>
                    <a:pt x="499" y="187"/>
                  </a:lnTo>
                  <a:lnTo>
                    <a:pt x="603" y="249"/>
                  </a:lnTo>
                  <a:lnTo>
                    <a:pt x="707" y="333"/>
                  </a:lnTo>
                  <a:lnTo>
                    <a:pt x="811" y="416"/>
                  </a:lnTo>
                  <a:lnTo>
                    <a:pt x="998" y="624"/>
                  </a:lnTo>
                  <a:lnTo>
                    <a:pt x="1144" y="790"/>
                  </a:lnTo>
                  <a:lnTo>
                    <a:pt x="998" y="769"/>
                  </a:lnTo>
                  <a:lnTo>
                    <a:pt x="832" y="728"/>
                  </a:lnTo>
                  <a:lnTo>
                    <a:pt x="541" y="624"/>
                  </a:lnTo>
                  <a:lnTo>
                    <a:pt x="395" y="541"/>
                  </a:lnTo>
                  <a:lnTo>
                    <a:pt x="291" y="478"/>
                  </a:lnTo>
                  <a:lnTo>
                    <a:pt x="208" y="395"/>
                  </a:lnTo>
                  <a:lnTo>
                    <a:pt x="166" y="333"/>
                  </a:lnTo>
                  <a:lnTo>
                    <a:pt x="146" y="270"/>
                  </a:lnTo>
                  <a:lnTo>
                    <a:pt x="166" y="249"/>
                  </a:lnTo>
                  <a:lnTo>
                    <a:pt x="208" y="208"/>
                  </a:lnTo>
                  <a:lnTo>
                    <a:pt x="270" y="166"/>
                  </a:lnTo>
                  <a:lnTo>
                    <a:pt x="354" y="146"/>
                  </a:lnTo>
                  <a:close/>
                  <a:moveTo>
                    <a:pt x="270" y="0"/>
                  </a:moveTo>
                  <a:lnTo>
                    <a:pt x="187" y="42"/>
                  </a:lnTo>
                  <a:lnTo>
                    <a:pt x="125" y="83"/>
                  </a:lnTo>
                  <a:lnTo>
                    <a:pt x="62" y="125"/>
                  </a:lnTo>
                  <a:lnTo>
                    <a:pt x="21" y="208"/>
                  </a:lnTo>
                  <a:lnTo>
                    <a:pt x="0" y="270"/>
                  </a:lnTo>
                  <a:lnTo>
                    <a:pt x="21" y="353"/>
                  </a:lnTo>
                  <a:lnTo>
                    <a:pt x="62" y="416"/>
                  </a:lnTo>
                  <a:lnTo>
                    <a:pt x="104" y="478"/>
                  </a:lnTo>
                  <a:lnTo>
                    <a:pt x="208" y="582"/>
                  </a:lnTo>
                  <a:lnTo>
                    <a:pt x="374" y="665"/>
                  </a:lnTo>
                  <a:lnTo>
                    <a:pt x="561" y="769"/>
                  </a:lnTo>
                  <a:lnTo>
                    <a:pt x="749" y="832"/>
                  </a:lnTo>
                  <a:lnTo>
                    <a:pt x="936" y="894"/>
                  </a:lnTo>
                  <a:lnTo>
                    <a:pt x="1123" y="915"/>
                  </a:lnTo>
                  <a:lnTo>
                    <a:pt x="1268" y="935"/>
                  </a:lnTo>
                  <a:lnTo>
                    <a:pt x="1289" y="935"/>
                  </a:lnTo>
                  <a:lnTo>
                    <a:pt x="1310" y="915"/>
                  </a:lnTo>
                  <a:lnTo>
                    <a:pt x="1331" y="894"/>
                  </a:lnTo>
                  <a:lnTo>
                    <a:pt x="1351" y="852"/>
                  </a:lnTo>
                  <a:lnTo>
                    <a:pt x="1331" y="832"/>
                  </a:lnTo>
                  <a:lnTo>
                    <a:pt x="1247" y="686"/>
                  </a:lnTo>
                  <a:lnTo>
                    <a:pt x="1040" y="437"/>
                  </a:lnTo>
                  <a:lnTo>
                    <a:pt x="894" y="291"/>
                  </a:lnTo>
                  <a:lnTo>
                    <a:pt x="749" y="166"/>
                  </a:lnTo>
                  <a:lnTo>
                    <a:pt x="582" y="62"/>
                  </a:lnTo>
                  <a:lnTo>
                    <a:pt x="437"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9"/>
            <p:cNvSpPr/>
            <p:nvPr/>
          </p:nvSpPr>
          <p:spPr>
            <a:xfrm>
              <a:off x="2245501" y="3774178"/>
              <a:ext cx="22036" cy="8679"/>
            </a:xfrm>
            <a:custGeom>
              <a:rect b="b" l="l" r="r" t="t"/>
              <a:pathLst>
                <a:path extrusionOk="0" h="729" w="1851">
                  <a:moveTo>
                    <a:pt x="1206" y="147"/>
                  </a:moveTo>
                  <a:lnTo>
                    <a:pt x="1560" y="209"/>
                  </a:lnTo>
                  <a:lnTo>
                    <a:pt x="1165" y="375"/>
                  </a:lnTo>
                  <a:lnTo>
                    <a:pt x="749" y="521"/>
                  </a:lnTo>
                  <a:lnTo>
                    <a:pt x="562" y="562"/>
                  </a:lnTo>
                  <a:lnTo>
                    <a:pt x="396" y="583"/>
                  </a:lnTo>
                  <a:lnTo>
                    <a:pt x="271" y="583"/>
                  </a:lnTo>
                  <a:lnTo>
                    <a:pt x="188" y="541"/>
                  </a:lnTo>
                  <a:lnTo>
                    <a:pt x="146" y="521"/>
                  </a:lnTo>
                  <a:lnTo>
                    <a:pt x="146" y="500"/>
                  </a:lnTo>
                  <a:lnTo>
                    <a:pt x="125" y="458"/>
                  </a:lnTo>
                  <a:lnTo>
                    <a:pt x="146" y="396"/>
                  </a:lnTo>
                  <a:lnTo>
                    <a:pt x="167" y="313"/>
                  </a:lnTo>
                  <a:lnTo>
                    <a:pt x="229" y="271"/>
                  </a:lnTo>
                  <a:lnTo>
                    <a:pt x="292" y="230"/>
                  </a:lnTo>
                  <a:lnTo>
                    <a:pt x="375" y="188"/>
                  </a:lnTo>
                  <a:lnTo>
                    <a:pt x="604" y="147"/>
                  </a:lnTo>
                  <a:close/>
                  <a:moveTo>
                    <a:pt x="583" y="1"/>
                  </a:moveTo>
                  <a:lnTo>
                    <a:pt x="458" y="22"/>
                  </a:lnTo>
                  <a:lnTo>
                    <a:pt x="333" y="63"/>
                  </a:lnTo>
                  <a:lnTo>
                    <a:pt x="209" y="105"/>
                  </a:lnTo>
                  <a:lnTo>
                    <a:pt x="125" y="167"/>
                  </a:lnTo>
                  <a:lnTo>
                    <a:pt x="42" y="250"/>
                  </a:lnTo>
                  <a:lnTo>
                    <a:pt x="22" y="354"/>
                  </a:lnTo>
                  <a:lnTo>
                    <a:pt x="1" y="438"/>
                  </a:lnTo>
                  <a:lnTo>
                    <a:pt x="1" y="521"/>
                  </a:lnTo>
                  <a:lnTo>
                    <a:pt x="42" y="604"/>
                  </a:lnTo>
                  <a:lnTo>
                    <a:pt x="84" y="645"/>
                  </a:lnTo>
                  <a:lnTo>
                    <a:pt x="209" y="708"/>
                  </a:lnTo>
                  <a:lnTo>
                    <a:pt x="354" y="729"/>
                  </a:lnTo>
                  <a:lnTo>
                    <a:pt x="728" y="645"/>
                  </a:lnTo>
                  <a:lnTo>
                    <a:pt x="1103" y="541"/>
                  </a:lnTo>
                  <a:lnTo>
                    <a:pt x="1456" y="417"/>
                  </a:lnTo>
                  <a:lnTo>
                    <a:pt x="1809" y="230"/>
                  </a:lnTo>
                  <a:lnTo>
                    <a:pt x="1830" y="209"/>
                  </a:lnTo>
                  <a:lnTo>
                    <a:pt x="1851" y="147"/>
                  </a:lnTo>
                  <a:lnTo>
                    <a:pt x="1830" y="126"/>
                  </a:lnTo>
                  <a:lnTo>
                    <a:pt x="1789" y="105"/>
                  </a:lnTo>
                  <a:lnTo>
                    <a:pt x="1456" y="43"/>
                  </a:lnTo>
                  <a:lnTo>
                    <a:pt x="1186"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9"/>
            <p:cNvSpPr/>
            <p:nvPr/>
          </p:nvSpPr>
          <p:spPr>
            <a:xfrm>
              <a:off x="2251441" y="3764035"/>
              <a:ext cx="15857" cy="12881"/>
            </a:xfrm>
            <a:custGeom>
              <a:rect b="b" l="l" r="r" t="t"/>
              <a:pathLst>
                <a:path extrusionOk="0" h="1082" w="1332">
                  <a:moveTo>
                    <a:pt x="479" y="146"/>
                  </a:moveTo>
                  <a:lnTo>
                    <a:pt x="562" y="167"/>
                  </a:lnTo>
                  <a:lnTo>
                    <a:pt x="749" y="333"/>
                  </a:lnTo>
                  <a:lnTo>
                    <a:pt x="936" y="500"/>
                  </a:lnTo>
                  <a:lnTo>
                    <a:pt x="1061" y="707"/>
                  </a:lnTo>
                  <a:lnTo>
                    <a:pt x="1186" y="936"/>
                  </a:lnTo>
                  <a:lnTo>
                    <a:pt x="1019" y="874"/>
                  </a:lnTo>
                  <a:lnTo>
                    <a:pt x="853" y="811"/>
                  </a:lnTo>
                  <a:lnTo>
                    <a:pt x="520" y="666"/>
                  </a:lnTo>
                  <a:lnTo>
                    <a:pt x="396" y="562"/>
                  </a:lnTo>
                  <a:lnTo>
                    <a:pt x="271" y="479"/>
                  </a:lnTo>
                  <a:lnTo>
                    <a:pt x="188" y="396"/>
                  </a:lnTo>
                  <a:lnTo>
                    <a:pt x="146" y="312"/>
                  </a:lnTo>
                  <a:lnTo>
                    <a:pt x="167" y="250"/>
                  </a:lnTo>
                  <a:lnTo>
                    <a:pt x="188" y="229"/>
                  </a:lnTo>
                  <a:lnTo>
                    <a:pt x="271" y="188"/>
                  </a:lnTo>
                  <a:lnTo>
                    <a:pt x="333" y="146"/>
                  </a:lnTo>
                  <a:close/>
                  <a:moveTo>
                    <a:pt x="396" y="1"/>
                  </a:moveTo>
                  <a:lnTo>
                    <a:pt x="292" y="21"/>
                  </a:lnTo>
                  <a:lnTo>
                    <a:pt x="188" y="42"/>
                  </a:lnTo>
                  <a:lnTo>
                    <a:pt x="84" y="105"/>
                  </a:lnTo>
                  <a:lnTo>
                    <a:pt x="21" y="188"/>
                  </a:lnTo>
                  <a:lnTo>
                    <a:pt x="1" y="250"/>
                  </a:lnTo>
                  <a:lnTo>
                    <a:pt x="1" y="312"/>
                  </a:lnTo>
                  <a:lnTo>
                    <a:pt x="21" y="375"/>
                  </a:lnTo>
                  <a:lnTo>
                    <a:pt x="63" y="458"/>
                  </a:lnTo>
                  <a:lnTo>
                    <a:pt x="167" y="583"/>
                  </a:lnTo>
                  <a:lnTo>
                    <a:pt x="333" y="707"/>
                  </a:lnTo>
                  <a:lnTo>
                    <a:pt x="520" y="811"/>
                  </a:lnTo>
                  <a:lnTo>
                    <a:pt x="728" y="915"/>
                  </a:lnTo>
                  <a:lnTo>
                    <a:pt x="915" y="999"/>
                  </a:lnTo>
                  <a:lnTo>
                    <a:pt x="1123" y="1061"/>
                  </a:lnTo>
                  <a:lnTo>
                    <a:pt x="1269" y="1082"/>
                  </a:lnTo>
                  <a:lnTo>
                    <a:pt x="1310" y="1082"/>
                  </a:lnTo>
                  <a:lnTo>
                    <a:pt x="1331" y="1061"/>
                  </a:lnTo>
                  <a:lnTo>
                    <a:pt x="1331" y="1019"/>
                  </a:lnTo>
                  <a:lnTo>
                    <a:pt x="1331" y="978"/>
                  </a:lnTo>
                  <a:lnTo>
                    <a:pt x="1269" y="853"/>
                  </a:lnTo>
                  <a:lnTo>
                    <a:pt x="1123" y="562"/>
                  </a:lnTo>
                  <a:lnTo>
                    <a:pt x="1019" y="416"/>
                  </a:lnTo>
                  <a:lnTo>
                    <a:pt x="874" y="250"/>
                  </a:lnTo>
                  <a:lnTo>
                    <a:pt x="749" y="125"/>
                  </a:lnTo>
                  <a:lnTo>
                    <a:pt x="583" y="42"/>
                  </a:lnTo>
                  <a:lnTo>
                    <a:pt x="479" y="21"/>
                  </a:lnTo>
                  <a:lnTo>
                    <a:pt x="396"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9"/>
            <p:cNvSpPr/>
            <p:nvPr/>
          </p:nvSpPr>
          <p:spPr>
            <a:xfrm>
              <a:off x="2244012" y="3687070"/>
              <a:ext cx="59168" cy="88121"/>
            </a:xfrm>
            <a:custGeom>
              <a:rect b="b" l="l" r="r" t="t"/>
              <a:pathLst>
                <a:path extrusionOk="0" h="7402" w="4970">
                  <a:moveTo>
                    <a:pt x="2787" y="0"/>
                  </a:moveTo>
                  <a:lnTo>
                    <a:pt x="1" y="915"/>
                  </a:lnTo>
                  <a:lnTo>
                    <a:pt x="2184" y="7401"/>
                  </a:lnTo>
                  <a:lnTo>
                    <a:pt x="4969" y="6466"/>
                  </a:lnTo>
                  <a:lnTo>
                    <a:pt x="2787" y="0"/>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9"/>
            <p:cNvSpPr/>
            <p:nvPr/>
          </p:nvSpPr>
          <p:spPr>
            <a:xfrm>
              <a:off x="2244012" y="3687070"/>
              <a:ext cx="59168" cy="88121"/>
            </a:xfrm>
            <a:custGeom>
              <a:rect b="b" l="l" r="r" t="t"/>
              <a:pathLst>
                <a:path extrusionOk="0" fill="none" h="7402" w="4970">
                  <a:moveTo>
                    <a:pt x="4969" y="6466"/>
                  </a:moveTo>
                  <a:lnTo>
                    <a:pt x="2184" y="7401"/>
                  </a:lnTo>
                  <a:lnTo>
                    <a:pt x="1" y="915"/>
                  </a:lnTo>
                  <a:lnTo>
                    <a:pt x="2787" y="0"/>
                  </a:lnTo>
                  <a:lnTo>
                    <a:pt x="4969" y="646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9"/>
            <p:cNvSpPr/>
            <p:nvPr/>
          </p:nvSpPr>
          <p:spPr>
            <a:xfrm>
              <a:off x="2438052" y="3578177"/>
              <a:ext cx="84156" cy="80442"/>
            </a:xfrm>
            <a:custGeom>
              <a:rect b="b" l="l" r="r" t="t"/>
              <a:pathLst>
                <a:path extrusionOk="0" h="6757" w="7069">
                  <a:moveTo>
                    <a:pt x="2537" y="0"/>
                  </a:moveTo>
                  <a:lnTo>
                    <a:pt x="0" y="1497"/>
                  </a:lnTo>
                  <a:lnTo>
                    <a:pt x="4511" y="6757"/>
                  </a:lnTo>
                  <a:lnTo>
                    <a:pt x="7068" y="5260"/>
                  </a:lnTo>
                  <a:lnTo>
                    <a:pt x="2537" y="0"/>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9"/>
            <p:cNvSpPr/>
            <p:nvPr/>
          </p:nvSpPr>
          <p:spPr>
            <a:xfrm>
              <a:off x="2438052" y="3578177"/>
              <a:ext cx="84156" cy="80442"/>
            </a:xfrm>
            <a:custGeom>
              <a:rect b="b" l="l" r="r" t="t"/>
              <a:pathLst>
                <a:path extrusionOk="0" fill="none" h="6757" w="7069">
                  <a:moveTo>
                    <a:pt x="7068" y="5260"/>
                  </a:moveTo>
                  <a:lnTo>
                    <a:pt x="4511" y="6757"/>
                  </a:lnTo>
                  <a:lnTo>
                    <a:pt x="0" y="1497"/>
                  </a:lnTo>
                  <a:lnTo>
                    <a:pt x="2537" y="0"/>
                  </a:lnTo>
                  <a:lnTo>
                    <a:pt x="7068" y="52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9"/>
            <p:cNvSpPr/>
            <p:nvPr/>
          </p:nvSpPr>
          <p:spPr>
            <a:xfrm>
              <a:off x="2453397" y="3635844"/>
              <a:ext cx="94049" cy="78954"/>
            </a:xfrm>
            <a:custGeom>
              <a:rect b="b" l="l" r="r" t="t"/>
              <a:pathLst>
                <a:path extrusionOk="0" h="6632" w="7900">
                  <a:moveTo>
                    <a:pt x="5821" y="0"/>
                  </a:moveTo>
                  <a:lnTo>
                    <a:pt x="5738" y="42"/>
                  </a:lnTo>
                  <a:lnTo>
                    <a:pt x="2890" y="1726"/>
                  </a:lnTo>
                  <a:lnTo>
                    <a:pt x="2786" y="1809"/>
                  </a:lnTo>
                  <a:lnTo>
                    <a:pt x="2682" y="1892"/>
                  </a:lnTo>
                  <a:lnTo>
                    <a:pt x="2620" y="2017"/>
                  </a:lnTo>
                  <a:lnTo>
                    <a:pt x="2557" y="2141"/>
                  </a:lnTo>
                  <a:lnTo>
                    <a:pt x="2432" y="2495"/>
                  </a:lnTo>
                  <a:lnTo>
                    <a:pt x="2287" y="2869"/>
                  </a:lnTo>
                  <a:lnTo>
                    <a:pt x="2100" y="3264"/>
                  </a:lnTo>
                  <a:lnTo>
                    <a:pt x="1871" y="3680"/>
                  </a:lnTo>
                  <a:lnTo>
                    <a:pt x="1559" y="4116"/>
                  </a:lnTo>
                  <a:lnTo>
                    <a:pt x="1185" y="4615"/>
                  </a:lnTo>
                  <a:lnTo>
                    <a:pt x="707" y="5135"/>
                  </a:lnTo>
                  <a:lnTo>
                    <a:pt x="104" y="5717"/>
                  </a:lnTo>
                  <a:lnTo>
                    <a:pt x="42" y="5779"/>
                  </a:lnTo>
                  <a:lnTo>
                    <a:pt x="21" y="5863"/>
                  </a:lnTo>
                  <a:lnTo>
                    <a:pt x="0" y="5946"/>
                  </a:lnTo>
                  <a:lnTo>
                    <a:pt x="21" y="6050"/>
                  </a:lnTo>
                  <a:lnTo>
                    <a:pt x="42" y="6154"/>
                  </a:lnTo>
                  <a:lnTo>
                    <a:pt x="104" y="6258"/>
                  </a:lnTo>
                  <a:lnTo>
                    <a:pt x="187" y="6341"/>
                  </a:lnTo>
                  <a:lnTo>
                    <a:pt x="270" y="6424"/>
                  </a:lnTo>
                  <a:lnTo>
                    <a:pt x="374" y="6507"/>
                  </a:lnTo>
                  <a:lnTo>
                    <a:pt x="499" y="6569"/>
                  </a:lnTo>
                  <a:lnTo>
                    <a:pt x="645" y="6611"/>
                  </a:lnTo>
                  <a:lnTo>
                    <a:pt x="790" y="6632"/>
                  </a:lnTo>
                  <a:lnTo>
                    <a:pt x="956" y="6632"/>
                  </a:lnTo>
                  <a:lnTo>
                    <a:pt x="1123" y="6590"/>
                  </a:lnTo>
                  <a:lnTo>
                    <a:pt x="1310" y="6528"/>
                  </a:lnTo>
                  <a:lnTo>
                    <a:pt x="1518" y="6424"/>
                  </a:lnTo>
                  <a:lnTo>
                    <a:pt x="2370" y="5904"/>
                  </a:lnTo>
                  <a:lnTo>
                    <a:pt x="3306" y="5322"/>
                  </a:lnTo>
                  <a:lnTo>
                    <a:pt x="4179" y="4761"/>
                  </a:lnTo>
                  <a:lnTo>
                    <a:pt x="4886" y="4324"/>
                  </a:lnTo>
                  <a:lnTo>
                    <a:pt x="5717" y="3846"/>
                  </a:lnTo>
                  <a:lnTo>
                    <a:pt x="6382" y="3493"/>
                  </a:lnTo>
                  <a:lnTo>
                    <a:pt x="6985" y="3160"/>
                  </a:lnTo>
                  <a:lnTo>
                    <a:pt x="7671" y="2786"/>
                  </a:lnTo>
                  <a:lnTo>
                    <a:pt x="7734" y="2744"/>
                  </a:lnTo>
                  <a:lnTo>
                    <a:pt x="7796" y="2682"/>
                  </a:lnTo>
                  <a:lnTo>
                    <a:pt x="7838" y="2599"/>
                  </a:lnTo>
                  <a:lnTo>
                    <a:pt x="7879" y="2516"/>
                  </a:lnTo>
                  <a:lnTo>
                    <a:pt x="7900" y="2432"/>
                  </a:lnTo>
                  <a:lnTo>
                    <a:pt x="7900" y="2349"/>
                  </a:lnTo>
                  <a:lnTo>
                    <a:pt x="7879" y="2266"/>
                  </a:lnTo>
                  <a:lnTo>
                    <a:pt x="7858" y="2183"/>
                  </a:lnTo>
                  <a:lnTo>
                    <a:pt x="7796" y="2100"/>
                  </a:lnTo>
                  <a:lnTo>
                    <a:pt x="6050" y="83"/>
                  </a:lnTo>
                  <a:lnTo>
                    <a:pt x="5987" y="42"/>
                  </a:lnTo>
                  <a:lnTo>
                    <a:pt x="590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9"/>
            <p:cNvSpPr/>
            <p:nvPr/>
          </p:nvSpPr>
          <p:spPr>
            <a:xfrm>
              <a:off x="2197000" y="3758844"/>
              <a:ext cx="127955" cy="74251"/>
            </a:xfrm>
            <a:custGeom>
              <a:rect b="b" l="l" r="r" t="t"/>
              <a:pathLst>
                <a:path extrusionOk="0" h="6237" w="10748">
                  <a:moveTo>
                    <a:pt x="9106" y="0"/>
                  </a:moveTo>
                  <a:lnTo>
                    <a:pt x="6050" y="1040"/>
                  </a:lnTo>
                  <a:lnTo>
                    <a:pt x="5883" y="1102"/>
                  </a:lnTo>
                  <a:lnTo>
                    <a:pt x="5717" y="1206"/>
                  </a:lnTo>
                  <a:lnTo>
                    <a:pt x="5571" y="1331"/>
                  </a:lnTo>
                  <a:lnTo>
                    <a:pt x="5447" y="1476"/>
                  </a:lnTo>
                  <a:lnTo>
                    <a:pt x="5156" y="1809"/>
                  </a:lnTo>
                  <a:lnTo>
                    <a:pt x="4885" y="2121"/>
                  </a:lnTo>
                  <a:lnTo>
                    <a:pt x="4594" y="2412"/>
                  </a:lnTo>
                  <a:lnTo>
                    <a:pt x="4283" y="2682"/>
                  </a:lnTo>
                  <a:lnTo>
                    <a:pt x="3992" y="2952"/>
                  </a:lnTo>
                  <a:lnTo>
                    <a:pt x="3701" y="3181"/>
                  </a:lnTo>
                  <a:lnTo>
                    <a:pt x="3389" y="3409"/>
                  </a:lnTo>
                  <a:lnTo>
                    <a:pt x="3077" y="3638"/>
                  </a:lnTo>
                  <a:lnTo>
                    <a:pt x="2765" y="3846"/>
                  </a:lnTo>
                  <a:lnTo>
                    <a:pt x="2432" y="4033"/>
                  </a:lnTo>
                  <a:lnTo>
                    <a:pt x="2079" y="4220"/>
                  </a:lnTo>
                  <a:lnTo>
                    <a:pt x="1726" y="4407"/>
                  </a:lnTo>
                  <a:lnTo>
                    <a:pt x="998" y="4740"/>
                  </a:lnTo>
                  <a:lnTo>
                    <a:pt x="187" y="5052"/>
                  </a:lnTo>
                  <a:lnTo>
                    <a:pt x="104" y="5093"/>
                  </a:lnTo>
                  <a:lnTo>
                    <a:pt x="42" y="5156"/>
                  </a:lnTo>
                  <a:lnTo>
                    <a:pt x="0" y="5239"/>
                  </a:lnTo>
                  <a:lnTo>
                    <a:pt x="0" y="5343"/>
                  </a:lnTo>
                  <a:lnTo>
                    <a:pt x="0" y="5426"/>
                  </a:lnTo>
                  <a:lnTo>
                    <a:pt x="21" y="5551"/>
                  </a:lnTo>
                  <a:lnTo>
                    <a:pt x="62" y="5655"/>
                  </a:lnTo>
                  <a:lnTo>
                    <a:pt x="125" y="5759"/>
                  </a:lnTo>
                  <a:lnTo>
                    <a:pt x="208" y="5862"/>
                  </a:lnTo>
                  <a:lnTo>
                    <a:pt x="333" y="5966"/>
                  </a:lnTo>
                  <a:lnTo>
                    <a:pt x="457" y="6050"/>
                  </a:lnTo>
                  <a:lnTo>
                    <a:pt x="582" y="6133"/>
                  </a:lnTo>
                  <a:lnTo>
                    <a:pt x="749" y="6195"/>
                  </a:lnTo>
                  <a:lnTo>
                    <a:pt x="936" y="6216"/>
                  </a:lnTo>
                  <a:lnTo>
                    <a:pt x="1123" y="6237"/>
                  </a:lnTo>
                  <a:lnTo>
                    <a:pt x="1351" y="6216"/>
                  </a:lnTo>
                  <a:lnTo>
                    <a:pt x="1705" y="6154"/>
                  </a:lnTo>
                  <a:lnTo>
                    <a:pt x="2058" y="6070"/>
                  </a:lnTo>
                  <a:lnTo>
                    <a:pt x="2412" y="5987"/>
                  </a:lnTo>
                  <a:lnTo>
                    <a:pt x="2744" y="5883"/>
                  </a:lnTo>
                  <a:lnTo>
                    <a:pt x="3368" y="5655"/>
                  </a:lnTo>
                  <a:lnTo>
                    <a:pt x="3971" y="5384"/>
                  </a:lnTo>
                  <a:lnTo>
                    <a:pt x="5156" y="4844"/>
                  </a:lnTo>
                  <a:lnTo>
                    <a:pt x="5738" y="4574"/>
                  </a:lnTo>
                  <a:lnTo>
                    <a:pt x="6341" y="4366"/>
                  </a:lnTo>
                  <a:lnTo>
                    <a:pt x="7401" y="4012"/>
                  </a:lnTo>
                  <a:lnTo>
                    <a:pt x="8482" y="3680"/>
                  </a:lnTo>
                  <a:lnTo>
                    <a:pt x="10436" y="3077"/>
                  </a:lnTo>
                  <a:lnTo>
                    <a:pt x="10519" y="3056"/>
                  </a:lnTo>
                  <a:lnTo>
                    <a:pt x="10582" y="2994"/>
                  </a:lnTo>
                  <a:lnTo>
                    <a:pt x="10644" y="2931"/>
                  </a:lnTo>
                  <a:lnTo>
                    <a:pt x="10686" y="2869"/>
                  </a:lnTo>
                  <a:lnTo>
                    <a:pt x="10727" y="2786"/>
                  </a:lnTo>
                  <a:lnTo>
                    <a:pt x="10748" y="2703"/>
                  </a:lnTo>
                  <a:lnTo>
                    <a:pt x="10748" y="2619"/>
                  </a:lnTo>
                  <a:lnTo>
                    <a:pt x="10727" y="2536"/>
                  </a:lnTo>
                  <a:lnTo>
                    <a:pt x="10686" y="2453"/>
                  </a:lnTo>
                  <a:lnTo>
                    <a:pt x="9397" y="125"/>
                  </a:lnTo>
                  <a:lnTo>
                    <a:pt x="9355" y="62"/>
                  </a:lnTo>
                  <a:lnTo>
                    <a:pt x="9272" y="21"/>
                  </a:lnTo>
                  <a:lnTo>
                    <a:pt x="918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9"/>
            <p:cNvSpPr/>
            <p:nvPr/>
          </p:nvSpPr>
          <p:spPr>
            <a:xfrm>
              <a:off x="2271739" y="2605553"/>
              <a:ext cx="124002" cy="140098"/>
            </a:xfrm>
            <a:custGeom>
              <a:rect b="b" l="l" r="r" t="t"/>
              <a:pathLst>
                <a:path extrusionOk="0" h="11768" w="10416">
                  <a:moveTo>
                    <a:pt x="3326" y="1"/>
                  </a:moveTo>
                  <a:lnTo>
                    <a:pt x="3056" y="22"/>
                  </a:lnTo>
                  <a:lnTo>
                    <a:pt x="2807" y="42"/>
                  </a:lnTo>
                  <a:lnTo>
                    <a:pt x="2557" y="63"/>
                  </a:lnTo>
                  <a:lnTo>
                    <a:pt x="2308" y="126"/>
                  </a:lnTo>
                  <a:lnTo>
                    <a:pt x="2079" y="209"/>
                  </a:lnTo>
                  <a:lnTo>
                    <a:pt x="1851" y="292"/>
                  </a:lnTo>
                  <a:lnTo>
                    <a:pt x="1643" y="396"/>
                  </a:lnTo>
                  <a:lnTo>
                    <a:pt x="1435" y="521"/>
                  </a:lnTo>
                  <a:lnTo>
                    <a:pt x="1248" y="666"/>
                  </a:lnTo>
                  <a:lnTo>
                    <a:pt x="1081" y="812"/>
                  </a:lnTo>
                  <a:lnTo>
                    <a:pt x="915" y="978"/>
                  </a:lnTo>
                  <a:lnTo>
                    <a:pt x="749" y="1144"/>
                  </a:lnTo>
                  <a:lnTo>
                    <a:pt x="624" y="1331"/>
                  </a:lnTo>
                  <a:lnTo>
                    <a:pt x="478" y="1539"/>
                  </a:lnTo>
                  <a:lnTo>
                    <a:pt x="375" y="1747"/>
                  </a:lnTo>
                  <a:lnTo>
                    <a:pt x="271" y="1976"/>
                  </a:lnTo>
                  <a:lnTo>
                    <a:pt x="187" y="2204"/>
                  </a:lnTo>
                  <a:lnTo>
                    <a:pt x="125" y="2433"/>
                  </a:lnTo>
                  <a:lnTo>
                    <a:pt x="63" y="2683"/>
                  </a:lnTo>
                  <a:lnTo>
                    <a:pt x="21" y="2932"/>
                  </a:lnTo>
                  <a:lnTo>
                    <a:pt x="0" y="3202"/>
                  </a:lnTo>
                  <a:lnTo>
                    <a:pt x="0" y="3452"/>
                  </a:lnTo>
                  <a:lnTo>
                    <a:pt x="21" y="3722"/>
                  </a:lnTo>
                  <a:lnTo>
                    <a:pt x="42" y="4013"/>
                  </a:lnTo>
                  <a:lnTo>
                    <a:pt x="104" y="4283"/>
                  </a:lnTo>
                  <a:lnTo>
                    <a:pt x="167" y="4574"/>
                  </a:lnTo>
                  <a:lnTo>
                    <a:pt x="250" y="4865"/>
                  </a:lnTo>
                  <a:lnTo>
                    <a:pt x="354" y="5156"/>
                  </a:lnTo>
                  <a:lnTo>
                    <a:pt x="478" y="5447"/>
                  </a:lnTo>
                  <a:lnTo>
                    <a:pt x="624" y="5738"/>
                  </a:lnTo>
                  <a:lnTo>
                    <a:pt x="811" y="6030"/>
                  </a:lnTo>
                  <a:lnTo>
                    <a:pt x="998" y="6321"/>
                  </a:lnTo>
                  <a:lnTo>
                    <a:pt x="1518" y="7027"/>
                  </a:lnTo>
                  <a:lnTo>
                    <a:pt x="2058" y="7755"/>
                  </a:lnTo>
                  <a:lnTo>
                    <a:pt x="2599" y="8441"/>
                  </a:lnTo>
                  <a:lnTo>
                    <a:pt x="3160" y="9127"/>
                  </a:lnTo>
                  <a:lnTo>
                    <a:pt x="3742" y="9813"/>
                  </a:lnTo>
                  <a:lnTo>
                    <a:pt x="4324" y="10478"/>
                  </a:lnTo>
                  <a:lnTo>
                    <a:pt x="4948" y="11123"/>
                  </a:lnTo>
                  <a:lnTo>
                    <a:pt x="5551" y="11767"/>
                  </a:lnTo>
                  <a:lnTo>
                    <a:pt x="10415" y="6944"/>
                  </a:lnTo>
                  <a:lnTo>
                    <a:pt x="10228" y="6653"/>
                  </a:lnTo>
                  <a:lnTo>
                    <a:pt x="9688" y="5863"/>
                  </a:lnTo>
                  <a:lnTo>
                    <a:pt x="9334" y="5343"/>
                  </a:lnTo>
                  <a:lnTo>
                    <a:pt x="8898" y="4761"/>
                  </a:lnTo>
                  <a:lnTo>
                    <a:pt x="8441" y="4159"/>
                  </a:lnTo>
                  <a:lnTo>
                    <a:pt x="7921" y="3514"/>
                  </a:lnTo>
                  <a:lnTo>
                    <a:pt x="7380" y="2870"/>
                  </a:lnTo>
                  <a:lnTo>
                    <a:pt x="6798" y="2246"/>
                  </a:lnTo>
                  <a:lnTo>
                    <a:pt x="6216" y="1664"/>
                  </a:lnTo>
                  <a:lnTo>
                    <a:pt x="5904" y="1394"/>
                  </a:lnTo>
                  <a:lnTo>
                    <a:pt x="5613" y="1123"/>
                  </a:lnTo>
                  <a:lnTo>
                    <a:pt x="5322" y="895"/>
                  </a:lnTo>
                  <a:lnTo>
                    <a:pt x="5010" y="687"/>
                  </a:lnTo>
                  <a:lnTo>
                    <a:pt x="4719" y="500"/>
                  </a:lnTo>
                  <a:lnTo>
                    <a:pt x="4428" y="333"/>
                  </a:lnTo>
                  <a:lnTo>
                    <a:pt x="4137" y="209"/>
                  </a:lnTo>
                  <a:lnTo>
                    <a:pt x="3867" y="105"/>
                  </a:lnTo>
                  <a:lnTo>
                    <a:pt x="3597" y="42"/>
                  </a:lnTo>
                  <a:lnTo>
                    <a:pt x="3326"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9"/>
            <p:cNvSpPr/>
            <p:nvPr/>
          </p:nvSpPr>
          <p:spPr>
            <a:xfrm>
              <a:off x="2271739" y="2605553"/>
              <a:ext cx="124002" cy="140098"/>
            </a:xfrm>
            <a:custGeom>
              <a:rect b="b" l="l" r="r" t="t"/>
              <a:pathLst>
                <a:path extrusionOk="0" fill="none" h="11768" w="10416">
                  <a:moveTo>
                    <a:pt x="3326" y="1"/>
                  </a:moveTo>
                  <a:lnTo>
                    <a:pt x="3326" y="1"/>
                  </a:lnTo>
                  <a:lnTo>
                    <a:pt x="3597" y="42"/>
                  </a:lnTo>
                  <a:lnTo>
                    <a:pt x="3867" y="105"/>
                  </a:lnTo>
                  <a:lnTo>
                    <a:pt x="4137" y="209"/>
                  </a:lnTo>
                  <a:lnTo>
                    <a:pt x="4428" y="333"/>
                  </a:lnTo>
                  <a:lnTo>
                    <a:pt x="4719" y="500"/>
                  </a:lnTo>
                  <a:lnTo>
                    <a:pt x="5010" y="687"/>
                  </a:lnTo>
                  <a:lnTo>
                    <a:pt x="5322" y="895"/>
                  </a:lnTo>
                  <a:lnTo>
                    <a:pt x="5613" y="1123"/>
                  </a:lnTo>
                  <a:lnTo>
                    <a:pt x="5904" y="1394"/>
                  </a:lnTo>
                  <a:lnTo>
                    <a:pt x="6216" y="1664"/>
                  </a:lnTo>
                  <a:lnTo>
                    <a:pt x="6798" y="2246"/>
                  </a:lnTo>
                  <a:lnTo>
                    <a:pt x="7380" y="2870"/>
                  </a:lnTo>
                  <a:lnTo>
                    <a:pt x="7921" y="3514"/>
                  </a:lnTo>
                  <a:lnTo>
                    <a:pt x="8441" y="4159"/>
                  </a:lnTo>
                  <a:lnTo>
                    <a:pt x="8898" y="4761"/>
                  </a:lnTo>
                  <a:lnTo>
                    <a:pt x="9334" y="5343"/>
                  </a:lnTo>
                  <a:lnTo>
                    <a:pt x="9688" y="5863"/>
                  </a:lnTo>
                  <a:lnTo>
                    <a:pt x="10228" y="6653"/>
                  </a:lnTo>
                  <a:lnTo>
                    <a:pt x="10415" y="6944"/>
                  </a:lnTo>
                  <a:lnTo>
                    <a:pt x="5551" y="11767"/>
                  </a:lnTo>
                  <a:lnTo>
                    <a:pt x="5551" y="11767"/>
                  </a:lnTo>
                  <a:lnTo>
                    <a:pt x="4948" y="11123"/>
                  </a:lnTo>
                  <a:lnTo>
                    <a:pt x="4324" y="10478"/>
                  </a:lnTo>
                  <a:lnTo>
                    <a:pt x="3742" y="9813"/>
                  </a:lnTo>
                  <a:lnTo>
                    <a:pt x="3160" y="9127"/>
                  </a:lnTo>
                  <a:lnTo>
                    <a:pt x="2599" y="8441"/>
                  </a:lnTo>
                  <a:lnTo>
                    <a:pt x="2058" y="7755"/>
                  </a:lnTo>
                  <a:lnTo>
                    <a:pt x="1518" y="7027"/>
                  </a:lnTo>
                  <a:lnTo>
                    <a:pt x="998" y="6321"/>
                  </a:lnTo>
                  <a:lnTo>
                    <a:pt x="998" y="6321"/>
                  </a:lnTo>
                  <a:lnTo>
                    <a:pt x="811" y="6030"/>
                  </a:lnTo>
                  <a:lnTo>
                    <a:pt x="624" y="5738"/>
                  </a:lnTo>
                  <a:lnTo>
                    <a:pt x="478" y="5447"/>
                  </a:lnTo>
                  <a:lnTo>
                    <a:pt x="354" y="5156"/>
                  </a:lnTo>
                  <a:lnTo>
                    <a:pt x="250" y="4865"/>
                  </a:lnTo>
                  <a:lnTo>
                    <a:pt x="167" y="4574"/>
                  </a:lnTo>
                  <a:lnTo>
                    <a:pt x="104" y="4283"/>
                  </a:lnTo>
                  <a:lnTo>
                    <a:pt x="42" y="4013"/>
                  </a:lnTo>
                  <a:lnTo>
                    <a:pt x="21" y="3722"/>
                  </a:lnTo>
                  <a:lnTo>
                    <a:pt x="0" y="3452"/>
                  </a:lnTo>
                  <a:lnTo>
                    <a:pt x="0" y="3202"/>
                  </a:lnTo>
                  <a:lnTo>
                    <a:pt x="21" y="2932"/>
                  </a:lnTo>
                  <a:lnTo>
                    <a:pt x="63" y="2683"/>
                  </a:lnTo>
                  <a:lnTo>
                    <a:pt x="125" y="2433"/>
                  </a:lnTo>
                  <a:lnTo>
                    <a:pt x="187" y="2204"/>
                  </a:lnTo>
                  <a:lnTo>
                    <a:pt x="271" y="1976"/>
                  </a:lnTo>
                  <a:lnTo>
                    <a:pt x="375" y="1747"/>
                  </a:lnTo>
                  <a:lnTo>
                    <a:pt x="478" y="1539"/>
                  </a:lnTo>
                  <a:lnTo>
                    <a:pt x="624" y="1331"/>
                  </a:lnTo>
                  <a:lnTo>
                    <a:pt x="749" y="1144"/>
                  </a:lnTo>
                  <a:lnTo>
                    <a:pt x="915" y="978"/>
                  </a:lnTo>
                  <a:lnTo>
                    <a:pt x="1081" y="812"/>
                  </a:lnTo>
                  <a:lnTo>
                    <a:pt x="1248" y="666"/>
                  </a:lnTo>
                  <a:lnTo>
                    <a:pt x="1435" y="521"/>
                  </a:lnTo>
                  <a:lnTo>
                    <a:pt x="1643" y="396"/>
                  </a:lnTo>
                  <a:lnTo>
                    <a:pt x="1851" y="292"/>
                  </a:lnTo>
                  <a:lnTo>
                    <a:pt x="2079" y="209"/>
                  </a:lnTo>
                  <a:lnTo>
                    <a:pt x="2308" y="126"/>
                  </a:lnTo>
                  <a:lnTo>
                    <a:pt x="2557" y="63"/>
                  </a:lnTo>
                  <a:lnTo>
                    <a:pt x="2807" y="42"/>
                  </a:lnTo>
                  <a:lnTo>
                    <a:pt x="3056" y="22"/>
                  </a:lnTo>
                  <a:lnTo>
                    <a:pt x="332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9"/>
            <p:cNvSpPr/>
            <p:nvPr/>
          </p:nvSpPr>
          <p:spPr>
            <a:xfrm>
              <a:off x="2307371" y="2711732"/>
              <a:ext cx="10655" cy="12881"/>
            </a:xfrm>
            <a:custGeom>
              <a:rect b="b" l="l" r="r" t="t"/>
              <a:pathLst>
                <a:path extrusionOk="0" h="1082" w="895">
                  <a:moveTo>
                    <a:pt x="1" y="0"/>
                  </a:moveTo>
                  <a:lnTo>
                    <a:pt x="1" y="21"/>
                  </a:lnTo>
                  <a:lnTo>
                    <a:pt x="895" y="1081"/>
                  </a:lnTo>
                  <a:lnTo>
                    <a:pt x="895" y="1060"/>
                  </a:lnTo>
                  <a:lnTo>
                    <a:pt x="1" y="0"/>
                  </a:lnTo>
                  <a:close/>
                </a:path>
              </a:pathLst>
            </a:custGeom>
            <a:solidFill>
              <a:srgbClr val="C0C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9"/>
            <p:cNvSpPr/>
            <p:nvPr/>
          </p:nvSpPr>
          <p:spPr>
            <a:xfrm>
              <a:off x="2307371" y="2711732"/>
              <a:ext cx="10655" cy="12881"/>
            </a:xfrm>
            <a:custGeom>
              <a:rect b="b" l="l" r="r" t="t"/>
              <a:pathLst>
                <a:path extrusionOk="0" fill="none" h="1082" w="895">
                  <a:moveTo>
                    <a:pt x="1" y="0"/>
                  </a:moveTo>
                  <a:lnTo>
                    <a:pt x="1" y="0"/>
                  </a:lnTo>
                  <a:lnTo>
                    <a:pt x="1" y="21"/>
                  </a:lnTo>
                  <a:lnTo>
                    <a:pt x="1" y="21"/>
                  </a:lnTo>
                  <a:lnTo>
                    <a:pt x="895" y="1081"/>
                  </a:lnTo>
                  <a:lnTo>
                    <a:pt x="895" y="1081"/>
                  </a:lnTo>
                  <a:lnTo>
                    <a:pt x="895" y="1060"/>
                  </a:lnTo>
                  <a:lnTo>
                    <a:pt x="895" y="106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9"/>
            <p:cNvSpPr/>
            <p:nvPr/>
          </p:nvSpPr>
          <p:spPr>
            <a:xfrm>
              <a:off x="2307371" y="2678315"/>
              <a:ext cx="11643" cy="46049"/>
            </a:xfrm>
            <a:custGeom>
              <a:rect b="b" l="l" r="r" t="t"/>
              <a:pathLst>
                <a:path extrusionOk="0" h="3868" w="978">
                  <a:moveTo>
                    <a:pt x="146" y="1"/>
                  </a:moveTo>
                  <a:lnTo>
                    <a:pt x="63" y="1414"/>
                  </a:lnTo>
                  <a:lnTo>
                    <a:pt x="1" y="2807"/>
                  </a:lnTo>
                  <a:lnTo>
                    <a:pt x="895" y="3867"/>
                  </a:lnTo>
                  <a:lnTo>
                    <a:pt x="957" y="3493"/>
                  </a:lnTo>
                  <a:lnTo>
                    <a:pt x="978" y="3098"/>
                  </a:lnTo>
                  <a:lnTo>
                    <a:pt x="978" y="2703"/>
                  </a:lnTo>
                  <a:lnTo>
                    <a:pt x="936" y="2329"/>
                  </a:lnTo>
                  <a:lnTo>
                    <a:pt x="874" y="1934"/>
                  </a:lnTo>
                  <a:lnTo>
                    <a:pt x="791" y="1560"/>
                  </a:lnTo>
                  <a:lnTo>
                    <a:pt x="666" y="1206"/>
                  </a:lnTo>
                  <a:lnTo>
                    <a:pt x="521" y="832"/>
                  </a:lnTo>
                  <a:lnTo>
                    <a:pt x="146" y="1"/>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9"/>
            <p:cNvSpPr/>
            <p:nvPr/>
          </p:nvSpPr>
          <p:spPr>
            <a:xfrm>
              <a:off x="2307371" y="2678315"/>
              <a:ext cx="11643" cy="46049"/>
            </a:xfrm>
            <a:custGeom>
              <a:rect b="b" l="l" r="r" t="t"/>
              <a:pathLst>
                <a:path extrusionOk="0" fill="none" h="3868" w="978">
                  <a:moveTo>
                    <a:pt x="146" y="1"/>
                  </a:moveTo>
                  <a:lnTo>
                    <a:pt x="146" y="1"/>
                  </a:lnTo>
                  <a:lnTo>
                    <a:pt x="63" y="1414"/>
                  </a:lnTo>
                  <a:lnTo>
                    <a:pt x="1" y="2807"/>
                  </a:lnTo>
                  <a:lnTo>
                    <a:pt x="1" y="2807"/>
                  </a:lnTo>
                  <a:lnTo>
                    <a:pt x="895" y="3867"/>
                  </a:lnTo>
                  <a:lnTo>
                    <a:pt x="895" y="3867"/>
                  </a:lnTo>
                  <a:lnTo>
                    <a:pt x="957" y="3493"/>
                  </a:lnTo>
                  <a:lnTo>
                    <a:pt x="978" y="3098"/>
                  </a:lnTo>
                  <a:lnTo>
                    <a:pt x="978" y="2703"/>
                  </a:lnTo>
                  <a:lnTo>
                    <a:pt x="936" y="2329"/>
                  </a:lnTo>
                  <a:lnTo>
                    <a:pt x="874" y="1934"/>
                  </a:lnTo>
                  <a:lnTo>
                    <a:pt x="791" y="1560"/>
                  </a:lnTo>
                  <a:lnTo>
                    <a:pt x="666" y="1206"/>
                  </a:lnTo>
                  <a:lnTo>
                    <a:pt x="521" y="832"/>
                  </a:lnTo>
                  <a:lnTo>
                    <a:pt x="14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9"/>
            <p:cNvSpPr/>
            <p:nvPr/>
          </p:nvSpPr>
          <p:spPr>
            <a:xfrm>
              <a:off x="2107403" y="2602589"/>
              <a:ext cx="210373" cy="322245"/>
            </a:xfrm>
            <a:custGeom>
              <a:rect b="b" l="l" r="r" t="t"/>
              <a:pathLst>
                <a:path extrusionOk="0" h="27068" w="17671">
                  <a:moveTo>
                    <a:pt x="12370" y="0"/>
                  </a:moveTo>
                  <a:lnTo>
                    <a:pt x="10707" y="42"/>
                  </a:lnTo>
                  <a:lnTo>
                    <a:pt x="9023" y="125"/>
                  </a:lnTo>
                  <a:lnTo>
                    <a:pt x="7360" y="271"/>
                  </a:lnTo>
                  <a:lnTo>
                    <a:pt x="5697" y="458"/>
                  </a:lnTo>
                  <a:lnTo>
                    <a:pt x="4553" y="666"/>
                  </a:lnTo>
                  <a:lnTo>
                    <a:pt x="3410" y="936"/>
                  </a:lnTo>
                  <a:lnTo>
                    <a:pt x="2308" y="1227"/>
                  </a:lnTo>
                  <a:lnTo>
                    <a:pt x="1186" y="1580"/>
                  </a:lnTo>
                  <a:lnTo>
                    <a:pt x="1144" y="1663"/>
                  </a:lnTo>
                  <a:lnTo>
                    <a:pt x="998" y="1934"/>
                  </a:lnTo>
                  <a:lnTo>
                    <a:pt x="895" y="2142"/>
                  </a:lnTo>
                  <a:lnTo>
                    <a:pt x="791" y="2433"/>
                  </a:lnTo>
                  <a:lnTo>
                    <a:pt x="687" y="2786"/>
                  </a:lnTo>
                  <a:lnTo>
                    <a:pt x="583" y="3202"/>
                  </a:lnTo>
                  <a:lnTo>
                    <a:pt x="458" y="3721"/>
                  </a:lnTo>
                  <a:lnTo>
                    <a:pt x="354" y="4304"/>
                  </a:lnTo>
                  <a:lnTo>
                    <a:pt x="250" y="4990"/>
                  </a:lnTo>
                  <a:lnTo>
                    <a:pt x="167" y="5780"/>
                  </a:lnTo>
                  <a:lnTo>
                    <a:pt x="84" y="6653"/>
                  </a:lnTo>
                  <a:lnTo>
                    <a:pt x="42" y="7651"/>
                  </a:lnTo>
                  <a:lnTo>
                    <a:pt x="1" y="8752"/>
                  </a:lnTo>
                  <a:lnTo>
                    <a:pt x="1" y="9979"/>
                  </a:lnTo>
                  <a:lnTo>
                    <a:pt x="21" y="11039"/>
                  </a:lnTo>
                  <a:lnTo>
                    <a:pt x="84" y="12182"/>
                  </a:lnTo>
                  <a:lnTo>
                    <a:pt x="146" y="13388"/>
                  </a:lnTo>
                  <a:lnTo>
                    <a:pt x="229" y="14698"/>
                  </a:lnTo>
                  <a:lnTo>
                    <a:pt x="333" y="15966"/>
                  </a:lnTo>
                  <a:lnTo>
                    <a:pt x="458" y="17297"/>
                  </a:lnTo>
                  <a:lnTo>
                    <a:pt x="604" y="18731"/>
                  </a:lnTo>
                  <a:lnTo>
                    <a:pt x="791" y="20228"/>
                  </a:lnTo>
                  <a:lnTo>
                    <a:pt x="978" y="21808"/>
                  </a:lnTo>
                  <a:lnTo>
                    <a:pt x="1227" y="23471"/>
                  </a:lnTo>
                  <a:lnTo>
                    <a:pt x="1477" y="25238"/>
                  </a:lnTo>
                  <a:lnTo>
                    <a:pt x="1768" y="27067"/>
                  </a:lnTo>
                  <a:lnTo>
                    <a:pt x="17505" y="26007"/>
                  </a:lnTo>
                  <a:lnTo>
                    <a:pt x="17484" y="25446"/>
                  </a:lnTo>
                  <a:lnTo>
                    <a:pt x="17442" y="24676"/>
                  </a:lnTo>
                  <a:lnTo>
                    <a:pt x="17276" y="22598"/>
                  </a:lnTo>
                  <a:lnTo>
                    <a:pt x="17047" y="19854"/>
                  </a:lnTo>
                  <a:lnTo>
                    <a:pt x="16943" y="18274"/>
                  </a:lnTo>
                  <a:lnTo>
                    <a:pt x="16860" y="16569"/>
                  </a:lnTo>
                  <a:lnTo>
                    <a:pt x="16777" y="14781"/>
                  </a:lnTo>
                  <a:lnTo>
                    <a:pt x="16756" y="12869"/>
                  </a:lnTo>
                  <a:lnTo>
                    <a:pt x="16756" y="10894"/>
                  </a:lnTo>
                  <a:lnTo>
                    <a:pt x="16777" y="9875"/>
                  </a:lnTo>
                  <a:lnTo>
                    <a:pt x="16798" y="8856"/>
                  </a:lnTo>
                  <a:lnTo>
                    <a:pt x="16860" y="7817"/>
                  </a:lnTo>
                  <a:lnTo>
                    <a:pt x="16923" y="6757"/>
                  </a:lnTo>
                  <a:lnTo>
                    <a:pt x="16985" y="5696"/>
                  </a:lnTo>
                  <a:lnTo>
                    <a:pt x="17089" y="4615"/>
                  </a:lnTo>
                  <a:lnTo>
                    <a:pt x="17193" y="3555"/>
                  </a:lnTo>
                  <a:lnTo>
                    <a:pt x="17338" y="2474"/>
                  </a:lnTo>
                  <a:lnTo>
                    <a:pt x="17484" y="1393"/>
                  </a:lnTo>
                  <a:lnTo>
                    <a:pt x="17671" y="291"/>
                  </a:lnTo>
                  <a:lnTo>
                    <a:pt x="16341" y="167"/>
                  </a:lnTo>
                  <a:lnTo>
                    <a:pt x="15031" y="63"/>
                  </a:lnTo>
                  <a:lnTo>
                    <a:pt x="13700"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9"/>
            <p:cNvSpPr/>
            <p:nvPr/>
          </p:nvSpPr>
          <p:spPr>
            <a:xfrm>
              <a:off x="2107403" y="2602589"/>
              <a:ext cx="210373" cy="322245"/>
            </a:xfrm>
            <a:custGeom>
              <a:rect b="b" l="l" r="r" t="t"/>
              <a:pathLst>
                <a:path extrusionOk="0" fill="none" h="27068" w="17671">
                  <a:moveTo>
                    <a:pt x="229" y="14698"/>
                  </a:moveTo>
                  <a:lnTo>
                    <a:pt x="229" y="14698"/>
                  </a:lnTo>
                  <a:lnTo>
                    <a:pt x="333" y="15966"/>
                  </a:lnTo>
                  <a:lnTo>
                    <a:pt x="458" y="17297"/>
                  </a:lnTo>
                  <a:lnTo>
                    <a:pt x="604" y="18731"/>
                  </a:lnTo>
                  <a:lnTo>
                    <a:pt x="791" y="20228"/>
                  </a:lnTo>
                  <a:lnTo>
                    <a:pt x="978" y="21808"/>
                  </a:lnTo>
                  <a:lnTo>
                    <a:pt x="1227" y="23471"/>
                  </a:lnTo>
                  <a:lnTo>
                    <a:pt x="1477" y="25238"/>
                  </a:lnTo>
                  <a:lnTo>
                    <a:pt x="1768" y="27067"/>
                  </a:lnTo>
                  <a:lnTo>
                    <a:pt x="17505" y="26007"/>
                  </a:lnTo>
                  <a:lnTo>
                    <a:pt x="17505" y="26007"/>
                  </a:lnTo>
                  <a:lnTo>
                    <a:pt x="17484" y="25446"/>
                  </a:lnTo>
                  <a:lnTo>
                    <a:pt x="17442" y="24676"/>
                  </a:lnTo>
                  <a:lnTo>
                    <a:pt x="17276" y="22598"/>
                  </a:lnTo>
                  <a:lnTo>
                    <a:pt x="17047" y="19854"/>
                  </a:lnTo>
                  <a:lnTo>
                    <a:pt x="16943" y="18274"/>
                  </a:lnTo>
                  <a:lnTo>
                    <a:pt x="16860" y="16569"/>
                  </a:lnTo>
                  <a:lnTo>
                    <a:pt x="16777" y="14781"/>
                  </a:lnTo>
                  <a:lnTo>
                    <a:pt x="16756" y="12869"/>
                  </a:lnTo>
                  <a:lnTo>
                    <a:pt x="16756" y="10894"/>
                  </a:lnTo>
                  <a:lnTo>
                    <a:pt x="16777" y="9875"/>
                  </a:lnTo>
                  <a:lnTo>
                    <a:pt x="16798" y="8856"/>
                  </a:lnTo>
                  <a:lnTo>
                    <a:pt x="16860" y="7817"/>
                  </a:lnTo>
                  <a:lnTo>
                    <a:pt x="16923" y="6757"/>
                  </a:lnTo>
                  <a:lnTo>
                    <a:pt x="16985" y="5696"/>
                  </a:lnTo>
                  <a:lnTo>
                    <a:pt x="17089" y="4615"/>
                  </a:lnTo>
                  <a:lnTo>
                    <a:pt x="17193" y="3555"/>
                  </a:lnTo>
                  <a:lnTo>
                    <a:pt x="17338" y="2474"/>
                  </a:lnTo>
                  <a:lnTo>
                    <a:pt x="17484" y="1393"/>
                  </a:lnTo>
                  <a:lnTo>
                    <a:pt x="17671" y="291"/>
                  </a:lnTo>
                  <a:lnTo>
                    <a:pt x="17671" y="291"/>
                  </a:lnTo>
                  <a:lnTo>
                    <a:pt x="16341" y="167"/>
                  </a:lnTo>
                  <a:lnTo>
                    <a:pt x="15031" y="63"/>
                  </a:lnTo>
                  <a:lnTo>
                    <a:pt x="13700" y="0"/>
                  </a:lnTo>
                  <a:lnTo>
                    <a:pt x="12370" y="0"/>
                  </a:lnTo>
                  <a:lnTo>
                    <a:pt x="12370" y="0"/>
                  </a:lnTo>
                  <a:lnTo>
                    <a:pt x="10707" y="42"/>
                  </a:lnTo>
                  <a:lnTo>
                    <a:pt x="9023" y="125"/>
                  </a:lnTo>
                  <a:lnTo>
                    <a:pt x="7360" y="271"/>
                  </a:lnTo>
                  <a:lnTo>
                    <a:pt x="5697" y="458"/>
                  </a:lnTo>
                  <a:lnTo>
                    <a:pt x="5697" y="458"/>
                  </a:lnTo>
                  <a:lnTo>
                    <a:pt x="4553" y="666"/>
                  </a:lnTo>
                  <a:lnTo>
                    <a:pt x="3410" y="936"/>
                  </a:lnTo>
                  <a:lnTo>
                    <a:pt x="2308" y="1227"/>
                  </a:lnTo>
                  <a:lnTo>
                    <a:pt x="1186" y="1580"/>
                  </a:lnTo>
                  <a:lnTo>
                    <a:pt x="1186" y="1580"/>
                  </a:lnTo>
                  <a:lnTo>
                    <a:pt x="1144" y="1663"/>
                  </a:lnTo>
                  <a:lnTo>
                    <a:pt x="998" y="1934"/>
                  </a:lnTo>
                  <a:lnTo>
                    <a:pt x="895" y="2142"/>
                  </a:lnTo>
                  <a:lnTo>
                    <a:pt x="791" y="2433"/>
                  </a:lnTo>
                  <a:lnTo>
                    <a:pt x="687" y="2786"/>
                  </a:lnTo>
                  <a:lnTo>
                    <a:pt x="583" y="3202"/>
                  </a:lnTo>
                  <a:lnTo>
                    <a:pt x="458" y="3721"/>
                  </a:lnTo>
                  <a:lnTo>
                    <a:pt x="354" y="4304"/>
                  </a:lnTo>
                  <a:lnTo>
                    <a:pt x="250" y="4990"/>
                  </a:lnTo>
                  <a:lnTo>
                    <a:pt x="167" y="5780"/>
                  </a:lnTo>
                  <a:lnTo>
                    <a:pt x="84" y="6653"/>
                  </a:lnTo>
                  <a:lnTo>
                    <a:pt x="42" y="7651"/>
                  </a:lnTo>
                  <a:lnTo>
                    <a:pt x="1" y="8752"/>
                  </a:lnTo>
                  <a:lnTo>
                    <a:pt x="1" y="9979"/>
                  </a:lnTo>
                  <a:lnTo>
                    <a:pt x="1" y="9979"/>
                  </a:lnTo>
                  <a:lnTo>
                    <a:pt x="21" y="11039"/>
                  </a:lnTo>
                  <a:lnTo>
                    <a:pt x="84" y="12182"/>
                  </a:lnTo>
                  <a:lnTo>
                    <a:pt x="146" y="13388"/>
                  </a:lnTo>
                  <a:lnTo>
                    <a:pt x="229" y="1469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9"/>
            <p:cNvSpPr/>
            <p:nvPr/>
          </p:nvSpPr>
          <p:spPr>
            <a:xfrm>
              <a:off x="2107403" y="2689696"/>
              <a:ext cx="26501" cy="87871"/>
            </a:xfrm>
            <a:custGeom>
              <a:rect b="b" l="l" r="r" t="t"/>
              <a:pathLst>
                <a:path extrusionOk="0" h="7381" w="2226">
                  <a:moveTo>
                    <a:pt x="2163" y="1"/>
                  </a:moveTo>
                  <a:lnTo>
                    <a:pt x="1" y="2662"/>
                  </a:lnTo>
                  <a:lnTo>
                    <a:pt x="42" y="3722"/>
                  </a:lnTo>
                  <a:lnTo>
                    <a:pt x="84" y="4865"/>
                  </a:lnTo>
                  <a:lnTo>
                    <a:pt x="146" y="6071"/>
                  </a:lnTo>
                  <a:lnTo>
                    <a:pt x="229" y="7381"/>
                  </a:lnTo>
                  <a:lnTo>
                    <a:pt x="562" y="6612"/>
                  </a:lnTo>
                  <a:lnTo>
                    <a:pt x="936" y="5739"/>
                  </a:lnTo>
                  <a:lnTo>
                    <a:pt x="1310" y="4762"/>
                  </a:lnTo>
                  <a:lnTo>
                    <a:pt x="1477" y="4263"/>
                  </a:lnTo>
                  <a:lnTo>
                    <a:pt x="1643" y="3743"/>
                  </a:lnTo>
                  <a:lnTo>
                    <a:pt x="1809" y="3223"/>
                  </a:lnTo>
                  <a:lnTo>
                    <a:pt x="1934" y="2724"/>
                  </a:lnTo>
                  <a:lnTo>
                    <a:pt x="2059" y="2205"/>
                  </a:lnTo>
                  <a:lnTo>
                    <a:pt x="2142" y="1726"/>
                  </a:lnTo>
                  <a:lnTo>
                    <a:pt x="2204" y="1248"/>
                  </a:lnTo>
                  <a:lnTo>
                    <a:pt x="2225" y="812"/>
                  </a:lnTo>
                  <a:lnTo>
                    <a:pt x="2204" y="375"/>
                  </a:lnTo>
                  <a:lnTo>
                    <a:pt x="2163" y="1"/>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9"/>
            <p:cNvSpPr/>
            <p:nvPr/>
          </p:nvSpPr>
          <p:spPr>
            <a:xfrm>
              <a:off x="2107403" y="2689696"/>
              <a:ext cx="26501" cy="87871"/>
            </a:xfrm>
            <a:custGeom>
              <a:rect b="b" l="l" r="r" t="t"/>
              <a:pathLst>
                <a:path extrusionOk="0" fill="none" h="7381" w="2226">
                  <a:moveTo>
                    <a:pt x="2163" y="1"/>
                  </a:moveTo>
                  <a:lnTo>
                    <a:pt x="1" y="2662"/>
                  </a:lnTo>
                  <a:lnTo>
                    <a:pt x="1" y="2662"/>
                  </a:lnTo>
                  <a:lnTo>
                    <a:pt x="42" y="3722"/>
                  </a:lnTo>
                  <a:lnTo>
                    <a:pt x="84" y="4865"/>
                  </a:lnTo>
                  <a:lnTo>
                    <a:pt x="146" y="6071"/>
                  </a:lnTo>
                  <a:lnTo>
                    <a:pt x="229" y="7381"/>
                  </a:lnTo>
                  <a:lnTo>
                    <a:pt x="229" y="7381"/>
                  </a:lnTo>
                  <a:lnTo>
                    <a:pt x="562" y="6612"/>
                  </a:lnTo>
                  <a:lnTo>
                    <a:pt x="936" y="5739"/>
                  </a:lnTo>
                  <a:lnTo>
                    <a:pt x="1310" y="4762"/>
                  </a:lnTo>
                  <a:lnTo>
                    <a:pt x="1477" y="4263"/>
                  </a:lnTo>
                  <a:lnTo>
                    <a:pt x="1643" y="3743"/>
                  </a:lnTo>
                  <a:lnTo>
                    <a:pt x="1809" y="3223"/>
                  </a:lnTo>
                  <a:lnTo>
                    <a:pt x="1934" y="2724"/>
                  </a:lnTo>
                  <a:lnTo>
                    <a:pt x="2059" y="2205"/>
                  </a:lnTo>
                  <a:lnTo>
                    <a:pt x="2142" y="1726"/>
                  </a:lnTo>
                  <a:lnTo>
                    <a:pt x="2204" y="1248"/>
                  </a:lnTo>
                  <a:lnTo>
                    <a:pt x="2225" y="812"/>
                  </a:lnTo>
                  <a:lnTo>
                    <a:pt x="2204" y="375"/>
                  </a:lnTo>
                  <a:lnTo>
                    <a:pt x="2163"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9"/>
            <p:cNvSpPr/>
            <p:nvPr/>
          </p:nvSpPr>
          <p:spPr>
            <a:xfrm>
              <a:off x="2025984" y="2620648"/>
              <a:ext cx="137360" cy="120050"/>
            </a:xfrm>
            <a:custGeom>
              <a:rect b="b" l="l" r="r" t="t"/>
              <a:pathLst>
                <a:path extrusionOk="0" h="10084" w="11538">
                  <a:moveTo>
                    <a:pt x="8669" y="1"/>
                  </a:moveTo>
                  <a:lnTo>
                    <a:pt x="8336" y="22"/>
                  </a:lnTo>
                  <a:lnTo>
                    <a:pt x="8004" y="42"/>
                  </a:lnTo>
                  <a:lnTo>
                    <a:pt x="7650" y="84"/>
                  </a:lnTo>
                  <a:lnTo>
                    <a:pt x="7276" y="146"/>
                  </a:lnTo>
                  <a:lnTo>
                    <a:pt x="6341" y="375"/>
                  </a:lnTo>
                  <a:lnTo>
                    <a:pt x="5405" y="625"/>
                  </a:lnTo>
                  <a:lnTo>
                    <a:pt x="4491" y="916"/>
                  </a:lnTo>
                  <a:lnTo>
                    <a:pt x="3555" y="1227"/>
                  </a:lnTo>
                  <a:lnTo>
                    <a:pt x="2661" y="1560"/>
                  </a:lnTo>
                  <a:lnTo>
                    <a:pt x="1767" y="1913"/>
                  </a:lnTo>
                  <a:lnTo>
                    <a:pt x="873" y="2308"/>
                  </a:lnTo>
                  <a:lnTo>
                    <a:pt x="0" y="2724"/>
                  </a:lnTo>
                  <a:lnTo>
                    <a:pt x="4636" y="10083"/>
                  </a:lnTo>
                  <a:lnTo>
                    <a:pt x="4886" y="9959"/>
                  </a:lnTo>
                  <a:lnTo>
                    <a:pt x="5530" y="9626"/>
                  </a:lnTo>
                  <a:lnTo>
                    <a:pt x="6465" y="9127"/>
                  </a:lnTo>
                  <a:lnTo>
                    <a:pt x="7006" y="8815"/>
                  </a:lnTo>
                  <a:lnTo>
                    <a:pt x="7567" y="8462"/>
                  </a:lnTo>
                  <a:lnTo>
                    <a:pt x="8149" y="8088"/>
                  </a:lnTo>
                  <a:lnTo>
                    <a:pt x="8711" y="7672"/>
                  </a:lnTo>
                  <a:lnTo>
                    <a:pt x="9251" y="7256"/>
                  </a:lnTo>
                  <a:lnTo>
                    <a:pt x="9771" y="6799"/>
                  </a:lnTo>
                  <a:lnTo>
                    <a:pt x="10000" y="6570"/>
                  </a:lnTo>
                  <a:lnTo>
                    <a:pt x="10228" y="6321"/>
                  </a:lnTo>
                  <a:lnTo>
                    <a:pt x="10436" y="6092"/>
                  </a:lnTo>
                  <a:lnTo>
                    <a:pt x="10623" y="5843"/>
                  </a:lnTo>
                  <a:lnTo>
                    <a:pt x="10789" y="5593"/>
                  </a:lnTo>
                  <a:lnTo>
                    <a:pt x="10935" y="5364"/>
                  </a:lnTo>
                  <a:lnTo>
                    <a:pt x="11060" y="5115"/>
                  </a:lnTo>
                  <a:lnTo>
                    <a:pt x="11164" y="4865"/>
                  </a:lnTo>
                  <a:lnTo>
                    <a:pt x="11330" y="4304"/>
                  </a:lnTo>
                  <a:lnTo>
                    <a:pt x="11434" y="3764"/>
                  </a:lnTo>
                  <a:lnTo>
                    <a:pt x="11517" y="3244"/>
                  </a:lnTo>
                  <a:lnTo>
                    <a:pt x="11538" y="2745"/>
                  </a:lnTo>
                  <a:lnTo>
                    <a:pt x="11538" y="2516"/>
                  </a:lnTo>
                  <a:lnTo>
                    <a:pt x="11517" y="2288"/>
                  </a:lnTo>
                  <a:lnTo>
                    <a:pt x="11496" y="2059"/>
                  </a:lnTo>
                  <a:lnTo>
                    <a:pt x="11434" y="1851"/>
                  </a:lnTo>
                  <a:lnTo>
                    <a:pt x="11392" y="1643"/>
                  </a:lnTo>
                  <a:lnTo>
                    <a:pt x="11309" y="1456"/>
                  </a:lnTo>
                  <a:lnTo>
                    <a:pt x="11226" y="1269"/>
                  </a:lnTo>
                  <a:lnTo>
                    <a:pt x="11122" y="1082"/>
                  </a:lnTo>
                  <a:lnTo>
                    <a:pt x="10997" y="916"/>
                  </a:lnTo>
                  <a:lnTo>
                    <a:pt x="10873" y="770"/>
                  </a:lnTo>
                  <a:lnTo>
                    <a:pt x="10727" y="625"/>
                  </a:lnTo>
                  <a:lnTo>
                    <a:pt x="10561" y="500"/>
                  </a:lnTo>
                  <a:lnTo>
                    <a:pt x="10394" y="396"/>
                  </a:lnTo>
                  <a:lnTo>
                    <a:pt x="10187" y="292"/>
                  </a:lnTo>
                  <a:lnTo>
                    <a:pt x="9979" y="209"/>
                  </a:lnTo>
                  <a:lnTo>
                    <a:pt x="9750" y="126"/>
                  </a:lnTo>
                  <a:lnTo>
                    <a:pt x="9501" y="84"/>
                  </a:lnTo>
                  <a:lnTo>
                    <a:pt x="9251" y="42"/>
                  </a:lnTo>
                  <a:lnTo>
                    <a:pt x="8960" y="22"/>
                  </a:lnTo>
                  <a:lnTo>
                    <a:pt x="8669"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9"/>
            <p:cNvSpPr/>
            <p:nvPr/>
          </p:nvSpPr>
          <p:spPr>
            <a:xfrm>
              <a:off x="2287085" y="3716022"/>
              <a:ext cx="3476" cy="10655"/>
            </a:xfrm>
            <a:custGeom>
              <a:rect b="b" l="l" r="r" t="t"/>
              <a:pathLst>
                <a:path extrusionOk="0" h="895" w="292">
                  <a:moveTo>
                    <a:pt x="0" y="1"/>
                  </a:moveTo>
                  <a:lnTo>
                    <a:pt x="0" y="1"/>
                  </a:lnTo>
                  <a:lnTo>
                    <a:pt x="291" y="895"/>
                  </a:lnTo>
                  <a:lnTo>
                    <a:pt x="291" y="895"/>
                  </a:lnTo>
                  <a:lnTo>
                    <a:pt x="0"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9"/>
            <p:cNvSpPr/>
            <p:nvPr/>
          </p:nvSpPr>
          <p:spPr>
            <a:xfrm>
              <a:off x="2287085" y="3716022"/>
              <a:ext cx="3476" cy="10655"/>
            </a:xfrm>
            <a:custGeom>
              <a:rect b="b" l="l" r="r" t="t"/>
              <a:pathLst>
                <a:path extrusionOk="0" fill="none" h="895" w="292">
                  <a:moveTo>
                    <a:pt x="0" y="1"/>
                  </a:moveTo>
                  <a:lnTo>
                    <a:pt x="0" y="1"/>
                  </a:lnTo>
                  <a:lnTo>
                    <a:pt x="291" y="895"/>
                  </a:lnTo>
                  <a:lnTo>
                    <a:pt x="291" y="895"/>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9"/>
            <p:cNvSpPr/>
            <p:nvPr/>
          </p:nvSpPr>
          <p:spPr>
            <a:xfrm>
              <a:off x="2286585" y="3714784"/>
              <a:ext cx="512" cy="1250"/>
            </a:xfrm>
            <a:custGeom>
              <a:rect b="b" l="l" r="r" t="t"/>
              <a:pathLst>
                <a:path extrusionOk="0" h="105" w="43">
                  <a:moveTo>
                    <a:pt x="1" y="1"/>
                  </a:moveTo>
                  <a:lnTo>
                    <a:pt x="1" y="1"/>
                  </a:lnTo>
                  <a:lnTo>
                    <a:pt x="42" y="105"/>
                  </a:lnTo>
                  <a:lnTo>
                    <a:pt x="42" y="105"/>
                  </a:lnTo>
                  <a:lnTo>
                    <a:pt x="1" y="1"/>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9"/>
            <p:cNvSpPr/>
            <p:nvPr/>
          </p:nvSpPr>
          <p:spPr>
            <a:xfrm>
              <a:off x="2286585" y="3714784"/>
              <a:ext cx="512" cy="1250"/>
            </a:xfrm>
            <a:custGeom>
              <a:rect b="b" l="l" r="r" t="t"/>
              <a:pathLst>
                <a:path extrusionOk="0" fill="none" h="105" w="43">
                  <a:moveTo>
                    <a:pt x="1" y="1"/>
                  </a:moveTo>
                  <a:lnTo>
                    <a:pt x="1" y="1"/>
                  </a:lnTo>
                  <a:lnTo>
                    <a:pt x="42" y="105"/>
                  </a:lnTo>
                  <a:lnTo>
                    <a:pt x="42" y="105"/>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9"/>
            <p:cNvSpPr/>
            <p:nvPr/>
          </p:nvSpPr>
          <p:spPr>
            <a:xfrm>
              <a:off x="2277180" y="3687070"/>
              <a:ext cx="9417" cy="27727"/>
            </a:xfrm>
            <a:custGeom>
              <a:rect b="b" l="l" r="r" t="t"/>
              <a:pathLst>
                <a:path extrusionOk="0" h="2329" w="791">
                  <a:moveTo>
                    <a:pt x="1" y="0"/>
                  </a:moveTo>
                  <a:lnTo>
                    <a:pt x="1" y="0"/>
                  </a:lnTo>
                  <a:lnTo>
                    <a:pt x="791" y="2329"/>
                  </a:lnTo>
                  <a:lnTo>
                    <a:pt x="791" y="2329"/>
                  </a:lnTo>
                  <a:lnTo>
                    <a:pt x="1" y="0"/>
                  </a:lnTo>
                  <a:close/>
                </a:path>
              </a:pathLst>
            </a:custGeom>
            <a:solidFill>
              <a:srgbClr val="B8B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9"/>
            <p:cNvSpPr/>
            <p:nvPr/>
          </p:nvSpPr>
          <p:spPr>
            <a:xfrm>
              <a:off x="2277180" y="3687070"/>
              <a:ext cx="9417" cy="27727"/>
            </a:xfrm>
            <a:custGeom>
              <a:rect b="b" l="l" r="r" t="t"/>
              <a:pathLst>
                <a:path extrusionOk="0" fill="none" h="2329" w="791">
                  <a:moveTo>
                    <a:pt x="1" y="0"/>
                  </a:moveTo>
                  <a:lnTo>
                    <a:pt x="1" y="0"/>
                  </a:lnTo>
                  <a:lnTo>
                    <a:pt x="791" y="2329"/>
                  </a:lnTo>
                  <a:lnTo>
                    <a:pt x="791" y="2329"/>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9"/>
            <p:cNvSpPr/>
            <p:nvPr/>
          </p:nvSpPr>
          <p:spPr>
            <a:xfrm>
              <a:off x="2244012" y="3698201"/>
              <a:ext cx="13381" cy="39620"/>
            </a:xfrm>
            <a:custGeom>
              <a:rect b="b" l="l" r="r" t="t"/>
              <a:pathLst>
                <a:path extrusionOk="0" h="3328" w="1124">
                  <a:moveTo>
                    <a:pt x="500" y="1498"/>
                  </a:moveTo>
                  <a:lnTo>
                    <a:pt x="500" y="1498"/>
                  </a:lnTo>
                  <a:lnTo>
                    <a:pt x="1124" y="3327"/>
                  </a:lnTo>
                  <a:lnTo>
                    <a:pt x="1124" y="3327"/>
                  </a:lnTo>
                  <a:lnTo>
                    <a:pt x="500" y="1498"/>
                  </a:lnTo>
                  <a:close/>
                  <a:moveTo>
                    <a:pt x="1" y="1"/>
                  </a:moveTo>
                  <a:lnTo>
                    <a:pt x="1" y="1"/>
                  </a:lnTo>
                  <a:lnTo>
                    <a:pt x="458" y="1394"/>
                  </a:lnTo>
                  <a:lnTo>
                    <a:pt x="458" y="1394"/>
                  </a:lnTo>
                  <a:lnTo>
                    <a:pt x="1"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9"/>
            <p:cNvSpPr/>
            <p:nvPr/>
          </p:nvSpPr>
          <p:spPr>
            <a:xfrm>
              <a:off x="2249953" y="3716022"/>
              <a:ext cx="7441" cy="21798"/>
            </a:xfrm>
            <a:custGeom>
              <a:rect b="b" l="l" r="r" t="t"/>
              <a:pathLst>
                <a:path extrusionOk="0" fill="none" h="1831" w="625">
                  <a:moveTo>
                    <a:pt x="1" y="1"/>
                  </a:moveTo>
                  <a:lnTo>
                    <a:pt x="1" y="1"/>
                  </a:lnTo>
                  <a:lnTo>
                    <a:pt x="625" y="1830"/>
                  </a:lnTo>
                  <a:lnTo>
                    <a:pt x="625" y="1830"/>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9"/>
            <p:cNvSpPr/>
            <p:nvPr/>
          </p:nvSpPr>
          <p:spPr>
            <a:xfrm>
              <a:off x="2244012" y="3698201"/>
              <a:ext cx="5464" cy="16596"/>
            </a:xfrm>
            <a:custGeom>
              <a:rect b="b" l="l" r="r" t="t"/>
              <a:pathLst>
                <a:path extrusionOk="0" fill="none" h="1394" w="459">
                  <a:moveTo>
                    <a:pt x="1" y="1"/>
                  </a:moveTo>
                  <a:lnTo>
                    <a:pt x="1" y="1"/>
                  </a:lnTo>
                  <a:lnTo>
                    <a:pt x="458" y="1394"/>
                  </a:lnTo>
                  <a:lnTo>
                    <a:pt x="458" y="1394"/>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9"/>
            <p:cNvSpPr/>
            <p:nvPr/>
          </p:nvSpPr>
          <p:spPr>
            <a:xfrm>
              <a:off x="2249465" y="3714784"/>
              <a:ext cx="500" cy="1250"/>
            </a:xfrm>
            <a:custGeom>
              <a:rect b="b" l="l" r="r" t="t"/>
              <a:pathLst>
                <a:path extrusionOk="0" h="105" w="42">
                  <a:moveTo>
                    <a:pt x="0" y="1"/>
                  </a:moveTo>
                  <a:lnTo>
                    <a:pt x="0" y="1"/>
                  </a:lnTo>
                  <a:lnTo>
                    <a:pt x="42" y="105"/>
                  </a:lnTo>
                  <a:lnTo>
                    <a:pt x="42" y="105"/>
                  </a:lnTo>
                  <a:lnTo>
                    <a:pt x="0" y="1"/>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9"/>
            <p:cNvSpPr/>
            <p:nvPr/>
          </p:nvSpPr>
          <p:spPr>
            <a:xfrm>
              <a:off x="2249465" y="3714784"/>
              <a:ext cx="500" cy="1250"/>
            </a:xfrm>
            <a:custGeom>
              <a:rect b="b" l="l" r="r" t="t"/>
              <a:pathLst>
                <a:path extrusionOk="0" fill="none" h="105" w="42">
                  <a:moveTo>
                    <a:pt x="0" y="1"/>
                  </a:moveTo>
                  <a:lnTo>
                    <a:pt x="0" y="1"/>
                  </a:lnTo>
                  <a:lnTo>
                    <a:pt x="42" y="105"/>
                  </a:lnTo>
                  <a:lnTo>
                    <a:pt x="42" y="105"/>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9"/>
            <p:cNvSpPr/>
            <p:nvPr/>
          </p:nvSpPr>
          <p:spPr>
            <a:xfrm>
              <a:off x="2244012" y="3687070"/>
              <a:ext cx="46549" cy="50751"/>
            </a:xfrm>
            <a:custGeom>
              <a:rect b="b" l="l" r="r" t="t"/>
              <a:pathLst>
                <a:path extrusionOk="0" h="4263" w="3910">
                  <a:moveTo>
                    <a:pt x="2787" y="0"/>
                  </a:moveTo>
                  <a:lnTo>
                    <a:pt x="1" y="936"/>
                  </a:lnTo>
                  <a:lnTo>
                    <a:pt x="458" y="2329"/>
                  </a:lnTo>
                  <a:lnTo>
                    <a:pt x="500" y="2433"/>
                  </a:lnTo>
                  <a:lnTo>
                    <a:pt x="1124" y="4262"/>
                  </a:lnTo>
                  <a:lnTo>
                    <a:pt x="3909" y="3327"/>
                  </a:lnTo>
                  <a:lnTo>
                    <a:pt x="3618" y="2433"/>
                  </a:lnTo>
                  <a:lnTo>
                    <a:pt x="3577" y="2329"/>
                  </a:lnTo>
                  <a:lnTo>
                    <a:pt x="2787" y="0"/>
                  </a:lnTo>
                  <a:close/>
                </a:path>
              </a:pathLst>
            </a:custGeom>
            <a:solidFill>
              <a:srgbClr val="CC6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9"/>
            <p:cNvSpPr/>
            <p:nvPr/>
          </p:nvSpPr>
          <p:spPr>
            <a:xfrm>
              <a:off x="2244012" y="3687070"/>
              <a:ext cx="46549" cy="50751"/>
            </a:xfrm>
            <a:custGeom>
              <a:rect b="b" l="l" r="r" t="t"/>
              <a:pathLst>
                <a:path extrusionOk="0" fill="none" h="4263" w="3910">
                  <a:moveTo>
                    <a:pt x="2787" y="0"/>
                  </a:moveTo>
                  <a:lnTo>
                    <a:pt x="1" y="936"/>
                  </a:lnTo>
                  <a:lnTo>
                    <a:pt x="458" y="2329"/>
                  </a:lnTo>
                  <a:lnTo>
                    <a:pt x="500" y="2433"/>
                  </a:lnTo>
                  <a:lnTo>
                    <a:pt x="1124" y="4262"/>
                  </a:lnTo>
                  <a:lnTo>
                    <a:pt x="3909" y="3327"/>
                  </a:lnTo>
                  <a:lnTo>
                    <a:pt x="3618" y="2433"/>
                  </a:lnTo>
                  <a:lnTo>
                    <a:pt x="3577" y="2329"/>
                  </a:lnTo>
                  <a:lnTo>
                    <a:pt x="278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9"/>
            <p:cNvSpPr/>
            <p:nvPr/>
          </p:nvSpPr>
          <p:spPr>
            <a:xfrm>
              <a:off x="2460326" y="3604165"/>
              <a:ext cx="35644" cy="24012"/>
            </a:xfrm>
            <a:custGeom>
              <a:rect b="b" l="l" r="r" t="t"/>
              <a:pathLst>
                <a:path extrusionOk="0" h="2017" w="2994">
                  <a:moveTo>
                    <a:pt x="2536" y="0"/>
                  </a:moveTo>
                  <a:lnTo>
                    <a:pt x="0" y="1497"/>
                  </a:lnTo>
                  <a:lnTo>
                    <a:pt x="458" y="2017"/>
                  </a:lnTo>
                  <a:lnTo>
                    <a:pt x="2994" y="520"/>
                  </a:lnTo>
                  <a:lnTo>
                    <a:pt x="2536" y="0"/>
                  </a:lnTo>
                  <a:close/>
                </a:path>
              </a:pathLst>
            </a:custGeom>
            <a:solidFill>
              <a:srgbClr val="CC6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9"/>
            <p:cNvSpPr/>
            <p:nvPr/>
          </p:nvSpPr>
          <p:spPr>
            <a:xfrm>
              <a:off x="2460326" y="3604165"/>
              <a:ext cx="35644" cy="24012"/>
            </a:xfrm>
            <a:custGeom>
              <a:rect b="b" l="l" r="r" t="t"/>
              <a:pathLst>
                <a:path extrusionOk="0" fill="none" h="2017" w="2994">
                  <a:moveTo>
                    <a:pt x="2536" y="0"/>
                  </a:moveTo>
                  <a:lnTo>
                    <a:pt x="0" y="1497"/>
                  </a:lnTo>
                  <a:lnTo>
                    <a:pt x="458" y="2017"/>
                  </a:lnTo>
                  <a:lnTo>
                    <a:pt x="2994" y="520"/>
                  </a:lnTo>
                  <a:lnTo>
                    <a:pt x="253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9"/>
            <p:cNvSpPr/>
            <p:nvPr/>
          </p:nvSpPr>
          <p:spPr>
            <a:xfrm>
              <a:off x="2153439" y="2429350"/>
              <a:ext cx="102228" cy="137360"/>
            </a:xfrm>
            <a:custGeom>
              <a:rect b="b" l="l" r="r" t="t"/>
              <a:pathLst>
                <a:path extrusionOk="0" h="11538" w="8587">
                  <a:moveTo>
                    <a:pt x="4823" y="0"/>
                  </a:moveTo>
                  <a:lnTo>
                    <a:pt x="4449" y="21"/>
                  </a:lnTo>
                  <a:lnTo>
                    <a:pt x="4054" y="63"/>
                  </a:lnTo>
                  <a:lnTo>
                    <a:pt x="3680" y="146"/>
                  </a:lnTo>
                  <a:lnTo>
                    <a:pt x="3306" y="270"/>
                  </a:lnTo>
                  <a:lnTo>
                    <a:pt x="3056" y="395"/>
                  </a:lnTo>
                  <a:lnTo>
                    <a:pt x="2786" y="520"/>
                  </a:lnTo>
                  <a:lnTo>
                    <a:pt x="2557" y="665"/>
                  </a:lnTo>
                  <a:lnTo>
                    <a:pt x="2308" y="832"/>
                  </a:lnTo>
                  <a:lnTo>
                    <a:pt x="2100" y="998"/>
                  </a:lnTo>
                  <a:lnTo>
                    <a:pt x="1892" y="1185"/>
                  </a:lnTo>
                  <a:lnTo>
                    <a:pt x="1705" y="1393"/>
                  </a:lnTo>
                  <a:lnTo>
                    <a:pt x="1518" y="1601"/>
                  </a:lnTo>
                  <a:lnTo>
                    <a:pt x="1352" y="1850"/>
                  </a:lnTo>
                  <a:lnTo>
                    <a:pt x="1185" y="2079"/>
                  </a:lnTo>
                  <a:lnTo>
                    <a:pt x="1040" y="2329"/>
                  </a:lnTo>
                  <a:lnTo>
                    <a:pt x="894" y="2599"/>
                  </a:lnTo>
                  <a:lnTo>
                    <a:pt x="770" y="2848"/>
                  </a:lnTo>
                  <a:lnTo>
                    <a:pt x="645" y="3139"/>
                  </a:lnTo>
                  <a:lnTo>
                    <a:pt x="458" y="3701"/>
                  </a:lnTo>
                  <a:lnTo>
                    <a:pt x="291" y="4283"/>
                  </a:lnTo>
                  <a:lnTo>
                    <a:pt x="167" y="4886"/>
                  </a:lnTo>
                  <a:lnTo>
                    <a:pt x="83" y="5488"/>
                  </a:lnTo>
                  <a:lnTo>
                    <a:pt x="21" y="6091"/>
                  </a:lnTo>
                  <a:lnTo>
                    <a:pt x="0" y="6673"/>
                  </a:lnTo>
                  <a:lnTo>
                    <a:pt x="21" y="7255"/>
                  </a:lnTo>
                  <a:lnTo>
                    <a:pt x="63" y="7796"/>
                  </a:lnTo>
                  <a:lnTo>
                    <a:pt x="125" y="8316"/>
                  </a:lnTo>
                  <a:lnTo>
                    <a:pt x="187" y="8586"/>
                  </a:lnTo>
                  <a:lnTo>
                    <a:pt x="271" y="8877"/>
                  </a:lnTo>
                  <a:lnTo>
                    <a:pt x="354" y="9147"/>
                  </a:lnTo>
                  <a:lnTo>
                    <a:pt x="478" y="9418"/>
                  </a:lnTo>
                  <a:lnTo>
                    <a:pt x="603" y="9667"/>
                  </a:lnTo>
                  <a:lnTo>
                    <a:pt x="770" y="9916"/>
                  </a:lnTo>
                  <a:lnTo>
                    <a:pt x="936" y="10145"/>
                  </a:lnTo>
                  <a:lnTo>
                    <a:pt x="1144" y="10353"/>
                  </a:lnTo>
                  <a:lnTo>
                    <a:pt x="1414" y="10623"/>
                  </a:lnTo>
                  <a:lnTo>
                    <a:pt x="1726" y="10852"/>
                  </a:lnTo>
                  <a:lnTo>
                    <a:pt x="2038" y="11060"/>
                  </a:lnTo>
                  <a:lnTo>
                    <a:pt x="2370" y="11226"/>
                  </a:lnTo>
                  <a:lnTo>
                    <a:pt x="2724" y="11351"/>
                  </a:lnTo>
                  <a:lnTo>
                    <a:pt x="3077" y="11455"/>
                  </a:lnTo>
                  <a:lnTo>
                    <a:pt x="3430" y="11517"/>
                  </a:lnTo>
                  <a:lnTo>
                    <a:pt x="3805" y="11538"/>
                  </a:lnTo>
                  <a:lnTo>
                    <a:pt x="4158" y="11538"/>
                  </a:lnTo>
                  <a:lnTo>
                    <a:pt x="4532" y="11496"/>
                  </a:lnTo>
                  <a:lnTo>
                    <a:pt x="4886" y="11413"/>
                  </a:lnTo>
                  <a:lnTo>
                    <a:pt x="5239" y="11309"/>
                  </a:lnTo>
                  <a:lnTo>
                    <a:pt x="5572" y="11143"/>
                  </a:lnTo>
                  <a:lnTo>
                    <a:pt x="5904" y="10977"/>
                  </a:lnTo>
                  <a:lnTo>
                    <a:pt x="6216" y="10748"/>
                  </a:lnTo>
                  <a:lnTo>
                    <a:pt x="6507" y="10499"/>
                  </a:lnTo>
                  <a:lnTo>
                    <a:pt x="6798" y="10228"/>
                  </a:lnTo>
                  <a:lnTo>
                    <a:pt x="7027" y="9937"/>
                  </a:lnTo>
                  <a:lnTo>
                    <a:pt x="7256" y="9646"/>
                  </a:lnTo>
                  <a:lnTo>
                    <a:pt x="7443" y="9334"/>
                  </a:lnTo>
                  <a:lnTo>
                    <a:pt x="7609" y="9023"/>
                  </a:lnTo>
                  <a:lnTo>
                    <a:pt x="7755" y="8711"/>
                  </a:lnTo>
                  <a:lnTo>
                    <a:pt x="7858" y="8357"/>
                  </a:lnTo>
                  <a:lnTo>
                    <a:pt x="7983" y="8004"/>
                  </a:lnTo>
                  <a:lnTo>
                    <a:pt x="8066" y="7630"/>
                  </a:lnTo>
                  <a:lnTo>
                    <a:pt x="8149" y="7235"/>
                  </a:lnTo>
                  <a:lnTo>
                    <a:pt x="8274" y="6382"/>
                  </a:lnTo>
                  <a:lnTo>
                    <a:pt x="8544" y="4428"/>
                  </a:lnTo>
                  <a:lnTo>
                    <a:pt x="8565" y="4158"/>
                  </a:lnTo>
                  <a:lnTo>
                    <a:pt x="8586" y="3909"/>
                  </a:lnTo>
                  <a:lnTo>
                    <a:pt x="8586" y="3659"/>
                  </a:lnTo>
                  <a:lnTo>
                    <a:pt x="8565" y="3410"/>
                  </a:lnTo>
                  <a:lnTo>
                    <a:pt x="8524" y="3160"/>
                  </a:lnTo>
                  <a:lnTo>
                    <a:pt x="8461" y="2911"/>
                  </a:lnTo>
                  <a:lnTo>
                    <a:pt x="8399" y="2661"/>
                  </a:lnTo>
                  <a:lnTo>
                    <a:pt x="8316" y="2412"/>
                  </a:lnTo>
                  <a:lnTo>
                    <a:pt x="8149" y="2058"/>
                  </a:lnTo>
                  <a:lnTo>
                    <a:pt x="7942" y="1726"/>
                  </a:lnTo>
                  <a:lnTo>
                    <a:pt x="7734" y="1414"/>
                  </a:lnTo>
                  <a:lnTo>
                    <a:pt x="7463" y="1144"/>
                  </a:lnTo>
                  <a:lnTo>
                    <a:pt x="7193" y="894"/>
                  </a:lnTo>
                  <a:lnTo>
                    <a:pt x="6902" y="665"/>
                  </a:lnTo>
                  <a:lnTo>
                    <a:pt x="6590" y="478"/>
                  </a:lnTo>
                  <a:lnTo>
                    <a:pt x="6258" y="312"/>
                  </a:lnTo>
                  <a:lnTo>
                    <a:pt x="5904" y="187"/>
                  </a:lnTo>
                  <a:lnTo>
                    <a:pt x="5551" y="83"/>
                  </a:lnTo>
                  <a:lnTo>
                    <a:pt x="5197" y="21"/>
                  </a:lnTo>
                  <a:lnTo>
                    <a:pt x="4823" y="0"/>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9"/>
            <p:cNvSpPr/>
            <p:nvPr/>
          </p:nvSpPr>
          <p:spPr>
            <a:xfrm>
              <a:off x="2189071" y="2445183"/>
              <a:ext cx="112621" cy="112871"/>
            </a:xfrm>
            <a:custGeom>
              <a:rect b="b" l="l" r="r" t="t"/>
              <a:pathLst>
                <a:path extrusionOk="0" h="9481" w="9460">
                  <a:moveTo>
                    <a:pt x="2974" y="1"/>
                  </a:moveTo>
                  <a:lnTo>
                    <a:pt x="2641" y="21"/>
                  </a:lnTo>
                  <a:lnTo>
                    <a:pt x="2329" y="42"/>
                  </a:lnTo>
                  <a:lnTo>
                    <a:pt x="2038" y="84"/>
                  </a:lnTo>
                  <a:lnTo>
                    <a:pt x="1747" y="146"/>
                  </a:lnTo>
                  <a:lnTo>
                    <a:pt x="1498" y="229"/>
                  </a:lnTo>
                  <a:lnTo>
                    <a:pt x="1248" y="313"/>
                  </a:lnTo>
                  <a:lnTo>
                    <a:pt x="1040" y="437"/>
                  </a:lnTo>
                  <a:lnTo>
                    <a:pt x="853" y="583"/>
                  </a:lnTo>
                  <a:lnTo>
                    <a:pt x="687" y="728"/>
                  </a:lnTo>
                  <a:lnTo>
                    <a:pt x="562" y="915"/>
                  </a:lnTo>
                  <a:lnTo>
                    <a:pt x="479" y="1123"/>
                  </a:lnTo>
                  <a:lnTo>
                    <a:pt x="334" y="1560"/>
                  </a:lnTo>
                  <a:lnTo>
                    <a:pt x="209" y="2059"/>
                  </a:lnTo>
                  <a:lnTo>
                    <a:pt x="126" y="2599"/>
                  </a:lnTo>
                  <a:lnTo>
                    <a:pt x="63" y="3161"/>
                  </a:lnTo>
                  <a:lnTo>
                    <a:pt x="22" y="3743"/>
                  </a:lnTo>
                  <a:lnTo>
                    <a:pt x="1" y="4346"/>
                  </a:lnTo>
                  <a:lnTo>
                    <a:pt x="22" y="4928"/>
                  </a:lnTo>
                  <a:lnTo>
                    <a:pt x="42" y="5531"/>
                  </a:lnTo>
                  <a:lnTo>
                    <a:pt x="84" y="6113"/>
                  </a:lnTo>
                  <a:lnTo>
                    <a:pt x="146" y="6653"/>
                  </a:lnTo>
                  <a:lnTo>
                    <a:pt x="230" y="7173"/>
                  </a:lnTo>
                  <a:lnTo>
                    <a:pt x="334" y="7651"/>
                  </a:lnTo>
                  <a:lnTo>
                    <a:pt x="437" y="8067"/>
                  </a:lnTo>
                  <a:lnTo>
                    <a:pt x="562" y="8441"/>
                  </a:lnTo>
                  <a:lnTo>
                    <a:pt x="708" y="8732"/>
                  </a:lnTo>
                  <a:lnTo>
                    <a:pt x="770" y="8857"/>
                  </a:lnTo>
                  <a:lnTo>
                    <a:pt x="853" y="8940"/>
                  </a:lnTo>
                  <a:lnTo>
                    <a:pt x="1020" y="9106"/>
                  </a:lnTo>
                  <a:lnTo>
                    <a:pt x="1227" y="9231"/>
                  </a:lnTo>
                  <a:lnTo>
                    <a:pt x="1456" y="9314"/>
                  </a:lnTo>
                  <a:lnTo>
                    <a:pt x="1706" y="9397"/>
                  </a:lnTo>
                  <a:lnTo>
                    <a:pt x="1997" y="9439"/>
                  </a:lnTo>
                  <a:lnTo>
                    <a:pt x="2288" y="9480"/>
                  </a:lnTo>
                  <a:lnTo>
                    <a:pt x="2911" y="9480"/>
                  </a:lnTo>
                  <a:lnTo>
                    <a:pt x="3202" y="9460"/>
                  </a:lnTo>
                  <a:lnTo>
                    <a:pt x="3514" y="9418"/>
                  </a:lnTo>
                  <a:lnTo>
                    <a:pt x="3784" y="9376"/>
                  </a:lnTo>
                  <a:lnTo>
                    <a:pt x="4055" y="9314"/>
                  </a:lnTo>
                  <a:lnTo>
                    <a:pt x="4283" y="9231"/>
                  </a:lnTo>
                  <a:lnTo>
                    <a:pt x="4491" y="9169"/>
                  </a:lnTo>
                  <a:lnTo>
                    <a:pt x="4658" y="9085"/>
                  </a:lnTo>
                  <a:lnTo>
                    <a:pt x="4803" y="9002"/>
                  </a:lnTo>
                  <a:lnTo>
                    <a:pt x="5198" y="8711"/>
                  </a:lnTo>
                  <a:lnTo>
                    <a:pt x="5884" y="8212"/>
                  </a:lnTo>
                  <a:lnTo>
                    <a:pt x="6321" y="7900"/>
                  </a:lnTo>
                  <a:lnTo>
                    <a:pt x="6757" y="7568"/>
                  </a:lnTo>
                  <a:lnTo>
                    <a:pt x="7235" y="7173"/>
                  </a:lnTo>
                  <a:lnTo>
                    <a:pt x="7693" y="6757"/>
                  </a:lnTo>
                  <a:lnTo>
                    <a:pt x="8129" y="6320"/>
                  </a:lnTo>
                  <a:lnTo>
                    <a:pt x="8524" y="5863"/>
                  </a:lnTo>
                  <a:lnTo>
                    <a:pt x="8711" y="5634"/>
                  </a:lnTo>
                  <a:lnTo>
                    <a:pt x="8878" y="5385"/>
                  </a:lnTo>
                  <a:lnTo>
                    <a:pt x="9023" y="5156"/>
                  </a:lnTo>
                  <a:lnTo>
                    <a:pt x="9148" y="4907"/>
                  </a:lnTo>
                  <a:lnTo>
                    <a:pt x="9273" y="4657"/>
                  </a:lnTo>
                  <a:lnTo>
                    <a:pt x="9356" y="4408"/>
                  </a:lnTo>
                  <a:lnTo>
                    <a:pt x="9418" y="4158"/>
                  </a:lnTo>
                  <a:lnTo>
                    <a:pt x="9439" y="3909"/>
                  </a:lnTo>
                  <a:lnTo>
                    <a:pt x="9460" y="3680"/>
                  </a:lnTo>
                  <a:lnTo>
                    <a:pt x="9418" y="3431"/>
                  </a:lnTo>
                  <a:lnTo>
                    <a:pt x="9356" y="3181"/>
                  </a:lnTo>
                  <a:lnTo>
                    <a:pt x="9273" y="2932"/>
                  </a:lnTo>
                  <a:lnTo>
                    <a:pt x="9148" y="2703"/>
                  </a:lnTo>
                  <a:lnTo>
                    <a:pt x="8982" y="2475"/>
                  </a:lnTo>
                  <a:lnTo>
                    <a:pt x="8795" y="2246"/>
                  </a:lnTo>
                  <a:lnTo>
                    <a:pt x="8587" y="2017"/>
                  </a:lnTo>
                  <a:lnTo>
                    <a:pt x="8358" y="1809"/>
                  </a:lnTo>
                  <a:lnTo>
                    <a:pt x="8088" y="1622"/>
                  </a:lnTo>
                  <a:lnTo>
                    <a:pt x="7817" y="1435"/>
                  </a:lnTo>
                  <a:lnTo>
                    <a:pt x="7506" y="1248"/>
                  </a:lnTo>
                  <a:lnTo>
                    <a:pt x="7194" y="1082"/>
                  </a:lnTo>
                  <a:lnTo>
                    <a:pt x="6882" y="915"/>
                  </a:lnTo>
                  <a:lnTo>
                    <a:pt x="6529" y="770"/>
                  </a:lnTo>
                  <a:lnTo>
                    <a:pt x="6196" y="624"/>
                  </a:lnTo>
                  <a:lnTo>
                    <a:pt x="5822" y="500"/>
                  </a:lnTo>
                  <a:lnTo>
                    <a:pt x="5468" y="396"/>
                  </a:lnTo>
                  <a:lnTo>
                    <a:pt x="5115" y="292"/>
                  </a:lnTo>
                  <a:lnTo>
                    <a:pt x="4741" y="209"/>
                  </a:lnTo>
                  <a:lnTo>
                    <a:pt x="4387" y="146"/>
                  </a:lnTo>
                  <a:lnTo>
                    <a:pt x="4013" y="84"/>
                  </a:lnTo>
                  <a:lnTo>
                    <a:pt x="3660" y="42"/>
                  </a:lnTo>
                  <a:lnTo>
                    <a:pt x="3306" y="21"/>
                  </a:lnTo>
                  <a:lnTo>
                    <a:pt x="297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9"/>
            <p:cNvSpPr/>
            <p:nvPr/>
          </p:nvSpPr>
          <p:spPr>
            <a:xfrm>
              <a:off x="2283370" y="2471171"/>
              <a:ext cx="30941" cy="24024"/>
            </a:xfrm>
            <a:custGeom>
              <a:rect b="b" l="l" r="r" t="t"/>
              <a:pathLst>
                <a:path extrusionOk="0" h="2018" w="2599">
                  <a:moveTo>
                    <a:pt x="0" y="1"/>
                  </a:moveTo>
                  <a:lnTo>
                    <a:pt x="354" y="167"/>
                  </a:lnTo>
                  <a:lnTo>
                    <a:pt x="686" y="375"/>
                  </a:lnTo>
                  <a:lnTo>
                    <a:pt x="1040" y="624"/>
                  </a:lnTo>
                  <a:lnTo>
                    <a:pt x="1393" y="894"/>
                  </a:lnTo>
                  <a:lnTo>
                    <a:pt x="1726" y="1185"/>
                  </a:lnTo>
                  <a:lnTo>
                    <a:pt x="2038" y="1477"/>
                  </a:lnTo>
                  <a:lnTo>
                    <a:pt x="2599" y="2017"/>
                  </a:lnTo>
                  <a:lnTo>
                    <a:pt x="2474" y="1705"/>
                  </a:lnTo>
                  <a:lnTo>
                    <a:pt x="2349" y="1414"/>
                  </a:lnTo>
                  <a:lnTo>
                    <a:pt x="2183" y="1144"/>
                  </a:lnTo>
                  <a:lnTo>
                    <a:pt x="1975" y="936"/>
                  </a:lnTo>
                  <a:lnTo>
                    <a:pt x="1767" y="728"/>
                  </a:lnTo>
                  <a:lnTo>
                    <a:pt x="1560" y="562"/>
                  </a:lnTo>
                  <a:lnTo>
                    <a:pt x="1331" y="437"/>
                  </a:lnTo>
                  <a:lnTo>
                    <a:pt x="1123" y="312"/>
                  </a:lnTo>
                  <a:lnTo>
                    <a:pt x="894" y="229"/>
                  </a:lnTo>
                  <a:lnTo>
                    <a:pt x="686" y="146"/>
                  </a:lnTo>
                  <a:lnTo>
                    <a:pt x="333" y="42"/>
                  </a:lnTo>
                  <a:lnTo>
                    <a:pt x="8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9"/>
            <p:cNvSpPr/>
            <p:nvPr/>
          </p:nvSpPr>
          <p:spPr>
            <a:xfrm>
              <a:off x="2135617" y="2376635"/>
              <a:ext cx="173503" cy="102716"/>
            </a:xfrm>
            <a:custGeom>
              <a:rect b="b" l="l" r="r" t="t"/>
              <a:pathLst>
                <a:path extrusionOk="0" h="8628" w="14574">
                  <a:moveTo>
                    <a:pt x="3722" y="0"/>
                  </a:moveTo>
                  <a:lnTo>
                    <a:pt x="3431" y="21"/>
                  </a:lnTo>
                  <a:lnTo>
                    <a:pt x="3119" y="83"/>
                  </a:lnTo>
                  <a:lnTo>
                    <a:pt x="2765" y="167"/>
                  </a:lnTo>
                  <a:lnTo>
                    <a:pt x="2412" y="291"/>
                  </a:lnTo>
                  <a:lnTo>
                    <a:pt x="2038" y="437"/>
                  </a:lnTo>
                  <a:lnTo>
                    <a:pt x="1622" y="645"/>
                  </a:lnTo>
                  <a:lnTo>
                    <a:pt x="1227" y="853"/>
                  </a:lnTo>
                  <a:lnTo>
                    <a:pt x="894" y="1081"/>
                  </a:lnTo>
                  <a:lnTo>
                    <a:pt x="624" y="1331"/>
                  </a:lnTo>
                  <a:lnTo>
                    <a:pt x="396" y="1580"/>
                  </a:lnTo>
                  <a:lnTo>
                    <a:pt x="229" y="1830"/>
                  </a:lnTo>
                  <a:lnTo>
                    <a:pt x="104" y="2100"/>
                  </a:lnTo>
                  <a:lnTo>
                    <a:pt x="21" y="2370"/>
                  </a:lnTo>
                  <a:lnTo>
                    <a:pt x="1" y="2661"/>
                  </a:lnTo>
                  <a:lnTo>
                    <a:pt x="21" y="2931"/>
                  </a:lnTo>
                  <a:lnTo>
                    <a:pt x="63" y="3222"/>
                  </a:lnTo>
                  <a:lnTo>
                    <a:pt x="146" y="3493"/>
                  </a:lnTo>
                  <a:lnTo>
                    <a:pt x="271" y="3784"/>
                  </a:lnTo>
                  <a:lnTo>
                    <a:pt x="437" y="4075"/>
                  </a:lnTo>
                  <a:lnTo>
                    <a:pt x="624" y="4345"/>
                  </a:lnTo>
                  <a:lnTo>
                    <a:pt x="832" y="4615"/>
                  </a:lnTo>
                  <a:lnTo>
                    <a:pt x="1082" y="4886"/>
                  </a:lnTo>
                  <a:lnTo>
                    <a:pt x="1331" y="5156"/>
                  </a:lnTo>
                  <a:lnTo>
                    <a:pt x="1601" y="5405"/>
                  </a:lnTo>
                  <a:lnTo>
                    <a:pt x="1913" y="5676"/>
                  </a:lnTo>
                  <a:lnTo>
                    <a:pt x="2225" y="5904"/>
                  </a:lnTo>
                  <a:lnTo>
                    <a:pt x="2537" y="6133"/>
                  </a:lnTo>
                  <a:lnTo>
                    <a:pt x="2869" y="6362"/>
                  </a:lnTo>
                  <a:lnTo>
                    <a:pt x="3223" y="6549"/>
                  </a:lnTo>
                  <a:lnTo>
                    <a:pt x="3555" y="6736"/>
                  </a:lnTo>
                  <a:lnTo>
                    <a:pt x="3909" y="6923"/>
                  </a:lnTo>
                  <a:lnTo>
                    <a:pt x="4262" y="7068"/>
                  </a:lnTo>
                  <a:lnTo>
                    <a:pt x="4595" y="7214"/>
                  </a:lnTo>
                  <a:lnTo>
                    <a:pt x="4948" y="7339"/>
                  </a:lnTo>
                  <a:lnTo>
                    <a:pt x="5281" y="7443"/>
                  </a:lnTo>
                  <a:lnTo>
                    <a:pt x="5593" y="7526"/>
                  </a:lnTo>
                  <a:lnTo>
                    <a:pt x="5905" y="7567"/>
                  </a:lnTo>
                  <a:lnTo>
                    <a:pt x="6196" y="7609"/>
                  </a:lnTo>
                  <a:lnTo>
                    <a:pt x="6653" y="7692"/>
                  </a:lnTo>
                  <a:lnTo>
                    <a:pt x="7942" y="7942"/>
                  </a:lnTo>
                  <a:lnTo>
                    <a:pt x="9854" y="8253"/>
                  </a:lnTo>
                  <a:lnTo>
                    <a:pt x="10998" y="8420"/>
                  </a:lnTo>
                  <a:lnTo>
                    <a:pt x="12266" y="8586"/>
                  </a:lnTo>
                  <a:lnTo>
                    <a:pt x="12578" y="8628"/>
                  </a:lnTo>
                  <a:lnTo>
                    <a:pt x="12848" y="8628"/>
                  </a:lnTo>
                  <a:lnTo>
                    <a:pt x="13118" y="8586"/>
                  </a:lnTo>
                  <a:lnTo>
                    <a:pt x="13368" y="8544"/>
                  </a:lnTo>
                  <a:lnTo>
                    <a:pt x="13576" y="8461"/>
                  </a:lnTo>
                  <a:lnTo>
                    <a:pt x="13763" y="8357"/>
                  </a:lnTo>
                  <a:lnTo>
                    <a:pt x="13929" y="8253"/>
                  </a:lnTo>
                  <a:lnTo>
                    <a:pt x="14074" y="8108"/>
                  </a:lnTo>
                  <a:lnTo>
                    <a:pt x="14199" y="7962"/>
                  </a:lnTo>
                  <a:lnTo>
                    <a:pt x="14324" y="7796"/>
                  </a:lnTo>
                  <a:lnTo>
                    <a:pt x="14407" y="7609"/>
                  </a:lnTo>
                  <a:lnTo>
                    <a:pt x="14469" y="7422"/>
                  </a:lnTo>
                  <a:lnTo>
                    <a:pt x="14511" y="7214"/>
                  </a:lnTo>
                  <a:lnTo>
                    <a:pt x="14553" y="7006"/>
                  </a:lnTo>
                  <a:lnTo>
                    <a:pt x="14573" y="6777"/>
                  </a:lnTo>
                  <a:lnTo>
                    <a:pt x="14553" y="6549"/>
                  </a:lnTo>
                  <a:lnTo>
                    <a:pt x="14553" y="6320"/>
                  </a:lnTo>
                  <a:lnTo>
                    <a:pt x="14511" y="6091"/>
                  </a:lnTo>
                  <a:lnTo>
                    <a:pt x="14449" y="5863"/>
                  </a:lnTo>
                  <a:lnTo>
                    <a:pt x="14386" y="5634"/>
                  </a:lnTo>
                  <a:lnTo>
                    <a:pt x="14324" y="5405"/>
                  </a:lnTo>
                  <a:lnTo>
                    <a:pt x="14220" y="5197"/>
                  </a:lnTo>
                  <a:lnTo>
                    <a:pt x="14116" y="4969"/>
                  </a:lnTo>
                  <a:lnTo>
                    <a:pt x="14012" y="4761"/>
                  </a:lnTo>
                  <a:lnTo>
                    <a:pt x="13887" y="4574"/>
                  </a:lnTo>
                  <a:lnTo>
                    <a:pt x="13742" y="4387"/>
                  </a:lnTo>
                  <a:lnTo>
                    <a:pt x="13596" y="4220"/>
                  </a:lnTo>
                  <a:lnTo>
                    <a:pt x="13430" y="4054"/>
                  </a:lnTo>
                  <a:lnTo>
                    <a:pt x="13264" y="3909"/>
                  </a:lnTo>
                  <a:lnTo>
                    <a:pt x="13097" y="3784"/>
                  </a:lnTo>
                  <a:lnTo>
                    <a:pt x="12910" y="3680"/>
                  </a:lnTo>
                  <a:lnTo>
                    <a:pt x="12723" y="3576"/>
                  </a:lnTo>
                  <a:lnTo>
                    <a:pt x="12536" y="3514"/>
                  </a:lnTo>
                  <a:lnTo>
                    <a:pt x="12328" y="3451"/>
                  </a:lnTo>
                  <a:lnTo>
                    <a:pt x="12141" y="3430"/>
                  </a:lnTo>
                  <a:lnTo>
                    <a:pt x="11975" y="3389"/>
                  </a:lnTo>
                  <a:lnTo>
                    <a:pt x="11621" y="3389"/>
                  </a:lnTo>
                  <a:lnTo>
                    <a:pt x="11310" y="3430"/>
                  </a:lnTo>
                  <a:lnTo>
                    <a:pt x="11019" y="3493"/>
                  </a:lnTo>
                  <a:lnTo>
                    <a:pt x="10727" y="3576"/>
                  </a:lnTo>
                  <a:lnTo>
                    <a:pt x="10166" y="3805"/>
                  </a:lnTo>
                  <a:lnTo>
                    <a:pt x="9896" y="3909"/>
                  </a:lnTo>
                  <a:lnTo>
                    <a:pt x="9626" y="4012"/>
                  </a:lnTo>
                  <a:lnTo>
                    <a:pt x="9355" y="4096"/>
                  </a:lnTo>
                  <a:lnTo>
                    <a:pt x="9085" y="4137"/>
                  </a:lnTo>
                  <a:lnTo>
                    <a:pt x="8794" y="4137"/>
                  </a:lnTo>
                  <a:lnTo>
                    <a:pt x="8649" y="4116"/>
                  </a:lnTo>
                  <a:lnTo>
                    <a:pt x="8503" y="4096"/>
                  </a:lnTo>
                  <a:lnTo>
                    <a:pt x="8358" y="4054"/>
                  </a:lnTo>
                  <a:lnTo>
                    <a:pt x="8191" y="3992"/>
                  </a:lnTo>
                  <a:lnTo>
                    <a:pt x="8025" y="3909"/>
                  </a:lnTo>
                  <a:lnTo>
                    <a:pt x="7859" y="3825"/>
                  </a:lnTo>
                  <a:lnTo>
                    <a:pt x="7692" y="3701"/>
                  </a:lnTo>
                  <a:lnTo>
                    <a:pt x="7547" y="3576"/>
                  </a:lnTo>
                  <a:lnTo>
                    <a:pt x="7401" y="3430"/>
                  </a:lnTo>
                  <a:lnTo>
                    <a:pt x="7256" y="3264"/>
                  </a:lnTo>
                  <a:lnTo>
                    <a:pt x="6986" y="2931"/>
                  </a:lnTo>
                  <a:lnTo>
                    <a:pt x="6757" y="2536"/>
                  </a:lnTo>
                  <a:lnTo>
                    <a:pt x="6279" y="1726"/>
                  </a:lnTo>
                  <a:lnTo>
                    <a:pt x="6029" y="1331"/>
                  </a:lnTo>
                  <a:lnTo>
                    <a:pt x="5759" y="957"/>
                  </a:lnTo>
                  <a:lnTo>
                    <a:pt x="5613" y="790"/>
                  </a:lnTo>
                  <a:lnTo>
                    <a:pt x="5447" y="624"/>
                  </a:lnTo>
                  <a:lnTo>
                    <a:pt x="5281" y="478"/>
                  </a:lnTo>
                  <a:lnTo>
                    <a:pt x="5094" y="354"/>
                  </a:lnTo>
                  <a:lnTo>
                    <a:pt x="4907" y="250"/>
                  </a:lnTo>
                  <a:lnTo>
                    <a:pt x="4699" y="146"/>
                  </a:lnTo>
                  <a:lnTo>
                    <a:pt x="4491" y="63"/>
                  </a:lnTo>
                  <a:lnTo>
                    <a:pt x="4241" y="21"/>
                  </a:lnTo>
                  <a:lnTo>
                    <a:pt x="399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9"/>
            <p:cNvSpPr/>
            <p:nvPr/>
          </p:nvSpPr>
          <p:spPr>
            <a:xfrm>
              <a:off x="2135367" y="2372183"/>
              <a:ext cx="95788" cy="87871"/>
            </a:xfrm>
            <a:custGeom>
              <a:rect b="b" l="l" r="r" t="t"/>
              <a:pathLst>
                <a:path extrusionOk="0" h="7381" w="8046">
                  <a:moveTo>
                    <a:pt x="2766" y="0"/>
                  </a:moveTo>
                  <a:lnTo>
                    <a:pt x="2495" y="21"/>
                  </a:lnTo>
                  <a:lnTo>
                    <a:pt x="2225" y="104"/>
                  </a:lnTo>
                  <a:lnTo>
                    <a:pt x="1955" y="208"/>
                  </a:lnTo>
                  <a:lnTo>
                    <a:pt x="1685" y="353"/>
                  </a:lnTo>
                  <a:lnTo>
                    <a:pt x="1414" y="520"/>
                  </a:lnTo>
                  <a:lnTo>
                    <a:pt x="1144" y="748"/>
                  </a:lnTo>
                  <a:lnTo>
                    <a:pt x="874" y="998"/>
                  </a:lnTo>
                  <a:lnTo>
                    <a:pt x="604" y="1289"/>
                  </a:lnTo>
                  <a:lnTo>
                    <a:pt x="500" y="1434"/>
                  </a:lnTo>
                  <a:lnTo>
                    <a:pt x="396" y="1559"/>
                  </a:lnTo>
                  <a:lnTo>
                    <a:pt x="292" y="1705"/>
                  </a:lnTo>
                  <a:lnTo>
                    <a:pt x="229" y="1850"/>
                  </a:lnTo>
                  <a:lnTo>
                    <a:pt x="146" y="1996"/>
                  </a:lnTo>
                  <a:lnTo>
                    <a:pt x="105" y="2162"/>
                  </a:lnTo>
                  <a:lnTo>
                    <a:pt x="63" y="2308"/>
                  </a:lnTo>
                  <a:lnTo>
                    <a:pt x="22" y="2474"/>
                  </a:lnTo>
                  <a:lnTo>
                    <a:pt x="22" y="2640"/>
                  </a:lnTo>
                  <a:lnTo>
                    <a:pt x="1" y="2807"/>
                  </a:lnTo>
                  <a:lnTo>
                    <a:pt x="22" y="2973"/>
                  </a:lnTo>
                  <a:lnTo>
                    <a:pt x="42" y="3139"/>
                  </a:lnTo>
                  <a:lnTo>
                    <a:pt x="63" y="3285"/>
                  </a:lnTo>
                  <a:lnTo>
                    <a:pt x="125" y="3451"/>
                  </a:lnTo>
                  <a:lnTo>
                    <a:pt x="188" y="3617"/>
                  </a:lnTo>
                  <a:lnTo>
                    <a:pt x="250" y="3763"/>
                  </a:lnTo>
                  <a:lnTo>
                    <a:pt x="354" y="3950"/>
                  </a:lnTo>
                  <a:lnTo>
                    <a:pt x="458" y="4137"/>
                  </a:lnTo>
                  <a:lnTo>
                    <a:pt x="708" y="4490"/>
                  </a:lnTo>
                  <a:lnTo>
                    <a:pt x="999" y="4823"/>
                  </a:lnTo>
                  <a:lnTo>
                    <a:pt x="1331" y="5156"/>
                  </a:lnTo>
                  <a:lnTo>
                    <a:pt x="1705" y="5467"/>
                  </a:lnTo>
                  <a:lnTo>
                    <a:pt x="2121" y="5779"/>
                  </a:lnTo>
                  <a:lnTo>
                    <a:pt x="2537" y="6050"/>
                  </a:lnTo>
                  <a:lnTo>
                    <a:pt x="2994" y="6299"/>
                  </a:lnTo>
                  <a:lnTo>
                    <a:pt x="3452" y="6548"/>
                  </a:lnTo>
                  <a:lnTo>
                    <a:pt x="3930" y="6756"/>
                  </a:lnTo>
                  <a:lnTo>
                    <a:pt x="4408" y="6923"/>
                  </a:lnTo>
                  <a:lnTo>
                    <a:pt x="4865" y="7089"/>
                  </a:lnTo>
                  <a:lnTo>
                    <a:pt x="5343" y="7214"/>
                  </a:lnTo>
                  <a:lnTo>
                    <a:pt x="5801" y="7297"/>
                  </a:lnTo>
                  <a:lnTo>
                    <a:pt x="6237" y="7359"/>
                  </a:lnTo>
                  <a:lnTo>
                    <a:pt x="6653" y="7380"/>
                  </a:lnTo>
                  <a:lnTo>
                    <a:pt x="6736" y="7359"/>
                  </a:lnTo>
                  <a:lnTo>
                    <a:pt x="6778" y="7359"/>
                  </a:lnTo>
                  <a:lnTo>
                    <a:pt x="6819" y="7338"/>
                  </a:lnTo>
                  <a:lnTo>
                    <a:pt x="6840" y="7297"/>
                  </a:lnTo>
                  <a:lnTo>
                    <a:pt x="6840" y="7255"/>
                  </a:lnTo>
                  <a:lnTo>
                    <a:pt x="6840" y="7235"/>
                  </a:lnTo>
                  <a:lnTo>
                    <a:pt x="6819" y="7193"/>
                  </a:lnTo>
                  <a:lnTo>
                    <a:pt x="6778" y="7172"/>
                  </a:lnTo>
                  <a:lnTo>
                    <a:pt x="6736" y="7172"/>
                  </a:lnTo>
                  <a:lnTo>
                    <a:pt x="6341" y="7151"/>
                  </a:lnTo>
                  <a:lnTo>
                    <a:pt x="5905" y="7110"/>
                  </a:lnTo>
                  <a:lnTo>
                    <a:pt x="5468" y="7027"/>
                  </a:lnTo>
                  <a:lnTo>
                    <a:pt x="4990" y="6923"/>
                  </a:lnTo>
                  <a:lnTo>
                    <a:pt x="4533" y="6777"/>
                  </a:lnTo>
                  <a:lnTo>
                    <a:pt x="4055" y="6611"/>
                  </a:lnTo>
                  <a:lnTo>
                    <a:pt x="3597" y="6403"/>
                  </a:lnTo>
                  <a:lnTo>
                    <a:pt x="3140" y="6174"/>
                  </a:lnTo>
                  <a:lnTo>
                    <a:pt x="2703" y="5925"/>
                  </a:lnTo>
                  <a:lnTo>
                    <a:pt x="2267" y="5655"/>
                  </a:lnTo>
                  <a:lnTo>
                    <a:pt x="1872" y="5364"/>
                  </a:lnTo>
                  <a:lnTo>
                    <a:pt x="1498" y="5052"/>
                  </a:lnTo>
                  <a:lnTo>
                    <a:pt x="1165" y="4740"/>
                  </a:lnTo>
                  <a:lnTo>
                    <a:pt x="874" y="4386"/>
                  </a:lnTo>
                  <a:lnTo>
                    <a:pt x="624" y="4054"/>
                  </a:lnTo>
                  <a:lnTo>
                    <a:pt x="520" y="3867"/>
                  </a:lnTo>
                  <a:lnTo>
                    <a:pt x="417" y="3680"/>
                  </a:lnTo>
                  <a:lnTo>
                    <a:pt x="354" y="3534"/>
                  </a:lnTo>
                  <a:lnTo>
                    <a:pt x="292" y="3409"/>
                  </a:lnTo>
                  <a:lnTo>
                    <a:pt x="229" y="3098"/>
                  </a:lnTo>
                  <a:lnTo>
                    <a:pt x="188" y="2807"/>
                  </a:lnTo>
                  <a:lnTo>
                    <a:pt x="209" y="2495"/>
                  </a:lnTo>
                  <a:lnTo>
                    <a:pt x="292" y="2204"/>
                  </a:lnTo>
                  <a:lnTo>
                    <a:pt x="396" y="1933"/>
                  </a:lnTo>
                  <a:lnTo>
                    <a:pt x="541" y="1663"/>
                  </a:lnTo>
                  <a:lnTo>
                    <a:pt x="645" y="1538"/>
                  </a:lnTo>
                  <a:lnTo>
                    <a:pt x="749" y="1434"/>
                  </a:lnTo>
                  <a:lnTo>
                    <a:pt x="999" y="1143"/>
                  </a:lnTo>
                  <a:lnTo>
                    <a:pt x="1269" y="894"/>
                  </a:lnTo>
                  <a:lnTo>
                    <a:pt x="1518" y="686"/>
                  </a:lnTo>
                  <a:lnTo>
                    <a:pt x="1768" y="520"/>
                  </a:lnTo>
                  <a:lnTo>
                    <a:pt x="2017" y="395"/>
                  </a:lnTo>
                  <a:lnTo>
                    <a:pt x="2288" y="291"/>
                  </a:lnTo>
                  <a:lnTo>
                    <a:pt x="2537" y="229"/>
                  </a:lnTo>
                  <a:lnTo>
                    <a:pt x="2786" y="187"/>
                  </a:lnTo>
                  <a:lnTo>
                    <a:pt x="2974" y="187"/>
                  </a:lnTo>
                  <a:lnTo>
                    <a:pt x="3161" y="208"/>
                  </a:lnTo>
                  <a:lnTo>
                    <a:pt x="3348" y="250"/>
                  </a:lnTo>
                  <a:lnTo>
                    <a:pt x="3514" y="312"/>
                  </a:lnTo>
                  <a:lnTo>
                    <a:pt x="3701" y="374"/>
                  </a:lnTo>
                  <a:lnTo>
                    <a:pt x="3867" y="457"/>
                  </a:lnTo>
                  <a:lnTo>
                    <a:pt x="4221" y="665"/>
                  </a:lnTo>
                  <a:lnTo>
                    <a:pt x="4553" y="915"/>
                  </a:lnTo>
                  <a:lnTo>
                    <a:pt x="4886" y="1185"/>
                  </a:lnTo>
                  <a:lnTo>
                    <a:pt x="5510" y="1767"/>
                  </a:lnTo>
                  <a:lnTo>
                    <a:pt x="6133" y="2328"/>
                  </a:lnTo>
                  <a:lnTo>
                    <a:pt x="6424" y="2578"/>
                  </a:lnTo>
                  <a:lnTo>
                    <a:pt x="6736" y="2786"/>
                  </a:lnTo>
                  <a:lnTo>
                    <a:pt x="7027" y="2952"/>
                  </a:lnTo>
                  <a:lnTo>
                    <a:pt x="7194" y="3014"/>
                  </a:lnTo>
                  <a:lnTo>
                    <a:pt x="7339" y="3077"/>
                  </a:lnTo>
                  <a:lnTo>
                    <a:pt x="7485" y="3098"/>
                  </a:lnTo>
                  <a:lnTo>
                    <a:pt x="7651" y="3118"/>
                  </a:lnTo>
                  <a:lnTo>
                    <a:pt x="7797" y="3118"/>
                  </a:lnTo>
                  <a:lnTo>
                    <a:pt x="7963" y="3098"/>
                  </a:lnTo>
                  <a:lnTo>
                    <a:pt x="8004" y="3077"/>
                  </a:lnTo>
                  <a:lnTo>
                    <a:pt x="8025" y="3056"/>
                  </a:lnTo>
                  <a:lnTo>
                    <a:pt x="8046" y="3014"/>
                  </a:lnTo>
                  <a:lnTo>
                    <a:pt x="8025" y="2973"/>
                  </a:lnTo>
                  <a:lnTo>
                    <a:pt x="8025" y="2931"/>
                  </a:lnTo>
                  <a:lnTo>
                    <a:pt x="7984" y="2910"/>
                  </a:lnTo>
                  <a:lnTo>
                    <a:pt x="7921" y="2910"/>
                  </a:lnTo>
                  <a:lnTo>
                    <a:pt x="7776" y="2931"/>
                  </a:lnTo>
                  <a:lnTo>
                    <a:pt x="7651" y="2931"/>
                  </a:lnTo>
                  <a:lnTo>
                    <a:pt x="7505" y="2910"/>
                  </a:lnTo>
                  <a:lnTo>
                    <a:pt x="7360" y="2869"/>
                  </a:lnTo>
                  <a:lnTo>
                    <a:pt x="7235" y="2827"/>
                  </a:lnTo>
                  <a:lnTo>
                    <a:pt x="7090" y="2765"/>
                  </a:lnTo>
                  <a:lnTo>
                    <a:pt x="6799" y="2599"/>
                  </a:lnTo>
                  <a:lnTo>
                    <a:pt x="6528" y="2391"/>
                  </a:lnTo>
                  <a:lnTo>
                    <a:pt x="6237" y="2162"/>
                  </a:lnTo>
                  <a:lnTo>
                    <a:pt x="5655" y="1622"/>
                  </a:lnTo>
                  <a:lnTo>
                    <a:pt x="4990" y="1019"/>
                  </a:lnTo>
                  <a:lnTo>
                    <a:pt x="4637" y="728"/>
                  </a:lnTo>
                  <a:lnTo>
                    <a:pt x="4304" y="478"/>
                  </a:lnTo>
                  <a:lnTo>
                    <a:pt x="3930" y="270"/>
                  </a:lnTo>
                  <a:lnTo>
                    <a:pt x="3743" y="187"/>
                  </a:lnTo>
                  <a:lnTo>
                    <a:pt x="3556" y="104"/>
                  </a:lnTo>
                  <a:lnTo>
                    <a:pt x="3369" y="62"/>
                  </a:lnTo>
                  <a:lnTo>
                    <a:pt x="3181" y="21"/>
                  </a:lnTo>
                  <a:lnTo>
                    <a:pt x="297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9"/>
            <p:cNvSpPr/>
            <p:nvPr/>
          </p:nvSpPr>
          <p:spPr>
            <a:xfrm>
              <a:off x="2177690" y="2474136"/>
              <a:ext cx="30453" cy="40358"/>
            </a:xfrm>
            <a:custGeom>
              <a:rect b="b" l="l" r="r" t="t"/>
              <a:pathLst>
                <a:path extrusionOk="0" h="3390" w="2558">
                  <a:moveTo>
                    <a:pt x="1726" y="1"/>
                  </a:moveTo>
                  <a:lnTo>
                    <a:pt x="1581" y="22"/>
                  </a:lnTo>
                  <a:lnTo>
                    <a:pt x="1414" y="43"/>
                  </a:lnTo>
                  <a:lnTo>
                    <a:pt x="1269" y="105"/>
                  </a:lnTo>
                  <a:lnTo>
                    <a:pt x="1123" y="188"/>
                  </a:lnTo>
                  <a:lnTo>
                    <a:pt x="978" y="271"/>
                  </a:lnTo>
                  <a:lnTo>
                    <a:pt x="853" y="396"/>
                  </a:lnTo>
                  <a:lnTo>
                    <a:pt x="728" y="521"/>
                  </a:lnTo>
                  <a:lnTo>
                    <a:pt x="624" y="666"/>
                  </a:lnTo>
                  <a:lnTo>
                    <a:pt x="520" y="812"/>
                  </a:lnTo>
                  <a:lnTo>
                    <a:pt x="416" y="978"/>
                  </a:lnTo>
                  <a:lnTo>
                    <a:pt x="250" y="1311"/>
                  </a:lnTo>
                  <a:lnTo>
                    <a:pt x="146" y="1664"/>
                  </a:lnTo>
                  <a:lnTo>
                    <a:pt x="42" y="1997"/>
                  </a:lnTo>
                  <a:lnTo>
                    <a:pt x="1" y="2309"/>
                  </a:lnTo>
                  <a:lnTo>
                    <a:pt x="1" y="2475"/>
                  </a:lnTo>
                  <a:lnTo>
                    <a:pt x="1" y="2620"/>
                  </a:lnTo>
                  <a:lnTo>
                    <a:pt x="21" y="2766"/>
                  </a:lnTo>
                  <a:lnTo>
                    <a:pt x="63" y="2891"/>
                  </a:lnTo>
                  <a:lnTo>
                    <a:pt x="105" y="3015"/>
                  </a:lnTo>
                  <a:lnTo>
                    <a:pt x="167" y="3119"/>
                  </a:lnTo>
                  <a:lnTo>
                    <a:pt x="229" y="3202"/>
                  </a:lnTo>
                  <a:lnTo>
                    <a:pt x="312" y="3286"/>
                  </a:lnTo>
                  <a:lnTo>
                    <a:pt x="416" y="3327"/>
                  </a:lnTo>
                  <a:lnTo>
                    <a:pt x="500" y="3369"/>
                  </a:lnTo>
                  <a:lnTo>
                    <a:pt x="624" y="3390"/>
                  </a:lnTo>
                  <a:lnTo>
                    <a:pt x="728" y="3390"/>
                  </a:lnTo>
                  <a:lnTo>
                    <a:pt x="853" y="3369"/>
                  </a:lnTo>
                  <a:lnTo>
                    <a:pt x="978" y="3327"/>
                  </a:lnTo>
                  <a:lnTo>
                    <a:pt x="1123" y="3244"/>
                  </a:lnTo>
                  <a:lnTo>
                    <a:pt x="1269" y="3161"/>
                  </a:lnTo>
                  <a:lnTo>
                    <a:pt x="1477" y="2974"/>
                  </a:lnTo>
                  <a:lnTo>
                    <a:pt x="1684" y="2787"/>
                  </a:lnTo>
                  <a:lnTo>
                    <a:pt x="1872" y="2579"/>
                  </a:lnTo>
                  <a:lnTo>
                    <a:pt x="2038" y="2371"/>
                  </a:lnTo>
                  <a:lnTo>
                    <a:pt x="2183" y="2142"/>
                  </a:lnTo>
                  <a:lnTo>
                    <a:pt x="2308" y="1893"/>
                  </a:lnTo>
                  <a:lnTo>
                    <a:pt x="2412" y="1643"/>
                  </a:lnTo>
                  <a:lnTo>
                    <a:pt x="2516" y="1394"/>
                  </a:lnTo>
                  <a:lnTo>
                    <a:pt x="2537" y="1228"/>
                  </a:lnTo>
                  <a:lnTo>
                    <a:pt x="2558" y="1082"/>
                  </a:lnTo>
                  <a:lnTo>
                    <a:pt x="2558" y="916"/>
                  </a:lnTo>
                  <a:lnTo>
                    <a:pt x="2558" y="791"/>
                  </a:lnTo>
                  <a:lnTo>
                    <a:pt x="2537" y="645"/>
                  </a:lnTo>
                  <a:lnTo>
                    <a:pt x="2495" y="521"/>
                  </a:lnTo>
                  <a:lnTo>
                    <a:pt x="2433" y="417"/>
                  </a:lnTo>
                  <a:lnTo>
                    <a:pt x="2371" y="313"/>
                  </a:lnTo>
                  <a:lnTo>
                    <a:pt x="2287" y="209"/>
                  </a:lnTo>
                  <a:lnTo>
                    <a:pt x="2204" y="147"/>
                  </a:lnTo>
                  <a:lnTo>
                    <a:pt x="2100" y="84"/>
                  </a:lnTo>
                  <a:lnTo>
                    <a:pt x="1976" y="43"/>
                  </a:lnTo>
                  <a:lnTo>
                    <a:pt x="1851" y="1"/>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9"/>
            <p:cNvSpPr/>
            <p:nvPr/>
          </p:nvSpPr>
          <p:spPr>
            <a:xfrm>
              <a:off x="2195011" y="2912185"/>
              <a:ext cx="308137" cy="716991"/>
            </a:xfrm>
            <a:custGeom>
              <a:rect b="b" l="l" r="r" t="t"/>
              <a:pathLst>
                <a:path extrusionOk="0" h="60226" w="25883">
                  <a:moveTo>
                    <a:pt x="10146" y="1"/>
                  </a:moveTo>
                  <a:lnTo>
                    <a:pt x="1" y="687"/>
                  </a:lnTo>
                  <a:lnTo>
                    <a:pt x="666" y="4304"/>
                  </a:lnTo>
                  <a:lnTo>
                    <a:pt x="1394" y="8171"/>
                  </a:lnTo>
                  <a:lnTo>
                    <a:pt x="2267" y="12869"/>
                  </a:lnTo>
                  <a:lnTo>
                    <a:pt x="3265" y="17962"/>
                  </a:lnTo>
                  <a:lnTo>
                    <a:pt x="4263" y="23014"/>
                  </a:lnTo>
                  <a:lnTo>
                    <a:pt x="4761" y="25384"/>
                  </a:lnTo>
                  <a:lnTo>
                    <a:pt x="5240" y="27608"/>
                  </a:lnTo>
                  <a:lnTo>
                    <a:pt x="5697" y="29583"/>
                  </a:lnTo>
                  <a:lnTo>
                    <a:pt x="6092" y="31309"/>
                  </a:lnTo>
                  <a:lnTo>
                    <a:pt x="6341" y="32182"/>
                  </a:lnTo>
                  <a:lnTo>
                    <a:pt x="6653" y="33138"/>
                  </a:lnTo>
                  <a:lnTo>
                    <a:pt x="7007" y="34136"/>
                  </a:lnTo>
                  <a:lnTo>
                    <a:pt x="7402" y="35175"/>
                  </a:lnTo>
                  <a:lnTo>
                    <a:pt x="7859" y="36236"/>
                  </a:lnTo>
                  <a:lnTo>
                    <a:pt x="8337" y="37358"/>
                  </a:lnTo>
                  <a:lnTo>
                    <a:pt x="8878" y="38502"/>
                  </a:lnTo>
                  <a:lnTo>
                    <a:pt x="9418" y="39666"/>
                  </a:lnTo>
                  <a:lnTo>
                    <a:pt x="10021" y="40851"/>
                  </a:lnTo>
                  <a:lnTo>
                    <a:pt x="10624" y="42056"/>
                  </a:lnTo>
                  <a:lnTo>
                    <a:pt x="11247" y="43262"/>
                  </a:lnTo>
                  <a:lnTo>
                    <a:pt x="11892" y="44468"/>
                  </a:lnTo>
                  <a:lnTo>
                    <a:pt x="13202" y="46859"/>
                  </a:lnTo>
                  <a:lnTo>
                    <a:pt x="14532" y="49187"/>
                  </a:lnTo>
                  <a:lnTo>
                    <a:pt x="15821" y="51411"/>
                  </a:lnTo>
                  <a:lnTo>
                    <a:pt x="17048" y="53490"/>
                  </a:lnTo>
                  <a:lnTo>
                    <a:pt x="18191" y="55361"/>
                  </a:lnTo>
                  <a:lnTo>
                    <a:pt x="19189" y="57004"/>
                  </a:lnTo>
                  <a:lnTo>
                    <a:pt x="20686" y="59373"/>
                  </a:lnTo>
                  <a:lnTo>
                    <a:pt x="21247" y="60226"/>
                  </a:lnTo>
                  <a:lnTo>
                    <a:pt x="25883" y="57502"/>
                  </a:lnTo>
                  <a:lnTo>
                    <a:pt x="25467" y="56754"/>
                  </a:lnTo>
                  <a:lnTo>
                    <a:pt x="24386" y="54717"/>
                  </a:lnTo>
                  <a:lnTo>
                    <a:pt x="23638" y="53303"/>
                  </a:lnTo>
                  <a:lnTo>
                    <a:pt x="22806" y="51682"/>
                  </a:lnTo>
                  <a:lnTo>
                    <a:pt x="21891" y="49873"/>
                  </a:lnTo>
                  <a:lnTo>
                    <a:pt x="20956" y="47919"/>
                  </a:lnTo>
                  <a:lnTo>
                    <a:pt x="19979" y="45861"/>
                  </a:lnTo>
                  <a:lnTo>
                    <a:pt x="19022" y="43740"/>
                  </a:lnTo>
                  <a:lnTo>
                    <a:pt x="18565" y="42659"/>
                  </a:lnTo>
                  <a:lnTo>
                    <a:pt x="18108" y="41578"/>
                  </a:lnTo>
                  <a:lnTo>
                    <a:pt x="17671" y="40497"/>
                  </a:lnTo>
                  <a:lnTo>
                    <a:pt x="17255" y="39437"/>
                  </a:lnTo>
                  <a:lnTo>
                    <a:pt x="16860" y="38377"/>
                  </a:lnTo>
                  <a:lnTo>
                    <a:pt x="16486" y="37317"/>
                  </a:lnTo>
                  <a:lnTo>
                    <a:pt x="16133" y="36277"/>
                  </a:lnTo>
                  <a:lnTo>
                    <a:pt x="15821" y="35279"/>
                  </a:lnTo>
                  <a:lnTo>
                    <a:pt x="15551" y="34302"/>
                  </a:lnTo>
                  <a:lnTo>
                    <a:pt x="15301" y="33346"/>
                  </a:lnTo>
                  <a:lnTo>
                    <a:pt x="15093" y="32431"/>
                  </a:lnTo>
                  <a:lnTo>
                    <a:pt x="14948" y="31558"/>
                  </a:lnTo>
                  <a:lnTo>
                    <a:pt x="13534" y="22474"/>
                  </a:lnTo>
                  <a:lnTo>
                    <a:pt x="11975" y="12079"/>
                  </a:lnTo>
                  <a:lnTo>
                    <a:pt x="1014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9"/>
            <p:cNvSpPr/>
            <p:nvPr/>
          </p:nvSpPr>
          <p:spPr>
            <a:xfrm>
              <a:off x="2195011" y="2912185"/>
              <a:ext cx="308137" cy="716991"/>
            </a:xfrm>
            <a:custGeom>
              <a:rect b="b" l="l" r="r" t="t"/>
              <a:pathLst>
                <a:path extrusionOk="0" fill="none" h="60226" w="25883">
                  <a:moveTo>
                    <a:pt x="1" y="687"/>
                  </a:moveTo>
                  <a:lnTo>
                    <a:pt x="1" y="687"/>
                  </a:lnTo>
                  <a:lnTo>
                    <a:pt x="666" y="4304"/>
                  </a:lnTo>
                  <a:lnTo>
                    <a:pt x="1394" y="8171"/>
                  </a:lnTo>
                  <a:lnTo>
                    <a:pt x="2267" y="12869"/>
                  </a:lnTo>
                  <a:lnTo>
                    <a:pt x="3265" y="17962"/>
                  </a:lnTo>
                  <a:lnTo>
                    <a:pt x="4263" y="23014"/>
                  </a:lnTo>
                  <a:lnTo>
                    <a:pt x="4761" y="25384"/>
                  </a:lnTo>
                  <a:lnTo>
                    <a:pt x="5240" y="27608"/>
                  </a:lnTo>
                  <a:lnTo>
                    <a:pt x="5697" y="29583"/>
                  </a:lnTo>
                  <a:lnTo>
                    <a:pt x="6092" y="31309"/>
                  </a:lnTo>
                  <a:lnTo>
                    <a:pt x="6092" y="31309"/>
                  </a:lnTo>
                  <a:lnTo>
                    <a:pt x="6341" y="32182"/>
                  </a:lnTo>
                  <a:lnTo>
                    <a:pt x="6653" y="33138"/>
                  </a:lnTo>
                  <a:lnTo>
                    <a:pt x="7007" y="34136"/>
                  </a:lnTo>
                  <a:lnTo>
                    <a:pt x="7402" y="35175"/>
                  </a:lnTo>
                  <a:lnTo>
                    <a:pt x="7859" y="36236"/>
                  </a:lnTo>
                  <a:lnTo>
                    <a:pt x="8337" y="37358"/>
                  </a:lnTo>
                  <a:lnTo>
                    <a:pt x="8878" y="38502"/>
                  </a:lnTo>
                  <a:lnTo>
                    <a:pt x="9418" y="39666"/>
                  </a:lnTo>
                  <a:lnTo>
                    <a:pt x="10021" y="40851"/>
                  </a:lnTo>
                  <a:lnTo>
                    <a:pt x="10624" y="42056"/>
                  </a:lnTo>
                  <a:lnTo>
                    <a:pt x="11247" y="43262"/>
                  </a:lnTo>
                  <a:lnTo>
                    <a:pt x="11892" y="44468"/>
                  </a:lnTo>
                  <a:lnTo>
                    <a:pt x="13202" y="46859"/>
                  </a:lnTo>
                  <a:lnTo>
                    <a:pt x="14532" y="49187"/>
                  </a:lnTo>
                  <a:lnTo>
                    <a:pt x="15821" y="51411"/>
                  </a:lnTo>
                  <a:lnTo>
                    <a:pt x="17048" y="53490"/>
                  </a:lnTo>
                  <a:lnTo>
                    <a:pt x="18191" y="55361"/>
                  </a:lnTo>
                  <a:lnTo>
                    <a:pt x="19189" y="57004"/>
                  </a:lnTo>
                  <a:lnTo>
                    <a:pt x="20686" y="59373"/>
                  </a:lnTo>
                  <a:lnTo>
                    <a:pt x="21247" y="60226"/>
                  </a:lnTo>
                  <a:lnTo>
                    <a:pt x="25883" y="57502"/>
                  </a:lnTo>
                  <a:lnTo>
                    <a:pt x="25883" y="57502"/>
                  </a:lnTo>
                  <a:lnTo>
                    <a:pt x="25467" y="56754"/>
                  </a:lnTo>
                  <a:lnTo>
                    <a:pt x="24386" y="54717"/>
                  </a:lnTo>
                  <a:lnTo>
                    <a:pt x="23638" y="53303"/>
                  </a:lnTo>
                  <a:lnTo>
                    <a:pt x="22806" y="51682"/>
                  </a:lnTo>
                  <a:lnTo>
                    <a:pt x="21891" y="49873"/>
                  </a:lnTo>
                  <a:lnTo>
                    <a:pt x="20956" y="47919"/>
                  </a:lnTo>
                  <a:lnTo>
                    <a:pt x="19979" y="45861"/>
                  </a:lnTo>
                  <a:lnTo>
                    <a:pt x="19022" y="43740"/>
                  </a:lnTo>
                  <a:lnTo>
                    <a:pt x="18565" y="42659"/>
                  </a:lnTo>
                  <a:lnTo>
                    <a:pt x="18108" y="41578"/>
                  </a:lnTo>
                  <a:lnTo>
                    <a:pt x="17671" y="40497"/>
                  </a:lnTo>
                  <a:lnTo>
                    <a:pt x="17255" y="39437"/>
                  </a:lnTo>
                  <a:lnTo>
                    <a:pt x="16860" y="38377"/>
                  </a:lnTo>
                  <a:lnTo>
                    <a:pt x="16486" y="37317"/>
                  </a:lnTo>
                  <a:lnTo>
                    <a:pt x="16133" y="36277"/>
                  </a:lnTo>
                  <a:lnTo>
                    <a:pt x="15821" y="35279"/>
                  </a:lnTo>
                  <a:lnTo>
                    <a:pt x="15551" y="34302"/>
                  </a:lnTo>
                  <a:lnTo>
                    <a:pt x="15301" y="33346"/>
                  </a:lnTo>
                  <a:lnTo>
                    <a:pt x="15093" y="32431"/>
                  </a:lnTo>
                  <a:lnTo>
                    <a:pt x="14948" y="31558"/>
                  </a:lnTo>
                  <a:lnTo>
                    <a:pt x="14948" y="31558"/>
                  </a:lnTo>
                  <a:lnTo>
                    <a:pt x="13534" y="22474"/>
                  </a:lnTo>
                  <a:lnTo>
                    <a:pt x="11975" y="12079"/>
                  </a:lnTo>
                  <a:lnTo>
                    <a:pt x="10146" y="1"/>
                  </a:lnTo>
                  <a:lnTo>
                    <a:pt x="1" y="687"/>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9"/>
            <p:cNvSpPr/>
            <p:nvPr/>
          </p:nvSpPr>
          <p:spPr>
            <a:xfrm>
              <a:off x="2427897" y="3576688"/>
              <a:ext cx="79704" cy="55453"/>
            </a:xfrm>
            <a:custGeom>
              <a:rect b="b" l="l" r="r" t="t"/>
              <a:pathLst>
                <a:path extrusionOk="0" h="4658" w="6695">
                  <a:moveTo>
                    <a:pt x="5718" y="1"/>
                  </a:moveTo>
                  <a:lnTo>
                    <a:pt x="1" y="3119"/>
                  </a:lnTo>
                  <a:lnTo>
                    <a:pt x="708" y="3888"/>
                  </a:lnTo>
                  <a:lnTo>
                    <a:pt x="1456" y="4657"/>
                  </a:lnTo>
                  <a:lnTo>
                    <a:pt x="6695" y="1560"/>
                  </a:lnTo>
                  <a:lnTo>
                    <a:pt x="5718"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9"/>
            <p:cNvSpPr/>
            <p:nvPr/>
          </p:nvSpPr>
          <p:spPr>
            <a:xfrm>
              <a:off x="2226941" y="3090377"/>
              <a:ext cx="17584" cy="89109"/>
            </a:xfrm>
            <a:custGeom>
              <a:rect b="b" l="l" r="r" t="t"/>
              <a:pathLst>
                <a:path extrusionOk="0" h="7485" w="1477">
                  <a:moveTo>
                    <a:pt x="1" y="1"/>
                  </a:moveTo>
                  <a:lnTo>
                    <a:pt x="1" y="1"/>
                  </a:lnTo>
                  <a:lnTo>
                    <a:pt x="728" y="3764"/>
                  </a:lnTo>
                  <a:lnTo>
                    <a:pt x="1477" y="7485"/>
                  </a:lnTo>
                  <a:lnTo>
                    <a:pt x="1477" y="7485"/>
                  </a:lnTo>
                  <a:lnTo>
                    <a:pt x="1477" y="7485"/>
                  </a:lnTo>
                  <a:lnTo>
                    <a:pt x="728" y="3764"/>
                  </a:lnTo>
                  <a:lnTo>
                    <a:pt x="1"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9"/>
            <p:cNvSpPr/>
            <p:nvPr/>
          </p:nvSpPr>
          <p:spPr>
            <a:xfrm>
              <a:off x="2226941" y="3090377"/>
              <a:ext cx="17584" cy="89109"/>
            </a:xfrm>
            <a:custGeom>
              <a:rect b="b" l="l" r="r" t="t"/>
              <a:pathLst>
                <a:path extrusionOk="0" fill="none" h="7485" w="1477">
                  <a:moveTo>
                    <a:pt x="1" y="1"/>
                  </a:moveTo>
                  <a:lnTo>
                    <a:pt x="1" y="1"/>
                  </a:lnTo>
                  <a:lnTo>
                    <a:pt x="728" y="3764"/>
                  </a:lnTo>
                  <a:lnTo>
                    <a:pt x="1477" y="7485"/>
                  </a:lnTo>
                  <a:lnTo>
                    <a:pt x="1477" y="7485"/>
                  </a:lnTo>
                  <a:lnTo>
                    <a:pt x="1477" y="7485"/>
                  </a:lnTo>
                  <a:lnTo>
                    <a:pt x="728" y="3764"/>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9"/>
            <p:cNvSpPr/>
            <p:nvPr/>
          </p:nvSpPr>
          <p:spPr>
            <a:xfrm>
              <a:off x="2244512" y="3179472"/>
              <a:ext cx="9667" cy="46787"/>
            </a:xfrm>
            <a:custGeom>
              <a:rect b="b" l="l" r="r" t="t"/>
              <a:pathLst>
                <a:path extrusionOk="0" h="3930" w="812">
                  <a:moveTo>
                    <a:pt x="1" y="1"/>
                  </a:moveTo>
                  <a:lnTo>
                    <a:pt x="1" y="1"/>
                  </a:lnTo>
                  <a:lnTo>
                    <a:pt x="1" y="1"/>
                  </a:lnTo>
                  <a:lnTo>
                    <a:pt x="811" y="3930"/>
                  </a:lnTo>
                  <a:lnTo>
                    <a:pt x="811" y="3930"/>
                  </a:lnTo>
                  <a:lnTo>
                    <a:pt x="811" y="3930"/>
                  </a:lnTo>
                  <a:lnTo>
                    <a:pt x="1" y="1"/>
                  </a:ln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9"/>
            <p:cNvSpPr/>
            <p:nvPr/>
          </p:nvSpPr>
          <p:spPr>
            <a:xfrm>
              <a:off x="2244512" y="3179472"/>
              <a:ext cx="9667" cy="46787"/>
            </a:xfrm>
            <a:custGeom>
              <a:rect b="b" l="l" r="r" t="t"/>
              <a:pathLst>
                <a:path extrusionOk="0" fill="none" h="3930" w="812">
                  <a:moveTo>
                    <a:pt x="1" y="1"/>
                  </a:moveTo>
                  <a:lnTo>
                    <a:pt x="1" y="1"/>
                  </a:lnTo>
                  <a:lnTo>
                    <a:pt x="1" y="1"/>
                  </a:lnTo>
                  <a:lnTo>
                    <a:pt x="811" y="3930"/>
                  </a:lnTo>
                  <a:lnTo>
                    <a:pt x="811" y="3930"/>
                  </a:lnTo>
                  <a:lnTo>
                    <a:pt x="811" y="3930"/>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9"/>
            <p:cNvSpPr/>
            <p:nvPr/>
          </p:nvSpPr>
          <p:spPr>
            <a:xfrm>
              <a:off x="2254167" y="3226246"/>
              <a:ext cx="12381" cy="54715"/>
            </a:xfrm>
            <a:custGeom>
              <a:rect b="b" l="l" r="r" t="t"/>
              <a:pathLst>
                <a:path extrusionOk="0" h="4596" w="1040">
                  <a:moveTo>
                    <a:pt x="0" y="1"/>
                  </a:moveTo>
                  <a:lnTo>
                    <a:pt x="0" y="1"/>
                  </a:lnTo>
                  <a:lnTo>
                    <a:pt x="0" y="1"/>
                  </a:lnTo>
                  <a:lnTo>
                    <a:pt x="541" y="2475"/>
                  </a:lnTo>
                  <a:lnTo>
                    <a:pt x="1040" y="4595"/>
                  </a:lnTo>
                  <a:lnTo>
                    <a:pt x="1040" y="4595"/>
                  </a:lnTo>
                  <a:lnTo>
                    <a:pt x="1040" y="4595"/>
                  </a:lnTo>
                  <a:lnTo>
                    <a:pt x="1040" y="4595"/>
                  </a:lnTo>
                  <a:lnTo>
                    <a:pt x="541" y="2475"/>
                  </a:lnTo>
                  <a:lnTo>
                    <a:pt x="0" y="1"/>
                  </a:lnTo>
                  <a:close/>
                </a:path>
              </a:pathLst>
            </a:custGeom>
            <a:solidFill>
              <a:srgbClr val="C0C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9"/>
            <p:cNvSpPr/>
            <p:nvPr/>
          </p:nvSpPr>
          <p:spPr>
            <a:xfrm>
              <a:off x="2254167" y="3226246"/>
              <a:ext cx="12381" cy="54715"/>
            </a:xfrm>
            <a:custGeom>
              <a:rect b="b" l="l" r="r" t="t"/>
              <a:pathLst>
                <a:path extrusionOk="0" fill="none" h="4596" w="1040">
                  <a:moveTo>
                    <a:pt x="0" y="1"/>
                  </a:moveTo>
                  <a:lnTo>
                    <a:pt x="0" y="1"/>
                  </a:lnTo>
                  <a:lnTo>
                    <a:pt x="0" y="1"/>
                  </a:lnTo>
                  <a:lnTo>
                    <a:pt x="541" y="2475"/>
                  </a:lnTo>
                  <a:lnTo>
                    <a:pt x="1040" y="4595"/>
                  </a:lnTo>
                  <a:lnTo>
                    <a:pt x="1040" y="4595"/>
                  </a:lnTo>
                  <a:lnTo>
                    <a:pt x="1040" y="4595"/>
                  </a:lnTo>
                  <a:lnTo>
                    <a:pt x="1040" y="4595"/>
                  </a:lnTo>
                  <a:lnTo>
                    <a:pt x="541" y="2475"/>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9"/>
            <p:cNvSpPr/>
            <p:nvPr/>
          </p:nvSpPr>
          <p:spPr>
            <a:xfrm>
              <a:off x="2212833" y="3014150"/>
              <a:ext cx="54703" cy="266815"/>
            </a:xfrm>
            <a:custGeom>
              <a:rect b="b" l="l" r="r" t="t"/>
              <a:pathLst>
                <a:path extrusionOk="0" h="22412" w="4595">
                  <a:moveTo>
                    <a:pt x="666" y="1"/>
                  </a:moveTo>
                  <a:lnTo>
                    <a:pt x="479" y="22"/>
                  </a:lnTo>
                  <a:lnTo>
                    <a:pt x="312" y="42"/>
                  </a:lnTo>
                  <a:lnTo>
                    <a:pt x="146" y="105"/>
                  </a:lnTo>
                  <a:lnTo>
                    <a:pt x="1" y="188"/>
                  </a:lnTo>
                  <a:lnTo>
                    <a:pt x="1186" y="6404"/>
                  </a:lnTo>
                  <a:lnTo>
                    <a:pt x="1913" y="10167"/>
                  </a:lnTo>
                  <a:lnTo>
                    <a:pt x="2662" y="13888"/>
                  </a:lnTo>
                  <a:lnTo>
                    <a:pt x="3472" y="17817"/>
                  </a:lnTo>
                  <a:lnTo>
                    <a:pt x="4013" y="20291"/>
                  </a:lnTo>
                  <a:lnTo>
                    <a:pt x="4512" y="22411"/>
                  </a:lnTo>
                  <a:lnTo>
                    <a:pt x="4553" y="20935"/>
                  </a:lnTo>
                  <a:lnTo>
                    <a:pt x="4595" y="19334"/>
                  </a:lnTo>
                  <a:lnTo>
                    <a:pt x="4595" y="17630"/>
                  </a:lnTo>
                  <a:lnTo>
                    <a:pt x="4595" y="15842"/>
                  </a:lnTo>
                  <a:lnTo>
                    <a:pt x="4553" y="14012"/>
                  </a:lnTo>
                  <a:lnTo>
                    <a:pt x="4491" y="12183"/>
                  </a:lnTo>
                  <a:lnTo>
                    <a:pt x="4387" y="10374"/>
                  </a:lnTo>
                  <a:lnTo>
                    <a:pt x="4304" y="9481"/>
                  </a:lnTo>
                  <a:lnTo>
                    <a:pt x="4221" y="8607"/>
                  </a:lnTo>
                  <a:lnTo>
                    <a:pt x="4138" y="7755"/>
                  </a:lnTo>
                  <a:lnTo>
                    <a:pt x="4034" y="6924"/>
                  </a:lnTo>
                  <a:lnTo>
                    <a:pt x="3909" y="6134"/>
                  </a:lnTo>
                  <a:lnTo>
                    <a:pt x="3784" y="5364"/>
                  </a:lnTo>
                  <a:lnTo>
                    <a:pt x="3639" y="4616"/>
                  </a:lnTo>
                  <a:lnTo>
                    <a:pt x="3472" y="3930"/>
                  </a:lnTo>
                  <a:lnTo>
                    <a:pt x="3285" y="3286"/>
                  </a:lnTo>
                  <a:lnTo>
                    <a:pt x="3098" y="2683"/>
                  </a:lnTo>
                  <a:lnTo>
                    <a:pt x="2890" y="2121"/>
                  </a:lnTo>
                  <a:lnTo>
                    <a:pt x="2662" y="1622"/>
                  </a:lnTo>
                  <a:lnTo>
                    <a:pt x="2412" y="1186"/>
                  </a:lnTo>
                  <a:lnTo>
                    <a:pt x="2267" y="999"/>
                  </a:lnTo>
                  <a:lnTo>
                    <a:pt x="2142" y="812"/>
                  </a:lnTo>
                  <a:lnTo>
                    <a:pt x="1996" y="645"/>
                  </a:lnTo>
                  <a:lnTo>
                    <a:pt x="1851" y="500"/>
                  </a:lnTo>
                  <a:lnTo>
                    <a:pt x="1705" y="375"/>
                  </a:lnTo>
                  <a:lnTo>
                    <a:pt x="1539" y="271"/>
                  </a:lnTo>
                  <a:lnTo>
                    <a:pt x="1373" y="167"/>
                  </a:lnTo>
                  <a:lnTo>
                    <a:pt x="1206" y="105"/>
                  </a:lnTo>
                  <a:lnTo>
                    <a:pt x="1040" y="42"/>
                  </a:lnTo>
                  <a:lnTo>
                    <a:pt x="853" y="22"/>
                  </a:lnTo>
                  <a:lnTo>
                    <a:pt x="666" y="1"/>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9"/>
            <p:cNvSpPr/>
            <p:nvPr/>
          </p:nvSpPr>
          <p:spPr>
            <a:xfrm>
              <a:off x="2212833" y="3014150"/>
              <a:ext cx="54703" cy="266815"/>
            </a:xfrm>
            <a:custGeom>
              <a:rect b="b" l="l" r="r" t="t"/>
              <a:pathLst>
                <a:path extrusionOk="0" fill="none" h="22412" w="4595">
                  <a:moveTo>
                    <a:pt x="666" y="1"/>
                  </a:moveTo>
                  <a:lnTo>
                    <a:pt x="666" y="1"/>
                  </a:lnTo>
                  <a:lnTo>
                    <a:pt x="479" y="22"/>
                  </a:lnTo>
                  <a:lnTo>
                    <a:pt x="312" y="42"/>
                  </a:lnTo>
                  <a:lnTo>
                    <a:pt x="146" y="105"/>
                  </a:lnTo>
                  <a:lnTo>
                    <a:pt x="1" y="188"/>
                  </a:lnTo>
                  <a:lnTo>
                    <a:pt x="1" y="188"/>
                  </a:lnTo>
                  <a:lnTo>
                    <a:pt x="1186" y="6404"/>
                  </a:lnTo>
                  <a:lnTo>
                    <a:pt x="1186" y="6404"/>
                  </a:lnTo>
                  <a:lnTo>
                    <a:pt x="1913" y="10167"/>
                  </a:lnTo>
                  <a:lnTo>
                    <a:pt x="2662" y="13888"/>
                  </a:lnTo>
                  <a:lnTo>
                    <a:pt x="2662" y="13888"/>
                  </a:lnTo>
                  <a:lnTo>
                    <a:pt x="3472" y="17817"/>
                  </a:lnTo>
                  <a:lnTo>
                    <a:pt x="3472" y="17817"/>
                  </a:lnTo>
                  <a:lnTo>
                    <a:pt x="4013" y="20291"/>
                  </a:lnTo>
                  <a:lnTo>
                    <a:pt x="4512" y="22411"/>
                  </a:lnTo>
                  <a:lnTo>
                    <a:pt x="4512" y="22411"/>
                  </a:lnTo>
                  <a:lnTo>
                    <a:pt x="4553" y="20935"/>
                  </a:lnTo>
                  <a:lnTo>
                    <a:pt x="4595" y="19334"/>
                  </a:lnTo>
                  <a:lnTo>
                    <a:pt x="4595" y="17630"/>
                  </a:lnTo>
                  <a:lnTo>
                    <a:pt x="4595" y="15842"/>
                  </a:lnTo>
                  <a:lnTo>
                    <a:pt x="4553" y="14012"/>
                  </a:lnTo>
                  <a:lnTo>
                    <a:pt x="4491" y="12183"/>
                  </a:lnTo>
                  <a:lnTo>
                    <a:pt x="4387" y="10374"/>
                  </a:lnTo>
                  <a:lnTo>
                    <a:pt x="4304" y="9481"/>
                  </a:lnTo>
                  <a:lnTo>
                    <a:pt x="4221" y="8607"/>
                  </a:lnTo>
                  <a:lnTo>
                    <a:pt x="4138" y="7755"/>
                  </a:lnTo>
                  <a:lnTo>
                    <a:pt x="4034" y="6924"/>
                  </a:lnTo>
                  <a:lnTo>
                    <a:pt x="3909" y="6134"/>
                  </a:lnTo>
                  <a:lnTo>
                    <a:pt x="3784" y="5364"/>
                  </a:lnTo>
                  <a:lnTo>
                    <a:pt x="3639" y="4616"/>
                  </a:lnTo>
                  <a:lnTo>
                    <a:pt x="3472" y="3930"/>
                  </a:lnTo>
                  <a:lnTo>
                    <a:pt x="3285" y="3286"/>
                  </a:lnTo>
                  <a:lnTo>
                    <a:pt x="3098" y="2683"/>
                  </a:lnTo>
                  <a:lnTo>
                    <a:pt x="2890" y="2121"/>
                  </a:lnTo>
                  <a:lnTo>
                    <a:pt x="2662" y="1622"/>
                  </a:lnTo>
                  <a:lnTo>
                    <a:pt x="2412" y="1186"/>
                  </a:lnTo>
                  <a:lnTo>
                    <a:pt x="2267" y="999"/>
                  </a:lnTo>
                  <a:lnTo>
                    <a:pt x="2142" y="812"/>
                  </a:lnTo>
                  <a:lnTo>
                    <a:pt x="1996" y="645"/>
                  </a:lnTo>
                  <a:lnTo>
                    <a:pt x="1851" y="500"/>
                  </a:lnTo>
                  <a:lnTo>
                    <a:pt x="1705" y="375"/>
                  </a:lnTo>
                  <a:lnTo>
                    <a:pt x="1539" y="271"/>
                  </a:lnTo>
                  <a:lnTo>
                    <a:pt x="1373" y="167"/>
                  </a:lnTo>
                  <a:lnTo>
                    <a:pt x="1206" y="105"/>
                  </a:lnTo>
                  <a:lnTo>
                    <a:pt x="1040" y="42"/>
                  </a:lnTo>
                  <a:lnTo>
                    <a:pt x="853" y="22"/>
                  </a:lnTo>
                  <a:lnTo>
                    <a:pt x="853" y="22"/>
                  </a:lnTo>
                  <a:lnTo>
                    <a:pt x="6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9"/>
            <p:cNvSpPr/>
            <p:nvPr/>
          </p:nvSpPr>
          <p:spPr>
            <a:xfrm>
              <a:off x="2128689" y="2916888"/>
              <a:ext cx="170289" cy="817231"/>
            </a:xfrm>
            <a:custGeom>
              <a:rect b="b" l="l" r="r" t="t"/>
              <a:pathLst>
                <a:path extrusionOk="0" h="68646" w="14304">
                  <a:moveTo>
                    <a:pt x="10332" y="1"/>
                  </a:moveTo>
                  <a:lnTo>
                    <a:pt x="0" y="666"/>
                  </a:lnTo>
                  <a:lnTo>
                    <a:pt x="42" y="4263"/>
                  </a:lnTo>
                  <a:lnTo>
                    <a:pt x="104" y="8129"/>
                  </a:lnTo>
                  <a:lnTo>
                    <a:pt x="208" y="12828"/>
                  </a:lnTo>
                  <a:lnTo>
                    <a:pt x="312" y="17942"/>
                  </a:lnTo>
                  <a:lnTo>
                    <a:pt x="458" y="23076"/>
                  </a:lnTo>
                  <a:lnTo>
                    <a:pt x="541" y="25529"/>
                  </a:lnTo>
                  <a:lnTo>
                    <a:pt x="624" y="27816"/>
                  </a:lnTo>
                  <a:lnTo>
                    <a:pt x="728" y="29895"/>
                  </a:lnTo>
                  <a:lnTo>
                    <a:pt x="832" y="31725"/>
                  </a:lnTo>
                  <a:lnTo>
                    <a:pt x="915" y="32639"/>
                  </a:lnTo>
                  <a:lnTo>
                    <a:pt x="1040" y="33679"/>
                  </a:lnTo>
                  <a:lnTo>
                    <a:pt x="1185" y="34780"/>
                  </a:lnTo>
                  <a:lnTo>
                    <a:pt x="1393" y="35986"/>
                  </a:lnTo>
                  <a:lnTo>
                    <a:pt x="1601" y="37254"/>
                  </a:lnTo>
                  <a:lnTo>
                    <a:pt x="1871" y="38606"/>
                  </a:lnTo>
                  <a:lnTo>
                    <a:pt x="2142" y="39998"/>
                  </a:lnTo>
                  <a:lnTo>
                    <a:pt x="2454" y="41433"/>
                  </a:lnTo>
                  <a:lnTo>
                    <a:pt x="3119" y="44426"/>
                  </a:lnTo>
                  <a:lnTo>
                    <a:pt x="3867" y="47503"/>
                  </a:lnTo>
                  <a:lnTo>
                    <a:pt x="4636" y="50621"/>
                  </a:lnTo>
                  <a:lnTo>
                    <a:pt x="5426" y="53677"/>
                  </a:lnTo>
                  <a:lnTo>
                    <a:pt x="6216" y="56650"/>
                  </a:lnTo>
                  <a:lnTo>
                    <a:pt x="6965" y="59436"/>
                  </a:lnTo>
                  <a:lnTo>
                    <a:pt x="8274" y="64196"/>
                  </a:lnTo>
                  <a:lnTo>
                    <a:pt x="9210" y="67439"/>
                  </a:lnTo>
                  <a:lnTo>
                    <a:pt x="9563" y="68645"/>
                  </a:lnTo>
                  <a:lnTo>
                    <a:pt x="14303" y="67065"/>
                  </a:lnTo>
                  <a:lnTo>
                    <a:pt x="14116" y="65922"/>
                  </a:lnTo>
                  <a:lnTo>
                    <a:pt x="13617" y="62845"/>
                  </a:lnTo>
                  <a:lnTo>
                    <a:pt x="12889" y="58334"/>
                  </a:lnTo>
                  <a:lnTo>
                    <a:pt x="12494" y="55715"/>
                  </a:lnTo>
                  <a:lnTo>
                    <a:pt x="12079" y="52908"/>
                  </a:lnTo>
                  <a:lnTo>
                    <a:pt x="11663" y="49977"/>
                  </a:lnTo>
                  <a:lnTo>
                    <a:pt x="11268" y="47025"/>
                  </a:lnTo>
                  <a:lnTo>
                    <a:pt x="10894" y="44073"/>
                  </a:lnTo>
                  <a:lnTo>
                    <a:pt x="10540" y="41225"/>
                  </a:lnTo>
                  <a:lnTo>
                    <a:pt x="10249" y="38502"/>
                  </a:lnTo>
                  <a:lnTo>
                    <a:pt x="10041" y="35986"/>
                  </a:lnTo>
                  <a:lnTo>
                    <a:pt x="9937" y="34843"/>
                  </a:lnTo>
                  <a:lnTo>
                    <a:pt x="9875" y="33741"/>
                  </a:lnTo>
                  <a:lnTo>
                    <a:pt x="9834" y="32743"/>
                  </a:lnTo>
                  <a:lnTo>
                    <a:pt x="9834" y="31849"/>
                  </a:lnTo>
                  <a:lnTo>
                    <a:pt x="9813" y="29833"/>
                  </a:lnTo>
                  <a:lnTo>
                    <a:pt x="9834" y="27588"/>
                  </a:lnTo>
                  <a:lnTo>
                    <a:pt x="9875" y="22640"/>
                  </a:lnTo>
                  <a:lnTo>
                    <a:pt x="9958" y="17360"/>
                  </a:lnTo>
                  <a:lnTo>
                    <a:pt x="10062" y="12162"/>
                  </a:lnTo>
                  <a:lnTo>
                    <a:pt x="10249" y="3556"/>
                  </a:lnTo>
                  <a:lnTo>
                    <a:pt x="1033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9"/>
            <p:cNvSpPr/>
            <p:nvPr/>
          </p:nvSpPr>
          <p:spPr>
            <a:xfrm>
              <a:off x="2225214" y="3687320"/>
              <a:ext cx="78704" cy="50251"/>
            </a:xfrm>
            <a:custGeom>
              <a:rect b="b" l="l" r="r" t="t"/>
              <a:pathLst>
                <a:path extrusionOk="0" h="4221" w="6611">
                  <a:moveTo>
                    <a:pt x="6548" y="0"/>
                  </a:moveTo>
                  <a:lnTo>
                    <a:pt x="0" y="2328"/>
                  </a:lnTo>
                  <a:lnTo>
                    <a:pt x="125" y="2620"/>
                  </a:lnTo>
                  <a:lnTo>
                    <a:pt x="416" y="3285"/>
                  </a:lnTo>
                  <a:lnTo>
                    <a:pt x="852" y="4220"/>
                  </a:lnTo>
                  <a:lnTo>
                    <a:pt x="6611" y="2287"/>
                  </a:lnTo>
                  <a:lnTo>
                    <a:pt x="6548"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9"/>
            <p:cNvSpPr/>
            <p:nvPr/>
          </p:nvSpPr>
          <p:spPr>
            <a:xfrm>
              <a:off x="1784182" y="2470183"/>
              <a:ext cx="19810" cy="21536"/>
            </a:xfrm>
            <a:custGeom>
              <a:rect b="b" l="l" r="r" t="t"/>
              <a:pathLst>
                <a:path extrusionOk="0" h="1809" w="1664">
                  <a:moveTo>
                    <a:pt x="292" y="0"/>
                  </a:moveTo>
                  <a:lnTo>
                    <a:pt x="1" y="271"/>
                  </a:lnTo>
                  <a:lnTo>
                    <a:pt x="1352" y="1809"/>
                  </a:lnTo>
                  <a:lnTo>
                    <a:pt x="1664" y="1560"/>
                  </a:lnTo>
                  <a:lnTo>
                    <a:pt x="292"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9"/>
            <p:cNvSpPr/>
            <p:nvPr/>
          </p:nvSpPr>
          <p:spPr>
            <a:xfrm>
              <a:off x="1804230" y="2409790"/>
              <a:ext cx="27977" cy="66347"/>
            </a:xfrm>
            <a:custGeom>
              <a:rect b="b" l="l" r="r" t="t"/>
              <a:pathLst>
                <a:path extrusionOk="0" h="5573" w="2350">
                  <a:moveTo>
                    <a:pt x="354" y="1"/>
                  </a:moveTo>
                  <a:lnTo>
                    <a:pt x="1" y="126"/>
                  </a:lnTo>
                  <a:lnTo>
                    <a:pt x="1975" y="5572"/>
                  </a:lnTo>
                  <a:lnTo>
                    <a:pt x="2350" y="5448"/>
                  </a:lnTo>
                  <a:lnTo>
                    <a:pt x="354"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9"/>
            <p:cNvSpPr/>
            <p:nvPr/>
          </p:nvSpPr>
          <p:spPr>
            <a:xfrm>
              <a:off x="1856445" y="2431076"/>
              <a:ext cx="6941" cy="40358"/>
            </a:xfrm>
            <a:custGeom>
              <a:rect b="b" l="l" r="r" t="t"/>
              <a:pathLst>
                <a:path extrusionOk="0" h="3390" w="583">
                  <a:moveTo>
                    <a:pt x="209" y="1"/>
                  </a:moveTo>
                  <a:lnTo>
                    <a:pt x="1" y="3369"/>
                  </a:lnTo>
                  <a:lnTo>
                    <a:pt x="375" y="3389"/>
                  </a:lnTo>
                  <a:lnTo>
                    <a:pt x="583" y="22"/>
                  </a:lnTo>
                  <a:lnTo>
                    <a:pt x="209"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9"/>
            <p:cNvSpPr/>
            <p:nvPr/>
          </p:nvSpPr>
          <p:spPr>
            <a:xfrm>
              <a:off x="1881196" y="2428112"/>
              <a:ext cx="27977" cy="50001"/>
            </a:xfrm>
            <a:custGeom>
              <a:rect b="b" l="l" r="r" t="t"/>
              <a:pathLst>
                <a:path extrusionOk="0" h="4200" w="2350">
                  <a:moveTo>
                    <a:pt x="1997" y="0"/>
                  </a:moveTo>
                  <a:lnTo>
                    <a:pt x="1" y="4033"/>
                  </a:lnTo>
                  <a:lnTo>
                    <a:pt x="354" y="4200"/>
                  </a:lnTo>
                  <a:lnTo>
                    <a:pt x="2350" y="167"/>
                  </a:lnTo>
                  <a:lnTo>
                    <a:pt x="1997"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9"/>
            <p:cNvSpPr/>
            <p:nvPr/>
          </p:nvSpPr>
          <p:spPr>
            <a:xfrm>
              <a:off x="1904220" y="2478838"/>
              <a:ext cx="15596" cy="9917"/>
            </a:xfrm>
            <a:custGeom>
              <a:rect b="b" l="l" r="r" t="t"/>
              <a:pathLst>
                <a:path extrusionOk="0" h="833" w="1310">
                  <a:moveTo>
                    <a:pt x="1164" y="1"/>
                  </a:moveTo>
                  <a:lnTo>
                    <a:pt x="0" y="479"/>
                  </a:lnTo>
                  <a:lnTo>
                    <a:pt x="146" y="833"/>
                  </a:lnTo>
                  <a:lnTo>
                    <a:pt x="1310" y="354"/>
                  </a:lnTo>
                  <a:lnTo>
                    <a:pt x="1164"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 name="Google Shape;1585;p59"/>
          <p:cNvGrpSpPr/>
          <p:nvPr/>
        </p:nvGrpSpPr>
        <p:grpSpPr>
          <a:xfrm>
            <a:off x="3542416" y="2188787"/>
            <a:ext cx="2077651" cy="1547825"/>
            <a:chOff x="2800950" y="1230775"/>
            <a:chExt cx="4439425" cy="3308025"/>
          </a:xfrm>
        </p:grpSpPr>
        <p:sp>
          <p:nvSpPr>
            <p:cNvPr id="1586" name="Google Shape;1586;p59"/>
            <p:cNvSpPr/>
            <p:nvPr/>
          </p:nvSpPr>
          <p:spPr>
            <a:xfrm>
              <a:off x="2800950" y="4137550"/>
              <a:ext cx="4439425" cy="2625"/>
            </a:xfrm>
            <a:custGeom>
              <a:rect b="b" l="l" r="r" t="t"/>
              <a:pathLst>
                <a:path extrusionOk="0" h="105" w="177577">
                  <a:moveTo>
                    <a:pt x="0" y="1"/>
                  </a:moveTo>
                  <a:lnTo>
                    <a:pt x="0" y="104"/>
                  </a:lnTo>
                  <a:lnTo>
                    <a:pt x="177577" y="104"/>
                  </a:lnTo>
                  <a:lnTo>
                    <a:pt x="177577"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9"/>
            <p:cNvSpPr/>
            <p:nvPr/>
          </p:nvSpPr>
          <p:spPr>
            <a:xfrm>
              <a:off x="2800950" y="4137550"/>
              <a:ext cx="4439425" cy="2625"/>
            </a:xfrm>
            <a:custGeom>
              <a:rect b="b" l="l" r="r" t="t"/>
              <a:pathLst>
                <a:path extrusionOk="0" fill="none" h="105" w="177577">
                  <a:moveTo>
                    <a:pt x="0" y="1"/>
                  </a:moveTo>
                  <a:lnTo>
                    <a:pt x="177577" y="1"/>
                  </a:lnTo>
                  <a:lnTo>
                    <a:pt x="177577" y="104"/>
                  </a:lnTo>
                  <a:lnTo>
                    <a:pt x="0" y="104"/>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9"/>
            <p:cNvSpPr/>
            <p:nvPr/>
          </p:nvSpPr>
          <p:spPr>
            <a:xfrm>
              <a:off x="6501325" y="4280475"/>
              <a:ext cx="294175" cy="2100"/>
            </a:xfrm>
            <a:custGeom>
              <a:rect b="b" l="l" r="r" t="t"/>
              <a:pathLst>
                <a:path extrusionOk="0" h="84" w="11767">
                  <a:moveTo>
                    <a:pt x="1" y="0"/>
                  </a:moveTo>
                  <a:lnTo>
                    <a:pt x="1" y="84"/>
                  </a:lnTo>
                  <a:lnTo>
                    <a:pt x="11767" y="84"/>
                  </a:lnTo>
                  <a:lnTo>
                    <a:pt x="11767"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9"/>
            <p:cNvSpPr/>
            <p:nvPr/>
          </p:nvSpPr>
          <p:spPr>
            <a:xfrm>
              <a:off x="5664575" y="4304900"/>
              <a:ext cx="77475" cy="2100"/>
            </a:xfrm>
            <a:custGeom>
              <a:rect b="b" l="l" r="r" t="t"/>
              <a:pathLst>
                <a:path extrusionOk="0" h="84" w="3099">
                  <a:moveTo>
                    <a:pt x="1" y="1"/>
                  </a:moveTo>
                  <a:lnTo>
                    <a:pt x="1" y="84"/>
                  </a:lnTo>
                  <a:lnTo>
                    <a:pt x="3098" y="84"/>
                  </a:lnTo>
                  <a:lnTo>
                    <a:pt x="3098"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9"/>
            <p:cNvSpPr/>
            <p:nvPr/>
          </p:nvSpPr>
          <p:spPr>
            <a:xfrm>
              <a:off x="5664575" y="4304900"/>
              <a:ext cx="77475" cy="2100"/>
            </a:xfrm>
            <a:custGeom>
              <a:rect b="b" l="l" r="r" t="t"/>
              <a:pathLst>
                <a:path extrusionOk="0" fill="none" h="84" w="3099">
                  <a:moveTo>
                    <a:pt x="1" y="1"/>
                  </a:moveTo>
                  <a:lnTo>
                    <a:pt x="3098" y="1"/>
                  </a:lnTo>
                  <a:lnTo>
                    <a:pt x="3098" y="84"/>
                  </a:lnTo>
                  <a:lnTo>
                    <a:pt x="1" y="84"/>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9"/>
            <p:cNvSpPr/>
            <p:nvPr/>
          </p:nvSpPr>
          <p:spPr>
            <a:xfrm>
              <a:off x="6322025" y="4198350"/>
              <a:ext cx="170500" cy="2100"/>
            </a:xfrm>
            <a:custGeom>
              <a:rect b="b" l="l" r="r" t="t"/>
              <a:pathLst>
                <a:path extrusionOk="0" h="84" w="6820">
                  <a:moveTo>
                    <a:pt x="0" y="1"/>
                  </a:moveTo>
                  <a:lnTo>
                    <a:pt x="0" y="84"/>
                  </a:lnTo>
                  <a:lnTo>
                    <a:pt x="6819" y="84"/>
                  </a:lnTo>
                  <a:lnTo>
                    <a:pt x="6819"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9"/>
            <p:cNvSpPr/>
            <p:nvPr/>
          </p:nvSpPr>
          <p:spPr>
            <a:xfrm>
              <a:off x="3266600" y="4212900"/>
              <a:ext cx="383575" cy="2625"/>
            </a:xfrm>
            <a:custGeom>
              <a:rect b="b" l="l" r="r" t="t"/>
              <a:pathLst>
                <a:path extrusionOk="0" h="105" w="15343">
                  <a:moveTo>
                    <a:pt x="1" y="1"/>
                  </a:moveTo>
                  <a:lnTo>
                    <a:pt x="1" y="105"/>
                  </a:lnTo>
                  <a:lnTo>
                    <a:pt x="15343" y="105"/>
                  </a:lnTo>
                  <a:lnTo>
                    <a:pt x="15343"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9"/>
            <p:cNvSpPr/>
            <p:nvPr/>
          </p:nvSpPr>
          <p:spPr>
            <a:xfrm>
              <a:off x="3729150" y="4212900"/>
              <a:ext cx="56175" cy="2625"/>
            </a:xfrm>
            <a:custGeom>
              <a:rect b="b" l="l" r="r" t="t"/>
              <a:pathLst>
                <a:path extrusionOk="0" h="105" w="2247">
                  <a:moveTo>
                    <a:pt x="1" y="1"/>
                  </a:moveTo>
                  <a:lnTo>
                    <a:pt x="1" y="105"/>
                  </a:lnTo>
                  <a:lnTo>
                    <a:pt x="2246" y="105"/>
                  </a:lnTo>
                  <a:lnTo>
                    <a:pt x="2246"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9"/>
            <p:cNvSpPr/>
            <p:nvPr/>
          </p:nvSpPr>
          <p:spPr>
            <a:xfrm>
              <a:off x="3968225" y="4250325"/>
              <a:ext cx="831575" cy="2625"/>
            </a:xfrm>
            <a:custGeom>
              <a:rect b="b" l="l" r="r" t="t"/>
              <a:pathLst>
                <a:path extrusionOk="0" h="105" w="33263">
                  <a:moveTo>
                    <a:pt x="1" y="1"/>
                  </a:moveTo>
                  <a:lnTo>
                    <a:pt x="1" y="105"/>
                  </a:lnTo>
                  <a:lnTo>
                    <a:pt x="33262" y="105"/>
                  </a:lnTo>
                  <a:lnTo>
                    <a:pt x="33262"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9"/>
            <p:cNvSpPr/>
            <p:nvPr/>
          </p:nvSpPr>
          <p:spPr>
            <a:xfrm>
              <a:off x="3968225" y="4250325"/>
              <a:ext cx="831575" cy="2625"/>
            </a:xfrm>
            <a:custGeom>
              <a:rect b="b" l="l" r="r" t="t"/>
              <a:pathLst>
                <a:path extrusionOk="0" fill="none" h="105" w="33263">
                  <a:moveTo>
                    <a:pt x="1" y="1"/>
                  </a:moveTo>
                  <a:lnTo>
                    <a:pt x="33262" y="1"/>
                  </a:lnTo>
                  <a:lnTo>
                    <a:pt x="33262" y="105"/>
                  </a:lnTo>
                  <a:lnTo>
                    <a:pt x="1" y="105"/>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9"/>
            <p:cNvSpPr/>
            <p:nvPr/>
          </p:nvSpPr>
          <p:spPr>
            <a:xfrm>
              <a:off x="3140325" y="1230775"/>
              <a:ext cx="1815400" cy="2510775"/>
            </a:xfrm>
            <a:custGeom>
              <a:rect b="b" l="l" r="r" t="t"/>
              <a:pathLst>
                <a:path extrusionOk="0" h="100431" w="72616">
                  <a:moveTo>
                    <a:pt x="70599" y="63"/>
                  </a:moveTo>
                  <a:lnTo>
                    <a:pt x="70786" y="84"/>
                  </a:lnTo>
                  <a:lnTo>
                    <a:pt x="70994" y="104"/>
                  </a:lnTo>
                  <a:lnTo>
                    <a:pt x="71181" y="146"/>
                  </a:lnTo>
                  <a:lnTo>
                    <a:pt x="71347" y="229"/>
                  </a:lnTo>
                  <a:lnTo>
                    <a:pt x="71513" y="312"/>
                  </a:lnTo>
                  <a:lnTo>
                    <a:pt x="71680" y="395"/>
                  </a:lnTo>
                  <a:lnTo>
                    <a:pt x="71825" y="520"/>
                  </a:lnTo>
                  <a:lnTo>
                    <a:pt x="71971" y="645"/>
                  </a:lnTo>
                  <a:lnTo>
                    <a:pt x="72095" y="770"/>
                  </a:lnTo>
                  <a:lnTo>
                    <a:pt x="72199" y="915"/>
                  </a:lnTo>
                  <a:lnTo>
                    <a:pt x="72303" y="1081"/>
                  </a:lnTo>
                  <a:lnTo>
                    <a:pt x="72386" y="1248"/>
                  </a:lnTo>
                  <a:lnTo>
                    <a:pt x="72449" y="1435"/>
                  </a:lnTo>
                  <a:lnTo>
                    <a:pt x="72490" y="1622"/>
                  </a:lnTo>
                  <a:lnTo>
                    <a:pt x="72532" y="1809"/>
                  </a:lnTo>
                  <a:lnTo>
                    <a:pt x="72532" y="2017"/>
                  </a:lnTo>
                  <a:lnTo>
                    <a:pt x="72532" y="98414"/>
                  </a:lnTo>
                  <a:lnTo>
                    <a:pt x="72532" y="98601"/>
                  </a:lnTo>
                  <a:lnTo>
                    <a:pt x="72490" y="98809"/>
                  </a:lnTo>
                  <a:lnTo>
                    <a:pt x="72449" y="98975"/>
                  </a:lnTo>
                  <a:lnTo>
                    <a:pt x="72386" y="99162"/>
                  </a:lnTo>
                  <a:lnTo>
                    <a:pt x="72303" y="99329"/>
                  </a:lnTo>
                  <a:lnTo>
                    <a:pt x="72199" y="99495"/>
                  </a:lnTo>
                  <a:lnTo>
                    <a:pt x="72095" y="99641"/>
                  </a:lnTo>
                  <a:lnTo>
                    <a:pt x="71971" y="99786"/>
                  </a:lnTo>
                  <a:lnTo>
                    <a:pt x="71825" y="99911"/>
                  </a:lnTo>
                  <a:lnTo>
                    <a:pt x="71680" y="100015"/>
                  </a:lnTo>
                  <a:lnTo>
                    <a:pt x="71513" y="100119"/>
                  </a:lnTo>
                  <a:lnTo>
                    <a:pt x="71347" y="100202"/>
                  </a:lnTo>
                  <a:lnTo>
                    <a:pt x="71181" y="100264"/>
                  </a:lnTo>
                  <a:lnTo>
                    <a:pt x="70994" y="100306"/>
                  </a:lnTo>
                  <a:lnTo>
                    <a:pt x="70786" y="100347"/>
                  </a:lnTo>
                  <a:lnTo>
                    <a:pt x="1809" y="100347"/>
                  </a:lnTo>
                  <a:lnTo>
                    <a:pt x="1622" y="100306"/>
                  </a:lnTo>
                  <a:lnTo>
                    <a:pt x="1435" y="100264"/>
                  </a:lnTo>
                  <a:lnTo>
                    <a:pt x="1268" y="100202"/>
                  </a:lnTo>
                  <a:lnTo>
                    <a:pt x="1102" y="100119"/>
                  </a:lnTo>
                  <a:lnTo>
                    <a:pt x="936" y="100015"/>
                  </a:lnTo>
                  <a:lnTo>
                    <a:pt x="790" y="99911"/>
                  </a:lnTo>
                  <a:lnTo>
                    <a:pt x="645" y="99786"/>
                  </a:lnTo>
                  <a:lnTo>
                    <a:pt x="520" y="99641"/>
                  </a:lnTo>
                  <a:lnTo>
                    <a:pt x="416" y="99495"/>
                  </a:lnTo>
                  <a:lnTo>
                    <a:pt x="312" y="99329"/>
                  </a:lnTo>
                  <a:lnTo>
                    <a:pt x="229" y="99162"/>
                  </a:lnTo>
                  <a:lnTo>
                    <a:pt x="167" y="98975"/>
                  </a:lnTo>
                  <a:lnTo>
                    <a:pt x="125" y="98809"/>
                  </a:lnTo>
                  <a:lnTo>
                    <a:pt x="83" y="98601"/>
                  </a:lnTo>
                  <a:lnTo>
                    <a:pt x="83" y="98414"/>
                  </a:lnTo>
                  <a:lnTo>
                    <a:pt x="83" y="2017"/>
                  </a:lnTo>
                  <a:lnTo>
                    <a:pt x="83" y="1809"/>
                  </a:lnTo>
                  <a:lnTo>
                    <a:pt x="125" y="1622"/>
                  </a:lnTo>
                  <a:lnTo>
                    <a:pt x="167" y="1435"/>
                  </a:lnTo>
                  <a:lnTo>
                    <a:pt x="229" y="1248"/>
                  </a:lnTo>
                  <a:lnTo>
                    <a:pt x="312" y="1081"/>
                  </a:lnTo>
                  <a:lnTo>
                    <a:pt x="416" y="915"/>
                  </a:lnTo>
                  <a:lnTo>
                    <a:pt x="520" y="770"/>
                  </a:lnTo>
                  <a:lnTo>
                    <a:pt x="645" y="645"/>
                  </a:lnTo>
                  <a:lnTo>
                    <a:pt x="790" y="520"/>
                  </a:lnTo>
                  <a:lnTo>
                    <a:pt x="936" y="395"/>
                  </a:lnTo>
                  <a:lnTo>
                    <a:pt x="1102" y="312"/>
                  </a:lnTo>
                  <a:lnTo>
                    <a:pt x="1268" y="229"/>
                  </a:lnTo>
                  <a:lnTo>
                    <a:pt x="1435" y="167"/>
                  </a:lnTo>
                  <a:lnTo>
                    <a:pt x="1622" y="104"/>
                  </a:lnTo>
                  <a:lnTo>
                    <a:pt x="1809" y="84"/>
                  </a:lnTo>
                  <a:lnTo>
                    <a:pt x="2017" y="63"/>
                  </a:lnTo>
                  <a:close/>
                  <a:moveTo>
                    <a:pt x="1809" y="0"/>
                  </a:moveTo>
                  <a:lnTo>
                    <a:pt x="1622" y="42"/>
                  </a:lnTo>
                  <a:lnTo>
                    <a:pt x="1414" y="84"/>
                  </a:lnTo>
                  <a:lnTo>
                    <a:pt x="1227" y="146"/>
                  </a:lnTo>
                  <a:lnTo>
                    <a:pt x="1061" y="250"/>
                  </a:lnTo>
                  <a:lnTo>
                    <a:pt x="894" y="333"/>
                  </a:lnTo>
                  <a:lnTo>
                    <a:pt x="728" y="458"/>
                  </a:lnTo>
                  <a:lnTo>
                    <a:pt x="582" y="582"/>
                  </a:lnTo>
                  <a:lnTo>
                    <a:pt x="458" y="728"/>
                  </a:lnTo>
                  <a:lnTo>
                    <a:pt x="354" y="874"/>
                  </a:lnTo>
                  <a:lnTo>
                    <a:pt x="250" y="1040"/>
                  </a:lnTo>
                  <a:lnTo>
                    <a:pt x="167" y="1227"/>
                  </a:lnTo>
                  <a:lnTo>
                    <a:pt x="83" y="1414"/>
                  </a:lnTo>
                  <a:lnTo>
                    <a:pt x="42" y="1601"/>
                  </a:lnTo>
                  <a:lnTo>
                    <a:pt x="0" y="1809"/>
                  </a:lnTo>
                  <a:lnTo>
                    <a:pt x="0" y="2017"/>
                  </a:lnTo>
                  <a:lnTo>
                    <a:pt x="0" y="98414"/>
                  </a:lnTo>
                  <a:lnTo>
                    <a:pt x="0" y="98622"/>
                  </a:lnTo>
                  <a:lnTo>
                    <a:pt x="42" y="98809"/>
                  </a:lnTo>
                  <a:lnTo>
                    <a:pt x="83" y="99017"/>
                  </a:lnTo>
                  <a:lnTo>
                    <a:pt x="146" y="99204"/>
                  </a:lnTo>
                  <a:lnTo>
                    <a:pt x="229" y="99370"/>
                  </a:lnTo>
                  <a:lnTo>
                    <a:pt x="333" y="99537"/>
                  </a:lnTo>
                  <a:lnTo>
                    <a:pt x="458" y="99703"/>
                  </a:lnTo>
                  <a:lnTo>
                    <a:pt x="582" y="99848"/>
                  </a:lnTo>
                  <a:lnTo>
                    <a:pt x="728" y="99973"/>
                  </a:lnTo>
                  <a:lnTo>
                    <a:pt x="894" y="100098"/>
                  </a:lnTo>
                  <a:lnTo>
                    <a:pt x="1061" y="100181"/>
                  </a:lnTo>
                  <a:lnTo>
                    <a:pt x="1227" y="100285"/>
                  </a:lnTo>
                  <a:lnTo>
                    <a:pt x="1414" y="100347"/>
                  </a:lnTo>
                  <a:lnTo>
                    <a:pt x="1601" y="100389"/>
                  </a:lnTo>
                  <a:lnTo>
                    <a:pt x="1809" y="100431"/>
                  </a:lnTo>
                  <a:lnTo>
                    <a:pt x="70806" y="100431"/>
                  </a:lnTo>
                  <a:lnTo>
                    <a:pt x="70994" y="100389"/>
                  </a:lnTo>
                  <a:lnTo>
                    <a:pt x="71201" y="100347"/>
                  </a:lnTo>
                  <a:lnTo>
                    <a:pt x="71389" y="100285"/>
                  </a:lnTo>
                  <a:lnTo>
                    <a:pt x="71555" y="100202"/>
                  </a:lnTo>
                  <a:lnTo>
                    <a:pt x="71721" y="100098"/>
                  </a:lnTo>
                  <a:lnTo>
                    <a:pt x="71887" y="99973"/>
                  </a:lnTo>
                  <a:lnTo>
                    <a:pt x="72033" y="99848"/>
                  </a:lnTo>
                  <a:lnTo>
                    <a:pt x="72158" y="99703"/>
                  </a:lnTo>
                  <a:lnTo>
                    <a:pt x="72282" y="99537"/>
                  </a:lnTo>
                  <a:lnTo>
                    <a:pt x="72386" y="99370"/>
                  </a:lnTo>
                  <a:lnTo>
                    <a:pt x="72470" y="99204"/>
                  </a:lnTo>
                  <a:lnTo>
                    <a:pt x="72532" y="99017"/>
                  </a:lnTo>
                  <a:lnTo>
                    <a:pt x="72574" y="98809"/>
                  </a:lnTo>
                  <a:lnTo>
                    <a:pt x="72615" y="98622"/>
                  </a:lnTo>
                  <a:lnTo>
                    <a:pt x="72615" y="98414"/>
                  </a:lnTo>
                  <a:lnTo>
                    <a:pt x="72615" y="2017"/>
                  </a:lnTo>
                  <a:lnTo>
                    <a:pt x="72615" y="1809"/>
                  </a:lnTo>
                  <a:lnTo>
                    <a:pt x="72574" y="1622"/>
                  </a:lnTo>
                  <a:lnTo>
                    <a:pt x="72532" y="1414"/>
                  </a:lnTo>
                  <a:lnTo>
                    <a:pt x="72470" y="1227"/>
                  </a:lnTo>
                  <a:lnTo>
                    <a:pt x="72386" y="1061"/>
                  </a:lnTo>
                  <a:lnTo>
                    <a:pt x="72282" y="894"/>
                  </a:lnTo>
                  <a:lnTo>
                    <a:pt x="72158" y="728"/>
                  </a:lnTo>
                  <a:lnTo>
                    <a:pt x="72033" y="582"/>
                  </a:lnTo>
                  <a:lnTo>
                    <a:pt x="71887" y="458"/>
                  </a:lnTo>
                  <a:lnTo>
                    <a:pt x="71721" y="354"/>
                  </a:lnTo>
                  <a:lnTo>
                    <a:pt x="71555" y="250"/>
                  </a:lnTo>
                  <a:lnTo>
                    <a:pt x="71389" y="167"/>
                  </a:lnTo>
                  <a:lnTo>
                    <a:pt x="71201" y="84"/>
                  </a:lnTo>
                  <a:lnTo>
                    <a:pt x="70994" y="42"/>
                  </a:lnTo>
                  <a:lnTo>
                    <a:pt x="70806"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9"/>
            <p:cNvSpPr/>
            <p:nvPr/>
          </p:nvSpPr>
          <p:spPr>
            <a:xfrm>
              <a:off x="3140325" y="1230775"/>
              <a:ext cx="1815400" cy="2510775"/>
            </a:xfrm>
            <a:custGeom>
              <a:rect b="b" l="l" r="r" t="t"/>
              <a:pathLst>
                <a:path extrusionOk="0" fill="none" h="100431" w="72616">
                  <a:moveTo>
                    <a:pt x="70599" y="100431"/>
                  </a:moveTo>
                  <a:lnTo>
                    <a:pt x="2017" y="100431"/>
                  </a:lnTo>
                  <a:lnTo>
                    <a:pt x="2017" y="100431"/>
                  </a:lnTo>
                  <a:lnTo>
                    <a:pt x="1809" y="100431"/>
                  </a:lnTo>
                  <a:lnTo>
                    <a:pt x="1601" y="100389"/>
                  </a:lnTo>
                  <a:lnTo>
                    <a:pt x="1414" y="100347"/>
                  </a:lnTo>
                  <a:lnTo>
                    <a:pt x="1227" y="100285"/>
                  </a:lnTo>
                  <a:lnTo>
                    <a:pt x="1061" y="100181"/>
                  </a:lnTo>
                  <a:lnTo>
                    <a:pt x="894" y="100098"/>
                  </a:lnTo>
                  <a:lnTo>
                    <a:pt x="728" y="99973"/>
                  </a:lnTo>
                  <a:lnTo>
                    <a:pt x="582" y="99848"/>
                  </a:lnTo>
                  <a:lnTo>
                    <a:pt x="458" y="99703"/>
                  </a:lnTo>
                  <a:lnTo>
                    <a:pt x="333" y="99537"/>
                  </a:lnTo>
                  <a:lnTo>
                    <a:pt x="229" y="99370"/>
                  </a:lnTo>
                  <a:lnTo>
                    <a:pt x="146" y="99204"/>
                  </a:lnTo>
                  <a:lnTo>
                    <a:pt x="83" y="99017"/>
                  </a:lnTo>
                  <a:lnTo>
                    <a:pt x="42" y="98809"/>
                  </a:lnTo>
                  <a:lnTo>
                    <a:pt x="0" y="98622"/>
                  </a:lnTo>
                  <a:lnTo>
                    <a:pt x="0" y="98414"/>
                  </a:lnTo>
                  <a:lnTo>
                    <a:pt x="0" y="2017"/>
                  </a:lnTo>
                  <a:lnTo>
                    <a:pt x="0" y="2017"/>
                  </a:lnTo>
                  <a:lnTo>
                    <a:pt x="0" y="1809"/>
                  </a:lnTo>
                  <a:lnTo>
                    <a:pt x="42" y="1601"/>
                  </a:lnTo>
                  <a:lnTo>
                    <a:pt x="83" y="1414"/>
                  </a:lnTo>
                  <a:lnTo>
                    <a:pt x="167" y="1227"/>
                  </a:lnTo>
                  <a:lnTo>
                    <a:pt x="250" y="1040"/>
                  </a:lnTo>
                  <a:lnTo>
                    <a:pt x="354" y="874"/>
                  </a:lnTo>
                  <a:lnTo>
                    <a:pt x="458" y="728"/>
                  </a:lnTo>
                  <a:lnTo>
                    <a:pt x="582" y="582"/>
                  </a:lnTo>
                  <a:lnTo>
                    <a:pt x="728" y="458"/>
                  </a:lnTo>
                  <a:lnTo>
                    <a:pt x="894" y="333"/>
                  </a:lnTo>
                  <a:lnTo>
                    <a:pt x="1061" y="250"/>
                  </a:lnTo>
                  <a:lnTo>
                    <a:pt x="1227" y="146"/>
                  </a:lnTo>
                  <a:lnTo>
                    <a:pt x="1414" y="84"/>
                  </a:lnTo>
                  <a:lnTo>
                    <a:pt x="1622" y="42"/>
                  </a:lnTo>
                  <a:lnTo>
                    <a:pt x="1809" y="0"/>
                  </a:lnTo>
                  <a:lnTo>
                    <a:pt x="2017" y="0"/>
                  </a:lnTo>
                  <a:lnTo>
                    <a:pt x="70599" y="0"/>
                  </a:lnTo>
                  <a:lnTo>
                    <a:pt x="70599" y="0"/>
                  </a:lnTo>
                  <a:lnTo>
                    <a:pt x="70806" y="0"/>
                  </a:lnTo>
                  <a:lnTo>
                    <a:pt x="70994" y="42"/>
                  </a:lnTo>
                  <a:lnTo>
                    <a:pt x="71201" y="84"/>
                  </a:lnTo>
                  <a:lnTo>
                    <a:pt x="71389" y="167"/>
                  </a:lnTo>
                  <a:lnTo>
                    <a:pt x="71555" y="250"/>
                  </a:lnTo>
                  <a:lnTo>
                    <a:pt x="71721" y="354"/>
                  </a:lnTo>
                  <a:lnTo>
                    <a:pt x="71887" y="458"/>
                  </a:lnTo>
                  <a:lnTo>
                    <a:pt x="72033" y="582"/>
                  </a:lnTo>
                  <a:lnTo>
                    <a:pt x="72158" y="728"/>
                  </a:lnTo>
                  <a:lnTo>
                    <a:pt x="72282" y="894"/>
                  </a:lnTo>
                  <a:lnTo>
                    <a:pt x="72386" y="1061"/>
                  </a:lnTo>
                  <a:lnTo>
                    <a:pt x="72470" y="1227"/>
                  </a:lnTo>
                  <a:lnTo>
                    <a:pt x="72532" y="1414"/>
                  </a:lnTo>
                  <a:lnTo>
                    <a:pt x="72574" y="1622"/>
                  </a:lnTo>
                  <a:lnTo>
                    <a:pt x="72615" y="1809"/>
                  </a:lnTo>
                  <a:lnTo>
                    <a:pt x="72615" y="2017"/>
                  </a:lnTo>
                  <a:lnTo>
                    <a:pt x="72615" y="98414"/>
                  </a:lnTo>
                  <a:lnTo>
                    <a:pt x="72615" y="98414"/>
                  </a:lnTo>
                  <a:lnTo>
                    <a:pt x="72615" y="98622"/>
                  </a:lnTo>
                  <a:lnTo>
                    <a:pt x="72574" y="98809"/>
                  </a:lnTo>
                  <a:lnTo>
                    <a:pt x="72532" y="99017"/>
                  </a:lnTo>
                  <a:lnTo>
                    <a:pt x="72470" y="99204"/>
                  </a:lnTo>
                  <a:lnTo>
                    <a:pt x="72386" y="99370"/>
                  </a:lnTo>
                  <a:lnTo>
                    <a:pt x="72282" y="99537"/>
                  </a:lnTo>
                  <a:lnTo>
                    <a:pt x="72158" y="99703"/>
                  </a:lnTo>
                  <a:lnTo>
                    <a:pt x="72033" y="99848"/>
                  </a:lnTo>
                  <a:lnTo>
                    <a:pt x="71887" y="99973"/>
                  </a:lnTo>
                  <a:lnTo>
                    <a:pt x="71721" y="100098"/>
                  </a:lnTo>
                  <a:lnTo>
                    <a:pt x="71555" y="100202"/>
                  </a:lnTo>
                  <a:lnTo>
                    <a:pt x="71389" y="100285"/>
                  </a:lnTo>
                  <a:lnTo>
                    <a:pt x="71201" y="100347"/>
                  </a:lnTo>
                  <a:lnTo>
                    <a:pt x="70994" y="100389"/>
                  </a:lnTo>
                  <a:lnTo>
                    <a:pt x="70806" y="100431"/>
                  </a:lnTo>
                  <a:lnTo>
                    <a:pt x="70599" y="10043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9"/>
            <p:cNvSpPr/>
            <p:nvPr/>
          </p:nvSpPr>
          <p:spPr>
            <a:xfrm>
              <a:off x="3142400" y="1232325"/>
              <a:ext cx="1811225" cy="2507150"/>
            </a:xfrm>
            <a:custGeom>
              <a:rect b="b" l="l" r="r" t="t"/>
              <a:pathLst>
                <a:path extrusionOk="0" fill="none" h="100286" w="72449">
                  <a:moveTo>
                    <a:pt x="1934" y="1"/>
                  </a:moveTo>
                  <a:lnTo>
                    <a:pt x="1934" y="1"/>
                  </a:lnTo>
                  <a:lnTo>
                    <a:pt x="1726" y="22"/>
                  </a:lnTo>
                  <a:lnTo>
                    <a:pt x="1539" y="42"/>
                  </a:lnTo>
                  <a:lnTo>
                    <a:pt x="1352" y="105"/>
                  </a:lnTo>
                  <a:lnTo>
                    <a:pt x="1185" y="167"/>
                  </a:lnTo>
                  <a:lnTo>
                    <a:pt x="1019" y="250"/>
                  </a:lnTo>
                  <a:lnTo>
                    <a:pt x="853" y="333"/>
                  </a:lnTo>
                  <a:lnTo>
                    <a:pt x="707" y="458"/>
                  </a:lnTo>
                  <a:lnTo>
                    <a:pt x="562" y="583"/>
                  </a:lnTo>
                  <a:lnTo>
                    <a:pt x="437" y="708"/>
                  </a:lnTo>
                  <a:lnTo>
                    <a:pt x="333" y="853"/>
                  </a:lnTo>
                  <a:lnTo>
                    <a:pt x="229" y="1019"/>
                  </a:lnTo>
                  <a:lnTo>
                    <a:pt x="146" y="1186"/>
                  </a:lnTo>
                  <a:lnTo>
                    <a:pt x="84" y="1373"/>
                  </a:lnTo>
                  <a:lnTo>
                    <a:pt x="42" y="1560"/>
                  </a:lnTo>
                  <a:lnTo>
                    <a:pt x="0" y="1747"/>
                  </a:lnTo>
                  <a:lnTo>
                    <a:pt x="0" y="1955"/>
                  </a:lnTo>
                  <a:lnTo>
                    <a:pt x="0" y="98352"/>
                  </a:lnTo>
                  <a:lnTo>
                    <a:pt x="0" y="98352"/>
                  </a:lnTo>
                  <a:lnTo>
                    <a:pt x="0" y="98539"/>
                  </a:lnTo>
                  <a:lnTo>
                    <a:pt x="42" y="98747"/>
                  </a:lnTo>
                  <a:lnTo>
                    <a:pt x="84" y="98913"/>
                  </a:lnTo>
                  <a:lnTo>
                    <a:pt x="146" y="99100"/>
                  </a:lnTo>
                  <a:lnTo>
                    <a:pt x="229" y="99267"/>
                  </a:lnTo>
                  <a:lnTo>
                    <a:pt x="333" y="99433"/>
                  </a:lnTo>
                  <a:lnTo>
                    <a:pt x="437" y="99579"/>
                  </a:lnTo>
                  <a:lnTo>
                    <a:pt x="562" y="99724"/>
                  </a:lnTo>
                  <a:lnTo>
                    <a:pt x="707" y="99849"/>
                  </a:lnTo>
                  <a:lnTo>
                    <a:pt x="853" y="99953"/>
                  </a:lnTo>
                  <a:lnTo>
                    <a:pt x="1019" y="100057"/>
                  </a:lnTo>
                  <a:lnTo>
                    <a:pt x="1185" y="100140"/>
                  </a:lnTo>
                  <a:lnTo>
                    <a:pt x="1352" y="100202"/>
                  </a:lnTo>
                  <a:lnTo>
                    <a:pt x="1539" y="100244"/>
                  </a:lnTo>
                  <a:lnTo>
                    <a:pt x="1726" y="100285"/>
                  </a:lnTo>
                  <a:lnTo>
                    <a:pt x="1934" y="100285"/>
                  </a:lnTo>
                  <a:lnTo>
                    <a:pt x="70516" y="100285"/>
                  </a:lnTo>
                  <a:lnTo>
                    <a:pt x="70516" y="100285"/>
                  </a:lnTo>
                  <a:lnTo>
                    <a:pt x="70703" y="100285"/>
                  </a:lnTo>
                  <a:lnTo>
                    <a:pt x="70911" y="100244"/>
                  </a:lnTo>
                  <a:lnTo>
                    <a:pt x="71098" y="100202"/>
                  </a:lnTo>
                  <a:lnTo>
                    <a:pt x="71264" y="100140"/>
                  </a:lnTo>
                  <a:lnTo>
                    <a:pt x="71430" y="100057"/>
                  </a:lnTo>
                  <a:lnTo>
                    <a:pt x="71597" y="99953"/>
                  </a:lnTo>
                  <a:lnTo>
                    <a:pt x="71742" y="99849"/>
                  </a:lnTo>
                  <a:lnTo>
                    <a:pt x="71888" y="99724"/>
                  </a:lnTo>
                  <a:lnTo>
                    <a:pt x="72012" y="99579"/>
                  </a:lnTo>
                  <a:lnTo>
                    <a:pt x="72116" y="99433"/>
                  </a:lnTo>
                  <a:lnTo>
                    <a:pt x="72220" y="99267"/>
                  </a:lnTo>
                  <a:lnTo>
                    <a:pt x="72303" y="99100"/>
                  </a:lnTo>
                  <a:lnTo>
                    <a:pt x="72366" y="98913"/>
                  </a:lnTo>
                  <a:lnTo>
                    <a:pt x="72407" y="98747"/>
                  </a:lnTo>
                  <a:lnTo>
                    <a:pt x="72449" y="98539"/>
                  </a:lnTo>
                  <a:lnTo>
                    <a:pt x="72449" y="98352"/>
                  </a:lnTo>
                  <a:lnTo>
                    <a:pt x="72449" y="1955"/>
                  </a:lnTo>
                  <a:lnTo>
                    <a:pt x="72449" y="1955"/>
                  </a:lnTo>
                  <a:lnTo>
                    <a:pt x="72449" y="1747"/>
                  </a:lnTo>
                  <a:lnTo>
                    <a:pt x="72407" y="1560"/>
                  </a:lnTo>
                  <a:lnTo>
                    <a:pt x="72366" y="1373"/>
                  </a:lnTo>
                  <a:lnTo>
                    <a:pt x="72303" y="1186"/>
                  </a:lnTo>
                  <a:lnTo>
                    <a:pt x="72220" y="1019"/>
                  </a:lnTo>
                  <a:lnTo>
                    <a:pt x="72116" y="853"/>
                  </a:lnTo>
                  <a:lnTo>
                    <a:pt x="72012" y="708"/>
                  </a:lnTo>
                  <a:lnTo>
                    <a:pt x="71888" y="583"/>
                  </a:lnTo>
                  <a:lnTo>
                    <a:pt x="71742" y="458"/>
                  </a:lnTo>
                  <a:lnTo>
                    <a:pt x="71597" y="333"/>
                  </a:lnTo>
                  <a:lnTo>
                    <a:pt x="71430" y="250"/>
                  </a:lnTo>
                  <a:lnTo>
                    <a:pt x="71264" y="167"/>
                  </a:lnTo>
                  <a:lnTo>
                    <a:pt x="71098" y="84"/>
                  </a:lnTo>
                  <a:lnTo>
                    <a:pt x="70911" y="42"/>
                  </a:lnTo>
                  <a:lnTo>
                    <a:pt x="70703" y="22"/>
                  </a:lnTo>
                  <a:lnTo>
                    <a:pt x="70516" y="1"/>
                  </a:lnTo>
                  <a:lnTo>
                    <a:pt x="193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9"/>
            <p:cNvSpPr/>
            <p:nvPr/>
          </p:nvSpPr>
          <p:spPr>
            <a:xfrm>
              <a:off x="5060675" y="1230775"/>
              <a:ext cx="1815900" cy="2510775"/>
            </a:xfrm>
            <a:custGeom>
              <a:rect b="b" l="l" r="r" t="t"/>
              <a:pathLst>
                <a:path extrusionOk="0" h="100431" w="72636">
                  <a:moveTo>
                    <a:pt x="70599" y="63"/>
                  </a:moveTo>
                  <a:lnTo>
                    <a:pt x="70807" y="84"/>
                  </a:lnTo>
                  <a:lnTo>
                    <a:pt x="70994" y="104"/>
                  </a:lnTo>
                  <a:lnTo>
                    <a:pt x="71181" y="146"/>
                  </a:lnTo>
                  <a:lnTo>
                    <a:pt x="71368" y="229"/>
                  </a:lnTo>
                  <a:lnTo>
                    <a:pt x="71534" y="312"/>
                  </a:lnTo>
                  <a:lnTo>
                    <a:pt x="71680" y="395"/>
                  </a:lnTo>
                  <a:lnTo>
                    <a:pt x="71846" y="520"/>
                  </a:lnTo>
                  <a:lnTo>
                    <a:pt x="71971" y="645"/>
                  </a:lnTo>
                  <a:lnTo>
                    <a:pt x="72095" y="770"/>
                  </a:lnTo>
                  <a:lnTo>
                    <a:pt x="72220" y="915"/>
                  </a:lnTo>
                  <a:lnTo>
                    <a:pt x="72303" y="1081"/>
                  </a:lnTo>
                  <a:lnTo>
                    <a:pt x="72386" y="1248"/>
                  </a:lnTo>
                  <a:lnTo>
                    <a:pt x="72449" y="1435"/>
                  </a:lnTo>
                  <a:lnTo>
                    <a:pt x="72511" y="1622"/>
                  </a:lnTo>
                  <a:lnTo>
                    <a:pt x="72532" y="1809"/>
                  </a:lnTo>
                  <a:lnTo>
                    <a:pt x="72553" y="2017"/>
                  </a:lnTo>
                  <a:lnTo>
                    <a:pt x="72553" y="98414"/>
                  </a:lnTo>
                  <a:lnTo>
                    <a:pt x="72532" y="98601"/>
                  </a:lnTo>
                  <a:lnTo>
                    <a:pt x="72511" y="98809"/>
                  </a:lnTo>
                  <a:lnTo>
                    <a:pt x="72449" y="98975"/>
                  </a:lnTo>
                  <a:lnTo>
                    <a:pt x="72386" y="99162"/>
                  </a:lnTo>
                  <a:lnTo>
                    <a:pt x="72303" y="99329"/>
                  </a:lnTo>
                  <a:lnTo>
                    <a:pt x="72220" y="99495"/>
                  </a:lnTo>
                  <a:lnTo>
                    <a:pt x="72095" y="99641"/>
                  </a:lnTo>
                  <a:lnTo>
                    <a:pt x="71971" y="99786"/>
                  </a:lnTo>
                  <a:lnTo>
                    <a:pt x="71846" y="99911"/>
                  </a:lnTo>
                  <a:lnTo>
                    <a:pt x="71680" y="100015"/>
                  </a:lnTo>
                  <a:lnTo>
                    <a:pt x="71534" y="100119"/>
                  </a:lnTo>
                  <a:lnTo>
                    <a:pt x="71368" y="100202"/>
                  </a:lnTo>
                  <a:lnTo>
                    <a:pt x="71181" y="100264"/>
                  </a:lnTo>
                  <a:lnTo>
                    <a:pt x="70994" y="100306"/>
                  </a:lnTo>
                  <a:lnTo>
                    <a:pt x="70807" y="100347"/>
                  </a:lnTo>
                  <a:lnTo>
                    <a:pt x="1830" y="100347"/>
                  </a:lnTo>
                  <a:lnTo>
                    <a:pt x="1643" y="100306"/>
                  </a:lnTo>
                  <a:lnTo>
                    <a:pt x="1456" y="100264"/>
                  </a:lnTo>
                  <a:lnTo>
                    <a:pt x="1269" y="100202"/>
                  </a:lnTo>
                  <a:lnTo>
                    <a:pt x="1102" y="100119"/>
                  </a:lnTo>
                  <a:lnTo>
                    <a:pt x="936" y="100015"/>
                  </a:lnTo>
                  <a:lnTo>
                    <a:pt x="790" y="99911"/>
                  </a:lnTo>
                  <a:lnTo>
                    <a:pt x="645" y="99786"/>
                  </a:lnTo>
                  <a:lnTo>
                    <a:pt x="520" y="99641"/>
                  </a:lnTo>
                  <a:lnTo>
                    <a:pt x="416" y="99495"/>
                  </a:lnTo>
                  <a:lnTo>
                    <a:pt x="312" y="99329"/>
                  </a:lnTo>
                  <a:lnTo>
                    <a:pt x="229" y="99162"/>
                  </a:lnTo>
                  <a:lnTo>
                    <a:pt x="167" y="98975"/>
                  </a:lnTo>
                  <a:lnTo>
                    <a:pt x="125" y="98809"/>
                  </a:lnTo>
                  <a:lnTo>
                    <a:pt x="104" y="98601"/>
                  </a:lnTo>
                  <a:lnTo>
                    <a:pt x="84" y="98414"/>
                  </a:lnTo>
                  <a:lnTo>
                    <a:pt x="84" y="2017"/>
                  </a:lnTo>
                  <a:lnTo>
                    <a:pt x="104" y="1809"/>
                  </a:lnTo>
                  <a:lnTo>
                    <a:pt x="125" y="1622"/>
                  </a:lnTo>
                  <a:lnTo>
                    <a:pt x="167" y="1435"/>
                  </a:lnTo>
                  <a:lnTo>
                    <a:pt x="229" y="1248"/>
                  </a:lnTo>
                  <a:lnTo>
                    <a:pt x="312" y="1081"/>
                  </a:lnTo>
                  <a:lnTo>
                    <a:pt x="416" y="915"/>
                  </a:lnTo>
                  <a:lnTo>
                    <a:pt x="520" y="770"/>
                  </a:lnTo>
                  <a:lnTo>
                    <a:pt x="645" y="645"/>
                  </a:lnTo>
                  <a:lnTo>
                    <a:pt x="790" y="520"/>
                  </a:lnTo>
                  <a:lnTo>
                    <a:pt x="936" y="395"/>
                  </a:lnTo>
                  <a:lnTo>
                    <a:pt x="1102" y="312"/>
                  </a:lnTo>
                  <a:lnTo>
                    <a:pt x="1269" y="229"/>
                  </a:lnTo>
                  <a:lnTo>
                    <a:pt x="1456" y="146"/>
                  </a:lnTo>
                  <a:lnTo>
                    <a:pt x="1643" y="104"/>
                  </a:lnTo>
                  <a:lnTo>
                    <a:pt x="1830" y="84"/>
                  </a:lnTo>
                  <a:lnTo>
                    <a:pt x="2017" y="63"/>
                  </a:lnTo>
                  <a:close/>
                  <a:moveTo>
                    <a:pt x="1809" y="0"/>
                  </a:moveTo>
                  <a:lnTo>
                    <a:pt x="1622" y="42"/>
                  </a:lnTo>
                  <a:lnTo>
                    <a:pt x="1435" y="84"/>
                  </a:lnTo>
                  <a:lnTo>
                    <a:pt x="1248" y="146"/>
                  </a:lnTo>
                  <a:lnTo>
                    <a:pt x="1061" y="250"/>
                  </a:lnTo>
                  <a:lnTo>
                    <a:pt x="894" y="333"/>
                  </a:lnTo>
                  <a:lnTo>
                    <a:pt x="749" y="458"/>
                  </a:lnTo>
                  <a:lnTo>
                    <a:pt x="603" y="582"/>
                  </a:lnTo>
                  <a:lnTo>
                    <a:pt x="458" y="728"/>
                  </a:lnTo>
                  <a:lnTo>
                    <a:pt x="354" y="874"/>
                  </a:lnTo>
                  <a:lnTo>
                    <a:pt x="250" y="1040"/>
                  </a:lnTo>
                  <a:lnTo>
                    <a:pt x="167" y="1227"/>
                  </a:lnTo>
                  <a:lnTo>
                    <a:pt x="84" y="1414"/>
                  </a:lnTo>
                  <a:lnTo>
                    <a:pt x="42" y="1601"/>
                  </a:lnTo>
                  <a:lnTo>
                    <a:pt x="0" y="1809"/>
                  </a:lnTo>
                  <a:lnTo>
                    <a:pt x="0" y="2017"/>
                  </a:lnTo>
                  <a:lnTo>
                    <a:pt x="0" y="98414"/>
                  </a:lnTo>
                  <a:lnTo>
                    <a:pt x="0" y="98622"/>
                  </a:lnTo>
                  <a:lnTo>
                    <a:pt x="42" y="98809"/>
                  </a:lnTo>
                  <a:lnTo>
                    <a:pt x="84" y="99017"/>
                  </a:lnTo>
                  <a:lnTo>
                    <a:pt x="167" y="99204"/>
                  </a:lnTo>
                  <a:lnTo>
                    <a:pt x="250" y="99370"/>
                  </a:lnTo>
                  <a:lnTo>
                    <a:pt x="354" y="99537"/>
                  </a:lnTo>
                  <a:lnTo>
                    <a:pt x="458" y="99703"/>
                  </a:lnTo>
                  <a:lnTo>
                    <a:pt x="582" y="99848"/>
                  </a:lnTo>
                  <a:lnTo>
                    <a:pt x="728" y="99973"/>
                  </a:lnTo>
                  <a:lnTo>
                    <a:pt x="894" y="100098"/>
                  </a:lnTo>
                  <a:lnTo>
                    <a:pt x="1061" y="100181"/>
                  </a:lnTo>
                  <a:lnTo>
                    <a:pt x="1227" y="100285"/>
                  </a:lnTo>
                  <a:lnTo>
                    <a:pt x="1414" y="100347"/>
                  </a:lnTo>
                  <a:lnTo>
                    <a:pt x="1622" y="100389"/>
                  </a:lnTo>
                  <a:lnTo>
                    <a:pt x="1809" y="100431"/>
                  </a:lnTo>
                  <a:lnTo>
                    <a:pt x="70807" y="100431"/>
                  </a:lnTo>
                  <a:lnTo>
                    <a:pt x="71014" y="100389"/>
                  </a:lnTo>
                  <a:lnTo>
                    <a:pt x="71202" y="100347"/>
                  </a:lnTo>
                  <a:lnTo>
                    <a:pt x="71389" y="100285"/>
                  </a:lnTo>
                  <a:lnTo>
                    <a:pt x="71576" y="100181"/>
                  </a:lnTo>
                  <a:lnTo>
                    <a:pt x="71742" y="100098"/>
                  </a:lnTo>
                  <a:lnTo>
                    <a:pt x="71888" y="99973"/>
                  </a:lnTo>
                  <a:lnTo>
                    <a:pt x="72033" y="99848"/>
                  </a:lnTo>
                  <a:lnTo>
                    <a:pt x="72158" y="99703"/>
                  </a:lnTo>
                  <a:lnTo>
                    <a:pt x="72283" y="99537"/>
                  </a:lnTo>
                  <a:lnTo>
                    <a:pt x="72386" y="99370"/>
                  </a:lnTo>
                  <a:lnTo>
                    <a:pt x="72470" y="99204"/>
                  </a:lnTo>
                  <a:lnTo>
                    <a:pt x="72532" y="99017"/>
                  </a:lnTo>
                  <a:lnTo>
                    <a:pt x="72594" y="98809"/>
                  </a:lnTo>
                  <a:lnTo>
                    <a:pt x="72615" y="98622"/>
                  </a:lnTo>
                  <a:lnTo>
                    <a:pt x="72636" y="98414"/>
                  </a:lnTo>
                  <a:lnTo>
                    <a:pt x="72636" y="2017"/>
                  </a:lnTo>
                  <a:lnTo>
                    <a:pt x="72615" y="1809"/>
                  </a:lnTo>
                  <a:lnTo>
                    <a:pt x="72574" y="1601"/>
                  </a:lnTo>
                  <a:lnTo>
                    <a:pt x="72532" y="1414"/>
                  </a:lnTo>
                  <a:lnTo>
                    <a:pt x="72470" y="1227"/>
                  </a:lnTo>
                  <a:lnTo>
                    <a:pt x="72386" y="1040"/>
                  </a:lnTo>
                  <a:lnTo>
                    <a:pt x="72283" y="894"/>
                  </a:lnTo>
                  <a:lnTo>
                    <a:pt x="72158" y="728"/>
                  </a:lnTo>
                  <a:lnTo>
                    <a:pt x="72033" y="582"/>
                  </a:lnTo>
                  <a:lnTo>
                    <a:pt x="71888" y="458"/>
                  </a:lnTo>
                  <a:lnTo>
                    <a:pt x="71721" y="333"/>
                  </a:lnTo>
                  <a:lnTo>
                    <a:pt x="71555" y="250"/>
                  </a:lnTo>
                  <a:lnTo>
                    <a:pt x="71389" y="167"/>
                  </a:lnTo>
                  <a:lnTo>
                    <a:pt x="71202" y="84"/>
                  </a:lnTo>
                  <a:lnTo>
                    <a:pt x="71014" y="42"/>
                  </a:lnTo>
                  <a:lnTo>
                    <a:pt x="70807"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9"/>
            <p:cNvSpPr/>
            <p:nvPr/>
          </p:nvSpPr>
          <p:spPr>
            <a:xfrm>
              <a:off x="5060675" y="1230775"/>
              <a:ext cx="1815900" cy="2510775"/>
            </a:xfrm>
            <a:custGeom>
              <a:rect b="b" l="l" r="r" t="t"/>
              <a:pathLst>
                <a:path extrusionOk="0" fill="none" h="100431" w="72636">
                  <a:moveTo>
                    <a:pt x="70599" y="100431"/>
                  </a:moveTo>
                  <a:lnTo>
                    <a:pt x="2017" y="100431"/>
                  </a:lnTo>
                  <a:lnTo>
                    <a:pt x="2017" y="100431"/>
                  </a:lnTo>
                  <a:lnTo>
                    <a:pt x="1809" y="100431"/>
                  </a:lnTo>
                  <a:lnTo>
                    <a:pt x="1622" y="100389"/>
                  </a:lnTo>
                  <a:lnTo>
                    <a:pt x="1414" y="100347"/>
                  </a:lnTo>
                  <a:lnTo>
                    <a:pt x="1227" y="100285"/>
                  </a:lnTo>
                  <a:lnTo>
                    <a:pt x="1061" y="100181"/>
                  </a:lnTo>
                  <a:lnTo>
                    <a:pt x="894" y="100098"/>
                  </a:lnTo>
                  <a:lnTo>
                    <a:pt x="728" y="99973"/>
                  </a:lnTo>
                  <a:lnTo>
                    <a:pt x="582" y="99848"/>
                  </a:lnTo>
                  <a:lnTo>
                    <a:pt x="458" y="99703"/>
                  </a:lnTo>
                  <a:lnTo>
                    <a:pt x="354" y="99537"/>
                  </a:lnTo>
                  <a:lnTo>
                    <a:pt x="250" y="99370"/>
                  </a:lnTo>
                  <a:lnTo>
                    <a:pt x="167" y="99204"/>
                  </a:lnTo>
                  <a:lnTo>
                    <a:pt x="84" y="99017"/>
                  </a:lnTo>
                  <a:lnTo>
                    <a:pt x="42" y="98809"/>
                  </a:lnTo>
                  <a:lnTo>
                    <a:pt x="0" y="98622"/>
                  </a:lnTo>
                  <a:lnTo>
                    <a:pt x="0" y="98414"/>
                  </a:lnTo>
                  <a:lnTo>
                    <a:pt x="0" y="2017"/>
                  </a:lnTo>
                  <a:lnTo>
                    <a:pt x="0" y="2017"/>
                  </a:lnTo>
                  <a:lnTo>
                    <a:pt x="0" y="1809"/>
                  </a:lnTo>
                  <a:lnTo>
                    <a:pt x="42" y="1601"/>
                  </a:lnTo>
                  <a:lnTo>
                    <a:pt x="84" y="1414"/>
                  </a:lnTo>
                  <a:lnTo>
                    <a:pt x="167" y="1227"/>
                  </a:lnTo>
                  <a:lnTo>
                    <a:pt x="250" y="1040"/>
                  </a:lnTo>
                  <a:lnTo>
                    <a:pt x="354" y="874"/>
                  </a:lnTo>
                  <a:lnTo>
                    <a:pt x="458" y="728"/>
                  </a:lnTo>
                  <a:lnTo>
                    <a:pt x="603" y="582"/>
                  </a:lnTo>
                  <a:lnTo>
                    <a:pt x="749" y="458"/>
                  </a:lnTo>
                  <a:lnTo>
                    <a:pt x="894" y="333"/>
                  </a:lnTo>
                  <a:lnTo>
                    <a:pt x="1061" y="250"/>
                  </a:lnTo>
                  <a:lnTo>
                    <a:pt x="1248" y="146"/>
                  </a:lnTo>
                  <a:lnTo>
                    <a:pt x="1435" y="84"/>
                  </a:lnTo>
                  <a:lnTo>
                    <a:pt x="1622" y="42"/>
                  </a:lnTo>
                  <a:lnTo>
                    <a:pt x="1809" y="0"/>
                  </a:lnTo>
                  <a:lnTo>
                    <a:pt x="2017" y="0"/>
                  </a:lnTo>
                  <a:lnTo>
                    <a:pt x="70599" y="0"/>
                  </a:lnTo>
                  <a:lnTo>
                    <a:pt x="70599" y="0"/>
                  </a:lnTo>
                  <a:lnTo>
                    <a:pt x="70807" y="0"/>
                  </a:lnTo>
                  <a:lnTo>
                    <a:pt x="71014" y="42"/>
                  </a:lnTo>
                  <a:lnTo>
                    <a:pt x="71202" y="84"/>
                  </a:lnTo>
                  <a:lnTo>
                    <a:pt x="71389" y="167"/>
                  </a:lnTo>
                  <a:lnTo>
                    <a:pt x="71555" y="250"/>
                  </a:lnTo>
                  <a:lnTo>
                    <a:pt x="71721" y="333"/>
                  </a:lnTo>
                  <a:lnTo>
                    <a:pt x="71888" y="458"/>
                  </a:lnTo>
                  <a:lnTo>
                    <a:pt x="72033" y="582"/>
                  </a:lnTo>
                  <a:lnTo>
                    <a:pt x="72158" y="728"/>
                  </a:lnTo>
                  <a:lnTo>
                    <a:pt x="72283" y="894"/>
                  </a:lnTo>
                  <a:lnTo>
                    <a:pt x="72386" y="1040"/>
                  </a:lnTo>
                  <a:lnTo>
                    <a:pt x="72470" y="1227"/>
                  </a:lnTo>
                  <a:lnTo>
                    <a:pt x="72532" y="1414"/>
                  </a:lnTo>
                  <a:lnTo>
                    <a:pt x="72574" y="1601"/>
                  </a:lnTo>
                  <a:lnTo>
                    <a:pt x="72615" y="1809"/>
                  </a:lnTo>
                  <a:lnTo>
                    <a:pt x="72636" y="2017"/>
                  </a:lnTo>
                  <a:lnTo>
                    <a:pt x="72636" y="98414"/>
                  </a:lnTo>
                  <a:lnTo>
                    <a:pt x="72636" y="98414"/>
                  </a:lnTo>
                  <a:lnTo>
                    <a:pt x="72615" y="98622"/>
                  </a:lnTo>
                  <a:lnTo>
                    <a:pt x="72594" y="98809"/>
                  </a:lnTo>
                  <a:lnTo>
                    <a:pt x="72532" y="99017"/>
                  </a:lnTo>
                  <a:lnTo>
                    <a:pt x="72470" y="99204"/>
                  </a:lnTo>
                  <a:lnTo>
                    <a:pt x="72386" y="99370"/>
                  </a:lnTo>
                  <a:lnTo>
                    <a:pt x="72283" y="99537"/>
                  </a:lnTo>
                  <a:lnTo>
                    <a:pt x="72158" y="99703"/>
                  </a:lnTo>
                  <a:lnTo>
                    <a:pt x="72033" y="99848"/>
                  </a:lnTo>
                  <a:lnTo>
                    <a:pt x="71888" y="99973"/>
                  </a:lnTo>
                  <a:lnTo>
                    <a:pt x="71742" y="100098"/>
                  </a:lnTo>
                  <a:lnTo>
                    <a:pt x="71576" y="100181"/>
                  </a:lnTo>
                  <a:lnTo>
                    <a:pt x="71389" y="100285"/>
                  </a:lnTo>
                  <a:lnTo>
                    <a:pt x="71202" y="100347"/>
                  </a:lnTo>
                  <a:lnTo>
                    <a:pt x="71014" y="100389"/>
                  </a:lnTo>
                  <a:lnTo>
                    <a:pt x="70807" y="100431"/>
                  </a:lnTo>
                  <a:lnTo>
                    <a:pt x="70599" y="10043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9"/>
            <p:cNvSpPr/>
            <p:nvPr/>
          </p:nvSpPr>
          <p:spPr>
            <a:xfrm>
              <a:off x="5062750" y="1232325"/>
              <a:ext cx="1811750" cy="2507150"/>
            </a:xfrm>
            <a:custGeom>
              <a:rect b="b" l="l" r="r" t="t"/>
              <a:pathLst>
                <a:path extrusionOk="0" fill="none" h="100286" w="72470">
                  <a:moveTo>
                    <a:pt x="1934" y="1"/>
                  </a:moveTo>
                  <a:lnTo>
                    <a:pt x="1934" y="1"/>
                  </a:lnTo>
                  <a:lnTo>
                    <a:pt x="1747" y="22"/>
                  </a:lnTo>
                  <a:lnTo>
                    <a:pt x="1560" y="42"/>
                  </a:lnTo>
                  <a:lnTo>
                    <a:pt x="1373" y="84"/>
                  </a:lnTo>
                  <a:lnTo>
                    <a:pt x="1186" y="167"/>
                  </a:lnTo>
                  <a:lnTo>
                    <a:pt x="1019" y="250"/>
                  </a:lnTo>
                  <a:lnTo>
                    <a:pt x="853" y="333"/>
                  </a:lnTo>
                  <a:lnTo>
                    <a:pt x="707" y="458"/>
                  </a:lnTo>
                  <a:lnTo>
                    <a:pt x="562" y="583"/>
                  </a:lnTo>
                  <a:lnTo>
                    <a:pt x="437" y="708"/>
                  </a:lnTo>
                  <a:lnTo>
                    <a:pt x="333" y="853"/>
                  </a:lnTo>
                  <a:lnTo>
                    <a:pt x="229" y="1019"/>
                  </a:lnTo>
                  <a:lnTo>
                    <a:pt x="146" y="1186"/>
                  </a:lnTo>
                  <a:lnTo>
                    <a:pt x="84" y="1373"/>
                  </a:lnTo>
                  <a:lnTo>
                    <a:pt x="42" y="1560"/>
                  </a:lnTo>
                  <a:lnTo>
                    <a:pt x="21" y="1747"/>
                  </a:lnTo>
                  <a:lnTo>
                    <a:pt x="1" y="1955"/>
                  </a:lnTo>
                  <a:lnTo>
                    <a:pt x="1" y="98352"/>
                  </a:lnTo>
                  <a:lnTo>
                    <a:pt x="1" y="98352"/>
                  </a:lnTo>
                  <a:lnTo>
                    <a:pt x="21" y="98539"/>
                  </a:lnTo>
                  <a:lnTo>
                    <a:pt x="42" y="98747"/>
                  </a:lnTo>
                  <a:lnTo>
                    <a:pt x="84" y="98913"/>
                  </a:lnTo>
                  <a:lnTo>
                    <a:pt x="146" y="99100"/>
                  </a:lnTo>
                  <a:lnTo>
                    <a:pt x="229" y="99267"/>
                  </a:lnTo>
                  <a:lnTo>
                    <a:pt x="333" y="99433"/>
                  </a:lnTo>
                  <a:lnTo>
                    <a:pt x="437" y="99579"/>
                  </a:lnTo>
                  <a:lnTo>
                    <a:pt x="562" y="99724"/>
                  </a:lnTo>
                  <a:lnTo>
                    <a:pt x="707" y="99849"/>
                  </a:lnTo>
                  <a:lnTo>
                    <a:pt x="853" y="99953"/>
                  </a:lnTo>
                  <a:lnTo>
                    <a:pt x="1019" y="100057"/>
                  </a:lnTo>
                  <a:lnTo>
                    <a:pt x="1186" y="100140"/>
                  </a:lnTo>
                  <a:lnTo>
                    <a:pt x="1373" y="100202"/>
                  </a:lnTo>
                  <a:lnTo>
                    <a:pt x="1560" y="100244"/>
                  </a:lnTo>
                  <a:lnTo>
                    <a:pt x="1747" y="100285"/>
                  </a:lnTo>
                  <a:lnTo>
                    <a:pt x="1934" y="100285"/>
                  </a:lnTo>
                  <a:lnTo>
                    <a:pt x="70516" y="100285"/>
                  </a:lnTo>
                  <a:lnTo>
                    <a:pt x="70516" y="100285"/>
                  </a:lnTo>
                  <a:lnTo>
                    <a:pt x="70724" y="100285"/>
                  </a:lnTo>
                  <a:lnTo>
                    <a:pt x="70911" y="100244"/>
                  </a:lnTo>
                  <a:lnTo>
                    <a:pt x="71098" y="100202"/>
                  </a:lnTo>
                  <a:lnTo>
                    <a:pt x="71285" y="100140"/>
                  </a:lnTo>
                  <a:lnTo>
                    <a:pt x="71451" y="100057"/>
                  </a:lnTo>
                  <a:lnTo>
                    <a:pt x="71597" y="99953"/>
                  </a:lnTo>
                  <a:lnTo>
                    <a:pt x="71763" y="99849"/>
                  </a:lnTo>
                  <a:lnTo>
                    <a:pt x="71888" y="99724"/>
                  </a:lnTo>
                  <a:lnTo>
                    <a:pt x="72012" y="99579"/>
                  </a:lnTo>
                  <a:lnTo>
                    <a:pt x="72137" y="99433"/>
                  </a:lnTo>
                  <a:lnTo>
                    <a:pt x="72220" y="99267"/>
                  </a:lnTo>
                  <a:lnTo>
                    <a:pt x="72303" y="99100"/>
                  </a:lnTo>
                  <a:lnTo>
                    <a:pt x="72366" y="98913"/>
                  </a:lnTo>
                  <a:lnTo>
                    <a:pt x="72428" y="98747"/>
                  </a:lnTo>
                  <a:lnTo>
                    <a:pt x="72449" y="98539"/>
                  </a:lnTo>
                  <a:lnTo>
                    <a:pt x="72470" y="98352"/>
                  </a:lnTo>
                  <a:lnTo>
                    <a:pt x="72470" y="1955"/>
                  </a:lnTo>
                  <a:lnTo>
                    <a:pt x="72470" y="1955"/>
                  </a:lnTo>
                  <a:lnTo>
                    <a:pt x="72449" y="1747"/>
                  </a:lnTo>
                  <a:lnTo>
                    <a:pt x="72428" y="1560"/>
                  </a:lnTo>
                  <a:lnTo>
                    <a:pt x="72366" y="1373"/>
                  </a:lnTo>
                  <a:lnTo>
                    <a:pt x="72303" y="1186"/>
                  </a:lnTo>
                  <a:lnTo>
                    <a:pt x="72220" y="1019"/>
                  </a:lnTo>
                  <a:lnTo>
                    <a:pt x="72137" y="853"/>
                  </a:lnTo>
                  <a:lnTo>
                    <a:pt x="72012" y="708"/>
                  </a:lnTo>
                  <a:lnTo>
                    <a:pt x="71888" y="583"/>
                  </a:lnTo>
                  <a:lnTo>
                    <a:pt x="71763" y="458"/>
                  </a:lnTo>
                  <a:lnTo>
                    <a:pt x="71597" y="333"/>
                  </a:lnTo>
                  <a:lnTo>
                    <a:pt x="71451" y="250"/>
                  </a:lnTo>
                  <a:lnTo>
                    <a:pt x="71285" y="167"/>
                  </a:lnTo>
                  <a:lnTo>
                    <a:pt x="71098" y="84"/>
                  </a:lnTo>
                  <a:lnTo>
                    <a:pt x="70911" y="42"/>
                  </a:lnTo>
                  <a:lnTo>
                    <a:pt x="70724" y="22"/>
                  </a:lnTo>
                  <a:lnTo>
                    <a:pt x="70516" y="1"/>
                  </a:lnTo>
                  <a:lnTo>
                    <a:pt x="193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9"/>
            <p:cNvSpPr/>
            <p:nvPr/>
          </p:nvSpPr>
          <p:spPr>
            <a:xfrm>
              <a:off x="4724925" y="1509850"/>
              <a:ext cx="1942225" cy="1085725"/>
            </a:xfrm>
            <a:custGeom>
              <a:rect b="b" l="l" r="r" t="t"/>
              <a:pathLst>
                <a:path extrusionOk="0" h="43429" w="77689">
                  <a:moveTo>
                    <a:pt x="1" y="1"/>
                  </a:moveTo>
                  <a:lnTo>
                    <a:pt x="1" y="43429"/>
                  </a:lnTo>
                  <a:lnTo>
                    <a:pt x="77688" y="43429"/>
                  </a:lnTo>
                  <a:lnTo>
                    <a:pt x="77688"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9"/>
            <p:cNvSpPr/>
            <p:nvPr/>
          </p:nvSpPr>
          <p:spPr>
            <a:xfrm>
              <a:off x="4724925" y="1509850"/>
              <a:ext cx="1942225" cy="1085725"/>
            </a:xfrm>
            <a:custGeom>
              <a:rect b="b" l="l" r="r" t="t"/>
              <a:pathLst>
                <a:path extrusionOk="0" fill="none" h="43429" w="77689">
                  <a:moveTo>
                    <a:pt x="77688" y="43429"/>
                  </a:moveTo>
                  <a:lnTo>
                    <a:pt x="1" y="43429"/>
                  </a:lnTo>
                  <a:lnTo>
                    <a:pt x="1" y="1"/>
                  </a:lnTo>
                  <a:lnTo>
                    <a:pt x="77688" y="1"/>
                  </a:lnTo>
                  <a:lnTo>
                    <a:pt x="77688" y="4342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9"/>
            <p:cNvSpPr/>
            <p:nvPr/>
          </p:nvSpPr>
          <p:spPr>
            <a:xfrm>
              <a:off x="4683350" y="1509850"/>
              <a:ext cx="1964550" cy="1085725"/>
            </a:xfrm>
            <a:custGeom>
              <a:rect b="b" l="l" r="r" t="t"/>
              <a:pathLst>
                <a:path extrusionOk="0" h="43429" w="78582">
                  <a:moveTo>
                    <a:pt x="1" y="1"/>
                  </a:moveTo>
                  <a:lnTo>
                    <a:pt x="1" y="43429"/>
                  </a:lnTo>
                  <a:lnTo>
                    <a:pt x="78582" y="43429"/>
                  </a:lnTo>
                  <a:lnTo>
                    <a:pt x="78582"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9"/>
            <p:cNvSpPr/>
            <p:nvPr/>
          </p:nvSpPr>
          <p:spPr>
            <a:xfrm>
              <a:off x="4683350" y="1509850"/>
              <a:ext cx="1964550" cy="1085725"/>
            </a:xfrm>
            <a:custGeom>
              <a:rect b="b" l="l" r="r" t="t"/>
              <a:pathLst>
                <a:path extrusionOk="0" fill="none" h="43429" w="78582">
                  <a:moveTo>
                    <a:pt x="78582" y="43429"/>
                  </a:moveTo>
                  <a:lnTo>
                    <a:pt x="1" y="43429"/>
                  </a:lnTo>
                  <a:lnTo>
                    <a:pt x="1" y="1"/>
                  </a:lnTo>
                  <a:lnTo>
                    <a:pt x="78582" y="1"/>
                  </a:lnTo>
                  <a:lnTo>
                    <a:pt x="78582" y="4342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9"/>
            <p:cNvSpPr/>
            <p:nvPr/>
          </p:nvSpPr>
          <p:spPr>
            <a:xfrm>
              <a:off x="4724925" y="2595550"/>
              <a:ext cx="1942225" cy="76425"/>
            </a:xfrm>
            <a:custGeom>
              <a:rect b="b" l="l" r="r" t="t"/>
              <a:pathLst>
                <a:path extrusionOk="0" h="3057" w="77689">
                  <a:moveTo>
                    <a:pt x="1" y="1"/>
                  </a:moveTo>
                  <a:lnTo>
                    <a:pt x="1" y="3056"/>
                  </a:lnTo>
                  <a:lnTo>
                    <a:pt x="77688" y="3056"/>
                  </a:lnTo>
                  <a:lnTo>
                    <a:pt x="77688"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9"/>
            <p:cNvSpPr/>
            <p:nvPr/>
          </p:nvSpPr>
          <p:spPr>
            <a:xfrm>
              <a:off x="4614750" y="2595550"/>
              <a:ext cx="1964550" cy="76425"/>
            </a:xfrm>
            <a:custGeom>
              <a:rect b="b" l="l" r="r" t="t"/>
              <a:pathLst>
                <a:path extrusionOk="0" h="3057" w="78582">
                  <a:moveTo>
                    <a:pt x="1" y="1"/>
                  </a:moveTo>
                  <a:lnTo>
                    <a:pt x="1" y="3056"/>
                  </a:lnTo>
                  <a:lnTo>
                    <a:pt x="78582" y="3056"/>
                  </a:lnTo>
                  <a:lnTo>
                    <a:pt x="78582"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9"/>
            <p:cNvSpPr/>
            <p:nvPr/>
          </p:nvSpPr>
          <p:spPr>
            <a:xfrm>
              <a:off x="4741050" y="1567550"/>
              <a:ext cx="1849175" cy="969825"/>
            </a:xfrm>
            <a:custGeom>
              <a:rect b="b" l="l" r="r" t="t"/>
              <a:pathLst>
                <a:path extrusionOk="0" h="38793" w="73967">
                  <a:moveTo>
                    <a:pt x="0" y="0"/>
                  </a:moveTo>
                  <a:lnTo>
                    <a:pt x="0" y="38792"/>
                  </a:lnTo>
                  <a:lnTo>
                    <a:pt x="73966" y="38792"/>
                  </a:lnTo>
                  <a:lnTo>
                    <a:pt x="73966"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9"/>
            <p:cNvSpPr/>
            <p:nvPr/>
          </p:nvSpPr>
          <p:spPr>
            <a:xfrm>
              <a:off x="4741050" y="1567550"/>
              <a:ext cx="1849175" cy="969825"/>
            </a:xfrm>
            <a:custGeom>
              <a:rect b="b" l="l" r="r" t="t"/>
              <a:pathLst>
                <a:path extrusionOk="0" fill="none" h="38793" w="73967">
                  <a:moveTo>
                    <a:pt x="73966" y="0"/>
                  </a:moveTo>
                  <a:lnTo>
                    <a:pt x="73966" y="38792"/>
                  </a:lnTo>
                  <a:lnTo>
                    <a:pt x="0" y="38792"/>
                  </a:lnTo>
                  <a:lnTo>
                    <a:pt x="0" y="0"/>
                  </a:lnTo>
                  <a:lnTo>
                    <a:pt x="7396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9"/>
            <p:cNvSpPr/>
            <p:nvPr/>
          </p:nvSpPr>
          <p:spPr>
            <a:xfrm>
              <a:off x="5416150" y="1567550"/>
              <a:ext cx="685025" cy="969825"/>
            </a:xfrm>
            <a:custGeom>
              <a:rect b="b" l="l" r="r" t="t"/>
              <a:pathLst>
                <a:path extrusionOk="0" h="38793" w="27401">
                  <a:moveTo>
                    <a:pt x="1" y="0"/>
                  </a:moveTo>
                  <a:lnTo>
                    <a:pt x="13534" y="38792"/>
                  </a:lnTo>
                  <a:lnTo>
                    <a:pt x="27400" y="38792"/>
                  </a:lnTo>
                  <a:lnTo>
                    <a:pt x="138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9"/>
            <p:cNvSpPr/>
            <p:nvPr/>
          </p:nvSpPr>
          <p:spPr>
            <a:xfrm>
              <a:off x="5416150" y="1567550"/>
              <a:ext cx="685025" cy="969825"/>
            </a:xfrm>
            <a:custGeom>
              <a:rect b="b" l="l" r="r" t="t"/>
              <a:pathLst>
                <a:path extrusionOk="0" fill="none" h="38793" w="27401">
                  <a:moveTo>
                    <a:pt x="27400" y="38792"/>
                  </a:moveTo>
                  <a:lnTo>
                    <a:pt x="13846" y="0"/>
                  </a:lnTo>
                  <a:lnTo>
                    <a:pt x="1" y="0"/>
                  </a:lnTo>
                  <a:lnTo>
                    <a:pt x="13534" y="38792"/>
                  </a:lnTo>
                  <a:lnTo>
                    <a:pt x="27400" y="3879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9"/>
            <p:cNvSpPr/>
            <p:nvPr/>
          </p:nvSpPr>
          <p:spPr>
            <a:xfrm>
              <a:off x="6559525" y="1601850"/>
              <a:ext cx="8350" cy="390325"/>
            </a:xfrm>
            <a:custGeom>
              <a:rect b="b" l="l" r="r" t="t"/>
              <a:pathLst>
                <a:path extrusionOk="0" h="15613" w="334">
                  <a:moveTo>
                    <a:pt x="146" y="1"/>
                  </a:moveTo>
                  <a:lnTo>
                    <a:pt x="84" y="21"/>
                  </a:lnTo>
                  <a:lnTo>
                    <a:pt x="42" y="42"/>
                  </a:lnTo>
                  <a:lnTo>
                    <a:pt x="22" y="84"/>
                  </a:lnTo>
                  <a:lnTo>
                    <a:pt x="1" y="146"/>
                  </a:lnTo>
                  <a:lnTo>
                    <a:pt x="1" y="15447"/>
                  </a:lnTo>
                  <a:lnTo>
                    <a:pt x="22" y="15509"/>
                  </a:lnTo>
                  <a:lnTo>
                    <a:pt x="42" y="15571"/>
                  </a:lnTo>
                  <a:lnTo>
                    <a:pt x="105" y="15592"/>
                  </a:lnTo>
                  <a:lnTo>
                    <a:pt x="167" y="15613"/>
                  </a:lnTo>
                  <a:lnTo>
                    <a:pt x="230" y="15613"/>
                  </a:lnTo>
                  <a:lnTo>
                    <a:pt x="292" y="15571"/>
                  </a:lnTo>
                  <a:lnTo>
                    <a:pt x="313" y="15509"/>
                  </a:lnTo>
                  <a:lnTo>
                    <a:pt x="333" y="15447"/>
                  </a:lnTo>
                  <a:lnTo>
                    <a:pt x="333" y="146"/>
                  </a:lnTo>
                  <a:lnTo>
                    <a:pt x="313" y="84"/>
                  </a:lnTo>
                  <a:lnTo>
                    <a:pt x="271" y="21"/>
                  </a:lnTo>
                  <a:lnTo>
                    <a:pt x="209"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9"/>
            <p:cNvSpPr/>
            <p:nvPr/>
          </p:nvSpPr>
          <p:spPr>
            <a:xfrm>
              <a:off x="6559525" y="1601850"/>
              <a:ext cx="8350" cy="390325"/>
            </a:xfrm>
            <a:custGeom>
              <a:rect b="b" l="l" r="r" t="t"/>
              <a:pathLst>
                <a:path extrusionOk="0" fill="none" h="15613" w="334">
                  <a:moveTo>
                    <a:pt x="167" y="15613"/>
                  </a:moveTo>
                  <a:lnTo>
                    <a:pt x="167" y="15613"/>
                  </a:lnTo>
                  <a:lnTo>
                    <a:pt x="230" y="15613"/>
                  </a:lnTo>
                  <a:lnTo>
                    <a:pt x="292" y="15571"/>
                  </a:lnTo>
                  <a:lnTo>
                    <a:pt x="313" y="15509"/>
                  </a:lnTo>
                  <a:lnTo>
                    <a:pt x="333" y="15447"/>
                  </a:lnTo>
                  <a:lnTo>
                    <a:pt x="333" y="146"/>
                  </a:lnTo>
                  <a:lnTo>
                    <a:pt x="333" y="146"/>
                  </a:lnTo>
                  <a:lnTo>
                    <a:pt x="313" y="84"/>
                  </a:lnTo>
                  <a:lnTo>
                    <a:pt x="271" y="21"/>
                  </a:lnTo>
                  <a:lnTo>
                    <a:pt x="209" y="1"/>
                  </a:lnTo>
                  <a:lnTo>
                    <a:pt x="146" y="1"/>
                  </a:lnTo>
                  <a:lnTo>
                    <a:pt x="146" y="1"/>
                  </a:lnTo>
                  <a:lnTo>
                    <a:pt x="84" y="21"/>
                  </a:lnTo>
                  <a:lnTo>
                    <a:pt x="42" y="42"/>
                  </a:lnTo>
                  <a:lnTo>
                    <a:pt x="22" y="84"/>
                  </a:lnTo>
                  <a:lnTo>
                    <a:pt x="1" y="146"/>
                  </a:lnTo>
                  <a:lnTo>
                    <a:pt x="1" y="15447"/>
                  </a:lnTo>
                  <a:lnTo>
                    <a:pt x="1" y="15447"/>
                  </a:lnTo>
                  <a:lnTo>
                    <a:pt x="22" y="15509"/>
                  </a:lnTo>
                  <a:lnTo>
                    <a:pt x="42" y="15571"/>
                  </a:lnTo>
                  <a:lnTo>
                    <a:pt x="105" y="15592"/>
                  </a:lnTo>
                  <a:lnTo>
                    <a:pt x="167" y="15613"/>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9"/>
            <p:cNvSpPr/>
            <p:nvPr/>
          </p:nvSpPr>
          <p:spPr>
            <a:xfrm>
              <a:off x="5165650" y="1567550"/>
              <a:ext cx="458425" cy="969825"/>
            </a:xfrm>
            <a:custGeom>
              <a:rect b="b" l="l" r="r" t="t"/>
              <a:pathLst>
                <a:path extrusionOk="0" h="38793" w="18337">
                  <a:moveTo>
                    <a:pt x="1" y="0"/>
                  </a:moveTo>
                  <a:lnTo>
                    <a:pt x="13555" y="38792"/>
                  </a:lnTo>
                  <a:lnTo>
                    <a:pt x="18336" y="38792"/>
                  </a:lnTo>
                  <a:lnTo>
                    <a:pt x="480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9"/>
            <p:cNvSpPr/>
            <p:nvPr/>
          </p:nvSpPr>
          <p:spPr>
            <a:xfrm>
              <a:off x="5165650" y="1567550"/>
              <a:ext cx="458425" cy="969825"/>
            </a:xfrm>
            <a:custGeom>
              <a:rect b="b" l="l" r="r" t="t"/>
              <a:pathLst>
                <a:path extrusionOk="0" fill="none" h="38793" w="18337">
                  <a:moveTo>
                    <a:pt x="18336" y="38792"/>
                  </a:moveTo>
                  <a:lnTo>
                    <a:pt x="4803" y="0"/>
                  </a:lnTo>
                  <a:lnTo>
                    <a:pt x="1" y="0"/>
                  </a:lnTo>
                  <a:lnTo>
                    <a:pt x="13555" y="38792"/>
                  </a:lnTo>
                  <a:lnTo>
                    <a:pt x="18336" y="3879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9"/>
            <p:cNvSpPr/>
            <p:nvPr/>
          </p:nvSpPr>
          <p:spPr>
            <a:xfrm>
              <a:off x="4741050" y="1567550"/>
              <a:ext cx="7300" cy="969825"/>
            </a:xfrm>
            <a:custGeom>
              <a:rect b="b" l="l" r="r" t="t"/>
              <a:pathLst>
                <a:path extrusionOk="0" h="38793" w="292">
                  <a:moveTo>
                    <a:pt x="0" y="0"/>
                  </a:moveTo>
                  <a:lnTo>
                    <a:pt x="0" y="38792"/>
                  </a:lnTo>
                  <a:lnTo>
                    <a:pt x="291" y="38792"/>
                  </a:lnTo>
                  <a:lnTo>
                    <a:pt x="291"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9"/>
            <p:cNvSpPr/>
            <p:nvPr/>
          </p:nvSpPr>
          <p:spPr>
            <a:xfrm>
              <a:off x="4741050" y="1567550"/>
              <a:ext cx="7300" cy="969825"/>
            </a:xfrm>
            <a:custGeom>
              <a:rect b="b" l="l" r="r" t="t"/>
              <a:pathLst>
                <a:path extrusionOk="0" fill="none" h="38793" w="292">
                  <a:moveTo>
                    <a:pt x="291" y="0"/>
                  </a:moveTo>
                  <a:lnTo>
                    <a:pt x="291" y="38792"/>
                  </a:lnTo>
                  <a:lnTo>
                    <a:pt x="0" y="38792"/>
                  </a:lnTo>
                  <a:lnTo>
                    <a:pt x="0" y="0"/>
                  </a:lnTo>
                  <a:lnTo>
                    <a:pt x="29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9"/>
            <p:cNvSpPr/>
            <p:nvPr/>
          </p:nvSpPr>
          <p:spPr>
            <a:xfrm>
              <a:off x="6590200" y="1590425"/>
              <a:ext cx="27575" cy="35350"/>
            </a:xfrm>
            <a:custGeom>
              <a:rect b="b" l="l" r="r" t="t"/>
              <a:pathLst>
                <a:path extrusionOk="0" h="1414" w="1103">
                  <a:moveTo>
                    <a:pt x="0" y="0"/>
                  </a:moveTo>
                  <a:lnTo>
                    <a:pt x="0" y="1414"/>
                  </a:lnTo>
                  <a:lnTo>
                    <a:pt x="894" y="1414"/>
                  </a:lnTo>
                  <a:lnTo>
                    <a:pt x="1102"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9"/>
            <p:cNvSpPr/>
            <p:nvPr/>
          </p:nvSpPr>
          <p:spPr>
            <a:xfrm>
              <a:off x="6590200" y="1590425"/>
              <a:ext cx="27575" cy="35350"/>
            </a:xfrm>
            <a:custGeom>
              <a:rect b="b" l="l" r="r" t="t"/>
              <a:pathLst>
                <a:path extrusionOk="0" fill="none" h="1414" w="1103">
                  <a:moveTo>
                    <a:pt x="1102" y="0"/>
                  </a:moveTo>
                  <a:lnTo>
                    <a:pt x="0" y="0"/>
                  </a:lnTo>
                  <a:lnTo>
                    <a:pt x="0" y="1414"/>
                  </a:lnTo>
                  <a:lnTo>
                    <a:pt x="894" y="1414"/>
                  </a:lnTo>
                  <a:lnTo>
                    <a:pt x="110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9"/>
            <p:cNvSpPr/>
            <p:nvPr/>
          </p:nvSpPr>
          <p:spPr>
            <a:xfrm>
              <a:off x="5293500" y="1590425"/>
              <a:ext cx="1296725" cy="35350"/>
            </a:xfrm>
            <a:custGeom>
              <a:rect b="b" l="l" r="r" t="t"/>
              <a:pathLst>
                <a:path extrusionOk="0" h="1414" w="51869">
                  <a:moveTo>
                    <a:pt x="1" y="0"/>
                  </a:moveTo>
                  <a:lnTo>
                    <a:pt x="500" y="1414"/>
                  </a:lnTo>
                  <a:lnTo>
                    <a:pt x="5718" y="1414"/>
                  </a:lnTo>
                  <a:lnTo>
                    <a:pt x="5219" y="0"/>
                  </a:lnTo>
                  <a:close/>
                  <a:moveTo>
                    <a:pt x="19064" y="0"/>
                  </a:moveTo>
                  <a:lnTo>
                    <a:pt x="19563" y="1414"/>
                  </a:lnTo>
                  <a:lnTo>
                    <a:pt x="50642" y="1414"/>
                  </a:lnTo>
                  <a:lnTo>
                    <a:pt x="50642" y="603"/>
                  </a:lnTo>
                  <a:lnTo>
                    <a:pt x="50663" y="541"/>
                  </a:lnTo>
                  <a:lnTo>
                    <a:pt x="50683" y="499"/>
                  </a:lnTo>
                  <a:lnTo>
                    <a:pt x="50725" y="478"/>
                  </a:lnTo>
                  <a:lnTo>
                    <a:pt x="50787" y="458"/>
                  </a:lnTo>
                  <a:lnTo>
                    <a:pt x="50871" y="458"/>
                  </a:lnTo>
                  <a:lnTo>
                    <a:pt x="50912" y="499"/>
                  </a:lnTo>
                  <a:lnTo>
                    <a:pt x="50954" y="541"/>
                  </a:lnTo>
                  <a:lnTo>
                    <a:pt x="50974" y="603"/>
                  </a:lnTo>
                  <a:lnTo>
                    <a:pt x="50974" y="1414"/>
                  </a:lnTo>
                  <a:lnTo>
                    <a:pt x="51868" y="1414"/>
                  </a:lnTo>
                  <a:lnTo>
                    <a:pt x="51868"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9"/>
            <p:cNvSpPr/>
            <p:nvPr/>
          </p:nvSpPr>
          <p:spPr>
            <a:xfrm>
              <a:off x="5293500" y="1590425"/>
              <a:ext cx="142950" cy="35350"/>
            </a:xfrm>
            <a:custGeom>
              <a:rect b="b" l="l" r="r" t="t"/>
              <a:pathLst>
                <a:path extrusionOk="0" fill="none" h="1414" w="5718">
                  <a:moveTo>
                    <a:pt x="5219" y="0"/>
                  </a:moveTo>
                  <a:lnTo>
                    <a:pt x="1" y="0"/>
                  </a:lnTo>
                  <a:lnTo>
                    <a:pt x="500" y="1414"/>
                  </a:lnTo>
                  <a:lnTo>
                    <a:pt x="5718" y="1414"/>
                  </a:lnTo>
                  <a:lnTo>
                    <a:pt x="521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9"/>
            <p:cNvSpPr/>
            <p:nvPr/>
          </p:nvSpPr>
          <p:spPr>
            <a:xfrm>
              <a:off x="5770075" y="1590425"/>
              <a:ext cx="820150" cy="35350"/>
            </a:xfrm>
            <a:custGeom>
              <a:rect b="b" l="l" r="r" t="t"/>
              <a:pathLst>
                <a:path extrusionOk="0" fill="none" h="1414" w="32806">
                  <a:moveTo>
                    <a:pt x="32805" y="0"/>
                  </a:moveTo>
                  <a:lnTo>
                    <a:pt x="1" y="0"/>
                  </a:lnTo>
                  <a:lnTo>
                    <a:pt x="500" y="1414"/>
                  </a:lnTo>
                  <a:lnTo>
                    <a:pt x="31579" y="1414"/>
                  </a:lnTo>
                  <a:lnTo>
                    <a:pt x="31579" y="603"/>
                  </a:lnTo>
                  <a:lnTo>
                    <a:pt x="31579" y="603"/>
                  </a:lnTo>
                  <a:lnTo>
                    <a:pt x="31600" y="541"/>
                  </a:lnTo>
                  <a:lnTo>
                    <a:pt x="31620" y="499"/>
                  </a:lnTo>
                  <a:lnTo>
                    <a:pt x="31662" y="478"/>
                  </a:lnTo>
                  <a:lnTo>
                    <a:pt x="31724" y="458"/>
                  </a:lnTo>
                  <a:lnTo>
                    <a:pt x="31724" y="458"/>
                  </a:lnTo>
                  <a:lnTo>
                    <a:pt x="31745" y="458"/>
                  </a:lnTo>
                  <a:lnTo>
                    <a:pt x="31745" y="458"/>
                  </a:lnTo>
                  <a:lnTo>
                    <a:pt x="31808" y="458"/>
                  </a:lnTo>
                  <a:lnTo>
                    <a:pt x="31849" y="499"/>
                  </a:lnTo>
                  <a:lnTo>
                    <a:pt x="31891" y="541"/>
                  </a:lnTo>
                  <a:lnTo>
                    <a:pt x="31911" y="603"/>
                  </a:lnTo>
                  <a:lnTo>
                    <a:pt x="31911" y="1414"/>
                  </a:lnTo>
                  <a:lnTo>
                    <a:pt x="32805" y="1414"/>
                  </a:lnTo>
                  <a:lnTo>
                    <a:pt x="3280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9"/>
            <p:cNvSpPr/>
            <p:nvPr/>
          </p:nvSpPr>
          <p:spPr>
            <a:xfrm>
              <a:off x="5423950" y="1590425"/>
              <a:ext cx="358625" cy="35350"/>
            </a:xfrm>
            <a:custGeom>
              <a:rect b="b" l="l" r="r" t="t"/>
              <a:pathLst>
                <a:path extrusionOk="0" h="1414" w="14345">
                  <a:moveTo>
                    <a:pt x="1" y="0"/>
                  </a:moveTo>
                  <a:lnTo>
                    <a:pt x="500" y="1414"/>
                  </a:lnTo>
                  <a:lnTo>
                    <a:pt x="14345" y="1414"/>
                  </a:lnTo>
                  <a:lnTo>
                    <a:pt x="13846"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9"/>
            <p:cNvSpPr/>
            <p:nvPr/>
          </p:nvSpPr>
          <p:spPr>
            <a:xfrm>
              <a:off x="5423950" y="1590425"/>
              <a:ext cx="358625" cy="35350"/>
            </a:xfrm>
            <a:custGeom>
              <a:rect b="b" l="l" r="r" t="t"/>
              <a:pathLst>
                <a:path extrusionOk="0" fill="none" h="1414" w="14345">
                  <a:moveTo>
                    <a:pt x="13846" y="0"/>
                  </a:moveTo>
                  <a:lnTo>
                    <a:pt x="1" y="0"/>
                  </a:lnTo>
                  <a:lnTo>
                    <a:pt x="500" y="1414"/>
                  </a:lnTo>
                  <a:lnTo>
                    <a:pt x="14345" y="1414"/>
                  </a:lnTo>
                  <a:lnTo>
                    <a:pt x="1384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9"/>
            <p:cNvSpPr/>
            <p:nvPr/>
          </p:nvSpPr>
          <p:spPr>
            <a:xfrm>
              <a:off x="4748325" y="1590425"/>
              <a:ext cx="437625" cy="35350"/>
            </a:xfrm>
            <a:custGeom>
              <a:rect b="b" l="l" r="r" t="t"/>
              <a:pathLst>
                <a:path extrusionOk="0" h="1414" w="17505">
                  <a:moveTo>
                    <a:pt x="0" y="0"/>
                  </a:moveTo>
                  <a:lnTo>
                    <a:pt x="0" y="83"/>
                  </a:lnTo>
                  <a:lnTo>
                    <a:pt x="13908" y="83"/>
                  </a:lnTo>
                  <a:lnTo>
                    <a:pt x="14282" y="125"/>
                  </a:lnTo>
                  <a:lnTo>
                    <a:pt x="14636" y="187"/>
                  </a:lnTo>
                  <a:lnTo>
                    <a:pt x="14968" y="291"/>
                  </a:lnTo>
                  <a:lnTo>
                    <a:pt x="15301" y="458"/>
                  </a:lnTo>
                  <a:lnTo>
                    <a:pt x="15592" y="645"/>
                  </a:lnTo>
                  <a:lnTo>
                    <a:pt x="15862" y="873"/>
                  </a:lnTo>
                  <a:lnTo>
                    <a:pt x="16091" y="1144"/>
                  </a:lnTo>
                  <a:lnTo>
                    <a:pt x="16299" y="1414"/>
                  </a:lnTo>
                  <a:lnTo>
                    <a:pt x="17504" y="1414"/>
                  </a:lnTo>
                  <a:lnTo>
                    <a:pt x="17006"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9"/>
            <p:cNvSpPr/>
            <p:nvPr/>
          </p:nvSpPr>
          <p:spPr>
            <a:xfrm>
              <a:off x="4748325" y="1590425"/>
              <a:ext cx="437625" cy="35350"/>
            </a:xfrm>
            <a:custGeom>
              <a:rect b="b" l="l" r="r" t="t"/>
              <a:pathLst>
                <a:path extrusionOk="0" fill="none" h="1414" w="17505">
                  <a:moveTo>
                    <a:pt x="17006" y="0"/>
                  </a:moveTo>
                  <a:lnTo>
                    <a:pt x="0" y="0"/>
                  </a:lnTo>
                  <a:lnTo>
                    <a:pt x="0" y="83"/>
                  </a:lnTo>
                  <a:lnTo>
                    <a:pt x="13908" y="83"/>
                  </a:lnTo>
                  <a:lnTo>
                    <a:pt x="13908" y="83"/>
                  </a:lnTo>
                  <a:lnTo>
                    <a:pt x="14282" y="125"/>
                  </a:lnTo>
                  <a:lnTo>
                    <a:pt x="14636" y="187"/>
                  </a:lnTo>
                  <a:lnTo>
                    <a:pt x="14968" y="291"/>
                  </a:lnTo>
                  <a:lnTo>
                    <a:pt x="15301" y="458"/>
                  </a:lnTo>
                  <a:lnTo>
                    <a:pt x="15592" y="645"/>
                  </a:lnTo>
                  <a:lnTo>
                    <a:pt x="15862" y="873"/>
                  </a:lnTo>
                  <a:lnTo>
                    <a:pt x="16091" y="1144"/>
                  </a:lnTo>
                  <a:lnTo>
                    <a:pt x="16299" y="1414"/>
                  </a:lnTo>
                  <a:lnTo>
                    <a:pt x="17504" y="1414"/>
                  </a:lnTo>
                  <a:lnTo>
                    <a:pt x="1700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9"/>
            <p:cNvSpPr/>
            <p:nvPr/>
          </p:nvSpPr>
          <p:spPr>
            <a:xfrm>
              <a:off x="6559525" y="1601850"/>
              <a:ext cx="8350" cy="23925"/>
            </a:xfrm>
            <a:custGeom>
              <a:rect b="b" l="l" r="r" t="t"/>
              <a:pathLst>
                <a:path extrusionOk="0" h="957" w="334">
                  <a:moveTo>
                    <a:pt x="146" y="1"/>
                  </a:moveTo>
                  <a:lnTo>
                    <a:pt x="84" y="21"/>
                  </a:lnTo>
                  <a:lnTo>
                    <a:pt x="42" y="42"/>
                  </a:lnTo>
                  <a:lnTo>
                    <a:pt x="22" y="84"/>
                  </a:lnTo>
                  <a:lnTo>
                    <a:pt x="1" y="146"/>
                  </a:lnTo>
                  <a:lnTo>
                    <a:pt x="1" y="957"/>
                  </a:lnTo>
                  <a:lnTo>
                    <a:pt x="333" y="957"/>
                  </a:lnTo>
                  <a:lnTo>
                    <a:pt x="333" y="146"/>
                  </a:lnTo>
                  <a:lnTo>
                    <a:pt x="313" y="84"/>
                  </a:lnTo>
                  <a:lnTo>
                    <a:pt x="271" y="42"/>
                  </a:lnTo>
                  <a:lnTo>
                    <a:pt x="230" y="1"/>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9"/>
            <p:cNvSpPr/>
            <p:nvPr/>
          </p:nvSpPr>
          <p:spPr>
            <a:xfrm>
              <a:off x="6559525" y="1601850"/>
              <a:ext cx="8350" cy="23925"/>
            </a:xfrm>
            <a:custGeom>
              <a:rect b="b" l="l" r="r" t="t"/>
              <a:pathLst>
                <a:path extrusionOk="0" fill="none" h="957" w="334">
                  <a:moveTo>
                    <a:pt x="167" y="1"/>
                  </a:moveTo>
                  <a:lnTo>
                    <a:pt x="167" y="1"/>
                  </a:lnTo>
                  <a:lnTo>
                    <a:pt x="146" y="1"/>
                  </a:lnTo>
                  <a:lnTo>
                    <a:pt x="146" y="1"/>
                  </a:lnTo>
                  <a:lnTo>
                    <a:pt x="84" y="21"/>
                  </a:lnTo>
                  <a:lnTo>
                    <a:pt x="42" y="42"/>
                  </a:lnTo>
                  <a:lnTo>
                    <a:pt x="22" y="84"/>
                  </a:lnTo>
                  <a:lnTo>
                    <a:pt x="1" y="146"/>
                  </a:lnTo>
                  <a:lnTo>
                    <a:pt x="1" y="957"/>
                  </a:lnTo>
                  <a:lnTo>
                    <a:pt x="333" y="957"/>
                  </a:lnTo>
                  <a:lnTo>
                    <a:pt x="333" y="146"/>
                  </a:lnTo>
                  <a:lnTo>
                    <a:pt x="333" y="146"/>
                  </a:lnTo>
                  <a:lnTo>
                    <a:pt x="313" y="84"/>
                  </a:lnTo>
                  <a:lnTo>
                    <a:pt x="271" y="42"/>
                  </a:lnTo>
                  <a:lnTo>
                    <a:pt x="230" y="1"/>
                  </a:lnTo>
                  <a:lnTo>
                    <a:pt x="16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9"/>
            <p:cNvSpPr/>
            <p:nvPr/>
          </p:nvSpPr>
          <p:spPr>
            <a:xfrm>
              <a:off x="5173450" y="1590425"/>
              <a:ext cx="132550" cy="35350"/>
            </a:xfrm>
            <a:custGeom>
              <a:rect b="b" l="l" r="r" t="t"/>
              <a:pathLst>
                <a:path extrusionOk="0" h="1414" w="5302">
                  <a:moveTo>
                    <a:pt x="1" y="0"/>
                  </a:moveTo>
                  <a:lnTo>
                    <a:pt x="499" y="1414"/>
                  </a:lnTo>
                  <a:lnTo>
                    <a:pt x="5302" y="1414"/>
                  </a:lnTo>
                  <a:lnTo>
                    <a:pt x="4803"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9"/>
            <p:cNvSpPr/>
            <p:nvPr/>
          </p:nvSpPr>
          <p:spPr>
            <a:xfrm>
              <a:off x="5173450" y="1590425"/>
              <a:ext cx="132550" cy="35350"/>
            </a:xfrm>
            <a:custGeom>
              <a:rect b="b" l="l" r="r" t="t"/>
              <a:pathLst>
                <a:path extrusionOk="0" fill="none" h="1414" w="5302">
                  <a:moveTo>
                    <a:pt x="4803" y="0"/>
                  </a:moveTo>
                  <a:lnTo>
                    <a:pt x="1" y="0"/>
                  </a:lnTo>
                  <a:lnTo>
                    <a:pt x="499" y="1414"/>
                  </a:lnTo>
                  <a:lnTo>
                    <a:pt x="5302" y="1414"/>
                  </a:lnTo>
                  <a:lnTo>
                    <a:pt x="480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9"/>
            <p:cNvSpPr/>
            <p:nvPr/>
          </p:nvSpPr>
          <p:spPr>
            <a:xfrm>
              <a:off x="4674525" y="1590425"/>
              <a:ext cx="8850" cy="2100"/>
            </a:xfrm>
            <a:custGeom>
              <a:rect b="b" l="l" r="r" t="t"/>
              <a:pathLst>
                <a:path extrusionOk="0" h="84" w="354">
                  <a:moveTo>
                    <a:pt x="21" y="0"/>
                  </a:moveTo>
                  <a:lnTo>
                    <a:pt x="0" y="83"/>
                  </a:lnTo>
                  <a:lnTo>
                    <a:pt x="354" y="83"/>
                  </a:lnTo>
                  <a:lnTo>
                    <a:pt x="35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9"/>
            <p:cNvSpPr/>
            <p:nvPr/>
          </p:nvSpPr>
          <p:spPr>
            <a:xfrm>
              <a:off x="4674525" y="1590425"/>
              <a:ext cx="8850" cy="2100"/>
            </a:xfrm>
            <a:custGeom>
              <a:rect b="b" l="l" r="r" t="t"/>
              <a:pathLst>
                <a:path extrusionOk="0" fill="none" h="84" w="354">
                  <a:moveTo>
                    <a:pt x="354" y="0"/>
                  </a:moveTo>
                  <a:lnTo>
                    <a:pt x="21" y="0"/>
                  </a:lnTo>
                  <a:lnTo>
                    <a:pt x="0" y="83"/>
                  </a:lnTo>
                  <a:lnTo>
                    <a:pt x="354" y="83"/>
                  </a:lnTo>
                  <a:lnTo>
                    <a:pt x="35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9"/>
            <p:cNvSpPr/>
            <p:nvPr/>
          </p:nvSpPr>
          <p:spPr>
            <a:xfrm>
              <a:off x="4683350" y="1590425"/>
              <a:ext cx="57725" cy="2100"/>
            </a:xfrm>
            <a:custGeom>
              <a:rect b="b" l="l" r="r" t="t"/>
              <a:pathLst>
                <a:path extrusionOk="0" h="84" w="2309">
                  <a:moveTo>
                    <a:pt x="1" y="0"/>
                  </a:moveTo>
                  <a:lnTo>
                    <a:pt x="1" y="83"/>
                  </a:lnTo>
                  <a:lnTo>
                    <a:pt x="2308" y="83"/>
                  </a:lnTo>
                  <a:lnTo>
                    <a:pt x="2308"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9"/>
            <p:cNvSpPr/>
            <p:nvPr/>
          </p:nvSpPr>
          <p:spPr>
            <a:xfrm>
              <a:off x="4683350" y="1590425"/>
              <a:ext cx="57725" cy="2100"/>
            </a:xfrm>
            <a:custGeom>
              <a:rect b="b" l="l" r="r" t="t"/>
              <a:pathLst>
                <a:path extrusionOk="0" fill="none" h="84" w="2309">
                  <a:moveTo>
                    <a:pt x="2308" y="0"/>
                  </a:moveTo>
                  <a:lnTo>
                    <a:pt x="1" y="0"/>
                  </a:lnTo>
                  <a:lnTo>
                    <a:pt x="1" y="83"/>
                  </a:lnTo>
                  <a:lnTo>
                    <a:pt x="2308" y="83"/>
                  </a:lnTo>
                  <a:lnTo>
                    <a:pt x="230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9"/>
            <p:cNvSpPr/>
            <p:nvPr/>
          </p:nvSpPr>
          <p:spPr>
            <a:xfrm>
              <a:off x="4741050" y="1590425"/>
              <a:ext cx="25" cy="2100"/>
            </a:xfrm>
            <a:custGeom>
              <a:rect b="b" l="l" r="r" t="t"/>
              <a:pathLst>
                <a:path extrusionOk="0" h="84" w="1">
                  <a:moveTo>
                    <a:pt x="0" y="0"/>
                  </a:moveTo>
                  <a:lnTo>
                    <a:pt x="0" y="0"/>
                  </a:lnTo>
                  <a:lnTo>
                    <a:pt x="0" y="83"/>
                  </a:lnTo>
                  <a:lnTo>
                    <a:pt x="0" y="83"/>
                  </a:lnTo>
                  <a:lnTo>
                    <a:pt x="0"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9"/>
            <p:cNvSpPr/>
            <p:nvPr/>
          </p:nvSpPr>
          <p:spPr>
            <a:xfrm>
              <a:off x="4741050" y="1590425"/>
              <a:ext cx="25" cy="2100"/>
            </a:xfrm>
            <a:custGeom>
              <a:rect b="b" l="l" r="r" t="t"/>
              <a:pathLst>
                <a:path extrusionOk="0" fill="none" h="84" w="1">
                  <a:moveTo>
                    <a:pt x="0" y="0"/>
                  </a:moveTo>
                  <a:lnTo>
                    <a:pt x="0" y="0"/>
                  </a:lnTo>
                  <a:lnTo>
                    <a:pt x="0" y="83"/>
                  </a:lnTo>
                  <a:lnTo>
                    <a:pt x="0" y="83"/>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9"/>
            <p:cNvSpPr/>
            <p:nvPr/>
          </p:nvSpPr>
          <p:spPr>
            <a:xfrm>
              <a:off x="4741050" y="1590425"/>
              <a:ext cx="7300" cy="2100"/>
            </a:xfrm>
            <a:custGeom>
              <a:rect b="b" l="l" r="r" t="t"/>
              <a:pathLst>
                <a:path extrusionOk="0" h="84" w="292">
                  <a:moveTo>
                    <a:pt x="0" y="0"/>
                  </a:moveTo>
                  <a:lnTo>
                    <a:pt x="0" y="83"/>
                  </a:lnTo>
                  <a:lnTo>
                    <a:pt x="291" y="83"/>
                  </a:lnTo>
                  <a:lnTo>
                    <a:pt x="291"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9"/>
            <p:cNvSpPr/>
            <p:nvPr/>
          </p:nvSpPr>
          <p:spPr>
            <a:xfrm>
              <a:off x="4741050" y="1590425"/>
              <a:ext cx="7300" cy="2100"/>
            </a:xfrm>
            <a:custGeom>
              <a:rect b="b" l="l" r="r" t="t"/>
              <a:pathLst>
                <a:path extrusionOk="0" fill="none" h="84" w="292">
                  <a:moveTo>
                    <a:pt x="291" y="0"/>
                  </a:moveTo>
                  <a:lnTo>
                    <a:pt x="0" y="0"/>
                  </a:lnTo>
                  <a:lnTo>
                    <a:pt x="0" y="83"/>
                  </a:lnTo>
                  <a:lnTo>
                    <a:pt x="291" y="83"/>
                  </a:lnTo>
                  <a:lnTo>
                    <a:pt x="29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9"/>
            <p:cNvSpPr/>
            <p:nvPr/>
          </p:nvSpPr>
          <p:spPr>
            <a:xfrm>
              <a:off x="6590200" y="1649150"/>
              <a:ext cx="27575" cy="35875"/>
            </a:xfrm>
            <a:custGeom>
              <a:rect b="b" l="l" r="r" t="t"/>
              <a:pathLst>
                <a:path extrusionOk="0" h="1435" w="1103">
                  <a:moveTo>
                    <a:pt x="0" y="0"/>
                  </a:moveTo>
                  <a:lnTo>
                    <a:pt x="0" y="1435"/>
                  </a:lnTo>
                  <a:lnTo>
                    <a:pt x="894" y="1435"/>
                  </a:lnTo>
                  <a:lnTo>
                    <a:pt x="1102"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9"/>
            <p:cNvSpPr/>
            <p:nvPr/>
          </p:nvSpPr>
          <p:spPr>
            <a:xfrm>
              <a:off x="6590200" y="1649150"/>
              <a:ext cx="27575" cy="35875"/>
            </a:xfrm>
            <a:custGeom>
              <a:rect b="b" l="l" r="r" t="t"/>
              <a:pathLst>
                <a:path extrusionOk="0" fill="none" h="1435" w="1103">
                  <a:moveTo>
                    <a:pt x="1102" y="0"/>
                  </a:moveTo>
                  <a:lnTo>
                    <a:pt x="0" y="0"/>
                  </a:lnTo>
                  <a:lnTo>
                    <a:pt x="0" y="1435"/>
                  </a:lnTo>
                  <a:lnTo>
                    <a:pt x="894" y="1435"/>
                  </a:lnTo>
                  <a:lnTo>
                    <a:pt x="110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9"/>
            <p:cNvSpPr/>
            <p:nvPr/>
          </p:nvSpPr>
          <p:spPr>
            <a:xfrm>
              <a:off x="5165125" y="1649150"/>
              <a:ext cx="1425100" cy="35875"/>
            </a:xfrm>
            <a:custGeom>
              <a:rect b="b" l="l" r="r" t="t"/>
              <a:pathLst>
                <a:path extrusionOk="0" h="1435" w="57004">
                  <a:moveTo>
                    <a:pt x="1" y="0"/>
                  </a:moveTo>
                  <a:lnTo>
                    <a:pt x="63" y="291"/>
                  </a:lnTo>
                  <a:lnTo>
                    <a:pt x="63" y="582"/>
                  </a:lnTo>
                  <a:lnTo>
                    <a:pt x="63" y="1435"/>
                  </a:lnTo>
                  <a:lnTo>
                    <a:pt x="1664" y="1435"/>
                  </a:lnTo>
                  <a:lnTo>
                    <a:pt x="1165" y="0"/>
                  </a:lnTo>
                  <a:close/>
                  <a:moveTo>
                    <a:pt x="5967" y="0"/>
                  </a:moveTo>
                  <a:lnTo>
                    <a:pt x="6466" y="1435"/>
                  </a:lnTo>
                  <a:lnTo>
                    <a:pt x="11663" y="1435"/>
                  </a:lnTo>
                  <a:lnTo>
                    <a:pt x="11164" y="0"/>
                  </a:lnTo>
                  <a:close/>
                  <a:moveTo>
                    <a:pt x="25030" y="0"/>
                  </a:moveTo>
                  <a:lnTo>
                    <a:pt x="25529" y="1435"/>
                  </a:lnTo>
                  <a:lnTo>
                    <a:pt x="55777" y="1435"/>
                  </a:lnTo>
                  <a:lnTo>
                    <a:pt x="55777" y="0"/>
                  </a:lnTo>
                  <a:close/>
                  <a:moveTo>
                    <a:pt x="56109" y="0"/>
                  </a:moveTo>
                  <a:lnTo>
                    <a:pt x="56109" y="1435"/>
                  </a:lnTo>
                  <a:lnTo>
                    <a:pt x="57003" y="1435"/>
                  </a:lnTo>
                  <a:lnTo>
                    <a:pt x="57003"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9"/>
            <p:cNvSpPr/>
            <p:nvPr/>
          </p:nvSpPr>
          <p:spPr>
            <a:xfrm>
              <a:off x="5165125" y="1649150"/>
              <a:ext cx="41600" cy="35875"/>
            </a:xfrm>
            <a:custGeom>
              <a:rect b="b" l="l" r="r" t="t"/>
              <a:pathLst>
                <a:path extrusionOk="0" fill="none" h="1435" w="1664">
                  <a:moveTo>
                    <a:pt x="1165" y="0"/>
                  </a:moveTo>
                  <a:lnTo>
                    <a:pt x="1" y="0"/>
                  </a:lnTo>
                  <a:lnTo>
                    <a:pt x="1" y="0"/>
                  </a:lnTo>
                  <a:lnTo>
                    <a:pt x="63" y="291"/>
                  </a:lnTo>
                  <a:lnTo>
                    <a:pt x="63" y="582"/>
                  </a:lnTo>
                  <a:lnTo>
                    <a:pt x="63" y="1435"/>
                  </a:lnTo>
                  <a:lnTo>
                    <a:pt x="1664" y="1435"/>
                  </a:lnTo>
                  <a:lnTo>
                    <a:pt x="116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9"/>
            <p:cNvSpPr/>
            <p:nvPr/>
          </p:nvSpPr>
          <p:spPr>
            <a:xfrm>
              <a:off x="5314300" y="1649150"/>
              <a:ext cx="142425" cy="35875"/>
            </a:xfrm>
            <a:custGeom>
              <a:rect b="b" l="l" r="r" t="t"/>
              <a:pathLst>
                <a:path extrusionOk="0" fill="none" h="1435" w="5697">
                  <a:moveTo>
                    <a:pt x="5197" y="0"/>
                  </a:moveTo>
                  <a:lnTo>
                    <a:pt x="0" y="0"/>
                  </a:lnTo>
                  <a:lnTo>
                    <a:pt x="499" y="1435"/>
                  </a:lnTo>
                  <a:lnTo>
                    <a:pt x="5696" y="1435"/>
                  </a:lnTo>
                  <a:lnTo>
                    <a:pt x="519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9"/>
            <p:cNvSpPr/>
            <p:nvPr/>
          </p:nvSpPr>
          <p:spPr>
            <a:xfrm>
              <a:off x="5790875" y="1649150"/>
              <a:ext cx="768675" cy="35875"/>
            </a:xfrm>
            <a:custGeom>
              <a:rect b="b" l="l" r="r" t="t"/>
              <a:pathLst>
                <a:path extrusionOk="0" fill="none" h="1435" w="30747">
                  <a:moveTo>
                    <a:pt x="30747" y="0"/>
                  </a:moveTo>
                  <a:lnTo>
                    <a:pt x="0" y="0"/>
                  </a:lnTo>
                  <a:lnTo>
                    <a:pt x="499" y="1435"/>
                  </a:lnTo>
                  <a:lnTo>
                    <a:pt x="30747" y="1435"/>
                  </a:lnTo>
                  <a:lnTo>
                    <a:pt x="307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9"/>
            <p:cNvSpPr/>
            <p:nvPr/>
          </p:nvSpPr>
          <p:spPr>
            <a:xfrm>
              <a:off x="6567850" y="1649150"/>
              <a:ext cx="22375" cy="35875"/>
            </a:xfrm>
            <a:custGeom>
              <a:rect b="b" l="l" r="r" t="t"/>
              <a:pathLst>
                <a:path extrusionOk="0" fill="none" h="1435" w="895">
                  <a:moveTo>
                    <a:pt x="894" y="0"/>
                  </a:moveTo>
                  <a:lnTo>
                    <a:pt x="0" y="0"/>
                  </a:lnTo>
                  <a:lnTo>
                    <a:pt x="0" y="1435"/>
                  </a:lnTo>
                  <a:lnTo>
                    <a:pt x="894" y="1435"/>
                  </a:lnTo>
                  <a:lnTo>
                    <a:pt x="89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9"/>
            <p:cNvSpPr/>
            <p:nvPr/>
          </p:nvSpPr>
          <p:spPr>
            <a:xfrm>
              <a:off x="5444225" y="1649150"/>
              <a:ext cx="359150" cy="35875"/>
            </a:xfrm>
            <a:custGeom>
              <a:rect b="b" l="l" r="r" t="t"/>
              <a:pathLst>
                <a:path extrusionOk="0" h="1435" w="14366">
                  <a:moveTo>
                    <a:pt x="0" y="0"/>
                  </a:moveTo>
                  <a:lnTo>
                    <a:pt x="499" y="1435"/>
                  </a:lnTo>
                  <a:lnTo>
                    <a:pt x="14365" y="1435"/>
                  </a:lnTo>
                  <a:lnTo>
                    <a:pt x="13866"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9"/>
            <p:cNvSpPr/>
            <p:nvPr/>
          </p:nvSpPr>
          <p:spPr>
            <a:xfrm>
              <a:off x="5444225" y="1649150"/>
              <a:ext cx="359150" cy="35875"/>
            </a:xfrm>
            <a:custGeom>
              <a:rect b="b" l="l" r="r" t="t"/>
              <a:pathLst>
                <a:path extrusionOk="0" fill="none" h="1435" w="14366">
                  <a:moveTo>
                    <a:pt x="13866" y="0"/>
                  </a:moveTo>
                  <a:lnTo>
                    <a:pt x="0" y="0"/>
                  </a:lnTo>
                  <a:lnTo>
                    <a:pt x="499" y="1435"/>
                  </a:lnTo>
                  <a:lnTo>
                    <a:pt x="14365" y="1435"/>
                  </a:lnTo>
                  <a:lnTo>
                    <a:pt x="1386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9"/>
            <p:cNvSpPr/>
            <p:nvPr/>
          </p:nvSpPr>
          <p:spPr>
            <a:xfrm>
              <a:off x="6559525" y="1649150"/>
              <a:ext cx="8350" cy="35875"/>
            </a:xfrm>
            <a:custGeom>
              <a:rect b="b" l="l" r="r" t="t"/>
              <a:pathLst>
                <a:path extrusionOk="0" h="1435" w="334">
                  <a:moveTo>
                    <a:pt x="1" y="0"/>
                  </a:moveTo>
                  <a:lnTo>
                    <a:pt x="1" y="1435"/>
                  </a:lnTo>
                  <a:lnTo>
                    <a:pt x="333" y="1435"/>
                  </a:lnTo>
                  <a:lnTo>
                    <a:pt x="333"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9"/>
            <p:cNvSpPr/>
            <p:nvPr/>
          </p:nvSpPr>
          <p:spPr>
            <a:xfrm>
              <a:off x="6559525" y="1649150"/>
              <a:ext cx="8350" cy="35875"/>
            </a:xfrm>
            <a:custGeom>
              <a:rect b="b" l="l" r="r" t="t"/>
              <a:pathLst>
                <a:path extrusionOk="0" fill="none" h="1435" w="334">
                  <a:moveTo>
                    <a:pt x="333" y="0"/>
                  </a:moveTo>
                  <a:lnTo>
                    <a:pt x="1" y="0"/>
                  </a:lnTo>
                  <a:lnTo>
                    <a:pt x="1" y="1435"/>
                  </a:lnTo>
                  <a:lnTo>
                    <a:pt x="333" y="1435"/>
                  </a:lnTo>
                  <a:lnTo>
                    <a:pt x="33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9"/>
            <p:cNvSpPr/>
            <p:nvPr/>
          </p:nvSpPr>
          <p:spPr>
            <a:xfrm>
              <a:off x="5194250" y="1649150"/>
              <a:ext cx="132550" cy="35875"/>
            </a:xfrm>
            <a:custGeom>
              <a:rect b="b" l="l" r="r" t="t"/>
              <a:pathLst>
                <a:path extrusionOk="0" h="1435" w="5302">
                  <a:moveTo>
                    <a:pt x="0" y="0"/>
                  </a:moveTo>
                  <a:lnTo>
                    <a:pt x="499" y="1435"/>
                  </a:lnTo>
                  <a:lnTo>
                    <a:pt x="5301" y="1435"/>
                  </a:lnTo>
                  <a:lnTo>
                    <a:pt x="480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9"/>
            <p:cNvSpPr/>
            <p:nvPr/>
          </p:nvSpPr>
          <p:spPr>
            <a:xfrm>
              <a:off x="5194250" y="1649150"/>
              <a:ext cx="132550" cy="35875"/>
            </a:xfrm>
            <a:custGeom>
              <a:rect b="b" l="l" r="r" t="t"/>
              <a:pathLst>
                <a:path extrusionOk="0" fill="none" h="1435" w="5302">
                  <a:moveTo>
                    <a:pt x="4802" y="0"/>
                  </a:moveTo>
                  <a:lnTo>
                    <a:pt x="0" y="0"/>
                  </a:lnTo>
                  <a:lnTo>
                    <a:pt x="499" y="1435"/>
                  </a:lnTo>
                  <a:lnTo>
                    <a:pt x="5301" y="1435"/>
                  </a:lnTo>
                  <a:lnTo>
                    <a:pt x="480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9"/>
            <p:cNvSpPr/>
            <p:nvPr/>
          </p:nvSpPr>
          <p:spPr>
            <a:xfrm>
              <a:off x="6590200" y="1708400"/>
              <a:ext cx="27575" cy="35350"/>
            </a:xfrm>
            <a:custGeom>
              <a:rect b="b" l="l" r="r" t="t"/>
              <a:pathLst>
                <a:path extrusionOk="0" h="1414" w="1103">
                  <a:moveTo>
                    <a:pt x="0" y="0"/>
                  </a:moveTo>
                  <a:lnTo>
                    <a:pt x="0" y="1414"/>
                  </a:lnTo>
                  <a:lnTo>
                    <a:pt x="894" y="1414"/>
                  </a:lnTo>
                  <a:lnTo>
                    <a:pt x="1102"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9"/>
            <p:cNvSpPr/>
            <p:nvPr/>
          </p:nvSpPr>
          <p:spPr>
            <a:xfrm>
              <a:off x="6590200" y="1708400"/>
              <a:ext cx="27575" cy="35350"/>
            </a:xfrm>
            <a:custGeom>
              <a:rect b="b" l="l" r="r" t="t"/>
              <a:pathLst>
                <a:path extrusionOk="0" fill="none" h="1414" w="1103">
                  <a:moveTo>
                    <a:pt x="1102" y="0"/>
                  </a:moveTo>
                  <a:lnTo>
                    <a:pt x="0" y="0"/>
                  </a:lnTo>
                  <a:lnTo>
                    <a:pt x="0" y="1414"/>
                  </a:lnTo>
                  <a:lnTo>
                    <a:pt x="894" y="1414"/>
                  </a:lnTo>
                  <a:lnTo>
                    <a:pt x="110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9"/>
            <p:cNvSpPr/>
            <p:nvPr/>
          </p:nvSpPr>
          <p:spPr>
            <a:xfrm>
              <a:off x="5166700" y="1708400"/>
              <a:ext cx="1423525" cy="35350"/>
            </a:xfrm>
            <a:custGeom>
              <a:rect b="b" l="l" r="r" t="t"/>
              <a:pathLst>
                <a:path extrusionOk="0" h="1414" w="56941">
                  <a:moveTo>
                    <a:pt x="0" y="0"/>
                  </a:moveTo>
                  <a:lnTo>
                    <a:pt x="0" y="1414"/>
                  </a:lnTo>
                  <a:lnTo>
                    <a:pt x="2433" y="1414"/>
                  </a:lnTo>
                  <a:lnTo>
                    <a:pt x="1934" y="0"/>
                  </a:lnTo>
                  <a:close/>
                  <a:moveTo>
                    <a:pt x="6715" y="0"/>
                  </a:moveTo>
                  <a:lnTo>
                    <a:pt x="7214" y="1414"/>
                  </a:lnTo>
                  <a:lnTo>
                    <a:pt x="12432" y="1414"/>
                  </a:lnTo>
                  <a:lnTo>
                    <a:pt x="11933" y="0"/>
                  </a:lnTo>
                  <a:close/>
                  <a:moveTo>
                    <a:pt x="25799" y="0"/>
                  </a:moveTo>
                  <a:lnTo>
                    <a:pt x="26298" y="1414"/>
                  </a:lnTo>
                  <a:lnTo>
                    <a:pt x="55714" y="1414"/>
                  </a:lnTo>
                  <a:lnTo>
                    <a:pt x="55714" y="0"/>
                  </a:lnTo>
                  <a:close/>
                  <a:moveTo>
                    <a:pt x="56046" y="0"/>
                  </a:moveTo>
                  <a:lnTo>
                    <a:pt x="56046" y="1414"/>
                  </a:lnTo>
                  <a:lnTo>
                    <a:pt x="56940" y="1414"/>
                  </a:lnTo>
                  <a:lnTo>
                    <a:pt x="56940"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9"/>
            <p:cNvSpPr/>
            <p:nvPr/>
          </p:nvSpPr>
          <p:spPr>
            <a:xfrm>
              <a:off x="5166700" y="1708400"/>
              <a:ext cx="60825" cy="35350"/>
            </a:xfrm>
            <a:custGeom>
              <a:rect b="b" l="l" r="r" t="t"/>
              <a:pathLst>
                <a:path extrusionOk="0" fill="none" h="1414" w="2433">
                  <a:moveTo>
                    <a:pt x="1934" y="0"/>
                  </a:moveTo>
                  <a:lnTo>
                    <a:pt x="0" y="0"/>
                  </a:lnTo>
                  <a:lnTo>
                    <a:pt x="0" y="1414"/>
                  </a:lnTo>
                  <a:lnTo>
                    <a:pt x="2433" y="1414"/>
                  </a:lnTo>
                  <a:lnTo>
                    <a:pt x="193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9"/>
            <p:cNvSpPr/>
            <p:nvPr/>
          </p:nvSpPr>
          <p:spPr>
            <a:xfrm>
              <a:off x="5334575" y="1708400"/>
              <a:ext cx="142925" cy="35350"/>
            </a:xfrm>
            <a:custGeom>
              <a:rect b="b" l="l" r="r" t="t"/>
              <a:pathLst>
                <a:path extrusionOk="0" fill="none" h="1414" w="5717">
                  <a:moveTo>
                    <a:pt x="5218" y="0"/>
                  </a:moveTo>
                  <a:lnTo>
                    <a:pt x="0" y="0"/>
                  </a:lnTo>
                  <a:lnTo>
                    <a:pt x="499" y="1414"/>
                  </a:lnTo>
                  <a:lnTo>
                    <a:pt x="5717" y="1414"/>
                  </a:lnTo>
                  <a:lnTo>
                    <a:pt x="521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9"/>
            <p:cNvSpPr/>
            <p:nvPr/>
          </p:nvSpPr>
          <p:spPr>
            <a:xfrm>
              <a:off x="5811675" y="1708400"/>
              <a:ext cx="747875" cy="35350"/>
            </a:xfrm>
            <a:custGeom>
              <a:rect b="b" l="l" r="r" t="t"/>
              <a:pathLst>
                <a:path extrusionOk="0" fill="none" h="1414" w="29915">
                  <a:moveTo>
                    <a:pt x="29915" y="0"/>
                  </a:moveTo>
                  <a:lnTo>
                    <a:pt x="0" y="0"/>
                  </a:lnTo>
                  <a:lnTo>
                    <a:pt x="499" y="1414"/>
                  </a:lnTo>
                  <a:lnTo>
                    <a:pt x="29915" y="1414"/>
                  </a:lnTo>
                  <a:lnTo>
                    <a:pt x="2991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9"/>
            <p:cNvSpPr/>
            <p:nvPr/>
          </p:nvSpPr>
          <p:spPr>
            <a:xfrm>
              <a:off x="6567850" y="1708400"/>
              <a:ext cx="22375" cy="35350"/>
            </a:xfrm>
            <a:custGeom>
              <a:rect b="b" l="l" r="r" t="t"/>
              <a:pathLst>
                <a:path extrusionOk="0" fill="none" h="1414" w="895">
                  <a:moveTo>
                    <a:pt x="894" y="0"/>
                  </a:moveTo>
                  <a:lnTo>
                    <a:pt x="0" y="0"/>
                  </a:lnTo>
                  <a:lnTo>
                    <a:pt x="0" y="1414"/>
                  </a:lnTo>
                  <a:lnTo>
                    <a:pt x="894" y="1414"/>
                  </a:lnTo>
                  <a:lnTo>
                    <a:pt x="89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9"/>
            <p:cNvSpPr/>
            <p:nvPr/>
          </p:nvSpPr>
          <p:spPr>
            <a:xfrm>
              <a:off x="5465000" y="1708400"/>
              <a:ext cx="359150" cy="35350"/>
            </a:xfrm>
            <a:custGeom>
              <a:rect b="b" l="l" r="r" t="t"/>
              <a:pathLst>
                <a:path extrusionOk="0" h="1414" w="14366">
                  <a:moveTo>
                    <a:pt x="1" y="0"/>
                  </a:moveTo>
                  <a:lnTo>
                    <a:pt x="500" y="1414"/>
                  </a:lnTo>
                  <a:lnTo>
                    <a:pt x="14366" y="1414"/>
                  </a:lnTo>
                  <a:lnTo>
                    <a:pt x="1386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9"/>
            <p:cNvSpPr/>
            <p:nvPr/>
          </p:nvSpPr>
          <p:spPr>
            <a:xfrm>
              <a:off x="5465000" y="1708400"/>
              <a:ext cx="359150" cy="35350"/>
            </a:xfrm>
            <a:custGeom>
              <a:rect b="b" l="l" r="r" t="t"/>
              <a:pathLst>
                <a:path extrusionOk="0" fill="none" h="1414" w="14366">
                  <a:moveTo>
                    <a:pt x="13867" y="0"/>
                  </a:moveTo>
                  <a:lnTo>
                    <a:pt x="1" y="0"/>
                  </a:lnTo>
                  <a:lnTo>
                    <a:pt x="500" y="1414"/>
                  </a:lnTo>
                  <a:lnTo>
                    <a:pt x="14366" y="1414"/>
                  </a:lnTo>
                  <a:lnTo>
                    <a:pt x="1386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9"/>
            <p:cNvSpPr/>
            <p:nvPr/>
          </p:nvSpPr>
          <p:spPr>
            <a:xfrm>
              <a:off x="6559525" y="1708400"/>
              <a:ext cx="8350" cy="35350"/>
            </a:xfrm>
            <a:custGeom>
              <a:rect b="b" l="l" r="r" t="t"/>
              <a:pathLst>
                <a:path extrusionOk="0" h="1414" w="334">
                  <a:moveTo>
                    <a:pt x="1" y="0"/>
                  </a:moveTo>
                  <a:lnTo>
                    <a:pt x="1" y="1414"/>
                  </a:lnTo>
                  <a:lnTo>
                    <a:pt x="333" y="1414"/>
                  </a:lnTo>
                  <a:lnTo>
                    <a:pt x="333"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9"/>
            <p:cNvSpPr/>
            <p:nvPr/>
          </p:nvSpPr>
          <p:spPr>
            <a:xfrm>
              <a:off x="6559525" y="1708400"/>
              <a:ext cx="8350" cy="35350"/>
            </a:xfrm>
            <a:custGeom>
              <a:rect b="b" l="l" r="r" t="t"/>
              <a:pathLst>
                <a:path extrusionOk="0" fill="none" h="1414" w="334">
                  <a:moveTo>
                    <a:pt x="333" y="0"/>
                  </a:moveTo>
                  <a:lnTo>
                    <a:pt x="1" y="0"/>
                  </a:lnTo>
                  <a:lnTo>
                    <a:pt x="1" y="1414"/>
                  </a:lnTo>
                  <a:lnTo>
                    <a:pt x="333" y="1414"/>
                  </a:lnTo>
                  <a:lnTo>
                    <a:pt x="33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9"/>
            <p:cNvSpPr/>
            <p:nvPr/>
          </p:nvSpPr>
          <p:spPr>
            <a:xfrm>
              <a:off x="5215025" y="1708400"/>
              <a:ext cx="132025" cy="35350"/>
            </a:xfrm>
            <a:custGeom>
              <a:rect b="b" l="l" r="r" t="t"/>
              <a:pathLst>
                <a:path extrusionOk="0" h="1414" w="5281">
                  <a:moveTo>
                    <a:pt x="1" y="0"/>
                  </a:moveTo>
                  <a:lnTo>
                    <a:pt x="500" y="1414"/>
                  </a:lnTo>
                  <a:lnTo>
                    <a:pt x="5281" y="1414"/>
                  </a:lnTo>
                  <a:lnTo>
                    <a:pt x="478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9"/>
            <p:cNvSpPr/>
            <p:nvPr/>
          </p:nvSpPr>
          <p:spPr>
            <a:xfrm>
              <a:off x="5215025" y="1708400"/>
              <a:ext cx="132025" cy="35350"/>
            </a:xfrm>
            <a:custGeom>
              <a:rect b="b" l="l" r="r" t="t"/>
              <a:pathLst>
                <a:path extrusionOk="0" fill="none" h="1414" w="5281">
                  <a:moveTo>
                    <a:pt x="4782" y="0"/>
                  </a:moveTo>
                  <a:lnTo>
                    <a:pt x="1" y="0"/>
                  </a:lnTo>
                  <a:lnTo>
                    <a:pt x="500" y="1414"/>
                  </a:lnTo>
                  <a:lnTo>
                    <a:pt x="5281" y="1414"/>
                  </a:lnTo>
                  <a:lnTo>
                    <a:pt x="478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9"/>
            <p:cNvSpPr/>
            <p:nvPr/>
          </p:nvSpPr>
          <p:spPr>
            <a:xfrm>
              <a:off x="6590200" y="1767125"/>
              <a:ext cx="27575" cy="35875"/>
            </a:xfrm>
            <a:custGeom>
              <a:rect b="b" l="l" r="r" t="t"/>
              <a:pathLst>
                <a:path extrusionOk="0" h="1435" w="1103">
                  <a:moveTo>
                    <a:pt x="0" y="0"/>
                  </a:moveTo>
                  <a:lnTo>
                    <a:pt x="0" y="1435"/>
                  </a:lnTo>
                  <a:lnTo>
                    <a:pt x="894" y="1435"/>
                  </a:lnTo>
                  <a:lnTo>
                    <a:pt x="1102"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9"/>
            <p:cNvSpPr/>
            <p:nvPr/>
          </p:nvSpPr>
          <p:spPr>
            <a:xfrm>
              <a:off x="6590200" y="1767125"/>
              <a:ext cx="27575" cy="35875"/>
            </a:xfrm>
            <a:custGeom>
              <a:rect b="b" l="l" r="r" t="t"/>
              <a:pathLst>
                <a:path extrusionOk="0" fill="none" h="1435" w="1103">
                  <a:moveTo>
                    <a:pt x="1102" y="0"/>
                  </a:moveTo>
                  <a:lnTo>
                    <a:pt x="0" y="0"/>
                  </a:lnTo>
                  <a:lnTo>
                    <a:pt x="0" y="1435"/>
                  </a:lnTo>
                  <a:lnTo>
                    <a:pt x="894" y="1435"/>
                  </a:lnTo>
                  <a:lnTo>
                    <a:pt x="110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9"/>
            <p:cNvSpPr/>
            <p:nvPr/>
          </p:nvSpPr>
          <p:spPr>
            <a:xfrm>
              <a:off x="5166700" y="1767125"/>
              <a:ext cx="1423525" cy="35875"/>
            </a:xfrm>
            <a:custGeom>
              <a:rect b="b" l="l" r="r" t="t"/>
              <a:pathLst>
                <a:path extrusionOk="0" h="1435" w="56941">
                  <a:moveTo>
                    <a:pt x="0" y="0"/>
                  </a:moveTo>
                  <a:lnTo>
                    <a:pt x="0" y="1435"/>
                  </a:lnTo>
                  <a:lnTo>
                    <a:pt x="3243" y="1435"/>
                  </a:lnTo>
                  <a:lnTo>
                    <a:pt x="2744" y="0"/>
                  </a:lnTo>
                  <a:close/>
                  <a:moveTo>
                    <a:pt x="7547" y="0"/>
                  </a:moveTo>
                  <a:lnTo>
                    <a:pt x="8045" y="1435"/>
                  </a:lnTo>
                  <a:lnTo>
                    <a:pt x="13243" y="1435"/>
                  </a:lnTo>
                  <a:lnTo>
                    <a:pt x="12744" y="0"/>
                  </a:lnTo>
                  <a:close/>
                  <a:moveTo>
                    <a:pt x="26610" y="0"/>
                  </a:moveTo>
                  <a:lnTo>
                    <a:pt x="27109" y="1435"/>
                  </a:lnTo>
                  <a:lnTo>
                    <a:pt x="55714" y="1435"/>
                  </a:lnTo>
                  <a:lnTo>
                    <a:pt x="55714" y="0"/>
                  </a:lnTo>
                  <a:close/>
                  <a:moveTo>
                    <a:pt x="56046" y="0"/>
                  </a:moveTo>
                  <a:lnTo>
                    <a:pt x="56046" y="1435"/>
                  </a:lnTo>
                  <a:lnTo>
                    <a:pt x="56940" y="1435"/>
                  </a:lnTo>
                  <a:lnTo>
                    <a:pt x="56940"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9"/>
            <p:cNvSpPr/>
            <p:nvPr/>
          </p:nvSpPr>
          <p:spPr>
            <a:xfrm>
              <a:off x="5166700" y="1767125"/>
              <a:ext cx="81100" cy="35875"/>
            </a:xfrm>
            <a:custGeom>
              <a:rect b="b" l="l" r="r" t="t"/>
              <a:pathLst>
                <a:path extrusionOk="0" fill="none" h="1435" w="3244">
                  <a:moveTo>
                    <a:pt x="2744" y="0"/>
                  </a:moveTo>
                  <a:lnTo>
                    <a:pt x="0" y="0"/>
                  </a:lnTo>
                  <a:lnTo>
                    <a:pt x="0" y="1435"/>
                  </a:lnTo>
                  <a:lnTo>
                    <a:pt x="3243" y="1435"/>
                  </a:lnTo>
                  <a:lnTo>
                    <a:pt x="274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9"/>
            <p:cNvSpPr/>
            <p:nvPr/>
          </p:nvSpPr>
          <p:spPr>
            <a:xfrm>
              <a:off x="5355350" y="1767125"/>
              <a:ext cx="142425" cy="35875"/>
            </a:xfrm>
            <a:custGeom>
              <a:rect b="b" l="l" r="r" t="t"/>
              <a:pathLst>
                <a:path extrusionOk="0" fill="none" h="1435" w="5697">
                  <a:moveTo>
                    <a:pt x="5198" y="0"/>
                  </a:moveTo>
                  <a:lnTo>
                    <a:pt x="1" y="0"/>
                  </a:lnTo>
                  <a:lnTo>
                    <a:pt x="499" y="1435"/>
                  </a:lnTo>
                  <a:lnTo>
                    <a:pt x="5697" y="1435"/>
                  </a:lnTo>
                  <a:lnTo>
                    <a:pt x="519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9"/>
            <p:cNvSpPr/>
            <p:nvPr/>
          </p:nvSpPr>
          <p:spPr>
            <a:xfrm>
              <a:off x="5831925" y="1767125"/>
              <a:ext cx="727625" cy="35875"/>
            </a:xfrm>
            <a:custGeom>
              <a:rect b="b" l="l" r="r" t="t"/>
              <a:pathLst>
                <a:path extrusionOk="0" fill="none" h="1435" w="29105">
                  <a:moveTo>
                    <a:pt x="29105" y="0"/>
                  </a:moveTo>
                  <a:lnTo>
                    <a:pt x="1" y="0"/>
                  </a:lnTo>
                  <a:lnTo>
                    <a:pt x="500" y="1435"/>
                  </a:lnTo>
                  <a:lnTo>
                    <a:pt x="29105" y="1435"/>
                  </a:lnTo>
                  <a:lnTo>
                    <a:pt x="2910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9"/>
            <p:cNvSpPr/>
            <p:nvPr/>
          </p:nvSpPr>
          <p:spPr>
            <a:xfrm>
              <a:off x="6567850" y="1767125"/>
              <a:ext cx="22375" cy="35875"/>
            </a:xfrm>
            <a:custGeom>
              <a:rect b="b" l="l" r="r" t="t"/>
              <a:pathLst>
                <a:path extrusionOk="0" fill="none" h="1435" w="895">
                  <a:moveTo>
                    <a:pt x="894" y="0"/>
                  </a:moveTo>
                  <a:lnTo>
                    <a:pt x="0" y="0"/>
                  </a:lnTo>
                  <a:lnTo>
                    <a:pt x="0" y="1435"/>
                  </a:lnTo>
                  <a:lnTo>
                    <a:pt x="894" y="1435"/>
                  </a:lnTo>
                  <a:lnTo>
                    <a:pt x="89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9"/>
            <p:cNvSpPr/>
            <p:nvPr/>
          </p:nvSpPr>
          <p:spPr>
            <a:xfrm>
              <a:off x="5485275" y="1767125"/>
              <a:ext cx="359150" cy="35875"/>
            </a:xfrm>
            <a:custGeom>
              <a:rect b="b" l="l" r="r" t="t"/>
              <a:pathLst>
                <a:path extrusionOk="0" h="1435" w="14366">
                  <a:moveTo>
                    <a:pt x="1" y="0"/>
                  </a:moveTo>
                  <a:lnTo>
                    <a:pt x="500" y="1435"/>
                  </a:lnTo>
                  <a:lnTo>
                    <a:pt x="14366" y="1435"/>
                  </a:lnTo>
                  <a:lnTo>
                    <a:pt x="1386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9"/>
            <p:cNvSpPr/>
            <p:nvPr/>
          </p:nvSpPr>
          <p:spPr>
            <a:xfrm>
              <a:off x="5485275" y="1767125"/>
              <a:ext cx="359150" cy="35875"/>
            </a:xfrm>
            <a:custGeom>
              <a:rect b="b" l="l" r="r" t="t"/>
              <a:pathLst>
                <a:path extrusionOk="0" fill="none" h="1435" w="14366">
                  <a:moveTo>
                    <a:pt x="13867" y="0"/>
                  </a:moveTo>
                  <a:lnTo>
                    <a:pt x="1" y="0"/>
                  </a:lnTo>
                  <a:lnTo>
                    <a:pt x="500" y="1435"/>
                  </a:lnTo>
                  <a:lnTo>
                    <a:pt x="14366" y="1435"/>
                  </a:lnTo>
                  <a:lnTo>
                    <a:pt x="1386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9"/>
            <p:cNvSpPr/>
            <p:nvPr/>
          </p:nvSpPr>
          <p:spPr>
            <a:xfrm>
              <a:off x="6559525" y="1767125"/>
              <a:ext cx="8350" cy="35875"/>
            </a:xfrm>
            <a:custGeom>
              <a:rect b="b" l="l" r="r" t="t"/>
              <a:pathLst>
                <a:path extrusionOk="0" h="1435" w="334">
                  <a:moveTo>
                    <a:pt x="1" y="0"/>
                  </a:moveTo>
                  <a:lnTo>
                    <a:pt x="1" y="1435"/>
                  </a:lnTo>
                  <a:lnTo>
                    <a:pt x="333" y="1435"/>
                  </a:lnTo>
                  <a:lnTo>
                    <a:pt x="333"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9"/>
            <p:cNvSpPr/>
            <p:nvPr/>
          </p:nvSpPr>
          <p:spPr>
            <a:xfrm>
              <a:off x="6559525" y="1767125"/>
              <a:ext cx="8350" cy="35875"/>
            </a:xfrm>
            <a:custGeom>
              <a:rect b="b" l="l" r="r" t="t"/>
              <a:pathLst>
                <a:path extrusionOk="0" fill="none" h="1435" w="334">
                  <a:moveTo>
                    <a:pt x="333" y="0"/>
                  </a:moveTo>
                  <a:lnTo>
                    <a:pt x="1" y="0"/>
                  </a:lnTo>
                  <a:lnTo>
                    <a:pt x="1" y="1435"/>
                  </a:lnTo>
                  <a:lnTo>
                    <a:pt x="333" y="1435"/>
                  </a:lnTo>
                  <a:lnTo>
                    <a:pt x="33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9"/>
            <p:cNvSpPr/>
            <p:nvPr/>
          </p:nvSpPr>
          <p:spPr>
            <a:xfrm>
              <a:off x="5235300" y="1767125"/>
              <a:ext cx="132550" cy="35875"/>
            </a:xfrm>
            <a:custGeom>
              <a:rect b="b" l="l" r="r" t="t"/>
              <a:pathLst>
                <a:path extrusionOk="0" h="1435" w="5302">
                  <a:moveTo>
                    <a:pt x="0" y="0"/>
                  </a:moveTo>
                  <a:lnTo>
                    <a:pt x="499" y="1435"/>
                  </a:lnTo>
                  <a:lnTo>
                    <a:pt x="5301" y="1435"/>
                  </a:lnTo>
                  <a:lnTo>
                    <a:pt x="4803"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9"/>
            <p:cNvSpPr/>
            <p:nvPr/>
          </p:nvSpPr>
          <p:spPr>
            <a:xfrm>
              <a:off x="5235300" y="1767125"/>
              <a:ext cx="132550" cy="35875"/>
            </a:xfrm>
            <a:custGeom>
              <a:rect b="b" l="l" r="r" t="t"/>
              <a:pathLst>
                <a:path extrusionOk="0" fill="none" h="1435" w="5302">
                  <a:moveTo>
                    <a:pt x="4803" y="0"/>
                  </a:moveTo>
                  <a:lnTo>
                    <a:pt x="0" y="0"/>
                  </a:lnTo>
                  <a:lnTo>
                    <a:pt x="499" y="1435"/>
                  </a:lnTo>
                  <a:lnTo>
                    <a:pt x="5301" y="1435"/>
                  </a:lnTo>
                  <a:lnTo>
                    <a:pt x="480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9"/>
            <p:cNvSpPr/>
            <p:nvPr/>
          </p:nvSpPr>
          <p:spPr>
            <a:xfrm>
              <a:off x="6590200" y="1826375"/>
              <a:ext cx="27575" cy="35350"/>
            </a:xfrm>
            <a:custGeom>
              <a:rect b="b" l="l" r="r" t="t"/>
              <a:pathLst>
                <a:path extrusionOk="0" h="1414" w="1103">
                  <a:moveTo>
                    <a:pt x="0" y="0"/>
                  </a:moveTo>
                  <a:lnTo>
                    <a:pt x="0" y="1414"/>
                  </a:lnTo>
                  <a:lnTo>
                    <a:pt x="894" y="1414"/>
                  </a:lnTo>
                  <a:lnTo>
                    <a:pt x="1102"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9"/>
            <p:cNvSpPr/>
            <p:nvPr/>
          </p:nvSpPr>
          <p:spPr>
            <a:xfrm>
              <a:off x="6590200" y="1826375"/>
              <a:ext cx="27575" cy="35350"/>
            </a:xfrm>
            <a:custGeom>
              <a:rect b="b" l="l" r="r" t="t"/>
              <a:pathLst>
                <a:path extrusionOk="0" fill="none" h="1414" w="1103">
                  <a:moveTo>
                    <a:pt x="1102" y="0"/>
                  </a:moveTo>
                  <a:lnTo>
                    <a:pt x="0" y="0"/>
                  </a:lnTo>
                  <a:lnTo>
                    <a:pt x="0" y="1414"/>
                  </a:lnTo>
                  <a:lnTo>
                    <a:pt x="894" y="1414"/>
                  </a:lnTo>
                  <a:lnTo>
                    <a:pt x="110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9"/>
            <p:cNvSpPr/>
            <p:nvPr/>
          </p:nvSpPr>
          <p:spPr>
            <a:xfrm>
              <a:off x="5163575" y="1826375"/>
              <a:ext cx="1426650" cy="35350"/>
            </a:xfrm>
            <a:custGeom>
              <a:rect b="b" l="l" r="r" t="t"/>
              <a:pathLst>
                <a:path extrusionOk="0" h="1414" w="57066">
                  <a:moveTo>
                    <a:pt x="125" y="0"/>
                  </a:moveTo>
                  <a:lnTo>
                    <a:pt x="125" y="603"/>
                  </a:lnTo>
                  <a:lnTo>
                    <a:pt x="125" y="811"/>
                  </a:lnTo>
                  <a:lnTo>
                    <a:pt x="104" y="1019"/>
                  </a:lnTo>
                  <a:lnTo>
                    <a:pt x="63" y="1227"/>
                  </a:lnTo>
                  <a:lnTo>
                    <a:pt x="1" y="1414"/>
                  </a:lnTo>
                  <a:lnTo>
                    <a:pt x="4200" y="1414"/>
                  </a:lnTo>
                  <a:lnTo>
                    <a:pt x="3701" y="0"/>
                  </a:lnTo>
                  <a:close/>
                  <a:moveTo>
                    <a:pt x="8482" y="0"/>
                  </a:moveTo>
                  <a:lnTo>
                    <a:pt x="9002" y="1414"/>
                  </a:lnTo>
                  <a:lnTo>
                    <a:pt x="14199" y="1414"/>
                  </a:lnTo>
                  <a:lnTo>
                    <a:pt x="13700" y="0"/>
                  </a:lnTo>
                  <a:close/>
                  <a:moveTo>
                    <a:pt x="27566" y="0"/>
                  </a:moveTo>
                  <a:lnTo>
                    <a:pt x="28065" y="1414"/>
                  </a:lnTo>
                  <a:lnTo>
                    <a:pt x="55839" y="1414"/>
                  </a:lnTo>
                  <a:lnTo>
                    <a:pt x="55839" y="0"/>
                  </a:lnTo>
                  <a:close/>
                  <a:moveTo>
                    <a:pt x="56171" y="0"/>
                  </a:moveTo>
                  <a:lnTo>
                    <a:pt x="56171" y="1414"/>
                  </a:lnTo>
                  <a:lnTo>
                    <a:pt x="57065" y="1414"/>
                  </a:lnTo>
                  <a:lnTo>
                    <a:pt x="57065"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9"/>
            <p:cNvSpPr/>
            <p:nvPr/>
          </p:nvSpPr>
          <p:spPr>
            <a:xfrm>
              <a:off x="5163575" y="1826375"/>
              <a:ext cx="105000" cy="35350"/>
            </a:xfrm>
            <a:custGeom>
              <a:rect b="b" l="l" r="r" t="t"/>
              <a:pathLst>
                <a:path extrusionOk="0" fill="none" h="1414" w="4200">
                  <a:moveTo>
                    <a:pt x="3701" y="0"/>
                  </a:moveTo>
                  <a:lnTo>
                    <a:pt x="125" y="0"/>
                  </a:lnTo>
                  <a:lnTo>
                    <a:pt x="125" y="603"/>
                  </a:lnTo>
                  <a:lnTo>
                    <a:pt x="125" y="603"/>
                  </a:lnTo>
                  <a:lnTo>
                    <a:pt x="125" y="811"/>
                  </a:lnTo>
                  <a:lnTo>
                    <a:pt x="104" y="1019"/>
                  </a:lnTo>
                  <a:lnTo>
                    <a:pt x="63" y="1227"/>
                  </a:lnTo>
                  <a:lnTo>
                    <a:pt x="1" y="1414"/>
                  </a:lnTo>
                  <a:lnTo>
                    <a:pt x="4200" y="1414"/>
                  </a:lnTo>
                  <a:lnTo>
                    <a:pt x="370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9"/>
            <p:cNvSpPr/>
            <p:nvPr/>
          </p:nvSpPr>
          <p:spPr>
            <a:xfrm>
              <a:off x="5375625" y="1826375"/>
              <a:ext cx="142950" cy="35350"/>
            </a:xfrm>
            <a:custGeom>
              <a:rect b="b" l="l" r="r" t="t"/>
              <a:pathLst>
                <a:path extrusionOk="0" fill="none" h="1414" w="5718">
                  <a:moveTo>
                    <a:pt x="5218" y="0"/>
                  </a:moveTo>
                  <a:lnTo>
                    <a:pt x="0" y="0"/>
                  </a:lnTo>
                  <a:lnTo>
                    <a:pt x="520" y="1414"/>
                  </a:lnTo>
                  <a:lnTo>
                    <a:pt x="5717" y="1414"/>
                  </a:lnTo>
                  <a:lnTo>
                    <a:pt x="521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9"/>
            <p:cNvSpPr/>
            <p:nvPr/>
          </p:nvSpPr>
          <p:spPr>
            <a:xfrm>
              <a:off x="5852725" y="1826375"/>
              <a:ext cx="706825" cy="35350"/>
            </a:xfrm>
            <a:custGeom>
              <a:rect b="b" l="l" r="r" t="t"/>
              <a:pathLst>
                <a:path extrusionOk="0" fill="none" h="1414" w="28273">
                  <a:moveTo>
                    <a:pt x="28273" y="0"/>
                  </a:moveTo>
                  <a:lnTo>
                    <a:pt x="0" y="0"/>
                  </a:lnTo>
                  <a:lnTo>
                    <a:pt x="499" y="1414"/>
                  </a:lnTo>
                  <a:lnTo>
                    <a:pt x="28273" y="1414"/>
                  </a:lnTo>
                  <a:lnTo>
                    <a:pt x="2827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9"/>
            <p:cNvSpPr/>
            <p:nvPr/>
          </p:nvSpPr>
          <p:spPr>
            <a:xfrm>
              <a:off x="6567850" y="1826375"/>
              <a:ext cx="22375" cy="35350"/>
            </a:xfrm>
            <a:custGeom>
              <a:rect b="b" l="l" r="r" t="t"/>
              <a:pathLst>
                <a:path extrusionOk="0" fill="none" h="1414" w="895">
                  <a:moveTo>
                    <a:pt x="894" y="0"/>
                  </a:moveTo>
                  <a:lnTo>
                    <a:pt x="0" y="0"/>
                  </a:lnTo>
                  <a:lnTo>
                    <a:pt x="0" y="1414"/>
                  </a:lnTo>
                  <a:lnTo>
                    <a:pt x="894" y="1414"/>
                  </a:lnTo>
                  <a:lnTo>
                    <a:pt x="89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9"/>
            <p:cNvSpPr/>
            <p:nvPr/>
          </p:nvSpPr>
          <p:spPr>
            <a:xfrm>
              <a:off x="5506075" y="1826375"/>
              <a:ext cx="359150" cy="35350"/>
            </a:xfrm>
            <a:custGeom>
              <a:rect b="b" l="l" r="r" t="t"/>
              <a:pathLst>
                <a:path extrusionOk="0" h="1414" w="14366">
                  <a:moveTo>
                    <a:pt x="0" y="0"/>
                  </a:moveTo>
                  <a:lnTo>
                    <a:pt x="499" y="1414"/>
                  </a:lnTo>
                  <a:lnTo>
                    <a:pt x="14365" y="1414"/>
                  </a:lnTo>
                  <a:lnTo>
                    <a:pt x="13866"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9"/>
            <p:cNvSpPr/>
            <p:nvPr/>
          </p:nvSpPr>
          <p:spPr>
            <a:xfrm>
              <a:off x="5506075" y="1826375"/>
              <a:ext cx="359150" cy="35350"/>
            </a:xfrm>
            <a:custGeom>
              <a:rect b="b" l="l" r="r" t="t"/>
              <a:pathLst>
                <a:path extrusionOk="0" fill="none" h="1414" w="14366">
                  <a:moveTo>
                    <a:pt x="13866" y="0"/>
                  </a:moveTo>
                  <a:lnTo>
                    <a:pt x="0" y="0"/>
                  </a:lnTo>
                  <a:lnTo>
                    <a:pt x="499" y="1414"/>
                  </a:lnTo>
                  <a:lnTo>
                    <a:pt x="14365" y="1414"/>
                  </a:lnTo>
                  <a:lnTo>
                    <a:pt x="1386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9"/>
            <p:cNvSpPr/>
            <p:nvPr/>
          </p:nvSpPr>
          <p:spPr>
            <a:xfrm>
              <a:off x="6559525" y="1826375"/>
              <a:ext cx="8350" cy="35350"/>
            </a:xfrm>
            <a:custGeom>
              <a:rect b="b" l="l" r="r" t="t"/>
              <a:pathLst>
                <a:path extrusionOk="0" h="1414" w="334">
                  <a:moveTo>
                    <a:pt x="1" y="0"/>
                  </a:moveTo>
                  <a:lnTo>
                    <a:pt x="1" y="1414"/>
                  </a:lnTo>
                  <a:lnTo>
                    <a:pt x="333" y="1414"/>
                  </a:lnTo>
                  <a:lnTo>
                    <a:pt x="333"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9"/>
            <p:cNvSpPr/>
            <p:nvPr/>
          </p:nvSpPr>
          <p:spPr>
            <a:xfrm>
              <a:off x="6559525" y="1826375"/>
              <a:ext cx="8350" cy="35350"/>
            </a:xfrm>
            <a:custGeom>
              <a:rect b="b" l="l" r="r" t="t"/>
              <a:pathLst>
                <a:path extrusionOk="0" fill="none" h="1414" w="334">
                  <a:moveTo>
                    <a:pt x="333" y="0"/>
                  </a:moveTo>
                  <a:lnTo>
                    <a:pt x="1" y="0"/>
                  </a:lnTo>
                  <a:lnTo>
                    <a:pt x="1" y="1414"/>
                  </a:lnTo>
                  <a:lnTo>
                    <a:pt x="333" y="1414"/>
                  </a:lnTo>
                  <a:lnTo>
                    <a:pt x="33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9"/>
            <p:cNvSpPr/>
            <p:nvPr/>
          </p:nvSpPr>
          <p:spPr>
            <a:xfrm>
              <a:off x="5256075" y="1826375"/>
              <a:ext cx="132575" cy="35350"/>
            </a:xfrm>
            <a:custGeom>
              <a:rect b="b" l="l" r="r" t="t"/>
              <a:pathLst>
                <a:path extrusionOk="0" h="1414" w="5303">
                  <a:moveTo>
                    <a:pt x="1" y="0"/>
                  </a:moveTo>
                  <a:lnTo>
                    <a:pt x="500" y="1414"/>
                  </a:lnTo>
                  <a:lnTo>
                    <a:pt x="5302" y="1414"/>
                  </a:lnTo>
                  <a:lnTo>
                    <a:pt x="478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9"/>
            <p:cNvSpPr/>
            <p:nvPr/>
          </p:nvSpPr>
          <p:spPr>
            <a:xfrm>
              <a:off x="5256075" y="1826375"/>
              <a:ext cx="132575" cy="35350"/>
            </a:xfrm>
            <a:custGeom>
              <a:rect b="b" l="l" r="r" t="t"/>
              <a:pathLst>
                <a:path extrusionOk="0" fill="none" h="1414" w="5303">
                  <a:moveTo>
                    <a:pt x="4782" y="0"/>
                  </a:moveTo>
                  <a:lnTo>
                    <a:pt x="1" y="0"/>
                  </a:lnTo>
                  <a:lnTo>
                    <a:pt x="500" y="1414"/>
                  </a:lnTo>
                  <a:lnTo>
                    <a:pt x="5302" y="1414"/>
                  </a:lnTo>
                  <a:lnTo>
                    <a:pt x="478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9"/>
            <p:cNvSpPr/>
            <p:nvPr/>
          </p:nvSpPr>
          <p:spPr>
            <a:xfrm>
              <a:off x="6590200" y="1885100"/>
              <a:ext cx="27575" cy="35875"/>
            </a:xfrm>
            <a:custGeom>
              <a:rect b="b" l="l" r="r" t="t"/>
              <a:pathLst>
                <a:path extrusionOk="0" h="1435" w="1103">
                  <a:moveTo>
                    <a:pt x="0" y="0"/>
                  </a:moveTo>
                  <a:lnTo>
                    <a:pt x="0" y="1435"/>
                  </a:lnTo>
                  <a:lnTo>
                    <a:pt x="894" y="1435"/>
                  </a:lnTo>
                  <a:lnTo>
                    <a:pt x="1102"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9"/>
            <p:cNvSpPr/>
            <p:nvPr/>
          </p:nvSpPr>
          <p:spPr>
            <a:xfrm>
              <a:off x="6590200" y="1885100"/>
              <a:ext cx="27575" cy="35875"/>
            </a:xfrm>
            <a:custGeom>
              <a:rect b="b" l="l" r="r" t="t"/>
              <a:pathLst>
                <a:path extrusionOk="0" fill="none" h="1435" w="1103">
                  <a:moveTo>
                    <a:pt x="1102" y="0"/>
                  </a:moveTo>
                  <a:lnTo>
                    <a:pt x="0" y="0"/>
                  </a:lnTo>
                  <a:lnTo>
                    <a:pt x="0" y="1435"/>
                  </a:lnTo>
                  <a:lnTo>
                    <a:pt x="894" y="1435"/>
                  </a:lnTo>
                  <a:lnTo>
                    <a:pt x="110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9"/>
            <p:cNvSpPr/>
            <p:nvPr/>
          </p:nvSpPr>
          <p:spPr>
            <a:xfrm>
              <a:off x="4748325" y="1885100"/>
              <a:ext cx="1841900" cy="35875"/>
            </a:xfrm>
            <a:custGeom>
              <a:rect b="b" l="l" r="r" t="t"/>
              <a:pathLst>
                <a:path extrusionOk="0" h="1435" w="73676">
                  <a:moveTo>
                    <a:pt x="16132" y="0"/>
                  </a:moveTo>
                  <a:lnTo>
                    <a:pt x="15925" y="250"/>
                  </a:lnTo>
                  <a:lnTo>
                    <a:pt x="15696" y="458"/>
                  </a:lnTo>
                  <a:lnTo>
                    <a:pt x="15446" y="645"/>
                  </a:lnTo>
                  <a:lnTo>
                    <a:pt x="15155" y="790"/>
                  </a:lnTo>
                  <a:lnTo>
                    <a:pt x="14864" y="915"/>
                  </a:lnTo>
                  <a:lnTo>
                    <a:pt x="14552" y="1019"/>
                  </a:lnTo>
                  <a:lnTo>
                    <a:pt x="14241" y="1061"/>
                  </a:lnTo>
                  <a:lnTo>
                    <a:pt x="13908" y="1081"/>
                  </a:lnTo>
                  <a:lnTo>
                    <a:pt x="188" y="1081"/>
                  </a:lnTo>
                  <a:lnTo>
                    <a:pt x="0" y="1268"/>
                  </a:lnTo>
                  <a:lnTo>
                    <a:pt x="0" y="1435"/>
                  </a:lnTo>
                  <a:lnTo>
                    <a:pt x="21621" y="1435"/>
                  </a:lnTo>
                  <a:lnTo>
                    <a:pt x="21142" y="0"/>
                  </a:lnTo>
                  <a:close/>
                  <a:moveTo>
                    <a:pt x="25924" y="0"/>
                  </a:moveTo>
                  <a:lnTo>
                    <a:pt x="26423" y="1435"/>
                  </a:lnTo>
                  <a:lnTo>
                    <a:pt x="31641" y="1435"/>
                  </a:lnTo>
                  <a:lnTo>
                    <a:pt x="31142" y="0"/>
                  </a:lnTo>
                  <a:close/>
                  <a:moveTo>
                    <a:pt x="45008" y="0"/>
                  </a:moveTo>
                  <a:lnTo>
                    <a:pt x="45486" y="1435"/>
                  </a:lnTo>
                  <a:lnTo>
                    <a:pt x="72449" y="1435"/>
                  </a:lnTo>
                  <a:lnTo>
                    <a:pt x="72449" y="0"/>
                  </a:lnTo>
                  <a:close/>
                  <a:moveTo>
                    <a:pt x="72781" y="0"/>
                  </a:moveTo>
                  <a:lnTo>
                    <a:pt x="72781" y="1435"/>
                  </a:lnTo>
                  <a:lnTo>
                    <a:pt x="73675" y="1435"/>
                  </a:lnTo>
                  <a:lnTo>
                    <a:pt x="73675"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9"/>
            <p:cNvSpPr/>
            <p:nvPr/>
          </p:nvSpPr>
          <p:spPr>
            <a:xfrm>
              <a:off x="4748325" y="1885100"/>
              <a:ext cx="540525" cy="35875"/>
            </a:xfrm>
            <a:custGeom>
              <a:rect b="b" l="l" r="r" t="t"/>
              <a:pathLst>
                <a:path extrusionOk="0" fill="none" h="1435" w="21621">
                  <a:moveTo>
                    <a:pt x="21142" y="0"/>
                  </a:moveTo>
                  <a:lnTo>
                    <a:pt x="16132" y="0"/>
                  </a:lnTo>
                  <a:lnTo>
                    <a:pt x="16132" y="0"/>
                  </a:lnTo>
                  <a:lnTo>
                    <a:pt x="15925" y="250"/>
                  </a:lnTo>
                  <a:lnTo>
                    <a:pt x="15696" y="458"/>
                  </a:lnTo>
                  <a:lnTo>
                    <a:pt x="15446" y="645"/>
                  </a:lnTo>
                  <a:lnTo>
                    <a:pt x="15155" y="790"/>
                  </a:lnTo>
                  <a:lnTo>
                    <a:pt x="14864" y="915"/>
                  </a:lnTo>
                  <a:lnTo>
                    <a:pt x="14552" y="1019"/>
                  </a:lnTo>
                  <a:lnTo>
                    <a:pt x="14241" y="1061"/>
                  </a:lnTo>
                  <a:lnTo>
                    <a:pt x="13908" y="1081"/>
                  </a:lnTo>
                  <a:lnTo>
                    <a:pt x="188" y="1081"/>
                  </a:lnTo>
                  <a:lnTo>
                    <a:pt x="0" y="1268"/>
                  </a:lnTo>
                  <a:lnTo>
                    <a:pt x="0" y="1435"/>
                  </a:lnTo>
                  <a:lnTo>
                    <a:pt x="21621" y="1435"/>
                  </a:lnTo>
                  <a:lnTo>
                    <a:pt x="2114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9"/>
            <p:cNvSpPr/>
            <p:nvPr/>
          </p:nvSpPr>
          <p:spPr>
            <a:xfrm>
              <a:off x="5396400" y="1885100"/>
              <a:ext cx="142950" cy="35875"/>
            </a:xfrm>
            <a:custGeom>
              <a:rect b="b" l="l" r="r" t="t"/>
              <a:pathLst>
                <a:path extrusionOk="0" fill="none" h="1435" w="5718">
                  <a:moveTo>
                    <a:pt x="5219" y="0"/>
                  </a:moveTo>
                  <a:lnTo>
                    <a:pt x="1" y="0"/>
                  </a:lnTo>
                  <a:lnTo>
                    <a:pt x="500" y="1435"/>
                  </a:lnTo>
                  <a:lnTo>
                    <a:pt x="5718" y="1435"/>
                  </a:lnTo>
                  <a:lnTo>
                    <a:pt x="521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9"/>
            <p:cNvSpPr/>
            <p:nvPr/>
          </p:nvSpPr>
          <p:spPr>
            <a:xfrm>
              <a:off x="5873500" y="1885100"/>
              <a:ext cx="686050" cy="35875"/>
            </a:xfrm>
            <a:custGeom>
              <a:rect b="b" l="l" r="r" t="t"/>
              <a:pathLst>
                <a:path extrusionOk="0" fill="none" h="1435" w="27442">
                  <a:moveTo>
                    <a:pt x="27442" y="0"/>
                  </a:moveTo>
                  <a:lnTo>
                    <a:pt x="1" y="0"/>
                  </a:lnTo>
                  <a:lnTo>
                    <a:pt x="479" y="1435"/>
                  </a:lnTo>
                  <a:lnTo>
                    <a:pt x="27442" y="1435"/>
                  </a:lnTo>
                  <a:lnTo>
                    <a:pt x="2744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9"/>
            <p:cNvSpPr/>
            <p:nvPr/>
          </p:nvSpPr>
          <p:spPr>
            <a:xfrm>
              <a:off x="6567850" y="1885100"/>
              <a:ext cx="22375" cy="35875"/>
            </a:xfrm>
            <a:custGeom>
              <a:rect b="b" l="l" r="r" t="t"/>
              <a:pathLst>
                <a:path extrusionOk="0" fill="none" h="1435" w="895">
                  <a:moveTo>
                    <a:pt x="894" y="0"/>
                  </a:moveTo>
                  <a:lnTo>
                    <a:pt x="0" y="0"/>
                  </a:lnTo>
                  <a:lnTo>
                    <a:pt x="0" y="1435"/>
                  </a:lnTo>
                  <a:lnTo>
                    <a:pt x="894" y="1435"/>
                  </a:lnTo>
                  <a:lnTo>
                    <a:pt x="89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9"/>
            <p:cNvSpPr/>
            <p:nvPr/>
          </p:nvSpPr>
          <p:spPr>
            <a:xfrm>
              <a:off x="5526850" y="1885100"/>
              <a:ext cx="358625" cy="35875"/>
            </a:xfrm>
            <a:custGeom>
              <a:rect b="b" l="l" r="r" t="t"/>
              <a:pathLst>
                <a:path extrusionOk="0" h="1435" w="14345">
                  <a:moveTo>
                    <a:pt x="1" y="0"/>
                  </a:moveTo>
                  <a:lnTo>
                    <a:pt x="500" y="1435"/>
                  </a:lnTo>
                  <a:lnTo>
                    <a:pt x="14345" y="1435"/>
                  </a:lnTo>
                  <a:lnTo>
                    <a:pt x="1386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9"/>
            <p:cNvSpPr/>
            <p:nvPr/>
          </p:nvSpPr>
          <p:spPr>
            <a:xfrm>
              <a:off x="5526850" y="1885100"/>
              <a:ext cx="358625" cy="35875"/>
            </a:xfrm>
            <a:custGeom>
              <a:rect b="b" l="l" r="r" t="t"/>
              <a:pathLst>
                <a:path extrusionOk="0" fill="none" h="1435" w="14345">
                  <a:moveTo>
                    <a:pt x="13867" y="0"/>
                  </a:moveTo>
                  <a:lnTo>
                    <a:pt x="1" y="0"/>
                  </a:lnTo>
                  <a:lnTo>
                    <a:pt x="500" y="1435"/>
                  </a:lnTo>
                  <a:lnTo>
                    <a:pt x="14345" y="1435"/>
                  </a:lnTo>
                  <a:lnTo>
                    <a:pt x="1386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9"/>
            <p:cNvSpPr/>
            <p:nvPr/>
          </p:nvSpPr>
          <p:spPr>
            <a:xfrm>
              <a:off x="6559525" y="1885100"/>
              <a:ext cx="8350" cy="35875"/>
            </a:xfrm>
            <a:custGeom>
              <a:rect b="b" l="l" r="r" t="t"/>
              <a:pathLst>
                <a:path extrusionOk="0" h="1435" w="334">
                  <a:moveTo>
                    <a:pt x="1" y="0"/>
                  </a:moveTo>
                  <a:lnTo>
                    <a:pt x="1" y="1435"/>
                  </a:lnTo>
                  <a:lnTo>
                    <a:pt x="333" y="1435"/>
                  </a:lnTo>
                  <a:lnTo>
                    <a:pt x="333"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9"/>
            <p:cNvSpPr/>
            <p:nvPr/>
          </p:nvSpPr>
          <p:spPr>
            <a:xfrm>
              <a:off x="6559525" y="1885100"/>
              <a:ext cx="8350" cy="35875"/>
            </a:xfrm>
            <a:custGeom>
              <a:rect b="b" l="l" r="r" t="t"/>
              <a:pathLst>
                <a:path extrusionOk="0" fill="none" h="1435" w="334">
                  <a:moveTo>
                    <a:pt x="333" y="0"/>
                  </a:moveTo>
                  <a:lnTo>
                    <a:pt x="1" y="0"/>
                  </a:lnTo>
                  <a:lnTo>
                    <a:pt x="1" y="1435"/>
                  </a:lnTo>
                  <a:lnTo>
                    <a:pt x="333" y="1435"/>
                  </a:lnTo>
                  <a:lnTo>
                    <a:pt x="33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9"/>
            <p:cNvSpPr/>
            <p:nvPr/>
          </p:nvSpPr>
          <p:spPr>
            <a:xfrm>
              <a:off x="5276875" y="1885100"/>
              <a:ext cx="132025" cy="35875"/>
            </a:xfrm>
            <a:custGeom>
              <a:rect b="b" l="l" r="r" t="t"/>
              <a:pathLst>
                <a:path extrusionOk="0" h="1435" w="5281">
                  <a:moveTo>
                    <a:pt x="0" y="0"/>
                  </a:moveTo>
                  <a:lnTo>
                    <a:pt x="479" y="1435"/>
                  </a:lnTo>
                  <a:lnTo>
                    <a:pt x="5281" y="1435"/>
                  </a:lnTo>
                  <a:lnTo>
                    <a:pt x="478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9"/>
            <p:cNvSpPr/>
            <p:nvPr/>
          </p:nvSpPr>
          <p:spPr>
            <a:xfrm>
              <a:off x="5276875" y="1885100"/>
              <a:ext cx="132025" cy="35875"/>
            </a:xfrm>
            <a:custGeom>
              <a:rect b="b" l="l" r="r" t="t"/>
              <a:pathLst>
                <a:path extrusionOk="0" fill="none" h="1435" w="5281">
                  <a:moveTo>
                    <a:pt x="4782" y="0"/>
                  </a:moveTo>
                  <a:lnTo>
                    <a:pt x="0" y="0"/>
                  </a:lnTo>
                  <a:lnTo>
                    <a:pt x="479" y="1435"/>
                  </a:lnTo>
                  <a:lnTo>
                    <a:pt x="5281" y="1435"/>
                  </a:lnTo>
                  <a:lnTo>
                    <a:pt x="478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9"/>
            <p:cNvSpPr/>
            <p:nvPr/>
          </p:nvSpPr>
          <p:spPr>
            <a:xfrm>
              <a:off x="4744675" y="1916800"/>
              <a:ext cx="3675" cy="4175"/>
            </a:xfrm>
            <a:custGeom>
              <a:rect b="b" l="l" r="r" t="t"/>
              <a:pathLst>
                <a:path extrusionOk="0" h="167" w="147">
                  <a:moveTo>
                    <a:pt x="146" y="0"/>
                  </a:moveTo>
                  <a:lnTo>
                    <a:pt x="1" y="167"/>
                  </a:lnTo>
                  <a:lnTo>
                    <a:pt x="146" y="167"/>
                  </a:lnTo>
                  <a:lnTo>
                    <a:pt x="146"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9"/>
            <p:cNvSpPr/>
            <p:nvPr/>
          </p:nvSpPr>
          <p:spPr>
            <a:xfrm>
              <a:off x="4744675" y="1916800"/>
              <a:ext cx="3675" cy="4175"/>
            </a:xfrm>
            <a:custGeom>
              <a:rect b="b" l="l" r="r" t="t"/>
              <a:pathLst>
                <a:path extrusionOk="0" fill="none" h="167" w="147">
                  <a:moveTo>
                    <a:pt x="146" y="0"/>
                  </a:moveTo>
                  <a:lnTo>
                    <a:pt x="1" y="167"/>
                  </a:lnTo>
                  <a:lnTo>
                    <a:pt x="146" y="167"/>
                  </a:lnTo>
                  <a:lnTo>
                    <a:pt x="14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9"/>
            <p:cNvSpPr/>
            <p:nvPr/>
          </p:nvSpPr>
          <p:spPr>
            <a:xfrm>
              <a:off x="6081925" y="3341875"/>
              <a:ext cx="466725" cy="795700"/>
            </a:xfrm>
            <a:custGeom>
              <a:rect b="b" l="l" r="r" t="t"/>
              <a:pathLst>
                <a:path extrusionOk="0" h="31828" w="18669">
                  <a:moveTo>
                    <a:pt x="0" y="0"/>
                  </a:moveTo>
                  <a:lnTo>
                    <a:pt x="0" y="31828"/>
                  </a:lnTo>
                  <a:lnTo>
                    <a:pt x="18668" y="31828"/>
                  </a:lnTo>
                  <a:lnTo>
                    <a:pt x="18668"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9"/>
            <p:cNvSpPr/>
            <p:nvPr/>
          </p:nvSpPr>
          <p:spPr>
            <a:xfrm>
              <a:off x="6081925" y="3341875"/>
              <a:ext cx="466725" cy="795700"/>
            </a:xfrm>
            <a:custGeom>
              <a:rect b="b" l="l" r="r" t="t"/>
              <a:pathLst>
                <a:path extrusionOk="0" fill="none" h="31828" w="18669">
                  <a:moveTo>
                    <a:pt x="0" y="0"/>
                  </a:moveTo>
                  <a:lnTo>
                    <a:pt x="18668" y="0"/>
                  </a:lnTo>
                  <a:lnTo>
                    <a:pt x="18668" y="31828"/>
                  </a:lnTo>
                  <a:lnTo>
                    <a:pt x="0" y="3182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9"/>
            <p:cNvSpPr/>
            <p:nvPr/>
          </p:nvSpPr>
          <p:spPr>
            <a:xfrm>
              <a:off x="6081925" y="3275850"/>
              <a:ext cx="560800" cy="66050"/>
            </a:xfrm>
            <a:custGeom>
              <a:rect b="b" l="l" r="r" t="t"/>
              <a:pathLst>
                <a:path extrusionOk="0" h="2642" w="22432">
                  <a:moveTo>
                    <a:pt x="3742" y="1"/>
                  </a:moveTo>
                  <a:lnTo>
                    <a:pt x="0" y="2641"/>
                  </a:lnTo>
                  <a:lnTo>
                    <a:pt x="18668" y="2641"/>
                  </a:lnTo>
                  <a:lnTo>
                    <a:pt x="2243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9"/>
            <p:cNvSpPr/>
            <p:nvPr/>
          </p:nvSpPr>
          <p:spPr>
            <a:xfrm>
              <a:off x="5159425" y="3275850"/>
              <a:ext cx="560800" cy="66050"/>
            </a:xfrm>
            <a:custGeom>
              <a:rect b="b" l="l" r="r" t="t"/>
              <a:pathLst>
                <a:path extrusionOk="0" h="2642" w="22432">
                  <a:moveTo>
                    <a:pt x="0" y="1"/>
                  </a:moveTo>
                  <a:lnTo>
                    <a:pt x="3763" y="2641"/>
                  </a:lnTo>
                  <a:lnTo>
                    <a:pt x="22431" y="2641"/>
                  </a:lnTo>
                  <a:lnTo>
                    <a:pt x="18689"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9"/>
            <p:cNvSpPr/>
            <p:nvPr/>
          </p:nvSpPr>
          <p:spPr>
            <a:xfrm>
              <a:off x="5159425" y="3275850"/>
              <a:ext cx="560800" cy="66050"/>
            </a:xfrm>
            <a:custGeom>
              <a:rect b="b" l="l" r="r" t="t"/>
              <a:pathLst>
                <a:path extrusionOk="0" fill="none" h="2642" w="22432">
                  <a:moveTo>
                    <a:pt x="18689" y="1"/>
                  </a:moveTo>
                  <a:lnTo>
                    <a:pt x="0" y="1"/>
                  </a:lnTo>
                  <a:lnTo>
                    <a:pt x="3763" y="2641"/>
                  </a:lnTo>
                  <a:lnTo>
                    <a:pt x="22431" y="2641"/>
                  </a:lnTo>
                  <a:lnTo>
                    <a:pt x="1868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9"/>
            <p:cNvSpPr/>
            <p:nvPr/>
          </p:nvSpPr>
          <p:spPr>
            <a:xfrm>
              <a:off x="5253475" y="3342375"/>
              <a:ext cx="828475" cy="795200"/>
            </a:xfrm>
            <a:custGeom>
              <a:rect b="b" l="l" r="r" t="t"/>
              <a:pathLst>
                <a:path extrusionOk="0" h="31808" w="33139">
                  <a:moveTo>
                    <a:pt x="1" y="1"/>
                  </a:moveTo>
                  <a:lnTo>
                    <a:pt x="1" y="31808"/>
                  </a:lnTo>
                  <a:lnTo>
                    <a:pt x="33138" y="31808"/>
                  </a:lnTo>
                  <a:lnTo>
                    <a:pt x="33138"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9"/>
            <p:cNvSpPr/>
            <p:nvPr/>
          </p:nvSpPr>
          <p:spPr>
            <a:xfrm>
              <a:off x="5253475" y="3342375"/>
              <a:ext cx="828475" cy="795200"/>
            </a:xfrm>
            <a:custGeom>
              <a:rect b="b" l="l" r="r" t="t"/>
              <a:pathLst>
                <a:path extrusionOk="0" fill="none" h="31808" w="33139">
                  <a:moveTo>
                    <a:pt x="33138" y="31808"/>
                  </a:moveTo>
                  <a:lnTo>
                    <a:pt x="1" y="31808"/>
                  </a:lnTo>
                  <a:lnTo>
                    <a:pt x="1" y="1"/>
                  </a:lnTo>
                  <a:lnTo>
                    <a:pt x="33138" y="1"/>
                  </a:lnTo>
                  <a:lnTo>
                    <a:pt x="33138" y="3180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9"/>
            <p:cNvSpPr/>
            <p:nvPr/>
          </p:nvSpPr>
          <p:spPr>
            <a:xfrm>
              <a:off x="5821025" y="3428650"/>
              <a:ext cx="260925" cy="471425"/>
            </a:xfrm>
            <a:custGeom>
              <a:rect b="b" l="l" r="r" t="t"/>
              <a:pathLst>
                <a:path extrusionOk="0" h="18857" w="10437">
                  <a:moveTo>
                    <a:pt x="0" y="1"/>
                  </a:moveTo>
                  <a:lnTo>
                    <a:pt x="0" y="18856"/>
                  </a:lnTo>
                  <a:lnTo>
                    <a:pt x="10436" y="18856"/>
                  </a:lnTo>
                  <a:lnTo>
                    <a:pt x="10436"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9"/>
            <p:cNvSpPr/>
            <p:nvPr/>
          </p:nvSpPr>
          <p:spPr>
            <a:xfrm>
              <a:off x="5821025" y="3428650"/>
              <a:ext cx="260925" cy="471425"/>
            </a:xfrm>
            <a:custGeom>
              <a:rect b="b" l="l" r="r" t="t"/>
              <a:pathLst>
                <a:path extrusionOk="0" fill="none" h="18857" w="10437">
                  <a:moveTo>
                    <a:pt x="10436" y="18856"/>
                  </a:moveTo>
                  <a:lnTo>
                    <a:pt x="0" y="18856"/>
                  </a:lnTo>
                  <a:lnTo>
                    <a:pt x="0" y="1"/>
                  </a:lnTo>
                  <a:lnTo>
                    <a:pt x="10436" y="1"/>
                  </a:lnTo>
                  <a:lnTo>
                    <a:pt x="10436" y="1885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9"/>
            <p:cNvSpPr/>
            <p:nvPr/>
          </p:nvSpPr>
          <p:spPr>
            <a:xfrm>
              <a:off x="5364700" y="3850150"/>
              <a:ext cx="95650" cy="95125"/>
            </a:xfrm>
            <a:custGeom>
              <a:rect b="b" l="l" r="r" t="t"/>
              <a:pathLst>
                <a:path extrusionOk="0" h="3805" w="3826">
                  <a:moveTo>
                    <a:pt x="1" y="0"/>
                  </a:moveTo>
                  <a:lnTo>
                    <a:pt x="1" y="3805"/>
                  </a:lnTo>
                  <a:lnTo>
                    <a:pt x="3826" y="3805"/>
                  </a:lnTo>
                  <a:lnTo>
                    <a:pt x="3826"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9"/>
            <p:cNvSpPr/>
            <p:nvPr/>
          </p:nvSpPr>
          <p:spPr>
            <a:xfrm>
              <a:off x="5364700" y="3968125"/>
              <a:ext cx="95650" cy="95125"/>
            </a:xfrm>
            <a:custGeom>
              <a:rect b="b" l="l" r="r" t="t"/>
              <a:pathLst>
                <a:path extrusionOk="0" h="3805" w="3826">
                  <a:moveTo>
                    <a:pt x="1" y="0"/>
                  </a:moveTo>
                  <a:lnTo>
                    <a:pt x="1" y="3805"/>
                  </a:lnTo>
                  <a:lnTo>
                    <a:pt x="3826" y="3805"/>
                  </a:lnTo>
                  <a:lnTo>
                    <a:pt x="3826"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9"/>
            <p:cNvSpPr/>
            <p:nvPr/>
          </p:nvSpPr>
          <p:spPr>
            <a:xfrm>
              <a:off x="5472800" y="3850150"/>
              <a:ext cx="95650" cy="95125"/>
            </a:xfrm>
            <a:custGeom>
              <a:rect b="b" l="l" r="r" t="t"/>
              <a:pathLst>
                <a:path extrusionOk="0" h="3805" w="3826">
                  <a:moveTo>
                    <a:pt x="1" y="0"/>
                  </a:moveTo>
                  <a:lnTo>
                    <a:pt x="1" y="3805"/>
                  </a:lnTo>
                  <a:lnTo>
                    <a:pt x="3826" y="3805"/>
                  </a:lnTo>
                  <a:lnTo>
                    <a:pt x="3826"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9"/>
            <p:cNvSpPr/>
            <p:nvPr/>
          </p:nvSpPr>
          <p:spPr>
            <a:xfrm>
              <a:off x="5472800" y="3850150"/>
              <a:ext cx="95650" cy="95125"/>
            </a:xfrm>
            <a:custGeom>
              <a:rect b="b" l="l" r="r" t="t"/>
              <a:pathLst>
                <a:path extrusionOk="0" fill="none" h="3805" w="3826">
                  <a:moveTo>
                    <a:pt x="3826" y="3805"/>
                  </a:moveTo>
                  <a:lnTo>
                    <a:pt x="1" y="3805"/>
                  </a:lnTo>
                  <a:lnTo>
                    <a:pt x="1" y="0"/>
                  </a:lnTo>
                  <a:lnTo>
                    <a:pt x="3826" y="0"/>
                  </a:lnTo>
                  <a:lnTo>
                    <a:pt x="3826" y="380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9"/>
            <p:cNvSpPr/>
            <p:nvPr/>
          </p:nvSpPr>
          <p:spPr>
            <a:xfrm>
              <a:off x="5472800" y="3968125"/>
              <a:ext cx="95650" cy="95125"/>
            </a:xfrm>
            <a:custGeom>
              <a:rect b="b" l="l" r="r" t="t"/>
              <a:pathLst>
                <a:path extrusionOk="0" h="3805" w="3826">
                  <a:moveTo>
                    <a:pt x="1" y="0"/>
                  </a:moveTo>
                  <a:lnTo>
                    <a:pt x="1" y="3805"/>
                  </a:lnTo>
                  <a:lnTo>
                    <a:pt x="3826" y="3805"/>
                  </a:lnTo>
                  <a:lnTo>
                    <a:pt x="3826"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9"/>
            <p:cNvSpPr/>
            <p:nvPr/>
          </p:nvSpPr>
          <p:spPr>
            <a:xfrm>
              <a:off x="5472800" y="3968125"/>
              <a:ext cx="95650" cy="95125"/>
            </a:xfrm>
            <a:custGeom>
              <a:rect b="b" l="l" r="r" t="t"/>
              <a:pathLst>
                <a:path extrusionOk="0" fill="none" h="3805" w="3826">
                  <a:moveTo>
                    <a:pt x="3826" y="3805"/>
                  </a:moveTo>
                  <a:lnTo>
                    <a:pt x="1" y="3805"/>
                  </a:lnTo>
                  <a:lnTo>
                    <a:pt x="1" y="0"/>
                  </a:lnTo>
                  <a:lnTo>
                    <a:pt x="3826" y="0"/>
                  </a:lnTo>
                  <a:lnTo>
                    <a:pt x="3826" y="380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9"/>
            <p:cNvSpPr/>
            <p:nvPr/>
          </p:nvSpPr>
          <p:spPr>
            <a:xfrm>
              <a:off x="6081925" y="3428650"/>
              <a:ext cx="134625" cy="471925"/>
            </a:xfrm>
            <a:custGeom>
              <a:rect b="b" l="l" r="r" t="t"/>
              <a:pathLst>
                <a:path extrusionOk="0" h="18877" w="5385">
                  <a:moveTo>
                    <a:pt x="0" y="1"/>
                  </a:moveTo>
                  <a:lnTo>
                    <a:pt x="0" y="18877"/>
                  </a:lnTo>
                  <a:lnTo>
                    <a:pt x="5384" y="18877"/>
                  </a:lnTo>
                  <a:lnTo>
                    <a:pt x="5384"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9"/>
            <p:cNvSpPr/>
            <p:nvPr/>
          </p:nvSpPr>
          <p:spPr>
            <a:xfrm>
              <a:off x="6081925" y="3428650"/>
              <a:ext cx="134625" cy="471925"/>
            </a:xfrm>
            <a:custGeom>
              <a:rect b="b" l="l" r="r" t="t"/>
              <a:pathLst>
                <a:path extrusionOk="0" fill="none" h="18877" w="5385">
                  <a:moveTo>
                    <a:pt x="0" y="1"/>
                  </a:moveTo>
                  <a:lnTo>
                    <a:pt x="5384" y="1"/>
                  </a:lnTo>
                  <a:lnTo>
                    <a:pt x="5384" y="18877"/>
                  </a:lnTo>
                  <a:lnTo>
                    <a:pt x="0" y="18877"/>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9"/>
            <p:cNvSpPr/>
            <p:nvPr/>
          </p:nvSpPr>
          <p:spPr>
            <a:xfrm>
              <a:off x="4433900" y="3139700"/>
              <a:ext cx="169450" cy="946425"/>
            </a:xfrm>
            <a:custGeom>
              <a:rect b="b" l="l" r="r" t="t"/>
              <a:pathLst>
                <a:path extrusionOk="0" h="37857" w="6778">
                  <a:moveTo>
                    <a:pt x="0" y="0"/>
                  </a:moveTo>
                  <a:lnTo>
                    <a:pt x="0" y="37856"/>
                  </a:lnTo>
                  <a:lnTo>
                    <a:pt x="6777" y="37856"/>
                  </a:lnTo>
                  <a:lnTo>
                    <a:pt x="6777"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9"/>
            <p:cNvSpPr/>
            <p:nvPr/>
          </p:nvSpPr>
          <p:spPr>
            <a:xfrm>
              <a:off x="3458375" y="4086100"/>
              <a:ext cx="1112225" cy="51475"/>
            </a:xfrm>
            <a:custGeom>
              <a:rect b="b" l="l" r="r" t="t"/>
              <a:pathLst>
                <a:path extrusionOk="0" h="2059" w="44489">
                  <a:moveTo>
                    <a:pt x="1" y="0"/>
                  </a:moveTo>
                  <a:lnTo>
                    <a:pt x="1" y="2059"/>
                  </a:lnTo>
                  <a:lnTo>
                    <a:pt x="44489" y="2059"/>
                  </a:lnTo>
                  <a:lnTo>
                    <a:pt x="44489"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9"/>
            <p:cNvSpPr/>
            <p:nvPr/>
          </p:nvSpPr>
          <p:spPr>
            <a:xfrm>
              <a:off x="3425650" y="3139700"/>
              <a:ext cx="1008275" cy="946425"/>
            </a:xfrm>
            <a:custGeom>
              <a:rect b="b" l="l" r="r" t="t"/>
              <a:pathLst>
                <a:path extrusionOk="0" h="37857" w="40331">
                  <a:moveTo>
                    <a:pt x="0" y="0"/>
                  </a:moveTo>
                  <a:lnTo>
                    <a:pt x="0" y="37856"/>
                  </a:lnTo>
                  <a:lnTo>
                    <a:pt x="40330" y="37856"/>
                  </a:lnTo>
                  <a:lnTo>
                    <a:pt x="40330"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9"/>
            <p:cNvSpPr/>
            <p:nvPr/>
          </p:nvSpPr>
          <p:spPr>
            <a:xfrm>
              <a:off x="3425650" y="3139700"/>
              <a:ext cx="1008275" cy="946425"/>
            </a:xfrm>
            <a:custGeom>
              <a:rect b="b" l="l" r="r" t="t"/>
              <a:pathLst>
                <a:path extrusionOk="0" fill="none" h="37857" w="40331">
                  <a:moveTo>
                    <a:pt x="0" y="0"/>
                  </a:moveTo>
                  <a:lnTo>
                    <a:pt x="40330" y="0"/>
                  </a:lnTo>
                  <a:lnTo>
                    <a:pt x="40330" y="37856"/>
                  </a:lnTo>
                  <a:lnTo>
                    <a:pt x="0" y="37856"/>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9"/>
            <p:cNvSpPr/>
            <p:nvPr/>
          </p:nvSpPr>
          <p:spPr>
            <a:xfrm>
              <a:off x="3492700" y="3240000"/>
              <a:ext cx="874700" cy="333675"/>
            </a:xfrm>
            <a:custGeom>
              <a:rect b="b" l="l" r="r" t="t"/>
              <a:pathLst>
                <a:path extrusionOk="0" h="13347" w="34988">
                  <a:moveTo>
                    <a:pt x="0" y="0"/>
                  </a:moveTo>
                  <a:lnTo>
                    <a:pt x="0" y="13347"/>
                  </a:lnTo>
                  <a:lnTo>
                    <a:pt x="34987" y="13347"/>
                  </a:lnTo>
                  <a:lnTo>
                    <a:pt x="34987"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9"/>
            <p:cNvSpPr/>
            <p:nvPr/>
          </p:nvSpPr>
          <p:spPr>
            <a:xfrm>
              <a:off x="3492700" y="3240000"/>
              <a:ext cx="874700" cy="333675"/>
            </a:xfrm>
            <a:custGeom>
              <a:rect b="b" l="l" r="r" t="t"/>
              <a:pathLst>
                <a:path extrusionOk="0" fill="none" h="13347" w="34988">
                  <a:moveTo>
                    <a:pt x="0" y="0"/>
                  </a:moveTo>
                  <a:lnTo>
                    <a:pt x="34987" y="0"/>
                  </a:lnTo>
                  <a:lnTo>
                    <a:pt x="34987" y="13347"/>
                  </a:lnTo>
                  <a:lnTo>
                    <a:pt x="0" y="13347"/>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9"/>
            <p:cNvSpPr/>
            <p:nvPr/>
          </p:nvSpPr>
          <p:spPr>
            <a:xfrm>
              <a:off x="3492700" y="3652650"/>
              <a:ext cx="874700" cy="333700"/>
            </a:xfrm>
            <a:custGeom>
              <a:rect b="b" l="l" r="r" t="t"/>
              <a:pathLst>
                <a:path extrusionOk="0" h="13348" w="34988">
                  <a:moveTo>
                    <a:pt x="0" y="1"/>
                  </a:moveTo>
                  <a:lnTo>
                    <a:pt x="0" y="13347"/>
                  </a:lnTo>
                  <a:lnTo>
                    <a:pt x="34987" y="13347"/>
                  </a:lnTo>
                  <a:lnTo>
                    <a:pt x="34987"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9"/>
            <p:cNvSpPr/>
            <p:nvPr/>
          </p:nvSpPr>
          <p:spPr>
            <a:xfrm>
              <a:off x="3707850" y="3307575"/>
              <a:ext cx="443875" cy="36900"/>
            </a:xfrm>
            <a:custGeom>
              <a:rect b="b" l="l" r="r" t="t"/>
              <a:pathLst>
                <a:path extrusionOk="0" h="1476" w="17755">
                  <a:moveTo>
                    <a:pt x="603" y="0"/>
                  </a:moveTo>
                  <a:lnTo>
                    <a:pt x="479" y="21"/>
                  </a:lnTo>
                  <a:lnTo>
                    <a:pt x="375" y="62"/>
                  </a:lnTo>
                  <a:lnTo>
                    <a:pt x="271" y="104"/>
                  </a:lnTo>
                  <a:lnTo>
                    <a:pt x="188" y="187"/>
                  </a:lnTo>
                  <a:lnTo>
                    <a:pt x="104" y="270"/>
                  </a:lnTo>
                  <a:lnTo>
                    <a:pt x="42" y="374"/>
                  </a:lnTo>
                  <a:lnTo>
                    <a:pt x="21" y="478"/>
                  </a:lnTo>
                  <a:lnTo>
                    <a:pt x="1" y="603"/>
                  </a:lnTo>
                  <a:lnTo>
                    <a:pt x="1" y="873"/>
                  </a:lnTo>
                  <a:lnTo>
                    <a:pt x="21" y="998"/>
                  </a:lnTo>
                  <a:lnTo>
                    <a:pt x="42" y="1102"/>
                  </a:lnTo>
                  <a:lnTo>
                    <a:pt x="104" y="1206"/>
                  </a:lnTo>
                  <a:lnTo>
                    <a:pt x="188" y="1289"/>
                  </a:lnTo>
                  <a:lnTo>
                    <a:pt x="271" y="1372"/>
                  </a:lnTo>
                  <a:lnTo>
                    <a:pt x="375" y="1414"/>
                  </a:lnTo>
                  <a:lnTo>
                    <a:pt x="479" y="1455"/>
                  </a:lnTo>
                  <a:lnTo>
                    <a:pt x="603" y="1476"/>
                  </a:lnTo>
                  <a:lnTo>
                    <a:pt x="17172" y="1476"/>
                  </a:lnTo>
                  <a:lnTo>
                    <a:pt x="17276" y="1455"/>
                  </a:lnTo>
                  <a:lnTo>
                    <a:pt x="17401" y="1414"/>
                  </a:lnTo>
                  <a:lnTo>
                    <a:pt x="17505" y="1372"/>
                  </a:lnTo>
                  <a:lnTo>
                    <a:pt x="17588" y="1289"/>
                  </a:lnTo>
                  <a:lnTo>
                    <a:pt x="17650" y="1206"/>
                  </a:lnTo>
                  <a:lnTo>
                    <a:pt x="17712" y="1102"/>
                  </a:lnTo>
                  <a:lnTo>
                    <a:pt x="17754" y="998"/>
                  </a:lnTo>
                  <a:lnTo>
                    <a:pt x="17754" y="873"/>
                  </a:lnTo>
                  <a:lnTo>
                    <a:pt x="17754" y="603"/>
                  </a:lnTo>
                  <a:lnTo>
                    <a:pt x="17754" y="478"/>
                  </a:lnTo>
                  <a:lnTo>
                    <a:pt x="17712" y="374"/>
                  </a:lnTo>
                  <a:lnTo>
                    <a:pt x="17650" y="270"/>
                  </a:lnTo>
                  <a:lnTo>
                    <a:pt x="17588" y="187"/>
                  </a:lnTo>
                  <a:lnTo>
                    <a:pt x="17505" y="104"/>
                  </a:lnTo>
                  <a:lnTo>
                    <a:pt x="17401" y="62"/>
                  </a:lnTo>
                  <a:lnTo>
                    <a:pt x="17276" y="21"/>
                  </a:lnTo>
                  <a:lnTo>
                    <a:pt x="1717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9"/>
            <p:cNvSpPr/>
            <p:nvPr/>
          </p:nvSpPr>
          <p:spPr>
            <a:xfrm>
              <a:off x="3707850" y="3720750"/>
              <a:ext cx="443875" cy="36400"/>
            </a:xfrm>
            <a:custGeom>
              <a:rect b="b" l="l" r="r" t="t"/>
              <a:pathLst>
                <a:path extrusionOk="0" h="1456" w="17755">
                  <a:moveTo>
                    <a:pt x="603" y="0"/>
                  </a:moveTo>
                  <a:lnTo>
                    <a:pt x="479" y="21"/>
                  </a:lnTo>
                  <a:lnTo>
                    <a:pt x="375" y="42"/>
                  </a:lnTo>
                  <a:lnTo>
                    <a:pt x="271" y="104"/>
                  </a:lnTo>
                  <a:lnTo>
                    <a:pt x="188" y="187"/>
                  </a:lnTo>
                  <a:lnTo>
                    <a:pt x="104" y="270"/>
                  </a:lnTo>
                  <a:lnTo>
                    <a:pt x="42" y="374"/>
                  </a:lnTo>
                  <a:lnTo>
                    <a:pt x="21" y="478"/>
                  </a:lnTo>
                  <a:lnTo>
                    <a:pt x="1" y="603"/>
                  </a:lnTo>
                  <a:lnTo>
                    <a:pt x="1" y="852"/>
                  </a:lnTo>
                  <a:lnTo>
                    <a:pt x="21" y="977"/>
                  </a:lnTo>
                  <a:lnTo>
                    <a:pt x="42" y="1102"/>
                  </a:lnTo>
                  <a:lnTo>
                    <a:pt x="104" y="1206"/>
                  </a:lnTo>
                  <a:lnTo>
                    <a:pt x="188" y="1289"/>
                  </a:lnTo>
                  <a:lnTo>
                    <a:pt x="271" y="1351"/>
                  </a:lnTo>
                  <a:lnTo>
                    <a:pt x="375" y="1414"/>
                  </a:lnTo>
                  <a:lnTo>
                    <a:pt x="479" y="1455"/>
                  </a:lnTo>
                  <a:lnTo>
                    <a:pt x="17276" y="1455"/>
                  </a:lnTo>
                  <a:lnTo>
                    <a:pt x="17401" y="1414"/>
                  </a:lnTo>
                  <a:lnTo>
                    <a:pt x="17505" y="1351"/>
                  </a:lnTo>
                  <a:lnTo>
                    <a:pt x="17588" y="1289"/>
                  </a:lnTo>
                  <a:lnTo>
                    <a:pt x="17650" y="1206"/>
                  </a:lnTo>
                  <a:lnTo>
                    <a:pt x="17712" y="1102"/>
                  </a:lnTo>
                  <a:lnTo>
                    <a:pt x="17754" y="977"/>
                  </a:lnTo>
                  <a:lnTo>
                    <a:pt x="17754" y="852"/>
                  </a:lnTo>
                  <a:lnTo>
                    <a:pt x="17754" y="603"/>
                  </a:lnTo>
                  <a:lnTo>
                    <a:pt x="17754" y="478"/>
                  </a:lnTo>
                  <a:lnTo>
                    <a:pt x="17712" y="374"/>
                  </a:lnTo>
                  <a:lnTo>
                    <a:pt x="17650" y="270"/>
                  </a:lnTo>
                  <a:lnTo>
                    <a:pt x="17588" y="187"/>
                  </a:lnTo>
                  <a:lnTo>
                    <a:pt x="17505" y="104"/>
                  </a:lnTo>
                  <a:lnTo>
                    <a:pt x="17401" y="42"/>
                  </a:lnTo>
                  <a:lnTo>
                    <a:pt x="17276" y="21"/>
                  </a:lnTo>
                  <a:lnTo>
                    <a:pt x="1717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9"/>
            <p:cNvSpPr/>
            <p:nvPr/>
          </p:nvSpPr>
          <p:spPr>
            <a:xfrm>
              <a:off x="3612750" y="1509850"/>
              <a:ext cx="760875" cy="1476025"/>
            </a:xfrm>
            <a:custGeom>
              <a:rect b="b" l="l" r="r" t="t"/>
              <a:pathLst>
                <a:path extrusionOk="0" h="59041" w="30435">
                  <a:moveTo>
                    <a:pt x="0" y="1"/>
                  </a:moveTo>
                  <a:lnTo>
                    <a:pt x="0" y="59041"/>
                  </a:lnTo>
                  <a:lnTo>
                    <a:pt x="30435" y="59041"/>
                  </a:lnTo>
                  <a:lnTo>
                    <a:pt x="30435"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9"/>
            <p:cNvSpPr/>
            <p:nvPr/>
          </p:nvSpPr>
          <p:spPr>
            <a:xfrm>
              <a:off x="3612750" y="1509850"/>
              <a:ext cx="760875" cy="1476025"/>
            </a:xfrm>
            <a:custGeom>
              <a:rect b="b" l="l" r="r" t="t"/>
              <a:pathLst>
                <a:path extrusionOk="0" fill="none" h="59041" w="30435">
                  <a:moveTo>
                    <a:pt x="30435" y="59041"/>
                  </a:moveTo>
                  <a:lnTo>
                    <a:pt x="0" y="59041"/>
                  </a:lnTo>
                  <a:lnTo>
                    <a:pt x="0" y="1"/>
                  </a:lnTo>
                  <a:lnTo>
                    <a:pt x="30435" y="1"/>
                  </a:lnTo>
                  <a:lnTo>
                    <a:pt x="30435" y="5904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9"/>
            <p:cNvSpPr/>
            <p:nvPr/>
          </p:nvSpPr>
          <p:spPr>
            <a:xfrm>
              <a:off x="3562850" y="1509850"/>
              <a:ext cx="797275" cy="1476025"/>
            </a:xfrm>
            <a:custGeom>
              <a:rect b="b" l="l" r="r" t="t"/>
              <a:pathLst>
                <a:path extrusionOk="0" h="59041" w="31891">
                  <a:moveTo>
                    <a:pt x="1" y="1"/>
                  </a:moveTo>
                  <a:lnTo>
                    <a:pt x="1" y="59041"/>
                  </a:lnTo>
                  <a:lnTo>
                    <a:pt x="31890" y="59041"/>
                  </a:lnTo>
                  <a:lnTo>
                    <a:pt x="31890"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9"/>
            <p:cNvSpPr/>
            <p:nvPr/>
          </p:nvSpPr>
          <p:spPr>
            <a:xfrm>
              <a:off x="3562850" y="1509850"/>
              <a:ext cx="797275" cy="1476025"/>
            </a:xfrm>
            <a:custGeom>
              <a:rect b="b" l="l" r="r" t="t"/>
              <a:pathLst>
                <a:path extrusionOk="0" fill="none" h="59041" w="31891">
                  <a:moveTo>
                    <a:pt x="31890" y="59041"/>
                  </a:moveTo>
                  <a:lnTo>
                    <a:pt x="1" y="59041"/>
                  </a:lnTo>
                  <a:lnTo>
                    <a:pt x="1" y="1"/>
                  </a:lnTo>
                  <a:lnTo>
                    <a:pt x="31890" y="1"/>
                  </a:lnTo>
                  <a:lnTo>
                    <a:pt x="31890" y="5904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9"/>
            <p:cNvSpPr/>
            <p:nvPr/>
          </p:nvSpPr>
          <p:spPr>
            <a:xfrm>
              <a:off x="3627825" y="1540525"/>
              <a:ext cx="667325" cy="1414700"/>
            </a:xfrm>
            <a:custGeom>
              <a:rect b="b" l="l" r="r" t="t"/>
              <a:pathLst>
                <a:path extrusionOk="0" h="56588" w="26693">
                  <a:moveTo>
                    <a:pt x="2453" y="0"/>
                  </a:moveTo>
                  <a:lnTo>
                    <a:pt x="0" y="56587"/>
                  </a:lnTo>
                  <a:lnTo>
                    <a:pt x="24240" y="56587"/>
                  </a:lnTo>
                  <a:lnTo>
                    <a:pt x="266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9"/>
            <p:cNvSpPr/>
            <p:nvPr/>
          </p:nvSpPr>
          <p:spPr>
            <a:xfrm>
              <a:off x="3627825" y="1540525"/>
              <a:ext cx="667325" cy="1414700"/>
            </a:xfrm>
            <a:custGeom>
              <a:rect b="b" l="l" r="r" t="t"/>
              <a:pathLst>
                <a:path extrusionOk="0" fill="none" h="56588" w="26693">
                  <a:moveTo>
                    <a:pt x="24240" y="56587"/>
                  </a:moveTo>
                  <a:lnTo>
                    <a:pt x="26693" y="0"/>
                  </a:lnTo>
                  <a:lnTo>
                    <a:pt x="2453" y="0"/>
                  </a:lnTo>
                  <a:lnTo>
                    <a:pt x="0" y="56587"/>
                  </a:lnTo>
                  <a:lnTo>
                    <a:pt x="24240" y="56587"/>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9"/>
            <p:cNvSpPr/>
            <p:nvPr/>
          </p:nvSpPr>
          <p:spPr>
            <a:xfrm>
              <a:off x="3298825" y="4337650"/>
              <a:ext cx="3443150" cy="201150"/>
            </a:xfrm>
            <a:custGeom>
              <a:rect b="b" l="l" r="r" t="t"/>
              <a:pathLst>
                <a:path extrusionOk="0" h="8046" w="137726">
                  <a:moveTo>
                    <a:pt x="68874" y="0"/>
                  </a:moveTo>
                  <a:lnTo>
                    <a:pt x="61826" y="21"/>
                  </a:lnTo>
                  <a:lnTo>
                    <a:pt x="54987" y="83"/>
                  </a:lnTo>
                  <a:lnTo>
                    <a:pt x="48397" y="187"/>
                  </a:lnTo>
                  <a:lnTo>
                    <a:pt x="42077" y="312"/>
                  </a:lnTo>
                  <a:lnTo>
                    <a:pt x="36048" y="478"/>
                  </a:lnTo>
                  <a:lnTo>
                    <a:pt x="30373" y="686"/>
                  </a:lnTo>
                  <a:lnTo>
                    <a:pt x="25072" y="915"/>
                  </a:lnTo>
                  <a:lnTo>
                    <a:pt x="20187" y="1185"/>
                  </a:lnTo>
                  <a:lnTo>
                    <a:pt x="17900" y="1310"/>
                  </a:lnTo>
                  <a:lnTo>
                    <a:pt x="15738" y="1455"/>
                  </a:lnTo>
                  <a:lnTo>
                    <a:pt x="13701" y="1622"/>
                  </a:lnTo>
                  <a:lnTo>
                    <a:pt x="11767" y="1767"/>
                  </a:lnTo>
                  <a:lnTo>
                    <a:pt x="9979" y="1934"/>
                  </a:lnTo>
                  <a:lnTo>
                    <a:pt x="8316" y="2100"/>
                  </a:lnTo>
                  <a:lnTo>
                    <a:pt x="6799" y="2287"/>
                  </a:lnTo>
                  <a:lnTo>
                    <a:pt x="5427" y="2453"/>
                  </a:lnTo>
                  <a:lnTo>
                    <a:pt x="4179" y="2640"/>
                  </a:lnTo>
                  <a:lnTo>
                    <a:pt x="3098" y="2827"/>
                  </a:lnTo>
                  <a:lnTo>
                    <a:pt x="2184" y="3015"/>
                  </a:lnTo>
                  <a:lnTo>
                    <a:pt x="1414" y="3202"/>
                  </a:lnTo>
                  <a:lnTo>
                    <a:pt x="1082" y="3306"/>
                  </a:lnTo>
                  <a:lnTo>
                    <a:pt x="812" y="3410"/>
                  </a:lnTo>
                  <a:lnTo>
                    <a:pt x="562" y="3513"/>
                  </a:lnTo>
                  <a:lnTo>
                    <a:pt x="375" y="3617"/>
                  </a:lnTo>
                  <a:lnTo>
                    <a:pt x="209" y="3721"/>
                  </a:lnTo>
                  <a:lnTo>
                    <a:pt x="105" y="3805"/>
                  </a:lnTo>
                  <a:lnTo>
                    <a:pt x="42" y="3908"/>
                  </a:lnTo>
                  <a:lnTo>
                    <a:pt x="1" y="4012"/>
                  </a:lnTo>
                  <a:lnTo>
                    <a:pt x="42" y="4116"/>
                  </a:lnTo>
                  <a:lnTo>
                    <a:pt x="105" y="4220"/>
                  </a:lnTo>
                  <a:lnTo>
                    <a:pt x="209" y="4324"/>
                  </a:lnTo>
                  <a:lnTo>
                    <a:pt x="375" y="4428"/>
                  </a:lnTo>
                  <a:lnTo>
                    <a:pt x="562" y="4532"/>
                  </a:lnTo>
                  <a:lnTo>
                    <a:pt x="812" y="4636"/>
                  </a:lnTo>
                  <a:lnTo>
                    <a:pt x="1082" y="4740"/>
                  </a:lnTo>
                  <a:lnTo>
                    <a:pt x="1414" y="4823"/>
                  </a:lnTo>
                  <a:lnTo>
                    <a:pt x="2184" y="5031"/>
                  </a:lnTo>
                  <a:lnTo>
                    <a:pt x="3098" y="5218"/>
                  </a:lnTo>
                  <a:lnTo>
                    <a:pt x="4179" y="5405"/>
                  </a:lnTo>
                  <a:lnTo>
                    <a:pt x="5427" y="5592"/>
                  </a:lnTo>
                  <a:lnTo>
                    <a:pt x="6799" y="5759"/>
                  </a:lnTo>
                  <a:lnTo>
                    <a:pt x="8316" y="5946"/>
                  </a:lnTo>
                  <a:lnTo>
                    <a:pt x="9979" y="6112"/>
                  </a:lnTo>
                  <a:lnTo>
                    <a:pt x="11767" y="6278"/>
                  </a:lnTo>
                  <a:lnTo>
                    <a:pt x="13701" y="6424"/>
                  </a:lnTo>
                  <a:lnTo>
                    <a:pt x="15738" y="6569"/>
                  </a:lnTo>
                  <a:lnTo>
                    <a:pt x="17900" y="6715"/>
                  </a:lnTo>
                  <a:lnTo>
                    <a:pt x="20187" y="6860"/>
                  </a:lnTo>
                  <a:lnTo>
                    <a:pt x="25072" y="7131"/>
                  </a:lnTo>
                  <a:lnTo>
                    <a:pt x="30373" y="7359"/>
                  </a:lnTo>
                  <a:lnTo>
                    <a:pt x="36048" y="7546"/>
                  </a:lnTo>
                  <a:lnTo>
                    <a:pt x="42077" y="7734"/>
                  </a:lnTo>
                  <a:lnTo>
                    <a:pt x="48397" y="7858"/>
                  </a:lnTo>
                  <a:lnTo>
                    <a:pt x="54987" y="7962"/>
                  </a:lnTo>
                  <a:lnTo>
                    <a:pt x="61826" y="8025"/>
                  </a:lnTo>
                  <a:lnTo>
                    <a:pt x="68874" y="8045"/>
                  </a:lnTo>
                  <a:lnTo>
                    <a:pt x="75921" y="8025"/>
                  </a:lnTo>
                  <a:lnTo>
                    <a:pt x="82760" y="7962"/>
                  </a:lnTo>
                  <a:lnTo>
                    <a:pt x="89350" y="7858"/>
                  </a:lnTo>
                  <a:lnTo>
                    <a:pt x="95670" y="7734"/>
                  </a:lnTo>
                  <a:lnTo>
                    <a:pt x="101699" y="7546"/>
                  </a:lnTo>
                  <a:lnTo>
                    <a:pt x="107374" y="7359"/>
                  </a:lnTo>
                  <a:lnTo>
                    <a:pt x="112675" y="7131"/>
                  </a:lnTo>
                  <a:lnTo>
                    <a:pt x="117561" y="6860"/>
                  </a:lnTo>
                  <a:lnTo>
                    <a:pt x="119847" y="6715"/>
                  </a:lnTo>
                  <a:lnTo>
                    <a:pt x="122009" y="6569"/>
                  </a:lnTo>
                  <a:lnTo>
                    <a:pt x="124047" y="6424"/>
                  </a:lnTo>
                  <a:lnTo>
                    <a:pt x="125980" y="6278"/>
                  </a:lnTo>
                  <a:lnTo>
                    <a:pt x="127768" y="6112"/>
                  </a:lnTo>
                  <a:lnTo>
                    <a:pt x="129431" y="5946"/>
                  </a:lnTo>
                  <a:lnTo>
                    <a:pt x="130949" y="5759"/>
                  </a:lnTo>
                  <a:lnTo>
                    <a:pt x="132321" y="5592"/>
                  </a:lnTo>
                  <a:lnTo>
                    <a:pt x="133547" y="5405"/>
                  </a:lnTo>
                  <a:lnTo>
                    <a:pt x="134628" y="5218"/>
                  </a:lnTo>
                  <a:lnTo>
                    <a:pt x="135564" y="5031"/>
                  </a:lnTo>
                  <a:lnTo>
                    <a:pt x="136333" y="4823"/>
                  </a:lnTo>
                  <a:lnTo>
                    <a:pt x="136665" y="4740"/>
                  </a:lnTo>
                  <a:lnTo>
                    <a:pt x="136936" y="4636"/>
                  </a:lnTo>
                  <a:lnTo>
                    <a:pt x="137185" y="4532"/>
                  </a:lnTo>
                  <a:lnTo>
                    <a:pt x="137372" y="4428"/>
                  </a:lnTo>
                  <a:lnTo>
                    <a:pt x="137539" y="4324"/>
                  </a:lnTo>
                  <a:lnTo>
                    <a:pt x="137643" y="4220"/>
                  </a:lnTo>
                  <a:lnTo>
                    <a:pt x="137705" y="4116"/>
                  </a:lnTo>
                  <a:lnTo>
                    <a:pt x="137726" y="4012"/>
                  </a:lnTo>
                  <a:lnTo>
                    <a:pt x="137705" y="3908"/>
                  </a:lnTo>
                  <a:lnTo>
                    <a:pt x="137643" y="3805"/>
                  </a:lnTo>
                  <a:lnTo>
                    <a:pt x="137539" y="3721"/>
                  </a:lnTo>
                  <a:lnTo>
                    <a:pt x="137372" y="3617"/>
                  </a:lnTo>
                  <a:lnTo>
                    <a:pt x="137185" y="3513"/>
                  </a:lnTo>
                  <a:lnTo>
                    <a:pt x="136936" y="3410"/>
                  </a:lnTo>
                  <a:lnTo>
                    <a:pt x="136665" y="3306"/>
                  </a:lnTo>
                  <a:lnTo>
                    <a:pt x="136333" y="3202"/>
                  </a:lnTo>
                  <a:lnTo>
                    <a:pt x="135564" y="3015"/>
                  </a:lnTo>
                  <a:lnTo>
                    <a:pt x="134628" y="2827"/>
                  </a:lnTo>
                  <a:lnTo>
                    <a:pt x="133547" y="2640"/>
                  </a:lnTo>
                  <a:lnTo>
                    <a:pt x="132321" y="2453"/>
                  </a:lnTo>
                  <a:lnTo>
                    <a:pt x="130949" y="2287"/>
                  </a:lnTo>
                  <a:lnTo>
                    <a:pt x="129431" y="2100"/>
                  </a:lnTo>
                  <a:lnTo>
                    <a:pt x="127768" y="1934"/>
                  </a:lnTo>
                  <a:lnTo>
                    <a:pt x="125980" y="1767"/>
                  </a:lnTo>
                  <a:lnTo>
                    <a:pt x="124047" y="1622"/>
                  </a:lnTo>
                  <a:lnTo>
                    <a:pt x="122009" y="1455"/>
                  </a:lnTo>
                  <a:lnTo>
                    <a:pt x="119847" y="1310"/>
                  </a:lnTo>
                  <a:lnTo>
                    <a:pt x="117561" y="1185"/>
                  </a:lnTo>
                  <a:lnTo>
                    <a:pt x="112675" y="915"/>
                  </a:lnTo>
                  <a:lnTo>
                    <a:pt x="107374" y="686"/>
                  </a:lnTo>
                  <a:lnTo>
                    <a:pt x="101699" y="478"/>
                  </a:lnTo>
                  <a:lnTo>
                    <a:pt x="95670" y="312"/>
                  </a:lnTo>
                  <a:lnTo>
                    <a:pt x="89350" y="187"/>
                  </a:lnTo>
                  <a:lnTo>
                    <a:pt x="82760" y="83"/>
                  </a:lnTo>
                  <a:lnTo>
                    <a:pt x="75921" y="21"/>
                  </a:lnTo>
                  <a:lnTo>
                    <a:pt x="6887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9"/>
            <p:cNvSpPr/>
            <p:nvPr/>
          </p:nvSpPr>
          <p:spPr>
            <a:xfrm>
              <a:off x="3298825" y="4337650"/>
              <a:ext cx="3443150" cy="201150"/>
            </a:xfrm>
            <a:custGeom>
              <a:rect b="b" l="l" r="r" t="t"/>
              <a:pathLst>
                <a:path extrusionOk="0" fill="none" h="8046" w="137726">
                  <a:moveTo>
                    <a:pt x="68874" y="0"/>
                  </a:moveTo>
                  <a:lnTo>
                    <a:pt x="68874" y="0"/>
                  </a:lnTo>
                  <a:lnTo>
                    <a:pt x="75921" y="21"/>
                  </a:lnTo>
                  <a:lnTo>
                    <a:pt x="82760" y="83"/>
                  </a:lnTo>
                  <a:lnTo>
                    <a:pt x="89350" y="187"/>
                  </a:lnTo>
                  <a:lnTo>
                    <a:pt x="95670" y="312"/>
                  </a:lnTo>
                  <a:lnTo>
                    <a:pt x="101699" y="478"/>
                  </a:lnTo>
                  <a:lnTo>
                    <a:pt x="107374" y="686"/>
                  </a:lnTo>
                  <a:lnTo>
                    <a:pt x="112675" y="915"/>
                  </a:lnTo>
                  <a:lnTo>
                    <a:pt x="117561" y="1185"/>
                  </a:lnTo>
                  <a:lnTo>
                    <a:pt x="119847" y="1310"/>
                  </a:lnTo>
                  <a:lnTo>
                    <a:pt x="122009" y="1455"/>
                  </a:lnTo>
                  <a:lnTo>
                    <a:pt x="124047" y="1622"/>
                  </a:lnTo>
                  <a:lnTo>
                    <a:pt x="125980" y="1767"/>
                  </a:lnTo>
                  <a:lnTo>
                    <a:pt x="127768" y="1934"/>
                  </a:lnTo>
                  <a:lnTo>
                    <a:pt x="129431" y="2100"/>
                  </a:lnTo>
                  <a:lnTo>
                    <a:pt x="130949" y="2287"/>
                  </a:lnTo>
                  <a:lnTo>
                    <a:pt x="132321" y="2453"/>
                  </a:lnTo>
                  <a:lnTo>
                    <a:pt x="133547" y="2640"/>
                  </a:lnTo>
                  <a:lnTo>
                    <a:pt x="134628" y="2827"/>
                  </a:lnTo>
                  <a:lnTo>
                    <a:pt x="135564" y="3015"/>
                  </a:lnTo>
                  <a:lnTo>
                    <a:pt x="136333" y="3202"/>
                  </a:lnTo>
                  <a:lnTo>
                    <a:pt x="136665" y="3306"/>
                  </a:lnTo>
                  <a:lnTo>
                    <a:pt x="136936" y="3410"/>
                  </a:lnTo>
                  <a:lnTo>
                    <a:pt x="137185" y="3513"/>
                  </a:lnTo>
                  <a:lnTo>
                    <a:pt x="137372" y="3617"/>
                  </a:lnTo>
                  <a:lnTo>
                    <a:pt x="137539" y="3721"/>
                  </a:lnTo>
                  <a:lnTo>
                    <a:pt x="137643" y="3805"/>
                  </a:lnTo>
                  <a:lnTo>
                    <a:pt x="137705" y="3908"/>
                  </a:lnTo>
                  <a:lnTo>
                    <a:pt x="137726" y="4012"/>
                  </a:lnTo>
                  <a:lnTo>
                    <a:pt x="137726" y="4012"/>
                  </a:lnTo>
                  <a:lnTo>
                    <a:pt x="137705" y="4116"/>
                  </a:lnTo>
                  <a:lnTo>
                    <a:pt x="137643" y="4220"/>
                  </a:lnTo>
                  <a:lnTo>
                    <a:pt x="137539" y="4324"/>
                  </a:lnTo>
                  <a:lnTo>
                    <a:pt x="137372" y="4428"/>
                  </a:lnTo>
                  <a:lnTo>
                    <a:pt x="137185" y="4532"/>
                  </a:lnTo>
                  <a:lnTo>
                    <a:pt x="136936" y="4636"/>
                  </a:lnTo>
                  <a:lnTo>
                    <a:pt x="136665" y="4740"/>
                  </a:lnTo>
                  <a:lnTo>
                    <a:pt x="136333" y="4823"/>
                  </a:lnTo>
                  <a:lnTo>
                    <a:pt x="135564" y="5031"/>
                  </a:lnTo>
                  <a:lnTo>
                    <a:pt x="134628" y="5218"/>
                  </a:lnTo>
                  <a:lnTo>
                    <a:pt x="133547" y="5405"/>
                  </a:lnTo>
                  <a:lnTo>
                    <a:pt x="132321" y="5592"/>
                  </a:lnTo>
                  <a:lnTo>
                    <a:pt x="130949" y="5759"/>
                  </a:lnTo>
                  <a:lnTo>
                    <a:pt x="129431" y="5946"/>
                  </a:lnTo>
                  <a:lnTo>
                    <a:pt x="127768" y="6112"/>
                  </a:lnTo>
                  <a:lnTo>
                    <a:pt x="125980" y="6278"/>
                  </a:lnTo>
                  <a:lnTo>
                    <a:pt x="124047" y="6424"/>
                  </a:lnTo>
                  <a:lnTo>
                    <a:pt x="122009" y="6569"/>
                  </a:lnTo>
                  <a:lnTo>
                    <a:pt x="119847" y="6715"/>
                  </a:lnTo>
                  <a:lnTo>
                    <a:pt x="117561" y="6860"/>
                  </a:lnTo>
                  <a:lnTo>
                    <a:pt x="112675" y="7131"/>
                  </a:lnTo>
                  <a:lnTo>
                    <a:pt x="107374" y="7359"/>
                  </a:lnTo>
                  <a:lnTo>
                    <a:pt x="101699" y="7546"/>
                  </a:lnTo>
                  <a:lnTo>
                    <a:pt x="95670" y="7734"/>
                  </a:lnTo>
                  <a:lnTo>
                    <a:pt x="89350" y="7858"/>
                  </a:lnTo>
                  <a:lnTo>
                    <a:pt x="82760" y="7962"/>
                  </a:lnTo>
                  <a:lnTo>
                    <a:pt x="75921" y="8025"/>
                  </a:lnTo>
                  <a:lnTo>
                    <a:pt x="68874" y="8045"/>
                  </a:lnTo>
                  <a:lnTo>
                    <a:pt x="68874" y="8045"/>
                  </a:lnTo>
                  <a:lnTo>
                    <a:pt x="61826" y="8025"/>
                  </a:lnTo>
                  <a:lnTo>
                    <a:pt x="54987" y="7962"/>
                  </a:lnTo>
                  <a:lnTo>
                    <a:pt x="48397" y="7858"/>
                  </a:lnTo>
                  <a:lnTo>
                    <a:pt x="42077" y="7734"/>
                  </a:lnTo>
                  <a:lnTo>
                    <a:pt x="36048" y="7546"/>
                  </a:lnTo>
                  <a:lnTo>
                    <a:pt x="30373" y="7359"/>
                  </a:lnTo>
                  <a:lnTo>
                    <a:pt x="25072" y="7131"/>
                  </a:lnTo>
                  <a:lnTo>
                    <a:pt x="20187" y="6860"/>
                  </a:lnTo>
                  <a:lnTo>
                    <a:pt x="17900" y="6715"/>
                  </a:lnTo>
                  <a:lnTo>
                    <a:pt x="15738" y="6569"/>
                  </a:lnTo>
                  <a:lnTo>
                    <a:pt x="13701" y="6424"/>
                  </a:lnTo>
                  <a:lnTo>
                    <a:pt x="11767" y="6278"/>
                  </a:lnTo>
                  <a:lnTo>
                    <a:pt x="9979" y="6112"/>
                  </a:lnTo>
                  <a:lnTo>
                    <a:pt x="8316" y="5946"/>
                  </a:lnTo>
                  <a:lnTo>
                    <a:pt x="6799" y="5759"/>
                  </a:lnTo>
                  <a:lnTo>
                    <a:pt x="5427" y="5592"/>
                  </a:lnTo>
                  <a:lnTo>
                    <a:pt x="4179" y="5405"/>
                  </a:lnTo>
                  <a:lnTo>
                    <a:pt x="3098" y="5218"/>
                  </a:lnTo>
                  <a:lnTo>
                    <a:pt x="2184" y="5031"/>
                  </a:lnTo>
                  <a:lnTo>
                    <a:pt x="1414" y="4823"/>
                  </a:lnTo>
                  <a:lnTo>
                    <a:pt x="1082" y="4740"/>
                  </a:lnTo>
                  <a:lnTo>
                    <a:pt x="812" y="4636"/>
                  </a:lnTo>
                  <a:lnTo>
                    <a:pt x="562" y="4532"/>
                  </a:lnTo>
                  <a:lnTo>
                    <a:pt x="375" y="4428"/>
                  </a:lnTo>
                  <a:lnTo>
                    <a:pt x="209" y="4324"/>
                  </a:lnTo>
                  <a:lnTo>
                    <a:pt x="105" y="4220"/>
                  </a:lnTo>
                  <a:lnTo>
                    <a:pt x="42" y="4116"/>
                  </a:lnTo>
                  <a:lnTo>
                    <a:pt x="1" y="4012"/>
                  </a:lnTo>
                  <a:lnTo>
                    <a:pt x="1" y="4012"/>
                  </a:lnTo>
                  <a:lnTo>
                    <a:pt x="42" y="3908"/>
                  </a:lnTo>
                  <a:lnTo>
                    <a:pt x="105" y="3805"/>
                  </a:lnTo>
                  <a:lnTo>
                    <a:pt x="209" y="3721"/>
                  </a:lnTo>
                  <a:lnTo>
                    <a:pt x="375" y="3617"/>
                  </a:lnTo>
                  <a:lnTo>
                    <a:pt x="562" y="3513"/>
                  </a:lnTo>
                  <a:lnTo>
                    <a:pt x="812" y="3410"/>
                  </a:lnTo>
                  <a:lnTo>
                    <a:pt x="1082" y="3306"/>
                  </a:lnTo>
                  <a:lnTo>
                    <a:pt x="1414" y="3202"/>
                  </a:lnTo>
                  <a:lnTo>
                    <a:pt x="2184" y="3015"/>
                  </a:lnTo>
                  <a:lnTo>
                    <a:pt x="3098" y="2827"/>
                  </a:lnTo>
                  <a:lnTo>
                    <a:pt x="4179" y="2640"/>
                  </a:lnTo>
                  <a:lnTo>
                    <a:pt x="5427" y="2453"/>
                  </a:lnTo>
                  <a:lnTo>
                    <a:pt x="6799" y="2287"/>
                  </a:lnTo>
                  <a:lnTo>
                    <a:pt x="8316" y="2100"/>
                  </a:lnTo>
                  <a:lnTo>
                    <a:pt x="9979" y="1934"/>
                  </a:lnTo>
                  <a:lnTo>
                    <a:pt x="11767" y="1767"/>
                  </a:lnTo>
                  <a:lnTo>
                    <a:pt x="13701" y="1622"/>
                  </a:lnTo>
                  <a:lnTo>
                    <a:pt x="15738" y="1455"/>
                  </a:lnTo>
                  <a:lnTo>
                    <a:pt x="17900" y="1310"/>
                  </a:lnTo>
                  <a:lnTo>
                    <a:pt x="20187" y="1185"/>
                  </a:lnTo>
                  <a:lnTo>
                    <a:pt x="25072" y="915"/>
                  </a:lnTo>
                  <a:lnTo>
                    <a:pt x="30373" y="686"/>
                  </a:lnTo>
                  <a:lnTo>
                    <a:pt x="36048" y="478"/>
                  </a:lnTo>
                  <a:lnTo>
                    <a:pt x="42077" y="312"/>
                  </a:lnTo>
                  <a:lnTo>
                    <a:pt x="48397" y="187"/>
                  </a:lnTo>
                  <a:lnTo>
                    <a:pt x="54987" y="83"/>
                  </a:lnTo>
                  <a:lnTo>
                    <a:pt x="61826" y="21"/>
                  </a:lnTo>
                  <a:lnTo>
                    <a:pt x="6887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9"/>
            <p:cNvSpPr/>
            <p:nvPr/>
          </p:nvSpPr>
          <p:spPr>
            <a:xfrm>
              <a:off x="4958300" y="1965650"/>
              <a:ext cx="608075" cy="405400"/>
            </a:xfrm>
            <a:custGeom>
              <a:rect b="b" l="l" r="r" t="t"/>
              <a:pathLst>
                <a:path extrusionOk="0" h="16216" w="24323">
                  <a:moveTo>
                    <a:pt x="2557" y="1"/>
                  </a:moveTo>
                  <a:lnTo>
                    <a:pt x="2266" y="42"/>
                  </a:lnTo>
                  <a:lnTo>
                    <a:pt x="1996" y="125"/>
                  </a:lnTo>
                  <a:lnTo>
                    <a:pt x="1746" y="208"/>
                  </a:lnTo>
                  <a:lnTo>
                    <a:pt x="1497" y="333"/>
                  </a:lnTo>
                  <a:lnTo>
                    <a:pt x="1268" y="479"/>
                  </a:lnTo>
                  <a:lnTo>
                    <a:pt x="1039" y="645"/>
                  </a:lnTo>
                  <a:lnTo>
                    <a:pt x="832" y="832"/>
                  </a:lnTo>
                  <a:lnTo>
                    <a:pt x="665" y="1019"/>
                  </a:lnTo>
                  <a:lnTo>
                    <a:pt x="499" y="1248"/>
                  </a:lnTo>
                  <a:lnTo>
                    <a:pt x="353" y="1477"/>
                  </a:lnTo>
                  <a:lnTo>
                    <a:pt x="229" y="1726"/>
                  </a:lnTo>
                  <a:lnTo>
                    <a:pt x="125" y="1996"/>
                  </a:lnTo>
                  <a:lnTo>
                    <a:pt x="62" y="2267"/>
                  </a:lnTo>
                  <a:lnTo>
                    <a:pt x="21" y="2537"/>
                  </a:lnTo>
                  <a:lnTo>
                    <a:pt x="0" y="2828"/>
                  </a:lnTo>
                  <a:lnTo>
                    <a:pt x="0" y="9938"/>
                  </a:lnTo>
                  <a:lnTo>
                    <a:pt x="21" y="10229"/>
                  </a:lnTo>
                  <a:lnTo>
                    <a:pt x="62" y="10499"/>
                  </a:lnTo>
                  <a:lnTo>
                    <a:pt x="125" y="10790"/>
                  </a:lnTo>
                  <a:lnTo>
                    <a:pt x="229" y="11039"/>
                  </a:lnTo>
                  <a:lnTo>
                    <a:pt x="353" y="11289"/>
                  </a:lnTo>
                  <a:lnTo>
                    <a:pt x="499" y="11518"/>
                  </a:lnTo>
                  <a:lnTo>
                    <a:pt x="665" y="11746"/>
                  </a:lnTo>
                  <a:lnTo>
                    <a:pt x="832" y="11954"/>
                  </a:lnTo>
                  <a:lnTo>
                    <a:pt x="1039" y="12120"/>
                  </a:lnTo>
                  <a:lnTo>
                    <a:pt x="1268" y="12287"/>
                  </a:lnTo>
                  <a:lnTo>
                    <a:pt x="1497" y="12432"/>
                  </a:lnTo>
                  <a:lnTo>
                    <a:pt x="1746" y="12557"/>
                  </a:lnTo>
                  <a:lnTo>
                    <a:pt x="1996" y="12640"/>
                  </a:lnTo>
                  <a:lnTo>
                    <a:pt x="2266" y="12723"/>
                  </a:lnTo>
                  <a:lnTo>
                    <a:pt x="2557" y="12765"/>
                  </a:lnTo>
                  <a:lnTo>
                    <a:pt x="2848" y="12786"/>
                  </a:lnTo>
                  <a:lnTo>
                    <a:pt x="16569" y="12786"/>
                  </a:lnTo>
                  <a:lnTo>
                    <a:pt x="19999" y="16216"/>
                  </a:lnTo>
                  <a:lnTo>
                    <a:pt x="19999" y="12786"/>
                  </a:lnTo>
                  <a:lnTo>
                    <a:pt x="21475" y="12786"/>
                  </a:lnTo>
                  <a:lnTo>
                    <a:pt x="21766" y="12765"/>
                  </a:lnTo>
                  <a:lnTo>
                    <a:pt x="22057" y="12723"/>
                  </a:lnTo>
                  <a:lnTo>
                    <a:pt x="22327" y="12640"/>
                  </a:lnTo>
                  <a:lnTo>
                    <a:pt x="22577" y="12557"/>
                  </a:lnTo>
                  <a:lnTo>
                    <a:pt x="22826" y="12432"/>
                  </a:lnTo>
                  <a:lnTo>
                    <a:pt x="23075" y="12287"/>
                  </a:lnTo>
                  <a:lnTo>
                    <a:pt x="23283" y="12120"/>
                  </a:lnTo>
                  <a:lnTo>
                    <a:pt x="23491" y="11933"/>
                  </a:lnTo>
                  <a:lnTo>
                    <a:pt x="23678" y="11746"/>
                  </a:lnTo>
                  <a:lnTo>
                    <a:pt x="23824" y="11518"/>
                  </a:lnTo>
                  <a:lnTo>
                    <a:pt x="23969" y="11289"/>
                  </a:lnTo>
                  <a:lnTo>
                    <a:pt x="24094" y="11039"/>
                  </a:lnTo>
                  <a:lnTo>
                    <a:pt x="24198" y="10769"/>
                  </a:lnTo>
                  <a:lnTo>
                    <a:pt x="24260" y="10499"/>
                  </a:lnTo>
                  <a:lnTo>
                    <a:pt x="24302" y="10229"/>
                  </a:lnTo>
                  <a:lnTo>
                    <a:pt x="24323" y="9938"/>
                  </a:lnTo>
                  <a:lnTo>
                    <a:pt x="24323" y="2828"/>
                  </a:lnTo>
                  <a:lnTo>
                    <a:pt x="24302" y="2537"/>
                  </a:lnTo>
                  <a:lnTo>
                    <a:pt x="24260" y="2267"/>
                  </a:lnTo>
                  <a:lnTo>
                    <a:pt x="24198" y="1996"/>
                  </a:lnTo>
                  <a:lnTo>
                    <a:pt x="24094" y="1726"/>
                  </a:lnTo>
                  <a:lnTo>
                    <a:pt x="23969" y="1477"/>
                  </a:lnTo>
                  <a:lnTo>
                    <a:pt x="23845" y="1248"/>
                  </a:lnTo>
                  <a:lnTo>
                    <a:pt x="23678" y="1040"/>
                  </a:lnTo>
                  <a:lnTo>
                    <a:pt x="23491" y="832"/>
                  </a:lnTo>
                  <a:lnTo>
                    <a:pt x="23283" y="645"/>
                  </a:lnTo>
                  <a:lnTo>
                    <a:pt x="23075" y="479"/>
                  </a:lnTo>
                  <a:lnTo>
                    <a:pt x="22847" y="333"/>
                  </a:lnTo>
                  <a:lnTo>
                    <a:pt x="22597" y="229"/>
                  </a:lnTo>
                  <a:lnTo>
                    <a:pt x="22327" y="125"/>
                  </a:lnTo>
                  <a:lnTo>
                    <a:pt x="22057" y="63"/>
                  </a:lnTo>
                  <a:lnTo>
                    <a:pt x="21787"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9"/>
            <p:cNvSpPr/>
            <p:nvPr/>
          </p:nvSpPr>
          <p:spPr>
            <a:xfrm>
              <a:off x="4958300" y="1965650"/>
              <a:ext cx="608075" cy="405400"/>
            </a:xfrm>
            <a:custGeom>
              <a:rect b="b" l="l" r="r" t="t"/>
              <a:pathLst>
                <a:path extrusionOk="0" fill="none" h="16216" w="24323">
                  <a:moveTo>
                    <a:pt x="21496" y="1"/>
                  </a:moveTo>
                  <a:lnTo>
                    <a:pt x="2848" y="1"/>
                  </a:lnTo>
                  <a:lnTo>
                    <a:pt x="2848" y="1"/>
                  </a:lnTo>
                  <a:lnTo>
                    <a:pt x="2557" y="1"/>
                  </a:lnTo>
                  <a:lnTo>
                    <a:pt x="2266" y="42"/>
                  </a:lnTo>
                  <a:lnTo>
                    <a:pt x="1996" y="125"/>
                  </a:lnTo>
                  <a:lnTo>
                    <a:pt x="1746" y="208"/>
                  </a:lnTo>
                  <a:lnTo>
                    <a:pt x="1497" y="333"/>
                  </a:lnTo>
                  <a:lnTo>
                    <a:pt x="1268" y="479"/>
                  </a:lnTo>
                  <a:lnTo>
                    <a:pt x="1039" y="645"/>
                  </a:lnTo>
                  <a:lnTo>
                    <a:pt x="832" y="832"/>
                  </a:lnTo>
                  <a:lnTo>
                    <a:pt x="665" y="1019"/>
                  </a:lnTo>
                  <a:lnTo>
                    <a:pt x="499" y="1248"/>
                  </a:lnTo>
                  <a:lnTo>
                    <a:pt x="353" y="1477"/>
                  </a:lnTo>
                  <a:lnTo>
                    <a:pt x="229" y="1726"/>
                  </a:lnTo>
                  <a:lnTo>
                    <a:pt x="125" y="1996"/>
                  </a:lnTo>
                  <a:lnTo>
                    <a:pt x="62" y="2267"/>
                  </a:lnTo>
                  <a:lnTo>
                    <a:pt x="21" y="2537"/>
                  </a:lnTo>
                  <a:lnTo>
                    <a:pt x="0" y="2828"/>
                  </a:lnTo>
                  <a:lnTo>
                    <a:pt x="0" y="9938"/>
                  </a:lnTo>
                  <a:lnTo>
                    <a:pt x="0" y="9938"/>
                  </a:lnTo>
                  <a:lnTo>
                    <a:pt x="21" y="10229"/>
                  </a:lnTo>
                  <a:lnTo>
                    <a:pt x="62" y="10499"/>
                  </a:lnTo>
                  <a:lnTo>
                    <a:pt x="125" y="10790"/>
                  </a:lnTo>
                  <a:lnTo>
                    <a:pt x="229" y="11039"/>
                  </a:lnTo>
                  <a:lnTo>
                    <a:pt x="353" y="11289"/>
                  </a:lnTo>
                  <a:lnTo>
                    <a:pt x="499" y="11518"/>
                  </a:lnTo>
                  <a:lnTo>
                    <a:pt x="665" y="11746"/>
                  </a:lnTo>
                  <a:lnTo>
                    <a:pt x="832" y="11954"/>
                  </a:lnTo>
                  <a:lnTo>
                    <a:pt x="1039" y="12120"/>
                  </a:lnTo>
                  <a:lnTo>
                    <a:pt x="1268" y="12287"/>
                  </a:lnTo>
                  <a:lnTo>
                    <a:pt x="1497" y="12432"/>
                  </a:lnTo>
                  <a:lnTo>
                    <a:pt x="1746" y="12557"/>
                  </a:lnTo>
                  <a:lnTo>
                    <a:pt x="1996" y="12640"/>
                  </a:lnTo>
                  <a:lnTo>
                    <a:pt x="2266" y="12723"/>
                  </a:lnTo>
                  <a:lnTo>
                    <a:pt x="2557" y="12765"/>
                  </a:lnTo>
                  <a:lnTo>
                    <a:pt x="2848" y="12786"/>
                  </a:lnTo>
                  <a:lnTo>
                    <a:pt x="16569" y="12786"/>
                  </a:lnTo>
                  <a:lnTo>
                    <a:pt x="19999" y="16216"/>
                  </a:lnTo>
                  <a:lnTo>
                    <a:pt x="19999" y="12786"/>
                  </a:lnTo>
                  <a:lnTo>
                    <a:pt x="21475" y="12786"/>
                  </a:lnTo>
                  <a:lnTo>
                    <a:pt x="21475" y="12786"/>
                  </a:lnTo>
                  <a:lnTo>
                    <a:pt x="21766" y="12765"/>
                  </a:lnTo>
                  <a:lnTo>
                    <a:pt x="22057" y="12723"/>
                  </a:lnTo>
                  <a:lnTo>
                    <a:pt x="22327" y="12640"/>
                  </a:lnTo>
                  <a:lnTo>
                    <a:pt x="22577" y="12557"/>
                  </a:lnTo>
                  <a:lnTo>
                    <a:pt x="22826" y="12432"/>
                  </a:lnTo>
                  <a:lnTo>
                    <a:pt x="23075" y="12287"/>
                  </a:lnTo>
                  <a:lnTo>
                    <a:pt x="23283" y="12120"/>
                  </a:lnTo>
                  <a:lnTo>
                    <a:pt x="23491" y="11933"/>
                  </a:lnTo>
                  <a:lnTo>
                    <a:pt x="23678" y="11746"/>
                  </a:lnTo>
                  <a:lnTo>
                    <a:pt x="23824" y="11518"/>
                  </a:lnTo>
                  <a:lnTo>
                    <a:pt x="23969" y="11289"/>
                  </a:lnTo>
                  <a:lnTo>
                    <a:pt x="24094" y="11039"/>
                  </a:lnTo>
                  <a:lnTo>
                    <a:pt x="24198" y="10769"/>
                  </a:lnTo>
                  <a:lnTo>
                    <a:pt x="24260" y="10499"/>
                  </a:lnTo>
                  <a:lnTo>
                    <a:pt x="24302" y="10229"/>
                  </a:lnTo>
                  <a:lnTo>
                    <a:pt x="24323" y="9938"/>
                  </a:lnTo>
                  <a:lnTo>
                    <a:pt x="24323" y="2828"/>
                  </a:lnTo>
                  <a:lnTo>
                    <a:pt x="24323" y="2828"/>
                  </a:lnTo>
                  <a:lnTo>
                    <a:pt x="24302" y="2537"/>
                  </a:lnTo>
                  <a:lnTo>
                    <a:pt x="24260" y="2267"/>
                  </a:lnTo>
                  <a:lnTo>
                    <a:pt x="24198" y="1996"/>
                  </a:lnTo>
                  <a:lnTo>
                    <a:pt x="24094" y="1726"/>
                  </a:lnTo>
                  <a:lnTo>
                    <a:pt x="23969" y="1477"/>
                  </a:lnTo>
                  <a:lnTo>
                    <a:pt x="23845" y="1248"/>
                  </a:lnTo>
                  <a:lnTo>
                    <a:pt x="23678" y="1040"/>
                  </a:lnTo>
                  <a:lnTo>
                    <a:pt x="23491" y="832"/>
                  </a:lnTo>
                  <a:lnTo>
                    <a:pt x="23283" y="645"/>
                  </a:lnTo>
                  <a:lnTo>
                    <a:pt x="23075" y="479"/>
                  </a:lnTo>
                  <a:lnTo>
                    <a:pt x="22847" y="333"/>
                  </a:lnTo>
                  <a:lnTo>
                    <a:pt x="22597" y="229"/>
                  </a:lnTo>
                  <a:lnTo>
                    <a:pt x="22327" y="125"/>
                  </a:lnTo>
                  <a:lnTo>
                    <a:pt x="22057" y="63"/>
                  </a:lnTo>
                  <a:lnTo>
                    <a:pt x="21787" y="1"/>
                  </a:lnTo>
                  <a:lnTo>
                    <a:pt x="2149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9"/>
            <p:cNvSpPr/>
            <p:nvPr/>
          </p:nvSpPr>
          <p:spPr>
            <a:xfrm>
              <a:off x="5011300" y="2028550"/>
              <a:ext cx="502600" cy="43675"/>
            </a:xfrm>
            <a:custGeom>
              <a:rect b="b" l="l" r="r" t="t"/>
              <a:pathLst>
                <a:path extrusionOk="0" h="1747" w="20104">
                  <a:moveTo>
                    <a:pt x="874" y="0"/>
                  </a:moveTo>
                  <a:lnTo>
                    <a:pt x="687" y="21"/>
                  </a:lnTo>
                  <a:lnTo>
                    <a:pt x="541" y="62"/>
                  </a:lnTo>
                  <a:lnTo>
                    <a:pt x="375" y="146"/>
                  </a:lnTo>
                  <a:lnTo>
                    <a:pt x="250" y="250"/>
                  </a:lnTo>
                  <a:lnTo>
                    <a:pt x="146" y="374"/>
                  </a:lnTo>
                  <a:lnTo>
                    <a:pt x="63" y="541"/>
                  </a:lnTo>
                  <a:lnTo>
                    <a:pt x="21" y="686"/>
                  </a:lnTo>
                  <a:lnTo>
                    <a:pt x="0" y="873"/>
                  </a:lnTo>
                  <a:lnTo>
                    <a:pt x="21" y="1039"/>
                  </a:lnTo>
                  <a:lnTo>
                    <a:pt x="63" y="1206"/>
                  </a:lnTo>
                  <a:lnTo>
                    <a:pt x="146" y="1351"/>
                  </a:lnTo>
                  <a:lnTo>
                    <a:pt x="250" y="1497"/>
                  </a:lnTo>
                  <a:lnTo>
                    <a:pt x="375" y="1601"/>
                  </a:lnTo>
                  <a:lnTo>
                    <a:pt x="541" y="1684"/>
                  </a:lnTo>
                  <a:lnTo>
                    <a:pt x="687" y="1726"/>
                  </a:lnTo>
                  <a:lnTo>
                    <a:pt x="874" y="1746"/>
                  </a:lnTo>
                  <a:lnTo>
                    <a:pt x="19230" y="1746"/>
                  </a:lnTo>
                  <a:lnTo>
                    <a:pt x="19417" y="1726"/>
                  </a:lnTo>
                  <a:lnTo>
                    <a:pt x="19583" y="1684"/>
                  </a:lnTo>
                  <a:lnTo>
                    <a:pt x="19729" y="1601"/>
                  </a:lnTo>
                  <a:lnTo>
                    <a:pt x="19854" y="1497"/>
                  </a:lnTo>
                  <a:lnTo>
                    <a:pt x="19958" y="1351"/>
                  </a:lnTo>
                  <a:lnTo>
                    <a:pt x="20041" y="1206"/>
                  </a:lnTo>
                  <a:lnTo>
                    <a:pt x="20082" y="1039"/>
                  </a:lnTo>
                  <a:lnTo>
                    <a:pt x="20103" y="873"/>
                  </a:lnTo>
                  <a:lnTo>
                    <a:pt x="20082" y="686"/>
                  </a:lnTo>
                  <a:lnTo>
                    <a:pt x="20041" y="541"/>
                  </a:lnTo>
                  <a:lnTo>
                    <a:pt x="19958" y="374"/>
                  </a:lnTo>
                  <a:lnTo>
                    <a:pt x="19854" y="250"/>
                  </a:lnTo>
                  <a:lnTo>
                    <a:pt x="19729" y="146"/>
                  </a:lnTo>
                  <a:lnTo>
                    <a:pt x="19583" y="62"/>
                  </a:lnTo>
                  <a:lnTo>
                    <a:pt x="19417" y="21"/>
                  </a:lnTo>
                  <a:lnTo>
                    <a:pt x="19230" y="0"/>
                  </a:lnTo>
                  <a:close/>
                </a:path>
              </a:pathLst>
            </a:custGeom>
            <a:solidFill>
              <a:srgbClr val="A3A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9"/>
            <p:cNvSpPr/>
            <p:nvPr/>
          </p:nvSpPr>
          <p:spPr>
            <a:xfrm>
              <a:off x="5011300" y="2028550"/>
              <a:ext cx="502600" cy="43675"/>
            </a:xfrm>
            <a:custGeom>
              <a:rect b="b" l="l" r="r" t="t"/>
              <a:pathLst>
                <a:path extrusionOk="0" fill="none" h="1747" w="20104">
                  <a:moveTo>
                    <a:pt x="19230" y="0"/>
                  </a:moveTo>
                  <a:lnTo>
                    <a:pt x="874" y="0"/>
                  </a:lnTo>
                  <a:lnTo>
                    <a:pt x="874" y="0"/>
                  </a:lnTo>
                  <a:lnTo>
                    <a:pt x="687" y="21"/>
                  </a:lnTo>
                  <a:lnTo>
                    <a:pt x="541" y="62"/>
                  </a:lnTo>
                  <a:lnTo>
                    <a:pt x="375" y="146"/>
                  </a:lnTo>
                  <a:lnTo>
                    <a:pt x="250" y="250"/>
                  </a:lnTo>
                  <a:lnTo>
                    <a:pt x="146" y="374"/>
                  </a:lnTo>
                  <a:lnTo>
                    <a:pt x="63" y="541"/>
                  </a:lnTo>
                  <a:lnTo>
                    <a:pt x="21" y="686"/>
                  </a:lnTo>
                  <a:lnTo>
                    <a:pt x="0" y="873"/>
                  </a:lnTo>
                  <a:lnTo>
                    <a:pt x="0" y="873"/>
                  </a:lnTo>
                  <a:lnTo>
                    <a:pt x="21" y="1039"/>
                  </a:lnTo>
                  <a:lnTo>
                    <a:pt x="63" y="1206"/>
                  </a:lnTo>
                  <a:lnTo>
                    <a:pt x="146" y="1351"/>
                  </a:lnTo>
                  <a:lnTo>
                    <a:pt x="250" y="1497"/>
                  </a:lnTo>
                  <a:lnTo>
                    <a:pt x="375" y="1601"/>
                  </a:lnTo>
                  <a:lnTo>
                    <a:pt x="541" y="1684"/>
                  </a:lnTo>
                  <a:lnTo>
                    <a:pt x="687" y="1726"/>
                  </a:lnTo>
                  <a:lnTo>
                    <a:pt x="874" y="1746"/>
                  </a:lnTo>
                  <a:lnTo>
                    <a:pt x="19230" y="1746"/>
                  </a:lnTo>
                  <a:lnTo>
                    <a:pt x="19230" y="1746"/>
                  </a:lnTo>
                  <a:lnTo>
                    <a:pt x="19417" y="1726"/>
                  </a:lnTo>
                  <a:lnTo>
                    <a:pt x="19583" y="1684"/>
                  </a:lnTo>
                  <a:lnTo>
                    <a:pt x="19729" y="1601"/>
                  </a:lnTo>
                  <a:lnTo>
                    <a:pt x="19854" y="1497"/>
                  </a:lnTo>
                  <a:lnTo>
                    <a:pt x="19958" y="1351"/>
                  </a:lnTo>
                  <a:lnTo>
                    <a:pt x="20041" y="1206"/>
                  </a:lnTo>
                  <a:lnTo>
                    <a:pt x="20082" y="1039"/>
                  </a:lnTo>
                  <a:lnTo>
                    <a:pt x="20103" y="873"/>
                  </a:lnTo>
                  <a:lnTo>
                    <a:pt x="20103" y="873"/>
                  </a:lnTo>
                  <a:lnTo>
                    <a:pt x="20082" y="686"/>
                  </a:lnTo>
                  <a:lnTo>
                    <a:pt x="20041" y="541"/>
                  </a:lnTo>
                  <a:lnTo>
                    <a:pt x="19958" y="374"/>
                  </a:lnTo>
                  <a:lnTo>
                    <a:pt x="19854" y="250"/>
                  </a:lnTo>
                  <a:lnTo>
                    <a:pt x="19729" y="146"/>
                  </a:lnTo>
                  <a:lnTo>
                    <a:pt x="19583" y="62"/>
                  </a:lnTo>
                  <a:lnTo>
                    <a:pt x="19417" y="21"/>
                  </a:lnTo>
                  <a:lnTo>
                    <a:pt x="1923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9"/>
            <p:cNvSpPr/>
            <p:nvPr/>
          </p:nvSpPr>
          <p:spPr>
            <a:xfrm>
              <a:off x="5011300" y="2110650"/>
              <a:ext cx="412150" cy="43675"/>
            </a:xfrm>
            <a:custGeom>
              <a:rect b="b" l="l" r="r" t="t"/>
              <a:pathLst>
                <a:path extrusionOk="0" h="1747" w="16486">
                  <a:moveTo>
                    <a:pt x="687" y="1"/>
                  </a:moveTo>
                  <a:lnTo>
                    <a:pt x="541" y="63"/>
                  </a:lnTo>
                  <a:lnTo>
                    <a:pt x="375" y="146"/>
                  </a:lnTo>
                  <a:lnTo>
                    <a:pt x="250" y="250"/>
                  </a:lnTo>
                  <a:lnTo>
                    <a:pt x="146" y="375"/>
                  </a:lnTo>
                  <a:lnTo>
                    <a:pt x="63" y="520"/>
                  </a:lnTo>
                  <a:lnTo>
                    <a:pt x="21" y="687"/>
                  </a:lnTo>
                  <a:lnTo>
                    <a:pt x="0" y="874"/>
                  </a:lnTo>
                  <a:lnTo>
                    <a:pt x="21" y="1040"/>
                  </a:lnTo>
                  <a:lnTo>
                    <a:pt x="63" y="1206"/>
                  </a:lnTo>
                  <a:lnTo>
                    <a:pt x="146" y="1352"/>
                  </a:lnTo>
                  <a:lnTo>
                    <a:pt x="250" y="1477"/>
                  </a:lnTo>
                  <a:lnTo>
                    <a:pt x="375" y="1581"/>
                  </a:lnTo>
                  <a:lnTo>
                    <a:pt x="520" y="1664"/>
                  </a:lnTo>
                  <a:lnTo>
                    <a:pt x="687" y="1726"/>
                  </a:lnTo>
                  <a:lnTo>
                    <a:pt x="874" y="1747"/>
                  </a:lnTo>
                  <a:lnTo>
                    <a:pt x="15613" y="1747"/>
                  </a:lnTo>
                  <a:lnTo>
                    <a:pt x="15779" y="1726"/>
                  </a:lnTo>
                  <a:lnTo>
                    <a:pt x="15945" y="1664"/>
                  </a:lnTo>
                  <a:lnTo>
                    <a:pt x="16091" y="1581"/>
                  </a:lnTo>
                  <a:lnTo>
                    <a:pt x="16216" y="1477"/>
                  </a:lnTo>
                  <a:lnTo>
                    <a:pt x="16340" y="1352"/>
                  </a:lnTo>
                  <a:lnTo>
                    <a:pt x="16403" y="1206"/>
                  </a:lnTo>
                  <a:lnTo>
                    <a:pt x="16465" y="1040"/>
                  </a:lnTo>
                  <a:lnTo>
                    <a:pt x="16486" y="874"/>
                  </a:lnTo>
                  <a:lnTo>
                    <a:pt x="16465" y="687"/>
                  </a:lnTo>
                  <a:lnTo>
                    <a:pt x="16403" y="520"/>
                  </a:lnTo>
                  <a:lnTo>
                    <a:pt x="16320" y="375"/>
                  </a:lnTo>
                  <a:lnTo>
                    <a:pt x="16216" y="250"/>
                  </a:lnTo>
                  <a:lnTo>
                    <a:pt x="16091" y="146"/>
                  </a:lnTo>
                  <a:lnTo>
                    <a:pt x="15945" y="63"/>
                  </a:lnTo>
                  <a:lnTo>
                    <a:pt x="15779" y="1"/>
                  </a:lnTo>
                  <a:close/>
                </a:path>
              </a:pathLst>
            </a:custGeom>
            <a:solidFill>
              <a:srgbClr val="A3A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9"/>
            <p:cNvSpPr/>
            <p:nvPr/>
          </p:nvSpPr>
          <p:spPr>
            <a:xfrm>
              <a:off x="5011300" y="2110650"/>
              <a:ext cx="412150" cy="43675"/>
            </a:xfrm>
            <a:custGeom>
              <a:rect b="b" l="l" r="r" t="t"/>
              <a:pathLst>
                <a:path extrusionOk="0" fill="none" h="1747" w="16486">
                  <a:moveTo>
                    <a:pt x="15613" y="1"/>
                  </a:moveTo>
                  <a:lnTo>
                    <a:pt x="874" y="1"/>
                  </a:lnTo>
                  <a:lnTo>
                    <a:pt x="874" y="1"/>
                  </a:lnTo>
                  <a:lnTo>
                    <a:pt x="687" y="1"/>
                  </a:lnTo>
                  <a:lnTo>
                    <a:pt x="541" y="63"/>
                  </a:lnTo>
                  <a:lnTo>
                    <a:pt x="375" y="146"/>
                  </a:lnTo>
                  <a:lnTo>
                    <a:pt x="250" y="250"/>
                  </a:lnTo>
                  <a:lnTo>
                    <a:pt x="146" y="375"/>
                  </a:lnTo>
                  <a:lnTo>
                    <a:pt x="63" y="520"/>
                  </a:lnTo>
                  <a:lnTo>
                    <a:pt x="21" y="687"/>
                  </a:lnTo>
                  <a:lnTo>
                    <a:pt x="0" y="874"/>
                  </a:lnTo>
                  <a:lnTo>
                    <a:pt x="0" y="874"/>
                  </a:lnTo>
                  <a:lnTo>
                    <a:pt x="0" y="874"/>
                  </a:lnTo>
                  <a:lnTo>
                    <a:pt x="21" y="1040"/>
                  </a:lnTo>
                  <a:lnTo>
                    <a:pt x="63" y="1206"/>
                  </a:lnTo>
                  <a:lnTo>
                    <a:pt x="146" y="1352"/>
                  </a:lnTo>
                  <a:lnTo>
                    <a:pt x="250" y="1477"/>
                  </a:lnTo>
                  <a:lnTo>
                    <a:pt x="375" y="1581"/>
                  </a:lnTo>
                  <a:lnTo>
                    <a:pt x="520" y="1664"/>
                  </a:lnTo>
                  <a:lnTo>
                    <a:pt x="687" y="1726"/>
                  </a:lnTo>
                  <a:lnTo>
                    <a:pt x="874" y="1747"/>
                  </a:lnTo>
                  <a:lnTo>
                    <a:pt x="15613" y="1747"/>
                  </a:lnTo>
                  <a:lnTo>
                    <a:pt x="15613" y="1747"/>
                  </a:lnTo>
                  <a:lnTo>
                    <a:pt x="15779" y="1726"/>
                  </a:lnTo>
                  <a:lnTo>
                    <a:pt x="15945" y="1664"/>
                  </a:lnTo>
                  <a:lnTo>
                    <a:pt x="16091" y="1581"/>
                  </a:lnTo>
                  <a:lnTo>
                    <a:pt x="16216" y="1477"/>
                  </a:lnTo>
                  <a:lnTo>
                    <a:pt x="16340" y="1352"/>
                  </a:lnTo>
                  <a:lnTo>
                    <a:pt x="16403" y="1206"/>
                  </a:lnTo>
                  <a:lnTo>
                    <a:pt x="16465" y="1040"/>
                  </a:lnTo>
                  <a:lnTo>
                    <a:pt x="16486" y="874"/>
                  </a:lnTo>
                  <a:lnTo>
                    <a:pt x="16486" y="874"/>
                  </a:lnTo>
                  <a:lnTo>
                    <a:pt x="16465" y="687"/>
                  </a:lnTo>
                  <a:lnTo>
                    <a:pt x="16403" y="520"/>
                  </a:lnTo>
                  <a:lnTo>
                    <a:pt x="16320" y="375"/>
                  </a:lnTo>
                  <a:lnTo>
                    <a:pt x="16216" y="250"/>
                  </a:lnTo>
                  <a:lnTo>
                    <a:pt x="16091" y="146"/>
                  </a:lnTo>
                  <a:lnTo>
                    <a:pt x="15945" y="63"/>
                  </a:lnTo>
                  <a:lnTo>
                    <a:pt x="15779" y="1"/>
                  </a:lnTo>
                  <a:lnTo>
                    <a:pt x="15613"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9"/>
            <p:cNvSpPr/>
            <p:nvPr/>
          </p:nvSpPr>
          <p:spPr>
            <a:xfrm>
              <a:off x="4559150" y="1592500"/>
              <a:ext cx="607575" cy="405925"/>
            </a:xfrm>
            <a:custGeom>
              <a:rect b="b" l="l" r="r" t="t"/>
              <a:pathLst>
                <a:path extrusionOk="0" h="16237" w="24303">
                  <a:moveTo>
                    <a:pt x="2828" y="0"/>
                  </a:moveTo>
                  <a:lnTo>
                    <a:pt x="2537" y="21"/>
                  </a:lnTo>
                  <a:lnTo>
                    <a:pt x="2266" y="63"/>
                  </a:lnTo>
                  <a:lnTo>
                    <a:pt x="1996" y="146"/>
                  </a:lnTo>
                  <a:lnTo>
                    <a:pt x="1726" y="229"/>
                  </a:lnTo>
                  <a:lnTo>
                    <a:pt x="1476" y="354"/>
                  </a:lnTo>
                  <a:lnTo>
                    <a:pt x="1248" y="499"/>
                  </a:lnTo>
                  <a:lnTo>
                    <a:pt x="1040" y="666"/>
                  </a:lnTo>
                  <a:lnTo>
                    <a:pt x="832" y="853"/>
                  </a:lnTo>
                  <a:lnTo>
                    <a:pt x="645" y="1040"/>
                  </a:lnTo>
                  <a:lnTo>
                    <a:pt x="478" y="1268"/>
                  </a:lnTo>
                  <a:lnTo>
                    <a:pt x="333" y="1497"/>
                  </a:lnTo>
                  <a:lnTo>
                    <a:pt x="229" y="1747"/>
                  </a:lnTo>
                  <a:lnTo>
                    <a:pt x="125" y="2017"/>
                  </a:lnTo>
                  <a:lnTo>
                    <a:pt x="42" y="2287"/>
                  </a:lnTo>
                  <a:lnTo>
                    <a:pt x="0" y="2557"/>
                  </a:lnTo>
                  <a:lnTo>
                    <a:pt x="0" y="2848"/>
                  </a:lnTo>
                  <a:lnTo>
                    <a:pt x="0" y="9958"/>
                  </a:lnTo>
                  <a:lnTo>
                    <a:pt x="0" y="10249"/>
                  </a:lnTo>
                  <a:lnTo>
                    <a:pt x="42" y="10519"/>
                  </a:lnTo>
                  <a:lnTo>
                    <a:pt x="125" y="10790"/>
                  </a:lnTo>
                  <a:lnTo>
                    <a:pt x="229" y="11060"/>
                  </a:lnTo>
                  <a:lnTo>
                    <a:pt x="333" y="11309"/>
                  </a:lnTo>
                  <a:lnTo>
                    <a:pt x="478" y="11538"/>
                  </a:lnTo>
                  <a:lnTo>
                    <a:pt x="645" y="11746"/>
                  </a:lnTo>
                  <a:lnTo>
                    <a:pt x="832" y="11954"/>
                  </a:lnTo>
                  <a:lnTo>
                    <a:pt x="1040" y="12141"/>
                  </a:lnTo>
                  <a:lnTo>
                    <a:pt x="1248" y="12307"/>
                  </a:lnTo>
                  <a:lnTo>
                    <a:pt x="1476" y="12453"/>
                  </a:lnTo>
                  <a:lnTo>
                    <a:pt x="1726" y="12557"/>
                  </a:lnTo>
                  <a:lnTo>
                    <a:pt x="1996" y="12661"/>
                  </a:lnTo>
                  <a:lnTo>
                    <a:pt x="2266" y="12723"/>
                  </a:lnTo>
                  <a:lnTo>
                    <a:pt x="2537" y="12785"/>
                  </a:lnTo>
                  <a:lnTo>
                    <a:pt x="4324" y="12785"/>
                  </a:lnTo>
                  <a:lnTo>
                    <a:pt x="4324" y="16236"/>
                  </a:lnTo>
                  <a:lnTo>
                    <a:pt x="7755" y="12785"/>
                  </a:lnTo>
                  <a:lnTo>
                    <a:pt x="21766" y="12785"/>
                  </a:lnTo>
                  <a:lnTo>
                    <a:pt x="22036" y="12744"/>
                  </a:lnTo>
                  <a:lnTo>
                    <a:pt x="22307" y="12661"/>
                  </a:lnTo>
                  <a:lnTo>
                    <a:pt x="22577" y="12577"/>
                  </a:lnTo>
                  <a:lnTo>
                    <a:pt x="22826" y="12453"/>
                  </a:lnTo>
                  <a:lnTo>
                    <a:pt x="23055" y="12307"/>
                  </a:lnTo>
                  <a:lnTo>
                    <a:pt x="23284" y="12141"/>
                  </a:lnTo>
                  <a:lnTo>
                    <a:pt x="23471" y="11954"/>
                  </a:lnTo>
                  <a:lnTo>
                    <a:pt x="23658" y="11767"/>
                  </a:lnTo>
                  <a:lnTo>
                    <a:pt x="23824" y="11538"/>
                  </a:lnTo>
                  <a:lnTo>
                    <a:pt x="23970" y="11309"/>
                  </a:lnTo>
                  <a:lnTo>
                    <a:pt x="24094" y="11060"/>
                  </a:lnTo>
                  <a:lnTo>
                    <a:pt x="24178" y="10790"/>
                  </a:lnTo>
                  <a:lnTo>
                    <a:pt x="24261" y="10519"/>
                  </a:lnTo>
                  <a:lnTo>
                    <a:pt x="24302" y="10249"/>
                  </a:lnTo>
                  <a:lnTo>
                    <a:pt x="24302" y="9958"/>
                  </a:lnTo>
                  <a:lnTo>
                    <a:pt x="24302" y="2848"/>
                  </a:lnTo>
                  <a:lnTo>
                    <a:pt x="24302" y="2557"/>
                  </a:lnTo>
                  <a:lnTo>
                    <a:pt x="24261" y="2287"/>
                  </a:lnTo>
                  <a:lnTo>
                    <a:pt x="24178" y="1996"/>
                  </a:lnTo>
                  <a:lnTo>
                    <a:pt x="24094" y="1747"/>
                  </a:lnTo>
                  <a:lnTo>
                    <a:pt x="23970" y="1497"/>
                  </a:lnTo>
                  <a:lnTo>
                    <a:pt x="23824" y="1268"/>
                  </a:lnTo>
                  <a:lnTo>
                    <a:pt x="23658" y="1040"/>
                  </a:lnTo>
                  <a:lnTo>
                    <a:pt x="23471" y="832"/>
                  </a:lnTo>
                  <a:lnTo>
                    <a:pt x="23284" y="666"/>
                  </a:lnTo>
                  <a:lnTo>
                    <a:pt x="23055" y="499"/>
                  </a:lnTo>
                  <a:lnTo>
                    <a:pt x="22826" y="354"/>
                  </a:lnTo>
                  <a:lnTo>
                    <a:pt x="22577" y="229"/>
                  </a:lnTo>
                  <a:lnTo>
                    <a:pt x="22307" y="146"/>
                  </a:lnTo>
                  <a:lnTo>
                    <a:pt x="22036" y="63"/>
                  </a:lnTo>
                  <a:lnTo>
                    <a:pt x="21766" y="21"/>
                  </a:lnTo>
                  <a:lnTo>
                    <a:pt x="2147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9"/>
            <p:cNvSpPr/>
            <p:nvPr/>
          </p:nvSpPr>
          <p:spPr>
            <a:xfrm>
              <a:off x="4559150" y="1592500"/>
              <a:ext cx="607575" cy="405925"/>
            </a:xfrm>
            <a:custGeom>
              <a:rect b="b" l="l" r="r" t="t"/>
              <a:pathLst>
                <a:path extrusionOk="0" fill="none" h="16237" w="24303">
                  <a:moveTo>
                    <a:pt x="2828" y="0"/>
                  </a:moveTo>
                  <a:lnTo>
                    <a:pt x="21475" y="0"/>
                  </a:lnTo>
                  <a:lnTo>
                    <a:pt x="21475" y="0"/>
                  </a:lnTo>
                  <a:lnTo>
                    <a:pt x="21766" y="21"/>
                  </a:lnTo>
                  <a:lnTo>
                    <a:pt x="22036" y="63"/>
                  </a:lnTo>
                  <a:lnTo>
                    <a:pt x="22307" y="146"/>
                  </a:lnTo>
                  <a:lnTo>
                    <a:pt x="22577" y="229"/>
                  </a:lnTo>
                  <a:lnTo>
                    <a:pt x="22826" y="354"/>
                  </a:lnTo>
                  <a:lnTo>
                    <a:pt x="23055" y="499"/>
                  </a:lnTo>
                  <a:lnTo>
                    <a:pt x="23284" y="666"/>
                  </a:lnTo>
                  <a:lnTo>
                    <a:pt x="23471" y="832"/>
                  </a:lnTo>
                  <a:lnTo>
                    <a:pt x="23658" y="1040"/>
                  </a:lnTo>
                  <a:lnTo>
                    <a:pt x="23824" y="1268"/>
                  </a:lnTo>
                  <a:lnTo>
                    <a:pt x="23970" y="1497"/>
                  </a:lnTo>
                  <a:lnTo>
                    <a:pt x="24094" y="1747"/>
                  </a:lnTo>
                  <a:lnTo>
                    <a:pt x="24178" y="1996"/>
                  </a:lnTo>
                  <a:lnTo>
                    <a:pt x="24261" y="2287"/>
                  </a:lnTo>
                  <a:lnTo>
                    <a:pt x="24302" y="2557"/>
                  </a:lnTo>
                  <a:lnTo>
                    <a:pt x="24302" y="2848"/>
                  </a:lnTo>
                  <a:lnTo>
                    <a:pt x="24302" y="9958"/>
                  </a:lnTo>
                  <a:lnTo>
                    <a:pt x="24302" y="9958"/>
                  </a:lnTo>
                  <a:lnTo>
                    <a:pt x="24302" y="10249"/>
                  </a:lnTo>
                  <a:lnTo>
                    <a:pt x="24261" y="10519"/>
                  </a:lnTo>
                  <a:lnTo>
                    <a:pt x="24178" y="10790"/>
                  </a:lnTo>
                  <a:lnTo>
                    <a:pt x="24094" y="11060"/>
                  </a:lnTo>
                  <a:lnTo>
                    <a:pt x="23970" y="11309"/>
                  </a:lnTo>
                  <a:lnTo>
                    <a:pt x="23824" y="11538"/>
                  </a:lnTo>
                  <a:lnTo>
                    <a:pt x="23658" y="11767"/>
                  </a:lnTo>
                  <a:lnTo>
                    <a:pt x="23471" y="11954"/>
                  </a:lnTo>
                  <a:lnTo>
                    <a:pt x="23284" y="12141"/>
                  </a:lnTo>
                  <a:lnTo>
                    <a:pt x="23055" y="12307"/>
                  </a:lnTo>
                  <a:lnTo>
                    <a:pt x="22826" y="12453"/>
                  </a:lnTo>
                  <a:lnTo>
                    <a:pt x="22577" y="12577"/>
                  </a:lnTo>
                  <a:lnTo>
                    <a:pt x="22307" y="12661"/>
                  </a:lnTo>
                  <a:lnTo>
                    <a:pt x="22036" y="12744"/>
                  </a:lnTo>
                  <a:lnTo>
                    <a:pt x="21766" y="12785"/>
                  </a:lnTo>
                  <a:lnTo>
                    <a:pt x="21475" y="12785"/>
                  </a:lnTo>
                  <a:lnTo>
                    <a:pt x="7755" y="12785"/>
                  </a:lnTo>
                  <a:lnTo>
                    <a:pt x="4324" y="16236"/>
                  </a:lnTo>
                  <a:lnTo>
                    <a:pt x="4324" y="12785"/>
                  </a:lnTo>
                  <a:lnTo>
                    <a:pt x="2828" y="12785"/>
                  </a:lnTo>
                  <a:lnTo>
                    <a:pt x="2828" y="12785"/>
                  </a:lnTo>
                  <a:lnTo>
                    <a:pt x="2537" y="12785"/>
                  </a:lnTo>
                  <a:lnTo>
                    <a:pt x="2266" y="12723"/>
                  </a:lnTo>
                  <a:lnTo>
                    <a:pt x="1996" y="12661"/>
                  </a:lnTo>
                  <a:lnTo>
                    <a:pt x="1726" y="12557"/>
                  </a:lnTo>
                  <a:lnTo>
                    <a:pt x="1476" y="12453"/>
                  </a:lnTo>
                  <a:lnTo>
                    <a:pt x="1248" y="12307"/>
                  </a:lnTo>
                  <a:lnTo>
                    <a:pt x="1040" y="12141"/>
                  </a:lnTo>
                  <a:lnTo>
                    <a:pt x="832" y="11954"/>
                  </a:lnTo>
                  <a:lnTo>
                    <a:pt x="645" y="11746"/>
                  </a:lnTo>
                  <a:lnTo>
                    <a:pt x="478" y="11538"/>
                  </a:lnTo>
                  <a:lnTo>
                    <a:pt x="333" y="11309"/>
                  </a:lnTo>
                  <a:lnTo>
                    <a:pt x="229" y="11060"/>
                  </a:lnTo>
                  <a:lnTo>
                    <a:pt x="125" y="10790"/>
                  </a:lnTo>
                  <a:lnTo>
                    <a:pt x="42" y="10519"/>
                  </a:lnTo>
                  <a:lnTo>
                    <a:pt x="0" y="10249"/>
                  </a:lnTo>
                  <a:lnTo>
                    <a:pt x="0" y="9958"/>
                  </a:lnTo>
                  <a:lnTo>
                    <a:pt x="0" y="2848"/>
                  </a:lnTo>
                  <a:lnTo>
                    <a:pt x="0" y="2848"/>
                  </a:lnTo>
                  <a:lnTo>
                    <a:pt x="0" y="2557"/>
                  </a:lnTo>
                  <a:lnTo>
                    <a:pt x="42" y="2287"/>
                  </a:lnTo>
                  <a:lnTo>
                    <a:pt x="125" y="2017"/>
                  </a:lnTo>
                  <a:lnTo>
                    <a:pt x="229" y="1747"/>
                  </a:lnTo>
                  <a:lnTo>
                    <a:pt x="333" y="1497"/>
                  </a:lnTo>
                  <a:lnTo>
                    <a:pt x="478" y="1268"/>
                  </a:lnTo>
                  <a:lnTo>
                    <a:pt x="645" y="1040"/>
                  </a:lnTo>
                  <a:lnTo>
                    <a:pt x="832" y="853"/>
                  </a:lnTo>
                  <a:lnTo>
                    <a:pt x="1040" y="666"/>
                  </a:lnTo>
                  <a:lnTo>
                    <a:pt x="1248" y="499"/>
                  </a:lnTo>
                  <a:lnTo>
                    <a:pt x="1476" y="354"/>
                  </a:lnTo>
                  <a:lnTo>
                    <a:pt x="1726" y="229"/>
                  </a:lnTo>
                  <a:lnTo>
                    <a:pt x="1996" y="146"/>
                  </a:lnTo>
                  <a:lnTo>
                    <a:pt x="2266" y="63"/>
                  </a:lnTo>
                  <a:lnTo>
                    <a:pt x="2537" y="21"/>
                  </a:lnTo>
                  <a:lnTo>
                    <a:pt x="282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9"/>
            <p:cNvSpPr/>
            <p:nvPr/>
          </p:nvSpPr>
          <p:spPr>
            <a:xfrm>
              <a:off x="4611650" y="1655900"/>
              <a:ext cx="503100" cy="43675"/>
            </a:xfrm>
            <a:custGeom>
              <a:rect b="b" l="l" r="r" t="t"/>
              <a:pathLst>
                <a:path extrusionOk="0" h="1747" w="20124">
                  <a:moveTo>
                    <a:pt x="873" y="1"/>
                  </a:moveTo>
                  <a:lnTo>
                    <a:pt x="707" y="21"/>
                  </a:lnTo>
                  <a:lnTo>
                    <a:pt x="541" y="63"/>
                  </a:lnTo>
                  <a:lnTo>
                    <a:pt x="395" y="146"/>
                  </a:lnTo>
                  <a:lnTo>
                    <a:pt x="249" y="250"/>
                  </a:lnTo>
                  <a:lnTo>
                    <a:pt x="146" y="375"/>
                  </a:lnTo>
                  <a:lnTo>
                    <a:pt x="62" y="520"/>
                  </a:lnTo>
                  <a:lnTo>
                    <a:pt x="21" y="687"/>
                  </a:lnTo>
                  <a:lnTo>
                    <a:pt x="0" y="874"/>
                  </a:lnTo>
                  <a:lnTo>
                    <a:pt x="21" y="1040"/>
                  </a:lnTo>
                  <a:lnTo>
                    <a:pt x="62" y="1206"/>
                  </a:lnTo>
                  <a:lnTo>
                    <a:pt x="146" y="1352"/>
                  </a:lnTo>
                  <a:lnTo>
                    <a:pt x="249" y="1477"/>
                  </a:lnTo>
                  <a:lnTo>
                    <a:pt x="395" y="1601"/>
                  </a:lnTo>
                  <a:lnTo>
                    <a:pt x="541" y="1664"/>
                  </a:lnTo>
                  <a:lnTo>
                    <a:pt x="707" y="1726"/>
                  </a:lnTo>
                  <a:lnTo>
                    <a:pt x="873" y="1747"/>
                  </a:lnTo>
                  <a:lnTo>
                    <a:pt x="19230" y="1747"/>
                  </a:lnTo>
                  <a:lnTo>
                    <a:pt x="19417" y="1726"/>
                  </a:lnTo>
                  <a:lnTo>
                    <a:pt x="19583" y="1664"/>
                  </a:lnTo>
                  <a:lnTo>
                    <a:pt x="19728" y="1601"/>
                  </a:lnTo>
                  <a:lnTo>
                    <a:pt x="19853" y="1477"/>
                  </a:lnTo>
                  <a:lnTo>
                    <a:pt x="19957" y="1352"/>
                  </a:lnTo>
                  <a:lnTo>
                    <a:pt x="20040" y="1206"/>
                  </a:lnTo>
                  <a:lnTo>
                    <a:pt x="20103" y="1040"/>
                  </a:lnTo>
                  <a:lnTo>
                    <a:pt x="20123" y="874"/>
                  </a:lnTo>
                  <a:lnTo>
                    <a:pt x="20103" y="687"/>
                  </a:lnTo>
                  <a:lnTo>
                    <a:pt x="20040" y="520"/>
                  </a:lnTo>
                  <a:lnTo>
                    <a:pt x="19957" y="375"/>
                  </a:lnTo>
                  <a:lnTo>
                    <a:pt x="19853" y="250"/>
                  </a:lnTo>
                  <a:lnTo>
                    <a:pt x="19728" y="146"/>
                  </a:lnTo>
                  <a:lnTo>
                    <a:pt x="19583" y="63"/>
                  </a:lnTo>
                  <a:lnTo>
                    <a:pt x="19417" y="21"/>
                  </a:lnTo>
                  <a:lnTo>
                    <a:pt x="19230" y="1"/>
                  </a:lnTo>
                  <a:close/>
                </a:path>
              </a:pathLst>
            </a:custGeom>
            <a:solidFill>
              <a:srgbClr val="7D8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9"/>
            <p:cNvSpPr/>
            <p:nvPr/>
          </p:nvSpPr>
          <p:spPr>
            <a:xfrm>
              <a:off x="4611650" y="1655900"/>
              <a:ext cx="503100" cy="43675"/>
            </a:xfrm>
            <a:custGeom>
              <a:rect b="b" l="l" r="r" t="t"/>
              <a:pathLst>
                <a:path extrusionOk="0" fill="none" h="1747" w="20124">
                  <a:moveTo>
                    <a:pt x="19230" y="1"/>
                  </a:moveTo>
                  <a:lnTo>
                    <a:pt x="873" y="1"/>
                  </a:lnTo>
                  <a:lnTo>
                    <a:pt x="873" y="1"/>
                  </a:lnTo>
                  <a:lnTo>
                    <a:pt x="707" y="21"/>
                  </a:lnTo>
                  <a:lnTo>
                    <a:pt x="541" y="63"/>
                  </a:lnTo>
                  <a:lnTo>
                    <a:pt x="395" y="146"/>
                  </a:lnTo>
                  <a:lnTo>
                    <a:pt x="249" y="250"/>
                  </a:lnTo>
                  <a:lnTo>
                    <a:pt x="146" y="375"/>
                  </a:lnTo>
                  <a:lnTo>
                    <a:pt x="62" y="520"/>
                  </a:lnTo>
                  <a:lnTo>
                    <a:pt x="21" y="687"/>
                  </a:lnTo>
                  <a:lnTo>
                    <a:pt x="0" y="874"/>
                  </a:lnTo>
                  <a:lnTo>
                    <a:pt x="0" y="874"/>
                  </a:lnTo>
                  <a:lnTo>
                    <a:pt x="21" y="1040"/>
                  </a:lnTo>
                  <a:lnTo>
                    <a:pt x="62" y="1206"/>
                  </a:lnTo>
                  <a:lnTo>
                    <a:pt x="146" y="1352"/>
                  </a:lnTo>
                  <a:lnTo>
                    <a:pt x="249" y="1477"/>
                  </a:lnTo>
                  <a:lnTo>
                    <a:pt x="395" y="1601"/>
                  </a:lnTo>
                  <a:lnTo>
                    <a:pt x="541" y="1664"/>
                  </a:lnTo>
                  <a:lnTo>
                    <a:pt x="707" y="1726"/>
                  </a:lnTo>
                  <a:lnTo>
                    <a:pt x="873" y="1747"/>
                  </a:lnTo>
                  <a:lnTo>
                    <a:pt x="19230" y="1747"/>
                  </a:lnTo>
                  <a:lnTo>
                    <a:pt x="19230" y="1747"/>
                  </a:lnTo>
                  <a:lnTo>
                    <a:pt x="19417" y="1726"/>
                  </a:lnTo>
                  <a:lnTo>
                    <a:pt x="19583" y="1664"/>
                  </a:lnTo>
                  <a:lnTo>
                    <a:pt x="19728" y="1601"/>
                  </a:lnTo>
                  <a:lnTo>
                    <a:pt x="19853" y="1477"/>
                  </a:lnTo>
                  <a:lnTo>
                    <a:pt x="19957" y="1352"/>
                  </a:lnTo>
                  <a:lnTo>
                    <a:pt x="20040" y="1206"/>
                  </a:lnTo>
                  <a:lnTo>
                    <a:pt x="20103" y="1040"/>
                  </a:lnTo>
                  <a:lnTo>
                    <a:pt x="20123" y="874"/>
                  </a:lnTo>
                  <a:lnTo>
                    <a:pt x="20123" y="874"/>
                  </a:lnTo>
                  <a:lnTo>
                    <a:pt x="20103" y="687"/>
                  </a:lnTo>
                  <a:lnTo>
                    <a:pt x="20040" y="520"/>
                  </a:lnTo>
                  <a:lnTo>
                    <a:pt x="19957" y="375"/>
                  </a:lnTo>
                  <a:lnTo>
                    <a:pt x="19853" y="250"/>
                  </a:lnTo>
                  <a:lnTo>
                    <a:pt x="19728" y="146"/>
                  </a:lnTo>
                  <a:lnTo>
                    <a:pt x="19583" y="63"/>
                  </a:lnTo>
                  <a:lnTo>
                    <a:pt x="19417" y="21"/>
                  </a:lnTo>
                  <a:lnTo>
                    <a:pt x="1923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9"/>
            <p:cNvSpPr/>
            <p:nvPr/>
          </p:nvSpPr>
          <p:spPr>
            <a:xfrm>
              <a:off x="4958300" y="1737500"/>
              <a:ext cx="156450" cy="43675"/>
            </a:xfrm>
            <a:custGeom>
              <a:rect b="b" l="l" r="r" t="t"/>
              <a:pathLst>
                <a:path extrusionOk="0" h="1747" w="6258">
                  <a:moveTo>
                    <a:pt x="873" y="0"/>
                  </a:moveTo>
                  <a:lnTo>
                    <a:pt x="707" y="21"/>
                  </a:lnTo>
                  <a:lnTo>
                    <a:pt x="541" y="63"/>
                  </a:lnTo>
                  <a:lnTo>
                    <a:pt x="395" y="146"/>
                  </a:lnTo>
                  <a:lnTo>
                    <a:pt x="270" y="250"/>
                  </a:lnTo>
                  <a:lnTo>
                    <a:pt x="146" y="395"/>
                  </a:lnTo>
                  <a:lnTo>
                    <a:pt x="83" y="541"/>
                  </a:lnTo>
                  <a:lnTo>
                    <a:pt x="21" y="707"/>
                  </a:lnTo>
                  <a:lnTo>
                    <a:pt x="0" y="874"/>
                  </a:lnTo>
                  <a:lnTo>
                    <a:pt x="21" y="1040"/>
                  </a:lnTo>
                  <a:lnTo>
                    <a:pt x="83" y="1206"/>
                  </a:lnTo>
                  <a:lnTo>
                    <a:pt x="146" y="1352"/>
                  </a:lnTo>
                  <a:lnTo>
                    <a:pt x="270" y="1497"/>
                  </a:lnTo>
                  <a:lnTo>
                    <a:pt x="395" y="1601"/>
                  </a:lnTo>
                  <a:lnTo>
                    <a:pt x="541" y="1684"/>
                  </a:lnTo>
                  <a:lnTo>
                    <a:pt x="707" y="1726"/>
                  </a:lnTo>
                  <a:lnTo>
                    <a:pt x="873" y="1747"/>
                  </a:lnTo>
                  <a:lnTo>
                    <a:pt x="5364" y="1747"/>
                  </a:lnTo>
                  <a:lnTo>
                    <a:pt x="5551" y="1726"/>
                  </a:lnTo>
                  <a:lnTo>
                    <a:pt x="5717" y="1684"/>
                  </a:lnTo>
                  <a:lnTo>
                    <a:pt x="5862" y="1601"/>
                  </a:lnTo>
                  <a:lnTo>
                    <a:pt x="5987" y="1497"/>
                  </a:lnTo>
                  <a:lnTo>
                    <a:pt x="6091" y="1372"/>
                  </a:lnTo>
                  <a:lnTo>
                    <a:pt x="6174" y="1206"/>
                  </a:lnTo>
                  <a:lnTo>
                    <a:pt x="6237" y="1061"/>
                  </a:lnTo>
                  <a:lnTo>
                    <a:pt x="6257" y="874"/>
                  </a:lnTo>
                  <a:lnTo>
                    <a:pt x="6237" y="707"/>
                  </a:lnTo>
                  <a:lnTo>
                    <a:pt x="6174" y="541"/>
                  </a:lnTo>
                  <a:lnTo>
                    <a:pt x="6091" y="395"/>
                  </a:lnTo>
                  <a:lnTo>
                    <a:pt x="5987" y="250"/>
                  </a:lnTo>
                  <a:lnTo>
                    <a:pt x="5862" y="146"/>
                  </a:lnTo>
                  <a:lnTo>
                    <a:pt x="5717" y="63"/>
                  </a:lnTo>
                  <a:lnTo>
                    <a:pt x="5551" y="21"/>
                  </a:lnTo>
                  <a:lnTo>
                    <a:pt x="5364" y="0"/>
                  </a:lnTo>
                  <a:close/>
                </a:path>
              </a:pathLst>
            </a:custGeom>
            <a:solidFill>
              <a:srgbClr val="7D8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9"/>
            <p:cNvSpPr/>
            <p:nvPr/>
          </p:nvSpPr>
          <p:spPr>
            <a:xfrm>
              <a:off x="4958300" y="1737500"/>
              <a:ext cx="156450" cy="43675"/>
            </a:xfrm>
            <a:custGeom>
              <a:rect b="b" l="l" r="r" t="t"/>
              <a:pathLst>
                <a:path extrusionOk="0" fill="none" h="1747" w="6258">
                  <a:moveTo>
                    <a:pt x="5364" y="0"/>
                  </a:moveTo>
                  <a:lnTo>
                    <a:pt x="873" y="0"/>
                  </a:lnTo>
                  <a:lnTo>
                    <a:pt x="873" y="0"/>
                  </a:lnTo>
                  <a:lnTo>
                    <a:pt x="707" y="21"/>
                  </a:lnTo>
                  <a:lnTo>
                    <a:pt x="541" y="63"/>
                  </a:lnTo>
                  <a:lnTo>
                    <a:pt x="395" y="146"/>
                  </a:lnTo>
                  <a:lnTo>
                    <a:pt x="270" y="250"/>
                  </a:lnTo>
                  <a:lnTo>
                    <a:pt x="146" y="395"/>
                  </a:lnTo>
                  <a:lnTo>
                    <a:pt x="83" y="541"/>
                  </a:lnTo>
                  <a:lnTo>
                    <a:pt x="21" y="707"/>
                  </a:lnTo>
                  <a:lnTo>
                    <a:pt x="0" y="874"/>
                  </a:lnTo>
                  <a:lnTo>
                    <a:pt x="0" y="874"/>
                  </a:lnTo>
                  <a:lnTo>
                    <a:pt x="21" y="1040"/>
                  </a:lnTo>
                  <a:lnTo>
                    <a:pt x="83" y="1206"/>
                  </a:lnTo>
                  <a:lnTo>
                    <a:pt x="146" y="1352"/>
                  </a:lnTo>
                  <a:lnTo>
                    <a:pt x="270" y="1497"/>
                  </a:lnTo>
                  <a:lnTo>
                    <a:pt x="395" y="1601"/>
                  </a:lnTo>
                  <a:lnTo>
                    <a:pt x="541" y="1684"/>
                  </a:lnTo>
                  <a:lnTo>
                    <a:pt x="707" y="1726"/>
                  </a:lnTo>
                  <a:lnTo>
                    <a:pt x="873" y="1747"/>
                  </a:lnTo>
                  <a:lnTo>
                    <a:pt x="5364" y="1747"/>
                  </a:lnTo>
                  <a:lnTo>
                    <a:pt x="5364" y="1747"/>
                  </a:lnTo>
                  <a:lnTo>
                    <a:pt x="5551" y="1726"/>
                  </a:lnTo>
                  <a:lnTo>
                    <a:pt x="5717" y="1684"/>
                  </a:lnTo>
                  <a:lnTo>
                    <a:pt x="5862" y="1601"/>
                  </a:lnTo>
                  <a:lnTo>
                    <a:pt x="5987" y="1497"/>
                  </a:lnTo>
                  <a:lnTo>
                    <a:pt x="6091" y="1372"/>
                  </a:lnTo>
                  <a:lnTo>
                    <a:pt x="6174" y="1206"/>
                  </a:lnTo>
                  <a:lnTo>
                    <a:pt x="6237" y="1061"/>
                  </a:lnTo>
                  <a:lnTo>
                    <a:pt x="6257" y="874"/>
                  </a:lnTo>
                  <a:lnTo>
                    <a:pt x="6257" y="874"/>
                  </a:lnTo>
                  <a:lnTo>
                    <a:pt x="6237" y="707"/>
                  </a:lnTo>
                  <a:lnTo>
                    <a:pt x="6174" y="541"/>
                  </a:lnTo>
                  <a:lnTo>
                    <a:pt x="6091" y="395"/>
                  </a:lnTo>
                  <a:lnTo>
                    <a:pt x="5987" y="250"/>
                  </a:lnTo>
                  <a:lnTo>
                    <a:pt x="5862" y="146"/>
                  </a:lnTo>
                  <a:lnTo>
                    <a:pt x="5717" y="63"/>
                  </a:lnTo>
                  <a:lnTo>
                    <a:pt x="5551" y="21"/>
                  </a:lnTo>
                  <a:lnTo>
                    <a:pt x="536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9"/>
            <p:cNvSpPr/>
            <p:nvPr/>
          </p:nvSpPr>
          <p:spPr>
            <a:xfrm>
              <a:off x="4694800" y="1737500"/>
              <a:ext cx="227125" cy="43675"/>
            </a:xfrm>
            <a:custGeom>
              <a:rect b="b" l="l" r="r" t="t"/>
              <a:pathLst>
                <a:path extrusionOk="0" h="1747" w="9085">
                  <a:moveTo>
                    <a:pt x="873" y="0"/>
                  </a:moveTo>
                  <a:lnTo>
                    <a:pt x="707" y="21"/>
                  </a:lnTo>
                  <a:lnTo>
                    <a:pt x="541" y="63"/>
                  </a:lnTo>
                  <a:lnTo>
                    <a:pt x="395" y="146"/>
                  </a:lnTo>
                  <a:lnTo>
                    <a:pt x="270" y="250"/>
                  </a:lnTo>
                  <a:lnTo>
                    <a:pt x="146" y="395"/>
                  </a:lnTo>
                  <a:lnTo>
                    <a:pt x="83" y="541"/>
                  </a:lnTo>
                  <a:lnTo>
                    <a:pt x="21" y="707"/>
                  </a:lnTo>
                  <a:lnTo>
                    <a:pt x="0" y="874"/>
                  </a:lnTo>
                  <a:lnTo>
                    <a:pt x="21" y="1061"/>
                  </a:lnTo>
                  <a:lnTo>
                    <a:pt x="83" y="1206"/>
                  </a:lnTo>
                  <a:lnTo>
                    <a:pt x="146" y="1372"/>
                  </a:lnTo>
                  <a:lnTo>
                    <a:pt x="270" y="1497"/>
                  </a:lnTo>
                  <a:lnTo>
                    <a:pt x="395" y="1601"/>
                  </a:lnTo>
                  <a:lnTo>
                    <a:pt x="541" y="1684"/>
                  </a:lnTo>
                  <a:lnTo>
                    <a:pt x="707" y="1726"/>
                  </a:lnTo>
                  <a:lnTo>
                    <a:pt x="873" y="1747"/>
                  </a:lnTo>
                  <a:lnTo>
                    <a:pt x="8212" y="1747"/>
                  </a:lnTo>
                  <a:lnTo>
                    <a:pt x="8399" y="1726"/>
                  </a:lnTo>
                  <a:lnTo>
                    <a:pt x="8565" y="1684"/>
                  </a:lnTo>
                  <a:lnTo>
                    <a:pt x="8711" y="1601"/>
                  </a:lnTo>
                  <a:lnTo>
                    <a:pt x="8835" y="1497"/>
                  </a:lnTo>
                  <a:lnTo>
                    <a:pt x="8939" y="1372"/>
                  </a:lnTo>
                  <a:lnTo>
                    <a:pt x="9022" y="1206"/>
                  </a:lnTo>
                  <a:lnTo>
                    <a:pt x="9064" y="1061"/>
                  </a:lnTo>
                  <a:lnTo>
                    <a:pt x="9085" y="874"/>
                  </a:lnTo>
                  <a:lnTo>
                    <a:pt x="9064" y="707"/>
                  </a:lnTo>
                  <a:lnTo>
                    <a:pt x="9022" y="541"/>
                  </a:lnTo>
                  <a:lnTo>
                    <a:pt x="8939" y="395"/>
                  </a:lnTo>
                  <a:lnTo>
                    <a:pt x="8835" y="250"/>
                  </a:lnTo>
                  <a:lnTo>
                    <a:pt x="8711" y="146"/>
                  </a:lnTo>
                  <a:lnTo>
                    <a:pt x="8565" y="63"/>
                  </a:lnTo>
                  <a:lnTo>
                    <a:pt x="8399" y="21"/>
                  </a:lnTo>
                  <a:lnTo>
                    <a:pt x="8212" y="0"/>
                  </a:lnTo>
                  <a:close/>
                </a:path>
              </a:pathLst>
            </a:custGeom>
            <a:solidFill>
              <a:srgbClr val="7D8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9"/>
            <p:cNvSpPr/>
            <p:nvPr/>
          </p:nvSpPr>
          <p:spPr>
            <a:xfrm>
              <a:off x="4694800" y="1737500"/>
              <a:ext cx="227125" cy="43675"/>
            </a:xfrm>
            <a:custGeom>
              <a:rect b="b" l="l" r="r" t="t"/>
              <a:pathLst>
                <a:path extrusionOk="0" fill="none" h="1747" w="9085">
                  <a:moveTo>
                    <a:pt x="8212" y="0"/>
                  </a:moveTo>
                  <a:lnTo>
                    <a:pt x="873" y="0"/>
                  </a:lnTo>
                  <a:lnTo>
                    <a:pt x="873" y="0"/>
                  </a:lnTo>
                  <a:lnTo>
                    <a:pt x="707" y="21"/>
                  </a:lnTo>
                  <a:lnTo>
                    <a:pt x="541" y="63"/>
                  </a:lnTo>
                  <a:lnTo>
                    <a:pt x="395" y="146"/>
                  </a:lnTo>
                  <a:lnTo>
                    <a:pt x="270" y="250"/>
                  </a:lnTo>
                  <a:lnTo>
                    <a:pt x="146" y="395"/>
                  </a:lnTo>
                  <a:lnTo>
                    <a:pt x="83" y="541"/>
                  </a:lnTo>
                  <a:lnTo>
                    <a:pt x="21" y="707"/>
                  </a:lnTo>
                  <a:lnTo>
                    <a:pt x="0" y="874"/>
                  </a:lnTo>
                  <a:lnTo>
                    <a:pt x="0" y="874"/>
                  </a:lnTo>
                  <a:lnTo>
                    <a:pt x="21" y="1061"/>
                  </a:lnTo>
                  <a:lnTo>
                    <a:pt x="83" y="1206"/>
                  </a:lnTo>
                  <a:lnTo>
                    <a:pt x="146" y="1372"/>
                  </a:lnTo>
                  <a:lnTo>
                    <a:pt x="270" y="1497"/>
                  </a:lnTo>
                  <a:lnTo>
                    <a:pt x="395" y="1601"/>
                  </a:lnTo>
                  <a:lnTo>
                    <a:pt x="541" y="1684"/>
                  </a:lnTo>
                  <a:lnTo>
                    <a:pt x="707" y="1726"/>
                  </a:lnTo>
                  <a:lnTo>
                    <a:pt x="873" y="1747"/>
                  </a:lnTo>
                  <a:lnTo>
                    <a:pt x="8212" y="1747"/>
                  </a:lnTo>
                  <a:lnTo>
                    <a:pt x="8212" y="1747"/>
                  </a:lnTo>
                  <a:lnTo>
                    <a:pt x="8399" y="1726"/>
                  </a:lnTo>
                  <a:lnTo>
                    <a:pt x="8565" y="1684"/>
                  </a:lnTo>
                  <a:lnTo>
                    <a:pt x="8711" y="1601"/>
                  </a:lnTo>
                  <a:lnTo>
                    <a:pt x="8835" y="1497"/>
                  </a:lnTo>
                  <a:lnTo>
                    <a:pt x="8939" y="1372"/>
                  </a:lnTo>
                  <a:lnTo>
                    <a:pt x="9022" y="1206"/>
                  </a:lnTo>
                  <a:lnTo>
                    <a:pt x="9064" y="1061"/>
                  </a:lnTo>
                  <a:lnTo>
                    <a:pt x="9085" y="874"/>
                  </a:lnTo>
                  <a:lnTo>
                    <a:pt x="9085" y="874"/>
                  </a:lnTo>
                  <a:lnTo>
                    <a:pt x="9064" y="707"/>
                  </a:lnTo>
                  <a:lnTo>
                    <a:pt x="9022" y="541"/>
                  </a:lnTo>
                  <a:lnTo>
                    <a:pt x="8939" y="395"/>
                  </a:lnTo>
                  <a:lnTo>
                    <a:pt x="8835" y="250"/>
                  </a:lnTo>
                  <a:lnTo>
                    <a:pt x="8711" y="146"/>
                  </a:lnTo>
                  <a:lnTo>
                    <a:pt x="8565" y="63"/>
                  </a:lnTo>
                  <a:lnTo>
                    <a:pt x="8399" y="21"/>
                  </a:lnTo>
                  <a:lnTo>
                    <a:pt x="82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9"/>
            <p:cNvSpPr/>
            <p:nvPr/>
          </p:nvSpPr>
          <p:spPr>
            <a:xfrm>
              <a:off x="5161500" y="3557550"/>
              <a:ext cx="791550" cy="116950"/>
            </a:xfrm>
            <a:custGeom>
              <a:rect b="b" l="l" r="r" t="t"/>
              <a:pathLst>
                <a:path extrusionOk="0" h="4678" w="31662">
                  <a:moveTo>
                    <a:pt x="6362" y="0"/>
                  </a:moveTo>
                  <a:lnTo>
                    <a:pt x="5884" y="21"/>
                  </a:lnTo>
                  <a:lnTo>
                    <a:pt x="5405" y="84"/>
                  </a:lnTo>
                  <a:lnTo>
                    <a:pt x="4927" y="187"/>
                  </a:lnTo>
                  <a:lnTo>
                    <a:pt x="4449" y="312"/>
                  </a:lnTo>
                  <a:lnTo>
                    <a:pt x="3992" y="499"/>
                  </a:lnTo>
                  <a:lnTo>
                    <a:pt x="3555" y="707"/>
                  </a:lnTo>
                  <a:lnTo>
                    <a:pt x="3119" y="957"/>
                  </a:lnTo>
                  <a:lnTo>
                    <a:pt x="2703" y="1248"/>
                  </a:lnTo>
                  <a:lnTo>
                    <a:pt x="2287" y="1560"/>
                  </a:lnTo>
                  <a:lnTo>
                    <a:pt x="1913" y="1913"/>
                  </a:lnTo>
                  <a:lnTo>
                    <a:pt x="1539" y="2308"/>
                  </a:lnTo>
                  <a:lnTo>
                    <a:pt x="1185" y="2724"/>
                  </a:lnTo>
                  <a:lnTo>
                    <a:pt x="853" y="3160"/>
                  </a:lnTo>
                  <a:lnTo>
                    <a:pt x="541" y="3638"/>
                  </a:lnTo>
                  <a:lnTo>
                    <a:pt x="250" y="4137"/>
                  </a:lnTo>
                  <a:lnTo>
                    <a:pt x="0" y="4678"/>
                  </a:lnTo>
                  <a:lnTo>
                    <a:pt x="31662" y="4678"/>
                  </a:lnTo>
                  <a:lnTo>
                    <a:pt x="2952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9"/>
            <p:cNvSpPr/>
            <p:nvPr/>
          </p:nvSpPr>
          <p:spPr>
            <a:xfrm>
              <a:off x="5161500" y="3557550"/>
              <a:ext cx="791550" cy="116950"/>
            </a:xfrm>
            <a:custGeom>
              <a:rect b="b" l="l" r="r" t="t"/>
              <a:pathLst>
                <a:path extrusionOk="0" fill="none" h="4678" w="31662">
                  <a:moveTo>
                    <a:pt x="31662" y="4678"/>
                  </a:moveTo>
                  <a:lnTo>
                    <a:pt x="0" y="4678"/>
                  </a:lnTo>
                  <a:lnTo>
                    <a:pt x="0" y="4678"/>
                  </a:lnTo>
                  <a:lnTo>
                    <a:pt x="250" y="4137"/>
                  </a:lnTo>
                  <a:lnTo>
                    <a:pt x="541" y="3638"/>
                  </a:lnTo>
                  <a:lnTo>
                    <a:pt x="853" y="3160"/>
                  </a:lnTo>
                  <a:lnTo>
                    <a:pt x="1185" y="2724"/>
                  </a:lnTo>
                  <a:lnTo>
                    <a:pt x="1539" y="2308"/>
                  </a:lnTo>
                  <a:lnTo>
                    <a:pt x="1913" y="1913"/>
                  </a:lnTo>
                  <a:lnTo>
                    <a:pt x="2287" y="1560"/>
                  </a:lnTo>
                  <a:lnTo>
                    <a:pt x="2703" y="1248"/>
                  </a:lnTo>
                  <a:lnTo>
                    <a:pt x="3119" y="957"/>
                  </a:lnTo>
                  <a:lnTo>
                    <a:pt x="3555" y="707"/>
                  </a:lnTo>
                  <a:lnTo>
                    <a:pt x="3992" y="499"/>
                  </a:lnTo>
                  <a:lnTo>
                    <a:pt x="4449" y="312"/>
                  </a:lnTo>
                  <a:lnTo>
                    <a:pt x="4927" y="187"/>
                  </a:lnTo>
                  <a:lnTo>
                    <a:pt x="5405" y="84"/>
                  </a:lnTo>
                  <a:lnTo>
                    <a:pt x="5884" y="21"/>
                  </a:lnTo>
                  <a:lnTo>
                    <a:pt x="6362" y="0"/>
                  </a:lnTo>
                  <a:lnTo>
                    <a:pt x="29520" y="0"/>
                  </a:lnTo>
                  <a:lnTo>
                    <a:pt x="31662" y="467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9"/>
            <p:cNvSpPr/>
            <p:nvPr/>
          </p:nvSpPr>
          <p:spPr>
            <a:xfrm>
              <a:off x="5513875" y="3674475"/>
              <a:ext cx="96675" cy="734925"/>
            </a:xfrm>
            <a:custGeom>
              <a:rect b="b" l="l" r="r" t="t"/>
              <a:pathLst>
                <a:path extrusionOk="0" h="29397" w="3867">
                  <a:moveTo>
                    <a:pt x="0" y="1"/>
                  </a:moveTo>
                  <a:lnTo>
                    <a:pt x="2516" y="29396"/>
                  </a:lnTo>
                  <a:lnTo>
                    <a:pt x="3867" y="29396"/>
                  </a:lnTo>
                  <a:lnTo>
                    <a:pt x="1351"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9"/>
            <p:cNvSpPr/>
            <p:nvPr/>
          </p:nvSpPr>
          <p:spPr>
            <a:xfrm>
              <a:off x="5513875" y="3674475"/>
              <a:ext cx="96675" cy="734925"/>
            </a:xfrm>
            <a:custGeom>
              <a:rect b="b" l="l" r="r" t="t"/>
              <a:pathLst>
                <a:path extrusionOk="0" fill="none" h="29397" w="3867">
                  <a:moveTo>
                    <a:pt x="2516" y="29396"/>
                  </a:moveTo>
                  <a:lnTo>
                    <a:pt x="3867" y="29396"/>
                  </a:lnTo>
                  <a:lnTo>
                    <a:pt x="1351" y="1"/>
                  </a:lnTo>
                  <a:lnTo>
                    <a:pt x="0" y="1"/>
                  </a:lnTo>
                  <a:lnTo>
                    <a:pt x="2516" y="2939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9"/>
            <p:cNvSpPr/>
            <p:nvPr/>
          </p:nvSpPr>
          <p:spPr>
            <a:xfrm>
              <a:off x="5513875" y="3674475"/>
              <a:ext cx="96675" cy="734925"/>
            </a:xfrm>
            <a:custGeom>
              <a:rect b="b" l="l" r="r" t="t"/>
              <a:pathLst>
                <a:path extrusionOk="0" h="29397" w="3867">
                  <a:moveTo>
                    <a:pt x="0" y="1"/>
                  </a:moveTo>
                  <a:lnTo>
                    <a:pt x="437" y="5115"/>
                  </a:lnTo>
                  <a:lnTo>
                    <a:pt x="936" y="7318"/>
                  </a:lnTo>
                  <a:lnTo>
                    <a:pt x="1476" y="9480"/>
                  </a:lnTo>
                  <a:lnTo>
                    <a:pt x="1996" y="11580"/>
                  </a:lnTo>
                  <a:lnTo>
                    <a:pt x="2516" y="13576"/>
                  </a:lnTo>
                  <a:lnTo>
                    <a:pt x="2183" y="9543"/>
                  </a:lnTo>
                  <a:lnTo>
                    <a:pt x="1954" y="7027"/>
                  </a:lnTo>
                  <a:lnTo>
                    <a:pt x="1351" y="1"/>
                  </a:lnTo>
                  <a:close/>
                  <a:moveTo>
                    <a:pt x="3534" y="25467"/>
                  </a:moveTo>
                  <a:lnTo>
                    <a:pt x="2245" y="25737"/>
                  </a:lnTo>
                  <a:lnTo>
                    <a:pt x="2183" y="25612"/>
                  </a:lnTo>
                  <a:lnTo>
                    <a:pt x="2516" y="29396"/>
                  </a:lnTo>
                  <a:lnTo>
                    <a:pt x="3867" y="29396"/>
                  </a:lnTo>
                  <a:lnTo>
                    <a:pt x="3534" y="25467"/>
                  </a:lnTo>
                  <a:close/>
                </a:path>
              </a:pathLst>
            </a:custGeom>
            <a:solidFill>
              <a:srgbClr val="C2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9"/>
            <p:cNvSpPr/>
            <p:nvPr/>
          </p:nvSpPr>
          <p:spPr>
            <a:xfrm>
              <a:off x="5568425" y="4311125"/>
              <a:ext cx="42125" cy="98275"/>
            </a:xfrm>
            <a:custGeom>
              <a:rect b="b" l="l" r="r" t="t"/>
              <a:pathLst>
                <a:path extrusionOk="0" fill="none" h="3931" w="1685">
                  <a:moveTo>
                    <a:pt x="1352" y="1"/>
                  </a:moveTo>
                  <a:lnTo>
                    <a:pt x="63" y="271"/>
                  </a:lnTo>
                  <a:lnTo>
                    <a:pt x="1" y="146"/>
                  </a:lnTo>
                  <a:lnTo>
                    <a:pt x="334" y="3930"/>
                  </a:lnTo>
                  <a:lnTo>
                    <a:pt x="1685" y="3930"/>
                  </a:lnTo>
                  <a:lnTo>
                    <a:pt x="135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9"/>
            <p:cNvSpPr/>
            <p:nvPr/>
          </p:nvSpPr>
          <p:spPr>
            <a:xfrm>
              <a:off x="5513875" y="3674475"/>
              <a:ext cx="62900" cy="339400"/>
            </a:xfrm>
            <a:custGeom>
              <a:rect b="b" l="l" r="r" t="t"/>
              <a:pathLst>
                <a:path extrusionOk="0" fill="none" h="13576" w="2516">
                  <a:moveTo>
                    <a:pt x="1351" y="1"/>
                  </a:moveTo>
                  <a:lnTo>
                    <a:pt x="0" y="1"/>
                  </a:lnTo>
                  <a:lnTo>
                    <a:pt x="437" y="5115"/>
                  </a:lnTo>
                  <a:lnTo>
                    <a:pt x="437" y="5115"/>
                  </a:lnTo>
                  <a:lnTo>
                    <a:pt x="936" y="7318"/>
                  </a:lnTo>
                  <a:lnTo>
                    <a:pt x="1476" y="9480"/>
                  </a:lnTo>
                  <a:lnTo>
                    <a:pt x="1996" y="11580"/>
                  </a:lnTo>
                  <a:lnTo>
                    <a:pt x="2516" y="13576"/>
                  </a:lnTo>
                  <a:lnTo>
                    <a:pt x="2183" y="9543"/>
                  </a:lnTo>
                  <a:lnTo>
                    <a:pt x="1954" y="7027"/>
                  </a:lnTo>
                  <a:lnTo>
                    <a:pt x="135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9"/>
            <p:cNvSpPr/>
            <p:nvPr/>
          </p:nvSpPr>
          <p:spPr>
            <a:xfrm>
              <a:off x="5194750" y="3674475"/>
              <a:ext cx="96700" cy="734925"/>
            </a:xfrm>
            <a:custGeom>
              <a:rect b="b" l="l" r="r" t="t"/>
              <a:pathLst>
                <a:path extrusionOk="0" h="29397" w="3868">
                  <a:moveTo>
                    <a:pt x="2516" y="1"/>
                  </a:moveTo>
                  <a:lnTo>
                    <a:pt x="1" y="29396"/>
                  </a:lnTo>
                  <a:lnTo>
                    <a:pt x="1352" y="29396"/>
                  </a:lnTo>
                  <a:lnTo>
                    <a:pt x="3868"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9"/>
            <p:cNvSpPr/>
            <p:nvPr/>
          </p:nvSpPr>
          <p:spPr>
            <a:xfrm>
              <a:off x="5194750" y="3674475"/>
              <a:ext cx="96700" cy="734925"/>
            </a:xfrm>
            <a:custGeom>
              <a:rect b="b" l="l" r="r" t="t"/>
              <a:pathLst>
                <a:path extrusionOk="0" fill="none" h="29397" w="3868">
                  <a:moveTo>
                    <a:pt x="1352" y="29396"/>
                  </a:moveTo>
                  <a:lnTo>
                    <a:pt x="1" y="29396"/>
                  </a:lnTo>
                  <a:lnTo>
                    <a:pt x="2516" y="1"/>
                  </a:lnTo>
                  <a:lnTo>
                    <a:pt x="3868" y="1"/>
                  </a:lnTo>
                  <a:lnTo>
                    <a:pt x="1352" y="2939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9"/>
            <p:cNvSpPr/>
            <p:nvPr/>
          </p:nvSpPr>
          <p:spPr>
            <a:xfrm>
              <a:off x="5194750" y="3674475"/>
              <a:ext cx="93075" cy="734925"/>
            </a:xfrm>
            <a:custGeom>
              <a:rect b="b" l="l" r="r" t="t"/>
              <a:pathLst>
                <a:path extrusionOk="0" h="29397" w="3723">
                  <a:moveTo>
                    <a:pt x="2516" y="1"/>
                  </a:moveTo>
                  <a:lnTo>
                    <a:pt x="250" y="26548"/>
                  </a:lnTo>
                  <a:lnTo>
                    <a:pt x="1" y="29396"/>
                  </a:lnTo>
                  <a:lnTo>
                    <a:pt x="1352" y="29396"/>
                  </a:lnTo>
                  <a:lnTo>
                    <a:pt x="3722" y="1768"/>
                  </a:lnTo>
                  <a:lnTo>
                    <a:pt x="3431" y="874"/>
                  </a:lnTo>
                  <a:lnTo>
                    <a:pt x="3182" y="1"/>
                  </a:lnTo>
                  <a:close/>
                </a:path>
              </a:pathLst>
            </a:custGeom>
            <a:solidFill>
              <a:srgbClr val="C2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9"/>
            <p:cNvSpPr/>
            <p:nvPr/>
          </p:nvSpPr>
          <p:spPr>
            <a:xfrm>
              <a:off x="5194750" y="3674475"/>
              <a:ext cx="93075" cy="734925"/>
            </a:xfrm>
            <a:custGeom>
              <a:rect b="b" l="l" r="r" t="t"/>
              <a:pathLst>
                <a:path extrusionOk="0" fill="none" h="29397" w="3723">
                  <a:moveTo>
                    <a:pt x="3182" y="1"/>
                  </a:moveTo>
                  <a:lnTo>
                    <a:pt x="2516" y="1"/>
                  </a:lnTo>
                  <a:lnTo>
                    <a:pt x="250" y="26548"/>
                  </a:lnTo>
                  <a:lnTo>
                    <a:pt x="1" y="29396"/>
                  </a:lnTo>
                  <a:lnTo>
                    <a:pt x="1352" y="29396"/>
                  </a:lnTo>
                  <a:lnTo>
                    <a:pt x="3722" y="1768"/>
                  </a:lnTo>
                  <a:lnTo>
                    <a:pt x="3722" y="1768"/>
                  </a:lnTo>
                  <a:lnTo>
                    <a:pt x="3431" y="874"/>
                  </a:lnTo>
                  <a:lnTo>
                    <a:pt x="318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9"/>
            <p:cNvSpPr/>
            <p:nvPr/>
          </p:nvSpPr>
          <p:spPr>
            <a:xfrm>
              <a:off x="5731625" y="3557550"/>
              <a:ext cx="384100" cy="116950"/>
            </a:xfrm>
            <a:custGeom>
              <a:rect b="b" l="l" r="r" t="t"/>
              <a:pathLst>
                <a:path extrusionOk="0" h="4678" w="15364">
                  <a:moveTo>
                    <a:pt x="6383" y="0"/>
                  </a:moveTo>
                  <a:lnTo>
                    <a:pt x="5884" y="21"/>
                  </a:lnTo>
                  <a:lnTo>
                    <a:pt x="5406" y="84"/>
                  </a:lnTo>
                  <a:lnTo>
                    <a:pt x="4927" y="187"/>
                  </a:lnTo>
                  <a:lnTo>
                    <a:pt x="4470" y="312"/>
                  </a:lnTo>
                  <a:lnTo>
                    <a:pt x="4013" y="499"/>
                  </a:lnTo>
                  <a:lnTo>
                    <a:pt x="3555" y="707"/>
                  </a:lnTo>
                  <a:lnTo>
                    <a:pt x="3119" y="957"/>
                  </a:lnTo>
                  <a:lnTo>
                    <a:pt x="2703" y="1248"/>
                  </a:lnTo>
                  <a:lnTo>
                    <a:pt x="2308" y="1560"/>
                  </a:lnTo>
                  <a:lnTo>
                    <a:pt x="1913" y="1913"/>
                  </a:lnTo>
                  <a:lnTo>
                    <a:pt x="1539" y="2308"/>
                  </a:lnTo>
                  <a:lnTo>
                    <a:pt x="1186" y="2724"/>
                  </a:lnTo>
                  <a:lnTo>
                    <a:pt x="853" y="3160"/>
                  </a:lnTo>
                  <a:lnTo>
                    <a:pt x="562" y="3638"/>
                  </a:lnTo>
                  <a:lnTo>
                    <a:pt x="271" y="4137"/>
                  </a:lnTo>
                  <a:lnTo>
                    <a:pt x="1" y="4678"/>
                  </a:lnTo>
                  <a:lnTo>
                    <a:pt x="15301" y="4678"/>
                  </a:lnTo>
                  <a:lnTo>
                    <a:pt x="15343" y="4096"/>
                  </a:lnTo>
                  <a:lnTo>
                    <a:pt x="15363" y="3555"/>
                  </a:lnTo>
                  <a:lnTo>
                    <a:pt x="15343" y="3077"/>
                  </a:lnTo>
                  <a:lnTo>
                    <a:pt x="15280" y="2599"/>
                  </a:lnTo>
                  <a:lnTo>
                    <a:pt x="15176" y="2183"/>
                  </a:lnTo>
                  <a:lnTo>
                    <a:pt x="15052" y="1809"/>
                  </a:lnTo>
                  <a:lnTo>
                    <a:pt x="14885" y="1456"/>
                  </a:lnTo>
                  <a:lnTo>
                    <a:pt x="14781" y="1289"/>
                  </a:lnTo>
                  <a:lnTo>
                    <a:pt x="14677" y="1144"/>
                  </a:lnTo>
                  <a:lnTo>
                    <a:pt x="14553" y="1019"/>
                  </a:lnTo>
                  <a:lnTo>
                    <a:pt x="14428" y="873"/>
                  </a:lnTo>
                  <a:lnTo>
                    <a:pt x="14303" y="749"/>
                  </a:lnTo>
                  <a:lnTo>
                    <a:pt x="14158" y="645"/>
                  </a:lnTo>
                  <a:lnTo>
                    <a:pt x="13846" y="437"/>
                  </a:lnTo>
                  <a:lnTo>
                    <a:pt x="13492" y="291"/>
                  </a:lnTo>
                  <a:lnTo>
                    <a:pt x="13118" y="167"/>
                  </a:lnTo>
                  <a:lnTo>
                    <a:pt x="12702" y="63"/>
                  </a:lnTo>
                  <a:lnTo>
                    <a:pt x="12266" y="21"/>
                  </a:lnTo>
                  <a:lnTo>
                    <a:pt x="1178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9"/>
            <p:cNvSpPr/>
            <p:nvPr/>
          </p:nvSpPr>
          <p:spPr>
            <a:xfrm>
              <a:off x="5731625" y="3557550"/>
              <a:ext cx="384100" cy="116950"/>
            </a:xfrm>
            <a:custGeom>
              <a:rect b="b" l="l" r="r" t="t"/>
              <a:pathLst>
                <a:path extrusionOk="0" fill="none" h="4678" w="15364">
                  <a:moveTo>
                    <a:pt x="15301" y="4678"/>
                  </a:moveTo>
                  <a:lnTo>
                    <a:pt x="1" y="4678"/>
                  </a:lnTo>
                  <a:lnTo>
                    <a:pt x="1" y="4678"/>
                  </a:lnTo>
                  <a:lnTo>
                    <a:pt x="271" y="4137"/>
                  </a:lnTo>
                  <a:lnTo>
                    <a:pt x="562" y="3638"/>
                  </a:lnTo>
                  <a:lnTo>
                    <a:pt x="853" y="3160"/>
                  </a:lnTo>
                  <a:lnTo>
                    <a:pt x="1186" y="2724"/>
                  </a:lnTo>
                  <a:lnTo>
                    <a:pt x="1539" y="2308"/>
                  </a:lnTo>
                  <a:lnTo>
                    <a:pt x="1913" y="1913"/>
                  </a:lnTo>
                  <a:lnTo>
                    <a:pt x="2308" y="1560"/>
                  </a:lnTo>
                  <a:lnTo>
                    <a:pt x="2703" y="1248"/>
                  </a:lnTo>
                  <a:lnTo>
                    <a:pt x="3119" y="957"/>
                  </a:lnTo>
                  <a:lnTo>
                    <a:pt x="3555" y="707"/>
                  </a:lnTo>
                  <a:lnTo>
                    <a:pt x="4013" y="499"/>
                  </a:lnTo>
                  <a:lnTo>
                    <a:pt x="4470" y="312"/>
                  </a:lnTo>
                  <a:lnTo>
                    <a:pt x="4927" y="187"/>
                  </a:lnTo>
                  <a:lnTo>
                    <a:pt x="5406" y="84"/>
                  </a:lnTo>
                  <a:lnTo>
                    <a:pt x="5884" y="21"/>
                  </a:lnTo>
                  <a:lnTo>
                    <a:pt x="6383" y="0"/>
                  </a:lnTo>
                  <a:lnTo>
                    <a:pt x="11788" y="0"/>
                  </a:lnTo>
                  <a:lnTo>
                    <a:pt x="11788" y="0"/>
                  </a:lnTo>
                  <a:lnTo>
                    <a:pt x="12266" y="21"/>
                  </a:lnTo>
                  <a:lnTo>
                    <a:pt x="12702" y="63"/>
                  </a:lnTo>
                  <a:lnTo>
                    <a:pt x="13118" y="167"/>
                  </a:lnTo>
                  <a:lnTo>
                    <a:pt x="13492" y="291"/>
                  </a:lnTo>
                  <a:lnTo>
                    <a:pt x="13846" y="437"/>
                  </a:lnTo>
                  <a:lnTo>
                    <a:pt x="14158" y="645"/>
                  </a:lnTo>
                  <a:lnTo>
                    <a:pt x="14303" y="749"/>
                  </a:lnTo>
                  <a:lnTo>
                    <a:pt x="14428" y="873"/>
                  </a:lnTo>
                  <a:lnTo>
                    <a:pt x="14553" y="1019"/>
                  </a:lnTo>
                  <a:lnTo>
                    <a:pt x="14677" y="1144"/>
                  </a:lnTo>
                  <a:lnTo>
                    <a:pt x="14781" y="1289"/>
                  </a:lnTo>
                  <a:lnTo>
                    <a:pt x="14885" y="1456"/>
                  </a:lnTo>
                  <a:lnTo>
                    <a:pt x="15052" y="1809"/>
                  </a:lnTo>
                  <a:lnTo>
                    <a:pt x="15176" y="2183"/>
                  </a:lnTo>
                  <a:lnTo>
                    <a:pt x="15280" y="2599"/>
                  </a:lnTo>
                  <a:lnTo>
                    <a:pt x="15343" y="3077"/>
                  </a:lnTo>
                  <a:lnTo>
                    <a:pt x="15363" y="3555"/>
                  </a:lnTo>
                  <a:lnTo>
                    <a:pt x="15343" y="4096"/>
                  </a:lnTo>
                  <a:lnTo>
                    <a:pt x="15301" y="467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9"/>
            <p:cNvSpPr/>
            <p:nvPr/>
          </p:nvSpPr>
          <p:spPr>
            <a:xfrm>
              <a:off x="5731625" y="3557550"/>
              <a:ext cx="384100" cy="116950"/>
            </a:xfrm>
            <a:custGeom>
              <a:rect b="b" l="l" r="r" t="t"/>
              <a:pathLst>
                <a:path extrusionOk="0" h="4678" w="15364">
                  <a:moveTo>
                    <a:pt x="6383" y="0"/>
                  </a:moveTo>
                  <a:lnTo>
                    <a:pt x="5988" y="21"/>
                  </a:lnTo>
                  <a:lnTo>
                    <a:pt x="5593" y="42"/>
                  </a:lnTo>
                  <a:lnTo>
                    <a:pt x="5135" y="229"/>
                  </a:lnTo>
                  <a:lnTo>
                    <a:pt x="4657" y="395"/>
                  </a:lnTo>
                  <a:lnTo>
                    <a:pt x="4158" y="541"/>
                  </a:lnTo>
                  <a:lnTo>
                    <a:pt x="3639" y="686"/>
                  </a:lnTo>
                  <a:lnTo>
                    <a:pt x="3348" y="832"/>
                  </a:lnTo>
                  <a:lnTo>
                    <a:pt x="3077" y="998"/>
                  </a:lnTo>
                  <a:lnTo>
                    <a:pt x="2807" y="1165"/>
                  </a:lnTo>
                  <a:lnTo>
                    <a:pt x="2558" y="1372"/>
                  </a:lnTo>
                  <a:lnTo>
                    <a:pt x="2287" y="1580"/>
                  </a:lnTo>
                  <a:lnTo>
                    <a:pt x="2059" y="1788"/>
                  </a:lnTo>
                  <a:lnTo>
                    <a:pt x="1809" y="2038"/>
                  </a:lnTo>
                  <a:lnTo>
                    <a:pt x="1580" y="2266"/>
                  </a:lnTo>
                  <a:lnTo>
                    <a:pt x="1352" y="2537"/>
                  </a:lnTo>
                  <a:lnTo>
                    <a:pt x="1123" y="2807"/>
                  </a:lnTo>
                  <a:lnTo>
                    <a:pt x="915" y="3077"/>
                  </a:lnTo>
                  <a:lnTo>
                    <a:pt x="707" y="3389"/>
                  </a:lnTo>
                  <a:lnTo>
                    <a:pt x="520" y="3680"/>
                  </a:lnTo>
                  <a:lnTo>
                    <a:pt x="333" y="4013"/>
                  </a:lnTo>
                  <a:lnTo>
                    <a:pt x="167" y="4324"/>
                  </a:lnTo>
                  <a:lnTo>
                    <a:pt x="1" y="4678"/>
                  </a:lnTo>
                  <a:lnTo>
                    <a:pt x="15301" y="4678"/>
                  </a:lnTo>
                  <a:lnTo>
                    <a:pt x="15343" y="4117"/>
                  </a:lnTo>
                  <a:lnTo>
                    <a:pt x="15363" y="3618"/>
                  </a:lnTo>
                  <a:lnTo>
                    <a:pt x="15343" y="3077"/>
                  </a:lnTo>
                  <a:lnTo>
                    <a:pt x="15280" y="2578"/>
                  </a:lnTo>
                  <a:lnTo>
                    <a:pt x="15239" y="2349"/>
                  </a:lnTo>
                  <a:lnTo>
                    <a:pt x="15176" y="2142"/>
                  </a:lnTo>
                  <a:lnTo>
                    <a:pt x="15093" y="1934"/>
                  </a:lnTo>
                  <a:lnTo>
                    <a:pt x="15031" y="1726"/>
                  </a:lnTo>
                  <a:lnTo>
                    <a:pt x="14927" y="1560"/>
                  </a:lnTo>
                  <a:lnTo>
                    <a:pt x="14823" y="1372"/>
                  </a:lnTo>
                  <a:lnTo>
                    <a:pt x="14719" y="1206"/>
                  </a:lnTo>
                  <a:lnTo>
                    <a:pt x="14594" y="1061"/>
                  </a:lnTo>
                  <a:lnTo>
                    <a:pt x="14469" y="915"/>
                  </a:lnTo>
                  <a:lnTo>
                    <a:pt x="14324" y="790"/>
                  </a:lnTo>
                  <a:lnTo>
                    <a:pt x="14178" y="666"/>
                  </a:lnTo>
                  <a:lnTo>
                    <a:pt x="14012" y="541"/>
                  </a:lnTo>
                  <a:lnTo>
                    <a:pt x="13783" y="416"/>
                  </a:lnTo>
                  <a:lnTo>
                    <a:pt x="13555" y="312"/>
                  </a:lnTo>
                  <a:lnTo>
                    <a:pt x="13284" y="208"/>
                  </a:lnTo>
                  <a:lnTo>
                    <a:pt x="13014" y="146"/>
                  </a:lnTo>
                  <a:lnTo>
                    <a:pt x="12744" y="84"/>
                  </a:lnTo>
                  <a:lnTo>
                    <a:pt x="12432" y="42"/>
                  </a:lnTo>
                  <a:lnTo>
                    <a:pt x="12120" y="0"/>
                  </a:lnTo>
                  <a:close/>
                </a:path>
              </a:pathLst>
            </a:custGeom>
            <a:solidFill>
              <a:srgbClr val="131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9"/>
            <p:cNvSpPr/>
            <p:nvPr/>
          </p:nvSpPr>
          <p:spPr>
            <a:xfrm>
              <a:off x="5731625" y="3557550"/>
              <a:ext cx="384100" cy="116950"/>
            </a:xfrm>
            <a:custGeom>
              <a:rect b="b" l="l" r="r" t="t"/>
              <a:pathLst>
                <a:path extrusionOk="0" fill="none" h="4678" w="15364">
                  <a:moveTo>
                    <a:pt x="11788" y="0"/>
                  </a:moveTo>
                  <a:lnTo>
                    <a:pt x="6383" y="0"/>
                  </a:lnTo>
                  <a:lnTo>
                    <a:pt x="6383" y="0"/>
                  </a:lnTo>
                  <a:lnTo>
                    <a:pt x="5988" y="21"/>
                  </a:lnTo>
                  <a:lnTo>
                    <a:pt x="5593" y="42"/>
                  </a:lnTo>
                  <a:lnTo>
                    <a:pt x="5593" y="42"/>
                  </a:lnTo>
                  <a:lnTo>
                    <a:pt x="5135" y="229"/>
                  </a:lnTo>
                  <a:lnTo>
                    <a:pt x="4657" y="395"/>
                  </a:lnTo>
                  <a:lnTo>
                    <a:pt x="4158" y="541"/>
                  </a:lnTo>
                  <a:lnTo>
                    <a:pt x="3639" y="686"/>
                  </a:lnTo>
                  <a:lnTo>
                    <a:pt x="3639" y="686"/>
                  </a:lnTo>
                  <a:lnTo>
                    <a:pt x="3348" y="832"/>
                  </a:lnTo>
                  <a:lnTo>
                    <a:pt x="3077" y="998"/>
                  </a:lnTo>
                  <a:lnTo>
                    <a:pt x="2807" y="1165"/>
                  </a:lnTo>
                  <a:lnTo>
                    <a:pt x="2558" y="1372"/>
                  </a:lnTo>
                  <a:lnTo>
                    <a:pt x="2287" y="1580"/>
                  </a:lnTo>
                  <a:lnTo>
                    <a:pt x="2059" y="1788"/>
                  </a:lnTo>
                  <a:lnTo>
                    <a:pt x="1809" y="2038"/>
                  </a:lnTo>
                  <a:lnTo>
                    <a:pt x="1580" y="2266"/>
                  </a:lnTo>
                  <a:lnTo>
                    <a:pt x="1352" y="2537"/>
                  </a:lnTo>
                  <a:lnTo>
                    <a:pt x="1123" y="2807"/>
                  </a:lnTo>
                  <a:lnTo>
                    <a:pt x="915" y="3077"/>
                  </a:lnTo>
                  <a:lnTo>
                    <a:pt x="707" y="3389"/>
                  </a:lnTo>
                  <a:lnTo>
                    <a:pt x="520" y="3680"/>
                  </a:lnTo>
                  <a:lnTo>
                    <a:pt x="333" y="4013"/>
                  </a:lnTo>
                  <a:lnTo>
                    <a:pt x="167" y="4324"/>
                  </a:lnTo>
                  <a:lnTo>
                    <a:pt x="1" y="4678"/>
                  </a:lnTo>
                  <a:lnTo>
                    <a:pt x="1892" y="4678"/>
                  </a:lnTo>
                  <a:lnTo>
                    <a:pt x="1892" y="4678"/>
                  </a:lnTo>
                  <a:lnTo>
                    <a:pt x="3244" y="4678"/>
                  </a:lnTo>
                  <a:lnTo>
                    <a:pt x="3244" y="4678"/>
                  </a:lnTo>
                  <a:lnTo>
                    <a:pt x="12120" y="4678"/>
                  </a:lnTo>
                  <a:lnTo>
                    <a:pt x="12120" y="4678"/>
                  </a:lnTo>
                  <a:lnTo>
                    <a:pt x="13492" y="4678"/>
                  </a:lnTo>
                  <a:lnTo>
                    <a:pt x="13492" y="4678"/>
                  </a:lnTo>
                  <a:lnTo>
                    <a:pt x="15301" y="4678"/>
                  </a:lnTo>
                  <a:lnTo>
                    <a:pt x="15301" y="4678"/>
                  </a:lnTo>
                  <a:lnTo>
                    <a:pt x="15343" y="4117"/>
                  </a:lnTo>
                  <a:lnTo>
                    <a:pt x="15363" y="3618"/>
                  </a:lnTo>
                  <a:lnTo>
                    <a:pt x="15363" y="3618"/>
                  </a:lnTo>
                  <a:lnTo>
                    <a:pt x="15343" y="3077"/>
                  </a:lnTo>
                  <a:lnTo>
                    <a:pt x="15280" y="2578"/>
                  </a:lnTo>
                  <a:lnTo>
                    <a:pt x="15239" y="2349"/>
                  </a:lnTo>
                  <a:lnTo>
                    <a:pt x="15176" y="2142"/>
                  </a:lnTo>
                  <a:lnTo>
                    <a:pt x="15093" y="1934"/>
                  </a:lnTo>
                  <a:lnTo>
                    <a:pt x="15031" y="1726"/>
                  </a:lnTo>
                  <a:lnTo>
                    <a:pt x="14927" y="1560"/>
                  </a:lnTo>
                  <a:lnTo>
                    <a:pt x="14823" y="1372"/>
                  </a:lnTo>
                  <a:lnTo>
                    <a:pt x="14719" y="1206"/>
                  </a:lnTo>
                  <a:lnTo>
                    <a:pt x="14594" y="1061"/>
                  </a:lnTo>
                  <a:lnTo>
                    <a:pt x="14469" y="915"/>
                  </a:lnTo>
                  <a:lnTo>
                    <a:pt x="14324" y="790"/>
                  </a:lnTo>
                  <a:lnTo>
                    <a:pt x="14178" y="666"/>
                  </a:lnTo>
                  <a:lnTo>
                    <a:pt x="14012" y="541"/>
                  </a:lnTo>
                  <a:lnTo>
                    <a:pt x="14012" y="541"/>
                  </a:lnTo>
                  <a:lnTo>
                    <a:pt x="13783" y="416"/>
                  </a:lnTo>
                  <a:lnTo>
                    <a:pt x="13555" y="312"/>
                  </a:lnTo>
                  <a:lnTo>
                    <a:pt x="13284" y="208"/>
                  </a:lnTo>
                  <a:lnTo>
                    <a:pt x="13014" y="146"/>
                  </a:lnTo>
                  <a:lnTo>
                    <a:pt x="12744" y="84"/>
                  </a:lnTo>
                  <a:lnTo>
                    <a:pt x="12432" y="42"/>
                  </a:lnTo>
                  <a:lnTo>
                    <a:pt x="12120" y="0"/>
                  </a:lnTo>
                  <a:lnTo>
                    <a:pt x="1178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9"/>
            <p:cNvSpPr/>
            <p:nvPr/>
          </p:nvSpPr>
          <p:spPr>
            <a:xfrm>
              <a:off x="6034625" y="3674475"/>
              <a:ext cx="97200" cy="734925"/>
            </a:xfrm>
            <a:custGeom>
              <a:rect b="b" l="l" r="r" t="t"/>
              <a:pathLst>
                <a:path extrusionOk="0" h="29397" w="3888">
                  <a:moveTo>
                    <a:pt x="0" y="1"/>
                  </a:moveTo>
                  <a:lnTo>
                    <a:pt x="2516" y="29396"/>
                  </a:lnTo>
                  <a:lnTo>
                    <a:pt x="3888" y="29396"/>
                  </a:lnTo>
                  <a:lnTo>
                    <a:pt x="1372"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9"/>
            <p:cNvSpPr/>
            <p:nvPr/>
          </p:nvSpPr>
          <p:spPr>
            <a:xfrm>
              <a:off x="6034625" y="3674475"/>
              <a:ext cx="97200" cy="734925"/>
            </a:xfrm>
            <a:custGeom>
              <a:rect b="b" l="l" r="r" t="t"/>
              <a:pathLst>
                <a:path extrusionOk="0" fill="none" h="29397" w="3888">
                  <a:moveTo>
                    <a:pt x="2516" y="29396"/>
                  </a:moveTo>
                  <a:lnTo>
                    <a:pt x="3888" y="29396"/>
                  </a:lnTo>
                  <a:lnTo>
                    <a:pt x="1372" y="1"/>
                  </a:lnTo>
                  <a:lnTo>
                    <a:pt x="0" y="1"/>
                  </a:lnTo>
                  <a:lnTo>
                    <a:pt x="2516" y="2939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9"/>
            <p:cNvSpPr/>
            <p:nvPr/>
          </p:nvSpPr>
          <p:spPr>
            <a:xfrm>
              <a:off x="6034625" y="3674475"/>
              <a:ext cx="97200" cy="734925"/>
            </a:xfrm>
            <a:custGeom>
              <a:rect b="b" l="l" r="r" t="t"/>
              <a:pathLst>
                <a:path extrusionOk="0" h="29397" w="3888">
                  <a:moveTo>
                    <a:pt x="0" y="1"/>
                  </a:moveTo>
                  <a:lnTo>
                    <a:pt x="2516" y="29396"/>
                  </a:lnTo>
                  <a:lnTo>
                    <a:pt x="3888" y="29396"/>
                  </a:lnTo>
                  <a:lnTo>
                    <a:pt x="2973" y="18627"/>
                  </a:lnTo>
                  <a:lnTo>
                    <a:pt x="2952" y="18524"/>
                  </a:lnTo>
                  <a:lnTo>
                    <a:pt x="2142" y="9044"/>
                  </a:lnTo>
                  <a:lnTo>
                    <a:pt x="1892" y="6050"/>
                  </a:lnTo>
                  <a:lnTo>
                    <a:pt x="1372" y="1"/>
                  </a:lnTo>
                  <a:close/>
                </a:path>
              </a:pathLst>
            </a:custGeom>
            <a:solidFill>
              <a:srgbClr val="C2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9"/>
            <p:cNvSpPr/>
            <p:nvPr/>
          </p:nvSpPr>
          <p:spPr>
            <a:xfrm>
              <a:off x="6034625" y="3674475"/>
              <a:ext cx="97200" cy="734925"/>
            </a:xfrm>
            <a:custGeom>
              <a:rect b="b" l="l" r="r" t="t"/>
              <a:pathLst>
                <a:path extrusionOk="0" fill="none" h="29397" w="3888">
                  <a:moveTo>
                    <a:pt x="1372" y="1"/>
                  </a:moveTo>
                  <a:lnTo>
                    <a:pt x="0" y="1"/>
                  </a:lnTo>
                  <a:lnTo>
                    <a:pt x="2516" y="29396"/>
                  </a:lnTo>
                  <a:lnTo>
                    <a:pt x="3888" y="29396"/>
                  </a:lnTo>
                  <a:lnTo>
                    <a:pt x="2973" y="18627"/>
                  </a:lnTo>
                  <a:lnTo>
                    <a:pt x="2952" y="18524"/>
                  </a:lnTo>
                  <a:lnTo>
                    <a:pt x="2142" y="9044"/>
                  </a:lnTo>
                  <a:lnTo>
                    <a:pt x="1892" y="6050"/>
                  </a:lnTo>
                  <a:lnTo>
                    <a:pt x="13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9"/>
            <p:cNvSpPr/>
            <p:nvPr/>
          </p:nvSpPr>
          <p:spPr>
            <a:xfrm>
              <a:off x="5716025" y="3674475"/>
              <a:ext cx="96700" cy="734925"/>
            </a:xfrm>
            <a:custGeom>
              <a:rect b="b" l="l" r="r" t="t"/>
              <a:pathLst>
                <a:path extrusionOk="0" h="29397" w="3868">
                  <a:moveTo>
                    <a:pt x="2516" y="1"/>
                  </a:moveTo>
                  <a:lnTo>
                    <a:pt x="1" y="29396"/>
                  </a:lnTo>
                  <a:lnTo>
                    <a:pt x="1352" y="29396"/>
                  </a:lnTo>
                  <a:lnTo>
                    <a:pt x="3868"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9"/>
            <p:cNvSpPr/>
            <p:nvPr/>
          </p:nvSpPr>
          <p:spPr>
            <a:xfrm>
              <a:off x="5716025" y="3674475"/>
              <a:ext cx="96700" cy="734925"/>
            </a:xfrm>
            <a:custGeom>
              <a:rect b="b" l="l" r="r" t="t"/>
              <a:pathLst>
                <a:path extrusionOk="0" fill="none" h="29397" w="3868">
                  <a:moveTo>
                    <a:pt x="1352" y="29396"/>
                  </a:moveTo>
                  <a:lnTo>
                    <a:pt x="1" y="29396"/>
                  </a:lnTo>
                  <a:lnTo>
                    <a:pt x="2516" y="1"/>
                  </a:lnTo>
                  <a:lnTo>
                    <a:pt x="3868" y="1"/>
                  </a:lnTo>
                  <a:lnTo>
                    <a:pt x="1352" y="2939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9"/>
            <p:cNvSpPr/>
            <p:nvPr/>
          </p:nvSpPr>
          <p:spPr>
            <a:xfrm>
              <a:off x="5716025" y="3674475"/>
              <a:ext cx="96700" cy="734925"/>
            </a:xfrm>
            <a:custGeom>
              <a:rect b="b" l="l" r="r" t="t"/>
              <a:pathLst>
                <a:path extrusionOk="0" h="29397" w="3868">
                  <a:moveTo>
                    <a:pt x="2516" y="1"/>
                  </a:moveTo>
                  <a:lnTo>
                    <a:pt x="209" y="26881"/>
                  </a:lnTo>
                  <a:lnTo>
                    <a:pt x="1" y="29396"/>
                  </a:lnTo>
                  <a:lnTo>
                    <a:pt x="1352" y="29396"/>
                  </a:lnTo>
                  <a:lnTo>
                    <a:pt x="3868" y="1"/>
                  </a:lnTo>
                  <a:close/>
                </a:path>
              </a:pathLst>
            </a:custGeom>
            <a:solidFill>
              <a:srgbClr val="C2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9"/>
            <p:cNvSpPr/>
            <p:nvPr/>
          </p:nvSpPr>
          <p:spPr>
            <a:xfrm>
              <a:off x="5716025" y="3674475"/>
              <a:ext cx="96700" cy="734925"/>
            </a:xfrm>
            <a:custGeom>
              <a:rect b="b" l="l" r="r" t="t"/>
              <a:pathLst>
                <a:path extrusionOk="0" fill="none" h="29397" w="3868">
                  <a:moveTo>
                    <a:pt x="3868" y="1"/>
                  </a:moveTo>
                  <a:lnTo>
                    <a:pt x="2516" y="1"/>
                  </a:lnTo>
                  <a:lnTo>
                    <a:pt x="209" y="26881"/>
                  </a:lnTo>
                  <a:lnTo>
                    <a:pt x="1" y="29396"/>
                  </a:lnTo>
                  <a:lnTo>
                    <a:pt x="1352" y="29396"/>
                  </a:lnTo>
                  <a:lnTo>
                    <a:pt x="38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9"/>
            <p:cNvSpPr/>
            <p:nvPr/>
          </p:nvSpPr>
          <p:spPr>
            <a:xfrm>
              <a:off x="4947375" y="4145875"/>
              <a:ext cx="102925" cy="190225"/>
            </a:xfrm>
            <a:custGeom>
              <a:rect b="b" l="l" r="r" t="t"/>
              <a:pathLst>
                <a:path extrusionOk="0" h="7609" w="4117">
                  <a:moveTo>
                    <a:pt x="1414" y="0"/>
                  </a:moveTo>
                  <a:lnTo>
                    <a:pt x="0" y="6611"/>
                  </a:lnTo>
                  <a:lnTo>
                    <a:pt x="2724" y="7609"/>
                  </a:lnTo>
                  <a:lnTo>
                    <a:pt x="4117" y="998"/>
                  </a:lnTo>
                  <a:lnTo>
                    <a:pt x="1414" y="0"/>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9"/>
            <p:cNvSpPr/>
            <p:nvPr/>
          </p:nvSpPr>
          <p:spPr>
            <a:xfrm>
              <a:off x="4947375" y="4145875"/>
              <a:ext cx="102925" cy="190225"/>
            </a:xfrm>
            <a:custGeom>
              <a:rect b="b" l="l" r="r" t="t"/>
              <a:pathLst>
                <a:path extrusionOk="0" fill="none" h="7609" w="4117">
                  <a:moveTo>
                    <a:pt x="2724" y="7609"/>
                  </a:moveTo>
                  <a:lnTo>
                    <a:pt x="0" y="6611"/>
                  </a:lnTo>
                  <a:lnTo>
                    <a:pt x="1414" y="0"/>
                  </a:lnTo>
                  <a:lnTo>
                    <a:pt x="4117" y="998"/>
                  </a:lnTo>
                  <a:lnTo>
                    <a:pt x="2724" y="760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9"/>
            <p:cNvSpPr/>
            <p:nvPr/>
          </p:nvSpPr>
          <p:spPr>
            <a:xfrm>
              <a:off x="4807050" y="4275275"/>
              <a:ext cx="220900" cy="119550"/>
            </a:xfrm>
            <a:custGeom>
              <a:rect b="b" l="l" r="r" t="t"/>
              <a:pathLst>
                <a:path extrusionOk="0" h="4782" w="8836">
                  <a:moveTo>
                    <a:pt x="479" y="1"/>
                  </a:moveTo>
                  <a:lnTo>
                    <a:pt x="396" y="21"/>
                  </a:lnTo>
                  <a:lnTo>
                    <a:pt x="312" y="84"/>
                  </a:lnTo>
                  <a:lnTo>
                    <a:pt x="229" y="146"/>
                  </a:lnTo>
                  <a:lnTo>
                    <a:pt x="146" y="229"/>
                  </a:lnTo>
                  <a:lnTo>
                    <a:pt x="84" y="333"/>
                  </a:lnTo>
                  <a:lnTo>
                    <a:pt x="42" y="437"/>
                  </a:lnTo>
                  <a:lnTo>
                    <a:pt x="21" y="562"/>
                  </a:lnTo>
                  <a:lnTo>
                    <a:pt x="1" y="687"/>
                  </a:lnTo>
                  <a:lnTo>
                    <a:pt x="21" y="811"/>
                  </a:lnTo>
                  <a:lnTo>
                    <a:pt x="63" y="957"/>
                  </a:lnTo>
                  <a:lnTo>
                    <a:pt x="125" y="1082"/>
                  </a:lnTo>
                  <a:lnTo>
                    <a:pt x="229" y="1227"/>
                  </a:lnTo>
                  <a:lnTo>
                    <a:pt x="375" y="1352"/>
                  </a:lnTo>
                  <a:lnTo>
                    <a:pt x="541" y="1477"/>
                  </a:lnTo>
                  <a:lnTo>
                    <a:pt x="978" y="1726"/>
                  </a:lnTo>
                  <a:lnTo>
                    <a:pt x="1518" y="2017"/>
                  </a:lnTo>
                  <a:lnTo>
                    <a:pt x="2682" y="2599"/>
                  </a:lnTo>
                  <a:lnTo>
                    <a:pt x="3826" y="3140"/>
                  </a:lnTo>
                  <a:lnTo>
                    <a:pt x="4657" y="3535"/>
                  </a:lnTo>
                  <a:lnTo>
                    <a:pt x="6133" y="4221"/>
                  </a:lnTo>
                  <a:lnTo>
                    <a:pt x="6736" y="4470"/>
                  </a:lnTo>
                  <a:lnTo>
                    <a:pt x="7422" y="4761"/>
                  </a:lnTo>
                  <a:lnTo>
                    <a:pt x="7526" y="4782"/>
                  </a:lnTo>
                  <a:lnTo>
                    <a:pt x="7734" y="4782"/>
                  </a:lnTo>
                  <a:lnTo>
                    <a:pt x="7817" y="4740"/>
                  </a:lnTo>
                  <a:lnTo>
                    <a:pt x="7900" y="4699"/>
                  </a:lnTo>
                  <a:lnTo>
                    <a:pt x="7983" y="4616"/>
                  </a:lnTo>
                  <a:lnTo>
                    <a:pt x="8046" y="4553"/>
                  </a:lnTo>
                  <a:lnTo>
                    <a:pt x="8087" y="4449"/>
                  </a:lnTo>
                  <a:lnTo>
                    <a:pt x="8836" y="1996"/>
                  </a:lnTo>
                  <a:lnTo>
                    <a:pt x="8836" y="1913"/>
                  </a:lnTo>
                  <a:lnTo>
                    <a:pt x="8815" y="1830"/>
                  </a:lnTo>
                  <a:lnTo>
                    <a:pt x="8773" y="1768"/>
                  </a:lnTo>
                  <a:lnTo>
                    <a:pt x="8690" y="1726"/>
                  </a:lnTo>
                  <a:lnTo>
                    <a:pt x="5655" y="603"/>
                  </a:lnTo>
                  <a:lnTo>
                    <a:pt x="5530" y="562"/>
                  </a:lnTo>
                  <a:lnTo>
                    <a:pt x="5260" y="562"/>
                  </a:lnTo>
                  <a:lnTo>
                    <a:pt x="5135" y="603"/>
                  </a:lnTo>
                  <a:lnTo>
                    <a:pt x="4927" y="645"/>
                  </a:lnTo>
                  <a:lnTo>
                    <a:pt x="4699" y="687"/>
                  </a:lnTo>
                  <a:lnTo>
                    <a:pt x="4179" y="687"/>
                  </a:lnTo>
                  <a:lnTo>
                    <a:pt x="3597" y="666"/>
                  </a:lnTo>
                  <a:lnTo>
                    <a:pt x="2973" y="583"/>
                  </a:lnTo>
                  <a:lnTo>
                    <a:pt x="2329" y="458"/>
                  </a:lnTo>
                  <a:lnTo>
                    <a:pt x="1726" y="333"/>
                  </a:lnTo>
                  <a:lnTo>
                    <a:pt x="1165" y="167"/>
                  </a:lnTo>
                  <a:lnTo>
                    <a:pt x="666" y="21"/>
                  </a:lnTo>
                  <a:lnTo>
                    <a:pt x="58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9"/>
            <p:cNvSpPr/>
            <p:nvPr/>
          </p:nvSpPr>
          <p:spPr>
            <a:xfrm>
              <a:off x="4973350" y="4182775"/>
              <a:ext cx="69675" cy="73300"/>
            </a:xfrm>
            <a:custGeom>
              <a:rect b="b" l="l" r="r" t="t"/>
              <a:pathLst>
                <a:path extrusionOk="0" h="2932" w="2787">
                  <a:moveTo>
                    <a:pt x="2787" y="894"/>
                  </a:moveTo>
                  <a:lnTo>
                    <a:pt x="2350" y="2931"/>
                  </a:lnTo>
                  <a:lnTo>
                    <a:pt x="2350" y="2931"/>
                  </a:lnTo>
                  <a:lnTo>
                    <a:pt x="2787" y="894"/>
                  </a:lnTo>
                  <a:lnTo>
                    <a:pt x="2787" y="894"/>
                  </a:lnTo>
                  <a:close/>
                  <a:moveTo>
                    <a:pt x="63" y="0"/>
                  </a:moveTo>
                  <a:lnTo>
                    <a:pt x="1" y="312"/>
                  </a:lnTo>
                  <a:lnTo>
                    <a:pt x="63" y="0"/>
                  </a:lnTo>
                  <a:lnTo>
                    <a:pt x="63"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9"/>
            <p:cNvSpPr/>
            <p:nvPr/>
          </p:nvSpPr>
          <p:spPr>
            <a:xfrm>
              <a:off x="5032100" y="4205125"/>
              <a:ext cx="10925" cy="50950"/>
            </a:xfrm>
            <a:custGeom>
              <a:rect b="b" l="l" r="r" t="t"/>
              <a:pathLst>
                <a:path extrusionOk="0" fill="none" h="2038" w="437">
                  <a:moveTo>
                    <a:pt x="437" y="0"/>
                  </a:moveTo>
                  <a:lnTo>
                    <a:pt x="0" y="2037"/>
                  </a:lnTo>
                  <a:lnTo>
                    <a:pt x="0" y="2037"/>
                  </a:lnTo>
                  <a:lnTo>
                    <a:pt x="437" y="0"/>
                  </a:lnTo>
                  <a:lnTo>
                    <a:pt x="43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9"/>
            <p:cNvSpPr/>
            <p:nvPr/>
          </p:nvSpPr>
          <p:spPr>
            <a:xfrm>
              <a:off x="4973350" y="4182775"/>
              <a:ext cx="1600" cy="7800"/>
            </a:xfrm>
            <a:custGeom>
              <a:rect b="b" l="l" r="r" t="t"/>
              <a:pathLst>
                <a:path extrusionOk="0" fill="none" h="312" w="64">
                  <a:moveTo>
                    <a:pt x="63" y="0"/>
                  </a:moveTo>
                  <a:lnTo>
                    <a:pt x="1" y="312"/>
                  </a:lnTo>
                  <a:lnTo>
                    <a:pt x="63" y="0"/>
                  </a:lnTo>
                  <a:lnTo>
                    <a:pt x="6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9"/>
            <p:cNvSpPr/>
            <p:nvPr/>
          </p:nvSpPr>
          <p:spPr>
            <a:xfrm>
              <a:off x="4964525" y="4182775"/>
              <a:ext cx="78500" cy="73300"/>
            </a:xfrm>
            <a:custGeom>
              <a:rect b="b" l="l" r="r" t="t"/>
              <a:pathLst>
                <a:path extrusionOk="0" h="2932" w="3140">
                  <a:moveTo>
                    <a:pt x="416" y="0"/>
                  </a:moveTo>
                  <a:lnTo>
                    <a:pt x="354" y="312"/>
                  </a:lnTo>
                  <a:lnTo>
                    <a:pt x="0" y="1934"/>
                  </a:lnTo>
                  <a:lnTo>
                    <a:pt x="2703" y="2931"/>
                  </a:lnTo>
                  <a:lnTo>
                    <a:pt x="3140" y="894"/>
                  </a:lnTo>
                  <a:lnTo>
                    <a:pt x="416" y="0"/>
                  </a:lnTo>
                  <a:close/>
                </a:path>
              </a:pathLst>
            </a:custGeom>
            <a:solidFill>
              <a:srgbClr val="CC9C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9"/>
            <p:cNvSpPr/>
            <p:nvPr/>
          </p:nvSpPr>
          <p:spPr>
            <a:xfrm>
              <a:off x="4964525" y="4182775"/>
              <a:ext cx="78500" cy="73300"/>
            </a:xfrm>
            <a:custGeom>
              <a:rect b="b" l="l" r="r" t="t"/>
              <a:pathLst>
                <a:path extrusionOk="0" fill="none" h="2932" w="3140">
                  <a:moveTo>
                    <a:pt x="416" y="0"/>
                  </a:moveTo>
                  <a:lnTo>
                    <a:pt x="354" y="312"/>
                  </a:lnTo>
                  <a:lnTo>
                    <a:pt x="0" y="1934"/>
                  </a:lnTo>
                  <a:lnTo>
                    <a:pt x="2703" y="2931"/>
                  </a:lnTo>
                  <a:lnTo>
                    <a:pt x="3140" y="894"/>
                  </a:lnTo>
                  <a:lnTo>
                    <a:pt x="41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9"/>
            <p:cNvSpPr/>
            <p:nvPr/>
          </p:nvSpPr>
          <p:spPr>
            <a:xfrm>
              <a:off x="4940100" y="3297700"/>
              <a:ext cx="882500" cy="914725"/>
            </a:xfrm>
            <a:custGeom>
              <a:rect b="b" l="l" r="r" t="t"/>
              <a:pathLst>
                <a:path extrusionOk="0" h="36589" w="35300">
                  <a:moveTo>
                    <a:pt x="25134" y="0"/>
                  </a:moveTo>
                  <a:lnTo>
                    <a:pt x="24219" y="62"/>
                  </a:lnTo>
                  <a:lnTo>
                    <a:pt x="23159" y="146"/>
                  </a:lnTo>
                  <a:lnTo>
                    <a:pt x="21808" y="291"/>
                  </a:lnTo>
                  <a:lnTo>
                    <a:pt x="20186" y="499"/>
                  </a:lnTo>
                  <a:lnTo>
                    <a:pt x="19313" y="624"/>
                  </a:lnTo>
                  <a:lnTo>
                    <a:pt x="18398" y="769"/>
                  </a:lnTo>
                  <a:lnTo>
                    <a:pt x="17442" y="936"/>
                  </a:lnTo>
                  <a:lnTo>
                    <a:pt x="16465" y="1123"/>
                  </a:lnTo>
                  <a:lnTo>
                    <a:pt x="15467" y="1331"/>
                  </a:lnTo>
                  <a:lnTo>
                    <a:pt x="14469" y="1559"/>
                  </a:lnTo>
                  <a:lnTo>
                    <a:pt x="13471" y="1829"/>
                  </a:lnTo>
                  <a:lnTo>
                    <a:pt x="12494" y="2100"/>
                  </a:lnTo>
                  <a:lnTo>
                    <a:pt x="11517" y="2412"/>
                  </a:lnTo>
                  <a:lnTo>
                    <a:pt x="10561" y="2744"/>
                  </a:lnTo>
                  <a:lnTo>
                    <a:pt x="9646" y="3118"/>
                  </a:lnTo>
                  <a:lnTo>
                    <a:pt x="8752" y="3513"/>
                  </a:lnTo>
                  <a:lnTo>
                    <a:pt x="8337" y="3721"/>
                  </a:lnTo>
                  <a:lnTo>
                    <a:pt x="7921" y="3929"/>
                  </a:lnTo>
                  <a:lnTo>
                    <a:pt x="7526" y="4158"/>
                  </a:lnTo>
                  <a:lnTo>
                    <a:pt x="7131" y="4407"/>
                  </a:lnTo>
                  <a:lnTo>
                    <a:pt x="6778" y="4636"/>
                  </a:lnTo>
                  <a:lnTo>
                    <a:pt x="6424" y="4885"/>
                  </a:lnTo>
                  <a:lnTo>
                    <a:pt x="6092" y="5156"/>
                  </a:lnTo>
                  <a:lnTo>
                    <a:pt x="5759" y="5405"/>
                  </a:lnTo>
                  <a:lnTo>
                    <a:pt x="5468" y="5696"/>
                  </a:lnTo>
                  <a:lnTo>
                    <a:pt x="5198" y="5966"/>
                  </a:lnTo>
                  <a:lnTo>
                    <a:pt x="4948" y="6278"/>
                  </a:lnTo>
                  <a:lnTo>
                    <a:pt x="4699" y="6569"/>
                  </a:lnTo>
                  <a:lnTo>
                    <a:pt x="4491" y="6881"/>
                  </a:lnTo>
                  <a:lnTo>
                    <a:pt x="4324" y="7214"/>
                  </a:lnTo>
                  <a:lnTo>
                    <a:pt x="4158" y="7546"/>
                  </a:lnTo>
                  <a:lnTo>
                    <a:pt x="4013" y="7879"/>
                  </a:lnTo>
                  <a:lnTo>
                    <a:pt x="3909" y="8232"/>
                  </a:lnTo>
                  <a:lnTo>
                    <a:pt x="3846" y="8607"/>
                  </a:lnTo>
                  <a:lnTo>
                    <a:pt x="3784" y="8960"/>
                  </a:lnTo>
                  <a:lnTo>
                    <a:pt x="3763" y="9355"/>
                  </a:lnTo>
                  <a:lnTo>
                    <a:pt x="3742" y="10478"/>
                  </a:lnTo>
                  <a:lnTo>
                    <a:pt x="3722" y="11600"/>
                  </a:lnTo>
                  <a:lnTo>
                    <a:pt x="3659" y="12743"/>
                  </a:lnTo>
                  <a:lnTo>
                    <a:pt x="3576" y="13866"/>
                  </a:lnTo>
                  <a:lnTo>
                    <a:pt x="3493" y="15009"/>
                  </a:lnTo>
                  <a:lnTo>
                    <a:pt x="3389" y="16132"/>
                  </a:lnTo>
                  <a:lnTo>
                    <a:pt x="3264" y="17255"/>
                  </a:lnTo>
                  <a:lnTo>
                    <a:pt x="3140" y="18377"/>
                  </a:lnTo>
                  <a:lnTo>
                    <a:pt x="2848" y="20560"/>
                  </a:lnTo>
                  <a:lnTo>
                    <a:pt x="2537" y="22680"/>
                  </a:lnTo>
                  <a:lnTo>
                    <a:pt x="2204" y="24697"/>
                  </a:lnTo>
                  <a:lnTo>
                    <a:pt x="1851" y="26610"/>
                  </a:lnTo>
                  <a:lnTo>
                    <a:pt x="1497" y="28377"/>
                  </a:lnTo>
                  <a:lnTo>
                    <a:pt x="1165" y="29977"/>
                  </a:lnTo>
                  <a:lnTo>
                    <a:pt x="853" y="31412"/>
                  </a:lnTo>
                  <a:lnTo>
                    <a:pt x="583" y="32617"/>
                  </a:lnTo>
                  <a:lnTo>
                    <a:pt x="167" y="34322"/>
                  </a:lnTo>
                  <a:lnTo>
                    <a:pt x="0" y="34946"/>
                  </a:lnTo>
                  <a:lnTo>
                    <a:pt x="5031" y="36588"/>
                  </a:lnTo>
                  <a:lnTo>
                    <a:pt x="5322" y="35964"/>
                  </a:lnTo>
                  <a:lnTo>
                    <a:pt x="6071" y="34239"/>
                  </a:lnTo>
                  <a:lnTo>
                    <a:pt x="6570" y="33033"/>
                  </a:lnTo>
                  <a:lnTo>
                    <a:pt x="7131" y="31640"/>
                  </a:lnTo>
                  <a:lnTo>
                    <a:pt x="7734" y="30081"/>
                  </a:lnTo>
                  <a:lnTo>
                    <a:pt x="8357" y="28397"/>
                  </a:lnTo>
                  <a:lnTo>
                    <a:pt x="8981" y="26589"/>
                  </a:lnTo>
                  <a:lnTo>
                    <a:pt x="9272" y="25653"/>
                  </a:lnTo>
                  <a:lnTo>
                    <a:pt x="9563" y="24697"/>
                  </a:lnTo>
                  <a:lnTo>
                    <a:pt x="9854" y="23741"/>
                  </a:lnTo>
                  <a:lnTo>
                    <a:pt x="10125" y="22764"/>
                  </a:lnTo>
                  <a:lnTo>
                    <a:pt x="10395" y="21787"/>
                  </a:lnTo>
                  <a:lnTo>
                    <a:pt x="10623" y="20789"/>
                  </a:lnTo>
                  <a:lnTo>
                    <a:pt x="10852" y="19812"/>
                  </a:lnTo>
                  <a:lnTo>
                    <a:pt x="11039" y="18835"/>
                  </a:lnTo>
                  <a:lnTo>
                    <a:pt x="11226" y="17858"/>
                  </a:lnTo>
                  <a:lnTo>
                    <a:pt x="11372" y="16901"/>
                  </a:lnTo>
                  <a:lnTo>
                    <a:pt x="11497" y="15945"/>
                  </a:lnTo>
                  <a:lnTo>
                    <a:pt x="11580" y="15009"/>
                  </a:lnTo>
                  <a:lnTo>
                    <a:pt x="11621" y="14116"/>
                  </a:lnTo>
                  <a:lnTo>
                    <a:pt x="11642" y="13222"/>
                  </a:lnTo>
                  <a:lnTo>
                    <a:pt x="12203" y="13076"/>
                  </a:lnTo>
                  <a:lnTo>
                    <a:pt x="12827" y="12951"/>
                  </a:lnTo>
                  <a:lnTo>
                    <a:pt x="13513" y="12827"/>
                  </a:lnTo>
                  <a:lnTo>
                    <a:pt x="14220" y="12723"/>
                  </a:lnTo>
                  <a:lnTo>
                    <a:pt x="14968" y="12619"/>
                  </a:lnTo>
                  <a:lnTo>
                    <a:pt x="15758" y="12536"/>
                  </a:lnTo>
                  <a:lnTo>
                    <a:pt x="17401" y="12369"/>
                  </a:lnTo>
                  <a:lnTo>
                    <a:pt x="20935" y="12057"/>
                  </a:lnTo>
                  <a:lnTo>
                    <a:pt x="22743" y="11891"/>
                  </a:lnTo>
                  <a:lnTo>
                    <a:pt x="24552" y="11704"/>
                  </a:lnTo>
                  <a:lnTo>
                    <a:pt x="25425" y="11600"/>
                  </a:lnTo>
                  <a:lnTo>
                    <a:pt x="26298" y="11496"/>
                  </a:lnTo>
                  <a:lnTo>
                    <a:pt x="27150" y="11351"/>
                  </a:lnTo>
                  <a:lnTo>
                    <a:pt x="27961" y="11205"/>
                  </a:lnTo>
                  <a:lnTo>
                    <a:pt x="28772" y="11060"/>
                  </a:lnTo>
                  <a:lnTo>
                    <a:pt x="29520" y="10873"/>
                  </a:lnTo>
                  <a:lnTo>
                    <a:pt x="30248" y="10685"/>
                  </a:lnTo>
                  <a:lnTo>
                    <a:pt x="30934" y="10457"/>
                  </a:lnTo>
                  <a:lnTo>
                    <a:pt x="31578" y="10228"/>
                  </a:lnTo>
                  <a:lnTo>
                    <a:pt x="32160" y="9958"/>
                  </a:lnTo>
                  <a:lnTo>
                    <a:pt x="32701" y="9688"/>
                  </a:lnTo>
                  <a:lnTo>
                    <a:pt x="32950" y="9521"/>
                  </a:lnTo>
                  <a:lnTo>
                    <a:pt x="33179" y="9376"/>
                  </a:lnTo>
                  <a:lnTo>
                    <a:pt x="33387" y="9189"/>
                  </a:lnTo>
                  <a:lnTo>
                    <a:pt x="33595" y="9022"/>
                  </a:lnTo>
                  <a:lnTo>
                    <a:pt x="33782" y="8835"/>
                  </a:lnTo>
                  <a:lnTo>
                    <a:pt x="33948" y="8648"/>
                  </a:lnTo>
                  <a:lnTo>
                    <a:pt x="34094" y="8461"/>
                  </a:lnTo>
                  <a:lnTo>
                    <a:pt x="34219" y="8253"/>
                  </a:lnTo>
                  <a:lnTo>
                    <a:pt x="34322" y="8024"/>
                  </a:lnTo>
                  <a:lnTo>
                    <a:pt x="34426" y="7817"/>
                  </a:lnTo>
                  <a:lnTo>
                    <a:pt x="34572" y="7338"/>
                  </a:lnTo>
                  <a:lnTo>
                    <a:pt x="34717" y="6860"/>
                  </a:lnTo>
                  <a:lnTo>
                    <a:pt x="34842" y="6382"/>
                  </a:lnTo>
                  <a:lnTo>
                    <a:pt x="34967" y="5904"/>
                  </a:lnTo>
                  <a:lnTo>
                    <a:pt x="35050" y="5426"/>
                  </a:lnTo>
                  <a:lnTo>
                    <a:pt x="35133" y="4927"/>
                  </a:lnTo>
                  <a:lnTo>
                    <a:pt x="35196" y="4428"/>
                  </a:lnTo>
                  <a:lnTo>
                    <a:pt x="35258" y="3950"/>
                  </a:lnTo>
                  <a:lnTo>
                    <a:pt x="35279" y="3451"/>
                  </a:lnTo>
                  <a:lnTo>
                    <a:pt x="35300" y="2952"/>
                  </a:lnTo>
                  <a:lnTo>
                    <a:pt x="35300" y="2474"/>
                  </a:lnTo>
                  <a:lnTo>
                    <a:pt x="35300" y="1975"/>
                  </a:lnTo>
                  <a:lnTo>
                    <a:pt x="35279" y="1476"/>
                  </a:lnTo>
                  <a:lnTo>
                    <a:pt x="35237" y="977"/>
                  </a:lnTo>
                  <a:lnTo>
                    <a:pt x="35175" y="499"/>
                  </a:lnTo>
                  <a:lnTo>
                    <a:pt x="35092"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9"/>
            <p:cNvSpPr/>
            <p:nvPr/>
          </p:nvSpPr>
          <p:spPr>
            <a:xfrm>
              <a:off x="4940100" y="3297700"/>
              <a:ext cx="882500" cy="914725"/>
            </a:xfrm>
            <a:custGeom>
              <a:rect b="b" l="l" r="r" t="t"/>
              <a:pathLst>
                <a:path extrusionOk="0" fill="none" h="36589" w="35300">
                  <a:moveTo>
                    <a:pt x="25134" y="0"/>
                  </a:moveTo>
                  <a:lnTo>
                    <a:pt x="25134" y="0"/>
                  </a:lnTo>
                  <a:lnTo>
                    <a:pt x="24219" y="62"/>
                  </a:lnTo>
                  <a:lnTo>
                    <a:pt x="23159" y="146"/>
                  </a:lnTo>
                  <a:lnTo>
                    <a:pt x="21808" y="291"/>
                  </a:lnTo>
                  <a:lnTo>
                    <a:pt x="20186" y="499"/>
                  </a:lnTo>
                  <a:lnTo>
                    <a:pt x="19313" y="624"/>
                  </a:lnTo>
                  <a:lnTo>
                    <a:pt x="18398" y="769"/>
                  </a:lnTo>
                  <a:lnTo>
                    <a:pt x="17442" y="936"/>
                  </a:lnTo>
                  <a:lnTo>
                    <a:pt x="16465" y="1123"/>
                  </a:lnTo>
                  <a:lnTo>
                    <a:pt x="15467" y="1331"/>
                  </a:lnTo>
                  <a:lnTo>
                    <a:pt x="14469" y="1559"/>
                  </a:lnTo>
                  <a:lnTo>
                    <a:pt x="13471" y="1829"/>
                  </a:lnTo>
                  <a:lnTo>
                    <a:pt x="12494" y="2100"/>
                  </a:lnTo>
                  <a:lnTo>
                    <a:pt x="11517" y="2412"/>
                  </a:lnTo>
                  <a:lnTo>
                    <a:pt x="10561" y="2744"/>
                  </a:lnTo>
                  <a:lnTo>
                    <a:pt x="9646" y="3118"/>
                  </a:lnTo>
                  <a:lnTo>
                    <a:pt x="8752" y="3513"/>
                  </a:lnTo>
                  <a:lnTo>
                    <a:pt x="8337" y="3721"/>
                  </a:lnTo>
                  <a:lnTo>
                    <a:pt x="7921" y="3929"/>
                  </a:lnTo>
                  <a:lnTo>
                    <a:pt x="7526" y="4158"/>
                  </a:lnTo>
                  <a:lnTo>
                    <a:pt x="7131" y="4407"/>
                  </a:lnTo>
                  <a:lnTo>
                    <a:pt x="6778" y="4636"/>
                  </a:lnTo>
                  <a:lnTo>
                    <a:pt x="6424" y="4885"/>
                  </a:lnTo>
                  <a:lnTo>
                    <a:pt x="6092" y="5156"/>
                  </a:lnTo>
                  <a:lnTo>
                    <a:pt x="5759" y="5405"/>
                  </a:lnTo>
                  <a:lnTo>
                    <a:pt x="5468" y="5696"/>
                  </a:lnTo>
                  <a:lnTo>
                    <a:pt x="5198" y="5966"/>
                  </a:lnTo>
                  <a:lnTo>
                    <a:pt x="4948" y="6278"/>
                  </a:lnTo>
                  <a:lnTo>
                    <a:pt x="4699" y="6569"/>
                  </a:lnTo>
                  <a:lnTo>
                    <a:pt x="4491" y="6881"/>
                  </a:lnTo>
                  <a:lnTo>
                    <a:pt x="4324" y="7214"/>
                  </a:lnTo>
                  <a:lnTo>
                    <a:pt x="4158" y="7546"/>
                  </a:lnTo>
                  <a:lnTo>
                    <a:pt x="4013" y="7879"/>
                  </a:lnTo>
                  <a:lnTo>
                    <a:pt x="3909" y="8232"/>
                  </a:lnTo>
                  <a:lnTo>
                    <a:pt x="3846" y="8607"/>
                  </a:lnTo>
                  <a:lnTo>
                    <a:pt x="3784" y="8960"/>
                  </a:lnTo>
                  <a:lnTo>
                    <a:pt x="3763" y="9355"/>
                  </a:lnTo>
                  <a:lnTo>
                    <a:pt x="3763" y="9355"/>
                  </a:lnTo>
                  <a:lnTo>
                    <a:pt x="3742" y="10478"/>
                  </a:lnTo>
                  <a:lnTo>
                    <a:pt x="3722" y="11600"/>
                  </a:lnTo>
                  <a:lnTo>
                    <a:pt x="3659" y="12743"/>
                  </a:lnTo>
                  <a:lnTo>
                    <a:pt x="3576" y="13866"/>
                  </a:lnTo>
                  <a:lnTo>
                    <a:pt x="3493" y="15009"/>
                  </a:lnTo>
                  <a:lnTo>
                    <a:pt x="3389" y="16132"/>
                  </a:lnTo>
                  <a:lnTo>
                    <a:pt x="3264" y="17255"/>
                  </a:lnTo>
                  <a:lnTo>
                    <a:pt x="3140" y="18377"/>
                  </a:lnTo>
                  <a:lnTo>
                    <a:pt x="2848" y="20560"/>
                  </a:lnTo>
                  <a:lnTo>
                    <a:pt x="2537" y="22680"/>
                  </a:lnTo>
                  <a:lnTo>
                    <a:pt x="2204" y="24697"/>
                  </a:lnTo>
                  <a:lnTo>
                    <a:pt x="1851" y="26610"/>
                  </a:lnTo>
                  <a:lnTo>
                    <a:pt x="1497" y="28377"/>
                  </a:lnTo>
                  <a:lnTo>
                    <a:pt x="1165" y="29977"/>
                  </a:lnTo>
                  <a:lnTo>
                    <a:pt x="853" y="31412"/>
                  </a:lnTo>
                  <a:lnTo>
                    <a:pt x="583" y="32617"/>
                  </a:lnTo>
                  <a:lnTo>
                    <a:pt x="167" y="34322"/>
                  </a:lnTo>
                  <a:lnTo>
                    <a:pt x="0" y="34946"/>
                  </a:lnTo>
                  <a:lnTo>
                    <a:pt x="5031" y="36588"/>
                  </a:lnTo>
                  <a:lnTo>
                    <a:pt x="5031" y="36588"/>
                  </a:lnTo>
                  <a:lnTo>
                    <a:pt x="5322" y="35964"/>
                  </a:lnTo>
                  <a:lnTo>
                    <a:pt x="6071" y="34239"/>
                  </a:lnTo>
                  <a:lnTo>
                    <a:pt x="6570" y="33033"/>
                  </a:lnTo>
                  <a:lnTo>
                    <a:pt x="7131" y="31640"/>
                  </a:lnTo>
                  <a:lnTo>
                    <a:pt x="7734" y="30081"/>
                  </a:lnTo>
                  <a:lnTo>
                    <a:pt x="8357" y="28397"/>
                  </a:lnTo>
                  <a:lnTo>
                    <a:pt x="8981" y="26589"/>
                  </a:lnTo>
                  <a:lnTo>
                    <a:pt x="9272" y="25653"/>
                  </a:lnTo>
                  <a:lnTo>
                    <a:pt x="9563" y="24697"/>
                  </a:lnTo>
                  <a:lnTo>
                    <a:pt x="9854" y="23741"/>
                  </a:lnTo>
                  <a:lnTo>
                    <a:pt x="10125" y="22764"/>
                  </a:lnTo>
                  <a:lnTo>
                    <a:pt x="10395" y="21787"/>
                  </a:lnTo>
                  <a:lnTo>
                    <a:pt x="10623" y="20789"/>
                  </a:lnTo>
                  <a:lnTo>
                    <a:pt x="10852" y="19812"/>
                  </a:lnTo>
                  <a:lnTo>
                    <a:pt x="11039" y="18835"/>
                  </a:lnTo>
                  <a:lnTo>
                    <a:pt x="11226" y="17858"/>
                  </a:lnTo>
                  <a:lnTo>
                    <a:pt x="11372" y="16901"/>
                  </a:lnTo>
                  <a:lnTo>
                    <a:pt x="11497" y="15945"/>
                  </a:lnTo>
                  <a:lnTo>
                    <a:pt x="11580" y="15009"/>
                  </a:lnTo>
                  <a:lnTo>
                    <a:pt x="11621" y="14116"/>
                  </a:lnTo>
                  <a:lnTo>
                    <a:pt x="11642" y="13222"/>
                  </a:lnTo>
                  <a:lnTo>
                    <a:pt x="11642" y="13222"/>
                  </a:lnTo>
                  <a:lnTo>
                    <a:pt x="12203" y="13076"/>
                  </a:lnTo>
                  <a:lnTo>
                    <a:pt x="12827" y="12951"/>
                  </a:lnTo>
                  <a:lnTo>
                    <a:pt x="13513" y="12827"/>
                  </a:lnTo>
                  <a:lnTo>
                    <a:pt x="14220" y="12723"/>
                  </a:lnTo>
                  <a:lnTo>
                    <a:pt x="14968" y="12619"/>
                  </a:lnTo>
                  <a:lnTo>
                    <a:pt x="15758" y="12536"/>
                  </a:lnTo>
                  <a:lnTo>
                    <a:pt x="17401" y="12369"/>
                  </a:lnTo>
                  <a:lnTo>
                    <a:pt x="20935" y="12057"/>
                  </a:lnTo>
                  <a:lnTo>
                    <a:pt x="22743" y="11891"/>
                  </a:lnTo>
                  <a:lnTo>
                    <a:pt x="24552" y="11704"/>
                  </a:lnTo>
                  <a:lnTo>
                    <a:pt x="25425" y="11600"/>
                  </a:lnTo>
                  <a:lnTo>
                    <a:pt x="26298" y="11496"/>
                  </a:lnTo>
                  <a:lnTo>
                    <a:pt x="27150" y="11351"/>
                  </a:lnTo>
                  <a:lnTo>
                    <a:pt x="27961" y="11205"/>
                  </a:lnTo>
                  <a:lnTo>
                    <a:pt x="28772" y="11060"/>
                  </a:lnTo>
                  <a:lnTo>
                    <a:pt x="29520" y="10873"/>
                  </a:lnTo>
                  <a:lnTo>
                    <a:pt x="30248" y="10685"/>
                  </a:lnTo>
                  <a:lnTo>
                    <a:pt x="30934" y="10457"/>
                  </a:lnTo>
                  <a:lnTo>
                    <a:pt x="31578" y="10228"/>
                  </a:lnTo>
                  <a:lnTo>
                    <a:pt x="32160" y="9958"/>
                  </a:lnTo>
                  <a:lnTo>
                    <a:pt x="32701" y="9688"/>
                  </a:lnTo>
                  <a:lnTo>
                    <a:pt x="32950" y="9521"/>
                  </a:lnTo>
                  <a:lnTo>
                    <a:pt x="33179" y="9376"/>
                  </a:lnTo>
                  <a:lnTo>
                    <a:pt x="33387" y="9189"/>
                  </a:lnTo>
                  <a:lnTo>
                    <a:pt x="33595" y="9022"/>
                  </a:lnTo>
                  <a:lnTo>
                    <a:pt x="33782" y="8835"/>
                  </a:lnTo>
                  <a:lnTo>
                    <a:pt x="33948" y="8648"/>
                  </a:lnTo>
                  <a:lnTo>
                    <a:pt x="34094" y="8461"/>
                  </a:lnTo>
                  <a:lnTo>
                    <a:pt x="34219" y="8253"/>
                  </a:lnTo>
                  <a:lnTo>
                    <a:pt x="34322" y="8024"/>
                  </a:lnTo>
                  <a:lnTo>
                    <a:pt x="34426" y="7817"/>
                  </a:lnTo>
                  <a:lnTo>
                    <a:pt x="34426" y="7817"/>
                  </a:lnTo>
                  <a:lnTo>
                    <a:pt x="34572" y="7338"/>
                  </a:lnTo>
                  <a:lnTo>
                    <a:pt x="34717" y="6860"/>
                  </a:lnTo>
                  <a:lnTo>
                    <a:pt x="34842" y="6382"/>
                  </a:lnTo>
                  <a:lnTo>
                    <a:pt x="34967" y="5904"/>
                  </a:lnTo>
                  <a:lnTo>
                    <a:pt x="35050" y="5426"/>
                  </a:lnTo>
                  <a:lnTo>
                    <a:pt x="35133" y="4927"/>
                  </a:lnTo>
                  <a:lnTo>
                    <a:pt x="35196" y="4428"/>
                  </a:lnTo>
                  <a:lnTo>
                    <a:pt x="35258" y="3950"/>
                  </a:lnTo>
                  <a:lnTo>
                    <a:pt x="35279" y="3451"/>
                  </a:lnTo>
                  <a:lnTo>
                    <a:pt x="35300" y="2952"/>
                  </a:lnTo>
                  <a:lnTo>
                    <a:pt x="35300" y="2474"/>
                  </a:lnTo>
                  <a:lnTo>
                    <a:pt x="35300" y="1975"/>
                  </a:lnTo>
                  <a:lnTo>
                    <a:pt x="35279" y="1476"/>
                  </a:lnTo>
                  <a:lnTo>
                    <a:pt x="35237" y="977"/>
                  </a:lnTo>
                  <a:lnTo>
                    <a:pt x="35175" y="499"/>
                  </a:lnTo>
                  <a:lnTo>
                    <a:pt x="35092" y="0"/>
                  </a:lnTo>
                  <a:lnTo>
                    <a:pt x="2513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9"/>
            <p:cNvSpPr/>
            <p:nvPr/>
          </p:nvSpPr>
          <p:spPr>
            <a:xfrm>
              <a:off x="5232175" y="3621475"/>
              <a:ext cx="28100" cy="6775"/>
            </a:xfrm>
            <a:custGeom>
              <a:rect b="b" l="l" r="r" t="t"/>
              <a:pathLst>
                <a:path extrusionOk="0" h="271" w="1124">
                  <a:moveTo>
                    <a:pt x="1123" y="0"/>
                  </a:moveTo>
                  <a:lnTo>
                    <a:pt x="541" y="125"/>
                  </a:lnTo>
                  <a:lnTo>
                    <a:pt x="1" y="271"/>
                  </a:lnTo>
                  <a:lnTo>
                    <a:pt x="562" y="125"/>
                  </a:lnTo>
                  <a:lnTo>
                    <a:pt x="1123" y="0"/>
                  </a:lnTo>
                  <a:close/>
                </a:path>
              </a:pathLst>
            </a:custGeom>
            <a:solidFill>
              <a:srgbClr val="1B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9"/>
            <p:cNvSpPr/>
            <p:nvPr/>
          </p:nvSpPr>
          <p:spPr>
            <a:xfrm>
              <a:off x="5232175" y="3621475"/>
              <a:ext cx="28100" cy="6775"/>
            </a:xfrm>
            <a:custGeom>
              <a:rect b="b" l="l" r="r" t="t"/>
              <a:pathLst>
                <a:path extrusionOk="0" fill="none" h="271" w="1124">
                  <a:moveTo>
                    <a:pt x="1123" y="0"/>
                  </a:moveTo>
                  <a:lnTo>
                    <a:pt x="1123" y="0"/>
                  </a:lnTo>
                  <a:lnTo>
                    <a:pt x="541" y="125"/>
                  </a:lnTo>
                  <a:lnTo>
                    <a:pt x="1" y="271"/>
                  </a:lnTo>
                  <a:lnTo>
                    <a:pt x="1" y="271"/>
                  </a:lnTo>
                  <a:lnTo>
                    <a:pt x="562" y="125"/>
                  </a:lnTo>
                  <a:lnTo>
                    <a:pt x="1123" y="0"/>
                  </a:lnTo>
                  <a:lnTo>
                    <a:pt x="1123" y="0"/>
                  </a:lnTo>
                  <a:lnTo>
                    <a:pt x="112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9"/>
            <p:cNvSpPr/>
            <p:nvPr/>
          </p:nvSpPr>
          <p:spPr>
            <a:xfrm>
              <a:off x="5192150" y="3496225"/>
              <a:ext cx="68125" cy="199600"/>
            </a:xfrm>
            <a:custGeom>
              <a:rect b="b" l="l" r="r" t="t"/>
              <a:pathLst>
                <a:path extrusionOk="0" h="7984" w="2725">
                  <a:moveTo>
                    <a:pt x="2600" y="0"/>
                  </a:moveTo>
                  <a:lnTo>
                    <a:pt x="2205" y="208"/>
                  </a:lnTo>
                  <a:lnTo>
                    <a:pt x="1810" y="458"/>
                  </a:lnTo>
                  <a:lnTo>
                    <a:pt x="1456" y="728"/>
                  </a:lnTo>
                  <a:lnTo>
                    <a:pt x="1290" y="894"/>
                  </a:lnTo>
                  <a:lnTo>
                    <a:pt x="1124" y="1061"/>
                  </a:lnTo>
                  <a:lnTo>
                    <a:pt x="957" y="1248"/>
                  </a:lnTo>
                  <a:lnTo>
                    <a:pt x="812" y="1435"/>
                  </a:lnTo>
                  <a:lnTo>
                    <a:pt x="687" y="1643"/>
                  </a:lnTo>
                  <a:lnTo>
                    <a:pt x="541" y="1851"/>
                  </a:lnTo>
                  <a:lnTo>
                    <a:pt x="437" y="2079"/>
                  </a:lnTo>
                  <a:lnTo>
                    <a:pt x="334" y="2308"/>
                  </a:lnTo>
                  <a:lnTo>
                    <a:pt x="230" y="2537"/>
                  </a:lnTo>
                  <a:lnTo>
                    <a:pt x="167" y="2786"/>
                  </a:lnTo>
                  <a:lnTo>
                    <a:pt x="84" y="3056"/>
                  </a:lnTo>
                  <a:lnTo>
                    <a:pt x="43" y="3326"/>
                  </a:lnTo>
                  <a:lnTo>
                    <a:pt x="1" y="3597"/>
                  </a:lnTo>
                  <a:lnTo>
                    <a:pt x="1" y="3888"/>
                  </a:lnTo>
                  <a:lnTo>
                    <a:pt x="1" y="4179"/>
                  </a:lnTo>
                  <a:lnTo>
                    <a:pt x="22" y="4470"/>
                  </a:lnTo>
                  <a:lnTo>
                    <a:pt x="63" y="4802"/>
                  </a:lnTo>
                  <a:lnTo>
                    <a:pt x="105" y="5114"/>
                  </a:lnTo>
                  <a:lnTo>
                    <a:pt x="188" y="5447"/>
                  </a:lnTo>
                  <a:lnTo>
                    <a:pt x="292" y="5780"/>
                  </a:lnTo>
                  <a:lnTo>
                    <a:pt x="417" y="6133"/>
                  </a:lnTo>
                  <a:lnTo>
                    <a:pt x="562" y="6486"/>
                  </a:lnTo>
                  <a:lnTo>
                    <a:pt x="729" y="6840"/>
                  </a:lnTo>
                  <a:lnTo>
                    <a:pt x="936" y="7214"/>
                  </a:lnTo>
                  <a:lnTo>
                    <a:pt x="1165" y="7609"/>
                  </a:lnTo>
                  <a:lnTo>
                    <a:pt x="1394" y="7983"/>
                  </a:lnTo>
                  <a:lnTo>
                    <a:pt x="1477" y="7318"/>
                  </a:lnTo>
                  <a:lnTo>
                    <a:pt x="1519" y="6632"/>
                  </a:lnTo>
                  <a:lnTo>
                    <a:pt x="1539" y="5967"/>
                  </a:lnTo>
                  <a:lnTo>
                    <a:pt x="1539" y="5281"/>
                  </a:lnTo>
                  <a:lnTo>
                    <a:pt x="1602" y="5281"/>
                  </a:lnTo>
                  <a:lnTo>
                    <a:pt x="2142" y="5135"/>
                  </a:lnTo>
                  <a:lnTo>
                    <a:pt x="2724" y="5010"/>
                  </a:lnTo>
                  <a:lnTo>
                    <a:pt x="2537" y="4200"/>
                  </a:lnTo>
                  <a:lnTo>
                    <a:pt x="2371" y="3410"/>
                  </a:lnTo>
                  <a:lnTo>
                    <a:pt x="2246" y="2640"/>
                  </a:lnTo>
                  <a:lnTo>
                    <a:pt x="2142" y="1934"/>
                  </a:lnTo>
                  <a:lnTo>
                    <a:pt x="2121" y="1663"/>
                  </a:lnTo>
                  <a:lnTo>
                    <a:pt x="2121" y="1435"/>
                  </a:lnTo>
                  <a:lnTo>
                    <a:pt x="2142" y="1185"/>
                  </a:lnTo>
                  <a:lnTo>
                    <a:pt x="2205" y="936"/>
                  </a:lnTo>
                  <a:lnTo>
                    <a:pt x="2267" y="707"/>
                  </a:lnTo>
                  <a:lnTo>
                    <a:pt x="2350" y="458"/>
                  </a:lnTo>
                  <a:lnTo>
                    <a:pt x="2454" y="229"/>
                  </a:lnTo>
                  <a:lnTo>
                    <a:pt x="2600" y="0"/>
                  </a:ln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9"/>
            <p:cNvSpPr/>
            <p:nvPr/>
          </p:nvSpPr>
          <p:spPr>
            <a:xfrm>
              <a:off x="5192150" y="3496225"/>
              <a:ext cx="68125" cy="199600"/>
            </a:xfrm>
            <a:custGeom>
              <a:rect b="b" l="l" r="r" t="t"/>
              <a:pathLst>
                <a:path extrusionOk="0" fill="none" h="7984" w="2725">
                  <a:moveTo>
                    <a:pt x="2600" y="0"/>
                  </a:moveTo>
                  <a:lnTo>
                    <a:pt x="2600" y="0"/>
                  </a:lnTo>
                  <a:lnTo>
                    <a:pt x="2205" y="208"/>
                  </a:lnTo>
                  <a:lnTo>
                    <a:pt x="1810" y="458"/>
                  </a:lnTo>
                  <a:lnTo>
                    <a:pt x="1456" y="728"/>
                  </a:lnTo>
                  <a:lnTo>
                    <a:pt x="1290" y="894"/>
                  </a:lnTo>
                  <a:lnTo>
                    <a:pt x="1124" y="1061"/>
                  </a:lnTo>
                  <a:lnTo>
                    <a:pt x="957" y="1248"/>
                  </a:lnTo>
                  <a:lnTo>
                    <a:pt x="812" y="1435"/>
                  </a:lnTo>
                  <a:lnTo>
                    <a:pt x="687" y="1643"/>
                  </a:lnTo>
                  <a:lnTo>
                    <a:pt x="541" y="1851"/>
                  </a:lnTo>
                  <a:lnTo>
                    <a:pt x="437" y="2079"/>
                  </a:lnTo>
                  <a:lnTo>
                    <a:pt x="334" y="2308"/>
                  </a:lnTo>
                  <a:lnTo>
                    <a:pt x="230" y="2537"/>
                  </a:lnTo>
                  <a:lnTo>
                    <a:pt x="167" y="2786"/>
                  </a:lnTo>
                  <a:lnTo>
                    <a:pt x="84" y="3056"/>
                  </a:lnTo>
                  <a:lnTo>
                    <a:pt x="43" y="3326"/>
                  </a:lnTo>
                  <a:lnTo>
                    <a:pt x="1" y="3597"/>
                  </a:lnTo>
                  <a:lnTo>
                    <a:pt x="1" y="3888"/>
                  </a:lnTo>
                  <a:lnTo>
                    <a:pt x="1" y="4179"/>
                  </a:lnTo>
                  <a:lnTo>
                    <a:pt x="22" y="4470"/>
                  </a:lnTo>
                  <a:lnTo>
                    <a:pt x="63" y="4802"/>
                  </a:lnTo>
                  <a:lnTo>
                    <a:pt x="105" y="5114"/>
                  </a:lnTo>
                  <a:lnTo>
                    <a:pt x="188" y="5447"/>
                  </a:lnTo>
                  <a:lnTo>
                    <a:pt x="292" y="5780"/>
                  </a:lnTo>
                  <a:lnTo>
                    <a:pt x="417" y="6133"/>
                  </a:lnTo>
                  <a:lnTo>
                    <a:pt x="562" y="6486"/>
                  </a:lnTo>
                  <a:lnTo>
                    <a:pt x="729" y="6840"/>
                  </a:lnTo>
                  <a:lnTo>
                    <a:pt x="936" y="7214"/>
                  </a:lnTo>
                  <a:lnTo>
                    <a:pt x="1165" y="7609"/>
                  </a:lnTo>
                  <a:lnTo>
                    <a:pt x="1394" y="7983"/>
                  </a:lnTo>
                  <a:lnTo>
                    <a:pt x="1394" y="7983"/>
                  </a:lnTo>
                  <a:lnTo>
                    <a:pt x="1477" y="7318"/>
                  </a:lnTo>
                  <a:lnTo>
                    <a:pt x="1519" y="6632"/>
                  </a:lnTo>
                  <a:lnTo>
                    <a:pt x="1539" y="5967"/>
                  </a:lnTo>
                  <a:lnTo>
                    <a:pt x="1539" y="5281"/>
                  </a:lnTo>
                  <a:lnTo>
                    <a:pt x="1539" y="5281"/>
                  </a:lnTo>
                  <a:lnTo>
                    <a:pt x="1602" y="5281"/>
                  </a:lnTo>
                  <a:lnTo>
                    <a:pt x="1602" y="5281"/>
                  </a:lnTo>
                  <a:lnTo>
                    <a:pt x="2142" y="5135"/>
                  </a:lnTo>
                  <a:lnTo>
                    <a:pt x="2724" y="5010"/>
                  </a:lnTo>
                  <a:lnTo>
                    <a:pt x="2724" y="5010"/>
                  </a:lnTo>
                  <a:lnTo>
                    <a:pt x="2537" y="4200"/>
                  </a:lnTo>
                  <a:lnTo>
                    <a:pt x="2371" y="3410"/>
                  </a:lnTo>
                  <a:lnTo>
                    <a:pt x="2246" y="2640"/>
                  </a:lnTo>
                  <a:lnTo>
                    <a:pt x="2142" y="1934"/>
                  </a:lnTo>
                  <a:lnTo>
                    <a:pt x="2142" y="1934"/>
                  </a:lnTo>
                  <a:lnTo>
                    <a:pt x="2121" y="1663"/>
                  </a:lnTo>
                  <a:lnTo>
                    <a:pt x="2121" y="1435"/>
                  </a:lnTo>
                  <a:lnTo>
                    <a:pt x="2142" y="1185"/>
                  </a:lnTo>
                  <a:lnTo>
                    <a:pt x="2205" y="936"/>
                  </a:lnTo>
                  <a:lnTo>
                    <a:pt x="2267" y="707"/>
                  </a:lnTo>
                  <a:lnTo>
                    <a:pt x="2350" y="458"/>
                  </a:lnTo>
                  <a:lnTo>
                    <a:pt x="2454" y="229"/>
                  </a:lnTo>
                  <a:lnTo>
                    <a:pt x="26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9"/>
            <p:cNvSpPr/>
            <p:nvPr/>
          </p:nvSpPr>
          <p:spPr>
            <a:xfrm>
              <a:off x="4925025" y="4136000"/>
              <a:ext cx="168425" cy="111750"/>
            </a:xfrm>
            <a:custGeom>
              <a:rect b="b" l="l" r="r" t="t"/>
              <a:pathLst>
                <a:path extrusionOk="0" h="4470" w="6737">
                  <a:moveTo>
                    <a:pt x="312" y="0"/>
                  </a:moveTo>
                  <a:lnTo>
                    <a:pt x="1" y="2329"/>
                  </a:lnTo>
                  <a:lnTo>
                    <a:pt x="5780" y="4470"/>
                  </a:lnTo>
                  <a:lnTo>
                    <a:pt x="6736" y="2308"/>
                  </a:lnTo>
                  <a:lnTo>
                    <a:pt x="31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9"/>
            <p:cNvSpPr/>
            <p:nvPr/>
          </p:nvSpPr>
          <p:spPr>
            <a:xfrm>
              <a:off x="4908400" y="4272675"/>
              <a:ext cx="32750" cy="24975"/>
            </a:xfrm>
            <a:custGeom>
              <a:rect b="b" l="l" r="r" t="t"/>
              <a:pathLst>
                <a:path extrusionOk="0" h="999" w="1310">
                  <a:moveTo>
                    <a:pt x="271" y="105"/>
                  </a:moveTo>
                  <a:lnTo>
                    <a:pt x="354" y="146"/>
                  </a:lnTo>
                  <a:lnTo>
                    <a:pt x="458" y="188"/>
                  </a:lnTo>
                  <a:lnTo>
                    <a:pt x="666" y="375"/>
                  </a:lnTo>
                  <a:lnTo>
                    <a:pt x="894" y="603"/>
                  </a:lnTo>
                  <a:lnTo>
                    <a:pt x="1045" y="805"/>
                  </a:lnTo>
                  <a:lnTo>
                    <a:pt x="1045" y="805"/>
                  </a:lnTo>
                  <a:lnTo>
                    <a:pt x="728" y="749"/>
                  </a:lnTo>
                  <a:lnTo>
                    <a:pt x="458" y="645"/>
                  </a:lnTo>
                  <a:lnTo>
                    <a:pt x="333" y="603"/>
                  </a:lnTo>
                  <a:lnTo>
                    <a:pt x="250" y="541"/>
                  </a:lnTo>
                  <a:lnTo>
                    <a:pt x="187" y="479"/>
                  </a:lnTo>
                  <a:lnTo>
                    <a:pt x="146" y="416"/>
                  </a:lnTo>
                  <a:lnTo>
                    <a:pt x="125" y="354"/>
                  </a:lnTo>
                  <a:lnTo>
                    <a:pt x="125" y="292"/>
                  </a:lnTo>
                  <a:lnTo>
                    <a:pt x="146" y="229"/>
                  </a:lnTo>
                  <a:lnTo>
                    <a:pt x="187" y="167"/>
                  </a:lnTo>
                  <a:lnTo>
                    <a:pt x="208" y="125"/>
                  </a:lnTo>
                  <a:lnTo>
                    <a:pt x="271" y="105"/>
                  </a:lnTo>
                  <a:close/>
                  <a:moveTo>
                    <a:pt x="208" y="1"/>
                  </a:moveTo>
                  <a:lnTo>
                    <a:pt x="167" y="21"/>
                  </a:lnTo>
                  <a:lnTo>
                    <a:pt x="104" y="63"/>
                  </a:lnTo>
                  <a:lnTo>
                    <a:pt x="63" y="125"/>
                  </a:lnTo>
                  <a:lnTo>
                    <a:pt x="21" y="188"/>
                  </a:lnTo>
                  <a:lnTo>
                    <a:pt x="0" y="292"/>
                  </a:lnTo>
                  <a:lnTo>
                    <a:pt x="0" y="375"/>
                  </a:lnTo>
                  <a:lnTo>
                    <a:pt x="21" y="479"/>
                  </a:lnTo>
                  <a:lnTo>
                    <a:pt x="104" y="583"/>
                  </a:lnTo>
                  <a:lnTo>
                    <a:pt x="208" y="687"/>
                  </a:lnTo>
                  <a:lnTo>
                    <a:pt x="333" y="770"/>
                  </a:lnTo>
                  <a:lnTo>
                    <a:pt x="478" y="811"/>
                  </a:lnTo>
                  <a:lnTo>
                    <a:pt x="853" y="915"/>
                  </a:lnTo>
                  <a:lnTo>
                    <a:pt x="1227" y="998"/>
                  </a:lnTo>
                  <a:lnTo>
                    <a:pt x="1268" y="978"/>
                  </a:lnTo>
                  <a:lnTo>
                    <a:pt x="1289" y="957"/>
                  </a:lnTo>
                  <a:lnTo>
                    <a:pt x="1310" y="915"/>
                  </a:lnTo>
                  <a:lnTo>
                    <a:pt x="1289" y="895"/>
                  </a:lnTo>
                  <a:lnTo>
                    <a:pt x="1164" y="707"/>
                  </a:lnTo>
                  <a:lnTo>
                    <a:pt x="915" y="396"/>
                  </a:lnTo>
                  <a:lnTo>
                    <a:pt x="749" y="250"/>
                  </a:lnTo>
                  <a:lnTo>
                    <a:pt x="582" y="125"/>
                  </a:lnTo>
                  <a:lnTo>
                    <a:pt x="437" y="21"/>
                  </a:lnTo>
                  <a:lnTo>
                    <a:pt x="354"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9"/>
            <p:cNvSpPr/>
            <p:nvPr/>
          </p:nvSpPr>
          <p:spPr>
            <a:xfrm>
              <a:off x="4930750" y="4262275"/>
              <a:ext cx="15600" cy="34850"/>
            </a:xfrm>
            <a:custGeom>
              <a:rect b="b" l="l" r="r" t="t"/>
              <a:pathLst>
                <a:path extrusionOk="0" h="1394" w="624">
                  <a:moveTo>
                    <a:pt x="291" y="146"/>
                  </a:moveTo>
                  <a:lnTo>
                    <a:pt x="333" y="167"/>
                  </a:lnTo>
                  <a:lnTo>
                    <a:pt x="354" y="167"/>
                  </a:lnTo>
                  <a:lnTo>
                    <a:pt x="416" y="209"/>
                  </a:lnTo>
                  <a:lnTo>
                    <a:pt x="478" y="271"/>
                  </a:lnTo>
                  <a:lnTo>
                    <a:pt x="499" y="375"/>
                  </a:lnTo>
                  <a:lnTo>
                    <a:pt x="499" y="479"/>
                  </a:lnTo>
                  <a:lnTo>
                    <a:pt x="499" y="604"/>
                  </a:lnTo>
                  <a:lnTo>
                    <a:pt x="478" y="728"/>
                  </a:lnTo>
                  <a:lnTo>
                    <a:pt x="416" y="978"/>
                  </a:lnTo>
                  <a:lnTo>
                    <a:pt x="333" y="1207"/>
                  </a:lnTo>
                  <a:lnTo>
                    <a:pt x="270" y="1082"/>
                  </a:lnTo>
                  <a:lnTo>
                    <a:pt x="229" y="957"/>
                  </a:lnTo>
                  <a:lnTo>
                    <a:pt x="146" y="666"/>
                  </a:lnTo>
                  <a:lnTo>
                    <a:pt x="125" y="521"/>
                  </a:lnTo>
                  <a:lnTo>
                    <a:pt x="125" y="396"/>
                  </a:lnTo>
                  <a:lnTo>
                    <a:pt x="146" y="292"/>
                  </a:lnTo>
                  <a:lnTo>
                    <a:pt x="167" y="209"/>
                  </a:lnTo>
                  <a:lnTo>
                    <a:pt x="208" y="167"/>
                  </a:lnTo>
                  <a:lnTo>
                    <a:pt x="250" y="146"/>
                  </a:lnTo>
                  <a:close/>
                  <a:moveTo>
                    <a:pt x="270" y="1"/>
                  </a:moveTo>
                  <a:lnTo>
                    <a:pt x="187" y="22"/>
                  </a:lnTo>
                  <a:lnTo>
                    <a:pt x="125" y="63"/>
                  </a:lnTo>
                  <a:lnTo>
                    <a:pt x="63" y="126"/>
                  </a:lnTo>
                  <a:lnTo>
                    <a:pt x="0" y="250"/>
                  </a:lnTo>
                  <a:lnTo>
                    <a:pt x="0" y="396"/>
                  </a:lnTo>
                  <a:lnTo>
                    <a:pt x="0" y="583"/>
                  </a:lnTo>
                  <a:lnTo>
                    <a:pt x="21" y="749"/>
                  </a:lnTo>
                  <a:lnTo>
                    <a:pt x="83" y="936"/>
                  </a:lnTo>
                  <a:lnTo>
                    <a:pt x="146" y="1103"/>
                  </a:lnTo>
                  <a:lnTo>
                    <a:pt x="208" y="1269"/>
                  </a:lnTo>
                  <a:lnTo>
                    <a:pt x="291" y="1373"/>
                  </a:lnTo>
                  <a:lnTo>
                    <a:pt x="312" y="1394"/>
                  </a:lnTo>
                  <a:lnTo>
                    <a:pt x="374" y="1394"/>
                  </a:lnTo>
                  <a:lnTo>
                    <a:pt x="395" y="1373"/>
                  </a:lnTo>
                  <a:lnTo>
                    <a:pt x="458" y="1227"/>
                  </a:lnTo>
                  <a:lnTo>
                    <a:pt x="562" y="916"/>
                  </a:lnTo>
                  <a:lnTo>
                    <a:pt x="603" y="728"/>
                  </a:lnTo>
                  <a:lnTo>
                    <a:pt x="624" y="541"/>
                  </a:lnTo>
                  <a:lnTo>
                    <a:pt x="624" y="375"/>
                  </a:lnTo>
                  <a:lnTo>
                    <a:pt x="624" y="292"/>
                  </a:lnTo>
                  <a:lnTo>
                    <a:pt x="603" y="209"/>
                  </a:lnTo>
                  <a:lnTo>
                    <a:pt x="562" y="146"/>
                  </a:lnTo>
                  <a:lnTo>
                    <a:pt x="499" y="84"/>
                  </a:lnTo>
                  <a:lnTo>
                    <a:pt x="437" y="42"/>
                  </a:lnTo>
                  <a:lnTo>
                    <a:pt x="354" y="22"/>
                  </a:lnTo>
                  <a:lnTo>
                    <a:pt x="270"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9"/>
            <p:cNvSpPr/>
            <p:nvPr/>
          </p:nvSpPr>
          <p:spPr>
            <a:xfrm>
              <a:off x="5236325" y="2677150"/>
              <a:ext cx="504675" cy="310300"/>
            </a:xfrm>
            <a:custGeom>
              <a:rect b="b" l="l" r="r" t="t"/>
              <a:pathLst>
                <a:path extrusionOk="0" h="12412" w="20187">
                  <a:moveTo>
                    <a:pt x="16923" y="0"/>
                  </a:moveTo>
                  <a:lnTo>
                    <a:pt x="14761" y="2287"/>
                  </a:lnTo>
                  <a:lnTo>
                    <a:pt x="13680" y="3430"/>
                  </a:lnTo>
                  <a:lnTo>
                    <a:pt x="12578" y="4553"/>
                  </a:lnTo>
                  <a:lnTo>
                    <a:pt x="11456" y="5655"/>
                  </a:lnTo>
                  <a:lnTo>
                    <a:pt x="10312" y="6736"/>
                  </a:lnTo>
                  <a:lnTo>
                    <a:pt x="9169" y="7775"/>
                  </a:lnTo>
                  <a:lnTo>
                    <a:pt x="8587" y="8274"/>
                  </a:lnTo>
                  <a:lnTo>
                    <a:pt x="8268" y="8547"/>
                  </a:lnTo>
                  <a:lnTo>
                    <a:pt x="8150" y="8524"/>
                  </a:lnTo>
                  <a:lnTo>
                    <a:pt x="7942" y="8503"/>
                  </a:lnTo>
                  <a:lnTo>
                    <a:pt x="7734" y="8441"/>
                  </a:lnTo>
                  <a:lnTo>
                    <a:pt x="7547" y="8378"/>
                  </a:lnTo>
                  <a:lnTo>
                    <a:pt x="7028" y="8212"/>
                  </a:lnTo>
                  <a:lnTo>
                    <a:pt x="6508" y="8004"/>
                  </a:lnTo>
                  <a:lnTo>
                    <a:pt x="6009" y="7796"/>
                  </a:lnTo>
                  <a:lnTo>
                    <a:pt x="5510" y="7567"/>
                  </a:lnTo>
                  <a:lnTo>
                    <a:pt x="4471" y="7068"/>
                  </a:lnTo>
                  <a:lnTo>
                    <a:pt x="3431" y="6549"/>
                  </a:lnTo>
                  <a:lnTo>
                    <a:pt x="1331" y="5426"/>
                  </a:lnTo>
                  <a:lnTo>
                    <a:pt x="1" y="7131"/>
                  </a:lnTo>
                  <a:lnTo>
                    <a:pt x="458" y="7588"/>
                  </a:lnTo>
                  <a:lnTo>
                    <a:pt x="916" y="8025"/>
                  </a:lnTo>
                  <a:lnTo>
                    <a:pt x="1872" y="8856"/>
                  </a:lnTo>
                  <a:lnTo>
                    <a:pt x="2350" y="9251"/>
                  </a:lnTo>
                  <a:lnTo>
                    <a:pt x="2849" y="9646"/>
                  </a:lnTo>
                  <a:lnTo>
                    <a:pt x="3348" y="10041"/>
                  </a:lnTo>
                  <a:lnTo>
                    <a:pt x="3868" y="10415"/>
                  </a:lnTo>
                  <a:lnTo>
                    <a:pt x="4429" y="10790"/>
                  </a:lnTo>
                  <a:lnTo>
                    <a:pt x="5011" y="11143"/>
                  </a:lnTo>
                  <a:lnTo>
                    <a:pt x="5593" y="11476"/>
                  </a:lnTo>
                  <a:lnTo>
                    <a:pt x="6196" y="11767"/>
                  </a:lnTo>
                  <a:lnTo>
                    <a:pt x="6549" y="11933"/>
                  </a:lnTo>
                  <a:lnTo>
                    <a:pt x="6924" y="12079"/>
                  </a:lnTo>
                  <a:lnTo>
                    <a:pt x="7298" y="12203"/>
                  </a:lnTo>
                  <a:lnTo>
                    <a:pt x="7693" y="12307"/>
                  </a:lnTo>
                  <a:lnTo>
                    <a:pt x="7942" y="12349"/>
                  </a:lnTo>
                  <a:lnTo>
                    <a:pt x="8212" y="12390"/>
                  </a:lnTo>
                  <a:lnTo>
                    <a:pt x="8462" y="12411"/>
                  </a:lnTo>
                  <a:lnTo>
                    <a:pt x="8732" y="12411"/>
                  </a:lnTo>
                  <a:lnTo>
                    <a:pt x="9106" y="12390"/>
                  </a:lnTo>
                  <a:lnTo>
                    <a:pt x="9481" y="12307"/>
                  </a:lnTo>
                  <a:lnTo>
                    <a:pt x="9855" y="12203"/>
                  </a:lnTo>
                  <a:lnTo>
                    <a:pt x="10187" y="12037"/>
                  </a:lnTo>
                  <a:lnTo>
                    <a:pt x="10271" y="11995"/>
                  </a:lnTo>
                  <a:lnTo>
                    <a:pt x="10416" y="11891"/>
                  </a:lnTo>
                  <a:lnTo>
                    <a:pt x="11102" y="11393"/>
                  </a:lnTo>
                  <a:lnTo>
                    <a:pt x="11788" y="10873"/>
                  </a:lnTo>
                  <a:lnTo>
                    <a:pt x="12453" y="10353"/>
                  </a:lnTo>
                  <a:lnTo>
                    <a:pt x="13098" y="9833"/>
                  </a:lnTo>
                  <a:lnTo>
                    <a:pt x="14345" y="8752"/>
                  </a:lnTo>
                  <a:lnTo>
                    <a:pt x="15572" y="7630"/>
                  </a:lnTo>
                  <a:lnTo>
                    <a:pt x="16777" y="6507"/>
                  </a:lnTo>
                  <a:lnTo>
                    <a:pt x="17359" y="5925"/>
                  </a:lnTo>
                  <a:lnTo>
                    <a:pt x="17942" y="5322"/>
                  </a:lnTo>
                  <a:lnTo>
                    <a:pt x="19085" y="4116"/>
                  </a:lnTo>
                  <a:lnTo>
                    <a:pt x="19646" y="3514"/>
                  </a:lnTo>
                  <a:lnTo>
                    <a:pt x="20187" y="2869"/>
                  </a:lnTo>
                  <a:lnTo>
                    <a:pt x="16923" y="0"/>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9"/>
            <p:cNvSpPr/>
            <p:nvPr/>
          </p:nvSpPr>
          <p:spPr>
            <a:xfrm>
              <a:off x="5236325" y="2677150"/>
              <a:ext cx="504675" cy="310300"/>
            </a:xfrm>
            <a:custGeom>
              <a:rect b="b" l="l" r="r" t="t"/>
              <a:pathLst>
                <a:path extrusionOk="0" fill="none" h="12412" w="20187">
                  <a:moveTo>
                    <a:pt x="20187" y="2869"/>
                  </a:moveTo>
                  <a:lnTo>
                    <a:pt x="20187" y="2869"/>
                  </a:lnTo>
                  <a:lnTo>
                    <a:pt x="19646" y="3514"/>
                  </a:lnTo>
                  <a:lnTo>
                    <a:pt x="19085" y="4116"/>
                  </a:lnTo>
                  <a:lnTo>
                    <a:pt x="17942" y="5322"/>
                  </a:lnTo>
                  <a:lnTo>
                    <a:pt x="17942" y="5322"/>
                  </a:lnTo>
                  <a:lnTo>
                    <a:pt x="17359" y="5925"/>
                  </a:lnTo>
                  <a:lnTo>
                    <a:pt x="16777" y="6507"/>
                  </a:lnTo>
                  <a:lnTo>
                    <a:pt x="15572" y="7630"/>
                  </a:lnTo>
                  <a:lnTo>
                    <a:pt x="15572" y="7630"/>
                  </a:lnTo>
                  <a:lnTo>
                    <a:pt x="14345" y="8752"/>
                  </a:lnTo>
                  <a:lnTo>
                    <a:pt x="13098" y="9833"/>
                  </a:lnTo>
                  <a:lnTo>
                    <a:pt x="13098" y="9833"/>
                  </a:lnTo>
                  <a:lnTo>
                    <a:pt x="12453" y="10353"/>
                  </a:lnTo>
                  <a:lnTo>
                    <a:pt x="11788" y="10873"/>
                  </a:lnTo>
                  <a:lnTo>
                    <a:pt x="11102" y="11393"/>
                  </a:lnTo>
                  <a:lnTo>
                    <a:pt x="10416" y="11891"/>
                  </a:lnTo>
                  <a:lnTo>
                    <a:pt x="10271" y="11995"/>
                  </a:lnTo>
                  <a:lnTo>
                    <a:pt x="10187" y="12037"/>
                  </a:lnTo>
                  <a:lnTo>
                    <a:pt x="10187" y="12037"/>
                  </a:lnTo>
                  <a:lnTo>
                    <a:pt x="9855" y="12203"/>
                  </a:lnTo>
                  <a:lnTo>
                    <a:pt x="9481" y="12307"/>
                  </a:lnTo>
                  <a:lnTo>
                    <a:pt x="9106" y="12390"/>
                  </a:lnTo>
                  <a:lnTo>
                    <a:pt x="8732" y="12411"/>
                  </a:lnTo>
                  <a:lnTo>
                    <a:pt x="8732" y="12411"/>
                  </a:lnTo>
                  <a:lnTo>
                    <a:pt x="8462" y="12411"/>
                  </a:lnTo>
                  <a:lnTo>
                    <a:pt x="8212" y="12390"/>
                  </a:lnTo>
                  <a:lnTo>
                    <a:pt x="7942" y="12349"/>
                  </a:lnTo>
                  <a:lnTo>
                    <a:pt x="7693" y="12307"/>
                  </a:lnTo>
                  <a:lnTo>
                    <a:pt x="7693" y="12307"/>
                  </a:lnTo>
                  <a:lnTo>
                    <a:pt x="7298" y="12203"/>
                  </a:lnTo>
                  <a:lnTo>
                    <a:pt x="6924" y="12079"/>
                  </a:lnTo>
                  <a:lnTo>
                    <a:pt x="6549" y="11933"/>
                  </a:lnTo>
                  <a:lnTo>
                    <a:pt x="6196" y="11767"/>
                  </a:lnTo>
                  <a:lnTo>
                    <a:pt x="6196" y="11767"/>
                  </a:lnTo>
                  <a:lnTo>
                    <a:pt x="5593" y="11476"/>
                  </a:lnTo>
                  <a:lnTo>
                    <a:pt x="5011" y="11143"/>
                  </a:lnTo>
                  <a:lnTo>
                    <a:pt x="4429" y="10790"/>
                  </a:lnTo>
                  <a:lnTo>
                    <a:pt x="3868" y="10415"/>
                  </a:lnTo>
                  <a:lnTo>
                    <a:pt x="3868" y="10415"/>
                  </a:lnTo>
                  <a:lnTo>
                    <a:pt x="3348" y="10041"/>
                  </a:lnTo>
                  <a:lnTo>
                    <a:pt x="2849" y="9646"/>
                  </a:lnTo>
                  <a:lnTo>
                    <a:pt x="2350" y="9251"/>
                  </a:lnTo>
                  <a:lnTo>
                    <a:pt x="1872" y="8856"/>
                  </a:lnTo>
                  <a:lnTo>
                    <a:pt x="1872" y="8856"/>
                  </a:lnTo>
                  <a:lnTo>
                    <a:pt x="916" y="8025"/>
                  </a:lnTo>
                  <a:lnTo>
                    <a:pt x="458" y="7588"/>
                  </a:lnTo>
                  <a:lnTo>
                    <a:pt x="1" y="7131"/>
                  </a:lnTo>
                  <a:lnTo>
                    <a:pt x="1331" y="5426"/>
                  </a:lnTo>
                  <a:lnTo>
                    <a:pt x="3431" y="6549"/>
                  </a:lnTo>
                  <a:lnTo>
                    <a:pt x="3431" y="6549"/>
                  </a:lnTo>
                  <a:lnTo>
                    <a:pt x="4471" y="7068"/>
                  </a:lnTo>
                  <a:lnTo>
                    <a:pt x="5510" y="7567"/>
                  </a:lnTo>
                  <a:lnTo>
                    <a:pt x="5510" y="7567"/>
                  </a:lnTo>
                  <a:lnTo>
                    <a:pt x="6009" y="7796"/>
                  </a:lnTo>
                  <a:lnTo>
                    <a:pt x="6508" y="8004"/>
                  </a:lnTo>
                  <a:lnTo>
                    <a:pt x="7028" y="8212"/>
                  </a:lnTo>
                  <a:lnTo>
                    <a:pt x="7547" y="8378"/>
                  </a:lnTo>
                  <a:lnTo>
                    <a:pt x="7547" y="8378"/>
                  </a:lnTo>
                  <a:lnTo>
                    <a:pt x="7734" y="8441"/>
                  </a:lnTo>
                  <a:lnTo>
                    <a:pt x="7942" y="8503"/>
                  </a:lnTo>
                  <a:lnTo>
                    <a:pt x="8150" y="8524"/>
                  </a:lnTo>
                  <a:lnTo>
                    <a:pt x="8358" y="8565"/>
                  </a:lnTo>
                  <a:lnTo>
                    <a:pt x="8358" y="8565"/>
                  </a:lnTo>
                  <a:lnTo>
                    <a:pt x="8545" y="8565"/>
                  </a:lnTo>
                  <a:lnTo>
                    <a:pt x="8545" y="8565"/>
                  </a:lnTo>
                  <a:lnTo>
                    <a:pt x="8462" y="8565"/>
                  </a:lnTo>
                  <a:lnTo>
                    <a:pt x="8358" y="8586"/>
                  </a:lnTo>
                  <a:lnTo>
                    <a:pt x="8233" y="8628"/>
                  </a:lnTo>
                  <a:lnTo>
                    <a:pt x="8005" y="8773"/>
                  </a:lnTo>
                  <a:lnTo>
                    <a:pt x="8005" y="8773"/>
                  </a:lnTo>
                  <a:lnTo>
                    <a:pt x="8587" y="8274"/>
                  </a:lnTo>
                  <a:lnTo>
                    <a:pt x="9169" y="7775"/>
                  </a:lnTo>
                  <a:lnTo>
                    <a:pt x="10312" y="6736"/>
                  </a:lnTo>
                  <a:lnTo>
                    <a:pt x="10312" y="6736"/>
                  </a:lnTo>
                  <a:lnTo>
                    <a:pt x="11456" y="5655"/>
                  </a:lnTo>
                  <a:lnTo>
                    <a:pt x="12578" y="4553"/>
                  </a:lnTo>
                  <a:lnTo>
                    <a:pt x="12578" y="4553"/>
                  </a:lnTo>
                  <a:lnTo>
                    <a:pt x="13680" y="3430"/>
                  </a:lnTo>
                  <a:lnTo>
                    <a:pt x="14761" y="2287"/>
                  </a:lnTo>
                  <a:lnTo>
                    <a:pt x="14761" y="2287"/>
                  </a:lnTo>
                  <a:lnTo>
                    <a:pt x="16923" y="0"/>
                  </a:lnTo>
                  <a:lnTo>
                    <a:pt x="20187" y="286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9"/>
            <p:cNvSpPr/>
            <p:nvPr/>
          </p:nvSpPr>
          <p:spPr>
            <a:xfrm>
              <a:off x="5198400" y="2763950"/>
              <a:ext cx="92525" cy="106550"/>
            </a:xfrm>
            <a:custGeom>
              <a:rect b="b" l="l" r="r" t="t"/>
              <a:pathLst>
                <a:path extrusionOk="0" h="4262" w="3701">
                  <a:moveTo>
                    <a:pt x="2100" y="0"/>
                  </a:moveTo>
                  <a:lnTo>
                    <a:pt x="0" y="2827"/>
                  </a:lnTo>
                  <a:lnTo>
                    <a:pt x="229" y="3077"/>
                  </a:lnTo>
                  <a:lnTo>
                    <a:pt x="499" y="3326"/>
                  </a:lnTo>
                  <a:lnTo>
                    <a:pt x="853" y="3617"/>
                  </a:lnTo>
                  <a:lnTo>
                    <a:pt x="1061" y="3742"/>
                  </a:lnTo>
                  <a:lnTo>
                    <a:pt x="1289" y="3888"/>
                  </a:lnTo>
                  <a:lnTo>
                    <a:pt x="1518" y="4012"/>
                  </a:lnTo>
                  <a:lnTo>
                    <a:pt x="1767" y="4095"/>
                  </a:lnTo>
                  <a:lnTo>
                    <a:pt x="2038" y="4179"/>
                  </a:lnTo>
                  <a:lnTo>
                    <a:pt x="2308" y="4241"/>
                  </a:lnTo>
                  <a:lnTo>
                    <a:pt x="2599" y="4262"/>
                  </a:lnTo>
                  <a:lnTo>
                    <a:pt x="2890" y="4241"/>
                  </a:lnTo>
                  <a:lnTo>
                    <a:pt x="3701" y="2619"/>
                  </a:lnTo>
                  <a:lnTo>
                    <a:pt x="2100" y="0"/>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9"/>
            <p:cNvSpPr/>
            <p:nvPr/>
          </p:nvSpPr>
          <p:spPr>
            <a:xfrm>
              <a:off x="5160450" y="2758750"/>
              <a:ext cx="90475" cy="75900"/>
            </a:xfrm>
            <a:custGeom>
              <a:rect b="b" l="l" r="r" t="t"/>
              <a:pathLst>
                <a:path extrusionOk="0" h="3036" w="3619">
                  <a:moveTo>
                    <a:pt x="916" y="0"/>
                  </a:moveTo>
                  <a:lnTo>
                    <a:pt x="1" y="2162"/>
                  </a:lnTo>
                  <a:lnTo>
                    <a:pt x="1518" y="3035"/>
                  </a:lnTo>
                  <a:lnTo>
                    <a:pt x="3618" y="208"/>
                  </a:lnTo>
                  <a:lnTo>
                    <a:pt x="916" y="0"/>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9"/>
            <p:cNvSpPr/>
            <p:nvPr/>
          </p:nvSpPr>
          <p:spPr>
            <a:xfrm>
              <a:off x="5507100" y="2672475"/>
              <a:ext cx="251575" cy="263525"/>
            </a:xfrm>
            <a:custGeom>
              <a:rect b="b" l="l" r="r" t="t"/>
              <a:pathLst>
                <a:path extrusionOk="0" h="10541" w="10063">
                  <a:moveTo>
                    <a:pt x="6300" y="0"/>
                  </a:moveTo>
                  <a:lnTo>
                    <a:pt x="6050" y="42"/>
                  </a:lnTo>
                  <a:lnTo>
                    <a:pt x="5780" y="83"/>
                  </a:lnTo>
                  <a:lnTo>
                    <a:pt x="5510" y="167"/>
                  </a:lnTo>
                  <a:lnTo>
                    <a:pt x="5177" y="312"/>
                  </a:lnTo>
                  <a:lnTo>
                    <a:pt x="4865" y="458"/>
                  </a:lnTo>
                  <a:lnTo>
                    <a:pt x="4554" y="624"/>
                  </a:lnTo>
                  <a:lnTo>
                    <a:pt x="4242" y="790"/>
                  </a:lnTo>
                  <a:lnTo>
                    <a:pt x="3951" y="977"/>
                  </a:lnTo>
                  <a:lnTo>
                    <a:pt x="3680" y="1164"/>
                  </a:lnTo>
                  <a:lnTo>
                    <a:pt x="3140" y="1580"/>
                  </a:lnTo>
                  <a:lnTo>
                    <a:pt x="2641" y="2017"/>
                  </a:lnTo>
                  <a:lnTo>
                    <a:pt x="2184" y="2453"/>
                  </a:lnTo>
                  <a:lnTo>
                    <a:pt x="1789" y="2911"/>
                  </a:lnTo>
                  <a:lnTo>
                    <a:pt x="1414" y="3368"/>
                  </a:lnTo>
                  <a:lnTo>
                    <a:pt x="1082" y="3784"/>
                  </a:lnTo>
                  <a:lnTo>
                    <a:pt x="812" y="4200"/>
                  </a:lnTo>
                  <a:lnTo>
                    <a:pt x="562" y="4574"/>
                  </a:lnTo>
                  <a:lnTo>
                    <a:pt x="354" y="4886"/>
                  </a:lnTo>
                  <a:lnTo>
                    <a:pt x="105" y="5364"/>
                  </a:lnTo>
                  <a:lnTo>
                    <a:pt x="1" y="5551"/>
                  </a:lnTo>
                  <a:lnTo>
                    <a:pt x="2683" y="10540"/>
                  </a:lnTo>
                  <a:lnTo>
                    <a:pt x="3182" y="10332"/>
                  </a:lnTo>
                  <a:lnTo>
                    <a:pt x="3680" y="10062"/>
                  </a:lnTo>
                  <a:lnTo>
                    <a:pt x="4200" y="9792"/>
                  </a:lnTo>
                  <a:lnTo>
                    <a:pt x="4720" y="9480"/>
                  </a:lnTo>
                  <a:lnTo>
                    <a:pt x="5240" y="9147"/>
                  </a:lnTo>
                  <a:lnTo>
                    <a:pt x="5759" y="8815"/>
                  </a:lnTo>
                  <a:lnTo>
                    <a:pt x="6279" y="8440"/>
                  </a:lnTo>
                  <a:lnTo>
                    <a:pt x="6757" y="8087"/>
                  </a:lnTo>
                  <a:lnTo>
                    <a:pt x="7235" y="7692"/>
                  </a:lnTo>
                  <a:lnTo>
                    <a:pt x="7693" y="7318"/>
                  </a:lnTo>
                  <a:lnTo>
                    <a:pt x="8108" y="6944"/>
                  </a:lnTo>
                  <a:lnTo>
                    <a:pt x="8503" y="6569"/>
                  </a:lnTo>
                  <a:lnTo>
                    <a:pt x="8857" y="6195"/>
                  </a:lnTo>
                  <a:lnTo>
                    <a:pt x="9169" y="5842"/>
                  </a:lnTo>
                  <a:lnTo>
                    <a:pt x="9418" y="5509"/>
                  </a:lnTo>
                  <a:lnTo>
                    <a:pt x="9647" y="5177"/>
                  </a:lnTo>
                  <a:lnTo>
                    <a:pt x="9772" y="4927"/>
                  </a:lnTo>
                  <a:lnTo>
                    <a:pt x="9875" y="4698"/>
                  </a:lnTo>
                  <a:lnTo>
                    <a:pt x="9959" y="4449"/>
                  </a:lnTo>
                  <a:lnTo>
                    <a:pt x="10000" y="4200"/>
                  </a:lnTo>
                  <a:lnTo>
                    <a:pt x="10042" y="3929"/>
                  </a:lnTo>
                  <a:lnTo>
                    <a:pt x="10063" y="3680"/>
                  </a:lnTo>
                  <a:lnTo>
                    <a:pt x="10042" y="3430"/>
                  </a:lnTo>
                  <a:lnTo>
                    <a:pt x="10021" y="3181"/>
                  </a:lnTo>
                  <a:lnTo>
                    <a:pt x="9979" y="2931"/>
                  </a:lnTo>
                  <a:lnTo>
                    <a:pt x="9917" y="2682"/>
                  </a:lnTo>
                  <a:lnTo>
                    <a:pt x="9834" y="2453"/>
                  </a:lnTo>
                  <a:lnTo>
                    <a:pt x="9730" y="2204"/>
                  </a:lnTo>
                  <a:lnTo>
                    <a:pt x="9626" y="1975"/>
                  </a:lnTo>
                  <a:lnTo>
                    <a:pt x="9501" y="1767"/>
                  </a:lnTo>
                  <a:lnTo>
                    <a:pt x="9356" y="1539"/>
                  </a:lnTo>
                  <a:lnTo>
                    <a:pt x="9189" y="1331"/>
                  </a:lnTo>
                  <a:lnTo>
                    <a:pt x="9023" y="1144"/>
                  </a:lnTo>
                  <a:lnTo>
                    <a:pt x="8836" y="957"/>
                  </a:lnTo>
                  <a:lnTo>
                    <a:pt x="8649" y="790"/>
                  </a:lnTo>
                  <a:lnTo>
                    <a:pt x="8462" y="645"/>
                  </a:lnTo>
                  <a:lnTo>
                    <a:pt x="8233" y="499"/>
                  </a:lnTo>
                  <a:lnTo>
                    <a:pt x="8025" y="374"/>
                  </a:lnTo>
                  <a:lnTo>
                    <a:pt x="7797" y="270"/>
                  </a:lnTo>
                  <a:lnTo>
                    <a:pt x="7547" y="167"/>
                  </a:lnTo>
                  <a:lnTo>
                    <a:pt x="7318" y="104"/>
                  </a:lnTo>
                  <a:lnTo>
                    <a:pt x="7069" y="42"/>
                  </a:lnTo>
                  <a:lnTo>
                    <a:pt x="682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9"/>
            <p:cNvSpPr/>
            <p:nvPr/>
          </p:nvSpPr>
          <p:spPr>
            <a:xfrm>
              <a:off x="5507100" y="2672475"/>
              <a:ext cx="251575" cy="263525"/>
            </a:xfrm>
            <a:custGeom>
              <a:rect b="b" l="l" r="r" t="t"/>
              <a:pathLst>
                <a:path extrusionOk="0" fill="none" h="10541" w="10063">
                  <a:moveTo>
                    <a:pt x="5510" y="167"/>
                  </a:moveTo>
                  <a:lnTo>
                    <a:pt x="5510" y="167"/>
                  </a:lnTo>
                  <a:lnTo>
                    <a:pt x="5177" y="312"/>
                  </a:lnTo>
                  <a:lnTo>
                    <a:pt x="4865" y="458"/>
                  </a:lnTo>
                  <a:lnTo>
                    <a:pt x="4554" y="624"/>
                  </a:lnTo>
                  <a:lnTo>
                    <a:pt x="4242" y="790"/>
                  </a:lnTo>
                  <a:lnTo>
                    <a:pt x="3951" y="977"/>
                  </a:lnTo>
                  <a:lnTo>
                    <a:pt x="3680" y="1164"/>
                  </a:lnTo>
                  <a:lnTo>
                    <a:pt x="3140" y="1580"/>
                  </a:lnTo>
                  <a:lnTo>
                    <a:pt x="2641" y="2017"/>
                  </a:lnTo>
                  <a:lnTo>
                    <a:pt x="2184" y="2453"/>
                  </a:lnTo>
                  <a:lnTo>
                    <a:pt x="1789" y="2911"/>
                  </a:lnTo>
                  <a:lnTo>
                    <a:pt x="1414" y="3368"/>
                  </a:lnTo>
                  <a:lnTo>
                    <a:pt x="1082" y="3784"/>
                  </a:lnTo>
                  <a:lnTo>
                    <a:pt x="812" y="4200"/>
                  </a:lnTo>
                  <a:lnTo>
                    <a:pt x="562" y="4574"/>
                  </a:lnTo>
                  <a:lnTo>
                    <a:pt x="354" y="4886"/>
                  </a:lnTo>
                  <a:lnTo>
                    <a:pt x="105" y="5364"/>
                  </a:lnTo>
                  <a:lnTo>
                    <a:pt x="1" y="5551"/>
                  </a:lnTo>
                  <a:lnTo>
                    <a:pt x="2683" y="10540"/>
                  </a:lnTo>
                  <a:lnTo>
                    <a:pt x="2683" y="10540"/>
                  </a:lnTo>
                  <a:lnTo>
                    <a:pt x="3182" y="10332"/>
                  </a:lnTo>
                  <a:lnTo>
                    <a:pt x="3680" y="10062"/>
                  </a:lnTo>
                  <a:lnTo>
                    <a:pt x="4200" y="9792"/>
                  </a:lnTo>
                  <a:lnTo>
                    <a:pt x="4720" y="9480"/>
                  </a:lnTo>
                  <a:lnTo>
                    <a:pt x="5240" y="9147"/>
                  </a:lnTo>
                  <a:lnTo>
                    <a:pt x="5759" y="8815"/>
                  </a:lnTo>
                  <a:lnTo>
                    <a:pt x="6279" y="8440"/>
                  </a:lnTo>
                  <a:lnTo>
                    <a:pt x="6757" y="8087"/>
                  </a:lnTo>
                  <a:lnTo>
                    <a:pt x="7235" y="7692"/>
                  </a:lnTo>
                  <a:lnTo>
                    <a:pt x="7693" y="7318"/>
                  </a:lnTo>
                  <a:lnTo>
                    <a:pt x="8108" y="6944"/>
                  </a:lnTo>
                  <a:lnTo>
                    <a:pt x="8503" y="6569"/>
                  </a:lnTo>
                  <a:lnTo>
                    <a:pt x="8857" y="6195"/>
                  </a:lnTo>
                  <a:lnTo>
                    <a:pt x="9169" y="5842"/>
                  </a:lnTo>
                  <a:lnTo>
                    <a:pt x="9418" y="5509"/>
                  </a:lnTo>
                  <a:lnTo>
                    <a:pt x="9647" y="5177"/>
                  </a:lnTo>
                  <a:lnTo>
                    <a:pt x="9647" y="5177"/>
                  </a:lnTo>
                  <a:lnTo>
                    <a:pt x="9772" y="4927"/>
                  </a:lnTo>
                  <a:lnTo>
                    <a:pt x="9875" y="4698"/>
                  </a:lnTo>
                  <a:lnTo>
                    <a:pt x="9959" y="4449"/>
                  </a:lnTo>
                  <a:lnTo>
                    <a:pt x="10000" y="4200"/>
                  </a:lnTo>
                  <a:lnTo>
                    <a:pt x="10042" y="3929"/>
                  </a:lnTo>
                  <a:lnTo>
                    <a:pt x="10063" y="3680"/>
                  </a:lnTo>
                  <a:lnTo>
                    <a:pt x="10042" y="3430"/>
                  </a:lnTo>
                  <a:lnTo>
                    <a:pt x="10021" y="3181"/>
                  </a:lnTo>
                  <a:lnTo>
                    <a:pt x="9979" y="2931"/>
                  </a:lnTo>
                  <a:lnTo>
                    <a:pt x="9917" y="2682"/>
                  </a:lnTo>
                  <a:lnTo>
                    <a:pt x="9834" y="2453"/>
                  </a:lnTo>
                  <a:lnTo>
                    <a:pt x="9730" y="2204"/>
                  </a:lnTo>
                  <a:lnTo>
                    <a:pt x="9626" y="1975"/>
                  </a:lnTo>
                  <a:lnTo>
                    <a:pt x="9501" y="1767"/>
                  </a:lnTo>
                  <a:lnTo>
                    <a:pt x="9356" y="1539"/>
                  </a:lnTo>
                  <a:lnTo>
                    <a:pt x="9189" y="1331"/>
                  </a:lnTo>
                  <a:lnTo>
                    <a:pt x="9023" y="1144"/>
                  </a:lnTo>
                  <a:lnTo>
                    <a:pt x="8836" y="957"/>
                  </a:lnTo>
                  <a:lnTo>
                    <a:pt x="8649" y="790"/>
                  </a:lnTo>
                  <a:lnTo>
                    <a:pt x="8462" y="645"/>
                  </a:lnTo>
                  <a:lnTo>
                    <a:pt x="8233" y="499"/>
                  </a:lnTo>
                  <a:lnTo>
                    <a:pt x="8025" y="374"/>
                  </a:lnTo>
                  <a:lnTo>
                    <a:pt x="7797" y="270"/>
                  </a:lnTo>
                  <a:lnTo>
                    <a:pt x="7547" y="167"/>
                  </a:lnTo>
                  <a:lnTo>
                    <a:pt x="7318" y="104"/>
                  </a:lnTo>
                  <a:lnTo>
                    <a:pt x="7069" y="42"/>
                  </a:lnTo>
                  <a:lnTo>
                    <a:pt x="6820" y="0"/>
                  </a:lnTo>
                  <a:lnTo>
                    <a:pt x="6570" y="0"/>
                  </a:lnTo>
                  <a:lnTo>
                    <a:pt x="6300" y="0"/>
                  </a:lnTo>
                  <a:lnTo>
                    <a:pt x="6050" y="42"/>
                  </a:lnTo>
                  <a:lnTo>
                    <a:pt x="5780" y="83"/>
                  </a:lnTo>
                  <a:lnTo>
                    <a:pt x="5510" y="167"/>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9"/>
            <p:cNvSpPr/>
            <p:nvPr/>
          </p:nvSpPr>
          <p:spPr>
            <a:xfrm>
              <a:off x="5588700" y="2912575"/>
              <a:ext cx="31725" cy="17175"/>
            </a:xfrm>
            <a:custGeom>
              <a:rect b="b" l="l" r="r" t="t"/>
              <a:pathLst>
                <a:path extrusionOk="0" h="687" w="1269">
                  <a:moveTo>
                    <a:pt x="1269" y="1"/>
                  </a:moveTo>
                  <a:lnTo>
                    <a:pt x="624" y="354"/>
                  </a:lnTo>
                  <a:lnTo>
                    <a:pt x="1" y="687"/>
                  </a:lnTo>
                  <a:lnTo>
                    <a:pt x="645" y="354"/>
                  </a:lnTo>
                  <a:lnTo>
                    <a:pt x="1269" y="21"/>
                  </a:lnTo>
                  <a:lnTo>
                    <a:pt x="1269" y="1"/>
                  </a:lnTo>
                  <a:close/>
                </a:path>
              </a:pathLst>
            </a:custGeom>
            <a:solidFill>
              <a:srgbClr val="B2B2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9"/>
            <p:cNvSpPr/>
            <p:nvPr/>
          </p:nvSpPr>
          <p:spPr>
            <a:xfrm>
              <a:off x="5588700" y="2912575"/>
              <a:ext cx="31725" cy="17175"/>
            </a:xfrm>
            <a:custGeom>
              <a:rect b="b" l="l" r="r" t="t"/>
              <a:pathLst>
                <a:path extrusionOk="0" fill="none" h="687" w="1269">
                  <a:moveTo>
                    <a:pt x="1269" y="1"/>
                  </a:moveTo>
                  <a:lnTo>
                    <a:pt x="1269" y="1"/>
                  </a:lnTo>
                  <a:lnTo>
                    <a:pt x="624" y="354"/>
                  </a:lnTo>
                  <a:lnTo>
                    <a:pt x="1" y="687"/>
                  </a:lnTo>
                  <a:lnTo>
                    <a:pt x="1" y="687"/>
                  </a:lnTo>
                  <a:lnTo>
                    <a:pt x="1" y="687"/>
                  </a:lnTo>
                  <a:lnTo>
                    <a:pt x="1" y="687"/>
                  </a:lnTo>
                  <a:lnTo>
                    <a:pt x="645" y="354"/>
                  </a:lnTo>
                  <a:lnTo>
                    <a:pt x="1269" y="21"/>
                  </a:lnTo>
                  <a:lnTo>
                    <a:pt x="1269" y="21"/>
                  </a:lnTo>
                  <a:lnTo>
                    <a:pt x="126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9"/>
            <p:cNvSpPr/>
            <p:nvPr/>
          </p:nvSpPr>
          <p:spPr>
            <a:xfrm>
              <a:off x="5588700" y="2821625"/>
              <a:ext cx="41600" cy="108125"/>
            </a:xfrm>
            <a:custGeom>
              <a:rect b="b" l="l" r="r" t="t"/>
              <a:pathLst>
                <a:path extrusionOk="0" h="4325" w="1664">
                  <a:moveTo>
                    <a:pt x="1664" y="1"/>
                  </a:moveTo>
                  <a:lnTo>
                    <a:pt x="1352" y="458"/>
                  </a:lnTo>
                  <a:lnTo>
                    <a:pt x="1082" y="957"/>
                  </a:lnTo>
                  <a:lnTo>
                    <a:pt x="811" y="1497"/>
                  </a:lnTo>
                  <a:lnTo>
                    <a:pt x="583" y="2079"/>
                  </a:lnTo>
                  <a:lnTo>
                    <a:pt x="375" y="2662"/>
                  </a:lnTo>
                  <a:lnTo>
                    <a:pt x="209" y="3223"/>
                  </a:lnTo>
                  <a:lnTo>
                    <a:pt x="84" y="3784"/>
                  </a:lnTo>
                  <a:lnTo>
                    <a:pt x="1" y="4325"/>
                  </a:lnTo>
                  <a:lnTo>
                    <a:pt x="624" y="3992"/>
                  </a:lnTo>
                  <a:lnTo>
                    <a:pt x="1269" y="3639"/>
                  </a:lnTo>
                  <a:lnTo>
                    <a:pt x="1664" y="1"/>
                  </a:lnTo>
                  <a:close/>
                </a:path>
              </a:pathLst>
            </a:custGeom>
            <a:solidFill>
              <a:srgbClr val="1B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9"/>
            <p:cNvSpPr/>
            <p:nvPr/>
          </p:nvSpPr>
          <p:spPr>
            <a:xfrm>
              <a:off x="5588700" y="2821625"/>
              <a:ext cx="41600" cy="108125"/>
            </a:xfrm>
            <a:custGeom>
              <a:rect b="b" l="l" r="r" t="t"/>
              <a:pathLst>
                <a:path extrusionOk="0" fill="none" h="4325" w="1664">
                  <a:moveTo>
                    <a:pt x="1664" y="1"/>
                  </a:moveTo>
                  <a:lnTo>
                    <a:pt x="1664" y="1"/>
                  </a:lnTo>
                  <a:lnTo>
                    <a:pt x="1352" y="458"/>
                  </a:lnTo>
                  <a:lnTo>
                    <a:pt x="1082" y="957"/>
                  </a:lnTo>
                  <a:lnTo>
                    <a:pt x="811" y="1497"/>
                  </a:lnTo>
                  <a:lnTo>
                    <a:pt x="583" y="2079"/>
                  </a:lnTo>
                  <a:lnTo>
                    <a:pt x="375" y="2662"/>
                  </a:lnTo>
                  <a:lnTo>
                    <a:pt x="209" y="3223"/>
                  </a:lnTo>
                  <a:lnTo>
                    <a:pt x="84" y="3784"/>
                  </a:lnTo>
                  <a:lnTo>
                    <a:pt x="1" y="4325"/>
                  </a:lnTo>
                  <a:lnTo>
                    <a:pt x="1" y="4325"/>
                  </a:lnTo>
                  <a:lnTo>
                    <a:pt x="624" y="3992"/>
                  </a:lnTo>
                  <a:lnTo>
                    <a:pt x="1269" y="3639"/>
                  </a:lnTo>
                  <a:lnTo>
                    <a:pt x="1269" y="3639"/>
                  </a:lnTo>
                  <a:lnTo>
                    <a:pt x="166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9"/>
            <p:cNvSpPr/>
            <p:nvPr/>
          </p:nvSpPr>
          <p:spPr>
            <a:xfrm>
              <a:off x="5504000" y="4146375"/>
              <a:ext cx="136700" cy="171550"/>
            </a:xfrm>
            <a:custGeom>
              <a:rect b="b" l="l" r="r" t="t"/>
              <a:pathLst>
                <a:path extrusionOk="0" h="6862" w="5468">
                  <a:moveTo>
                    <a:pt x="2827" y="1"/>
                  </a:moveTo>
                  <a:lnTo>
                    <a:pt x="0" y="583"/>
                  </a:lnTo>
                  <a:lnTo>
                    <a:pt x="2640" y="6861"/>
                  </a:lnTo>
                  <a:lnTo>
                    <a:pt x="5468" y="6279"/>
                  </a:lnTo>
                  <a:lnTo>
                    <a:pt x="2827" y="1"/>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9"/>
            <p:cNvSpPr/>
            <p:nvPr/>
          </p:nvSpPr>
          <p:spPr>
            <a:xfrm>
              <a:off x="5504000" y="4146375"/>
              <a:ext cx="136700" cy="171550"/>
            </a:xfrm>
            <a:custGeom>
              <a:rect b="b" l="l" r="r" t="t"/>
              <a:pathLst>
                <a:path extrusionOk="0" fill="none" h="6862" w="5468">
                  <a:moveTo>
                    <a:pt x="5468" y="6279"/>
                  </a:moveTo>
                  <a:lnTo>
                    <a:pt x="2640" y="6861"/>
                  </a:lnTo>
                  <a:lnTo>
                    <a:pt x="0" y="583"/>
                  </a:lnTo>
                  <a:lnTo>
                    <a:pt x="2827" y="1"/>
                  </a:lnTo>
                  <a:lnTo>
                    <a:pt x="5468" y="62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9"/>
            <p:cNvSpPr/>
            <p:nvPr/>
          </p:nvSpPr>
          <p:spPr>
            <a:xfrm>
              <a:off x="5456175" y="4284625"/>
              <a:ext cx="211025" cy="124775"/>
            </a:xfrm>
            <a:custGeom>
              <a:rect b="b" l="l" r="r" t="t"/>
              <a:pathLst>
                <a:path extrusionOk="0" h="4991" w="8441">
                  <a:moveTo>
                    <a:pt x="7339" y="1"/>
                  </a:moveTo>
                  <a:lnTo>
                    <a:pt x="7256" y="22"/>
                  </a:lnTo>
                  <a:lnTo>
                    <a:pt x="4158" y="957"/>
                  </a:lnTo>
                  <a:lnTo>
                    <a:pt x="4034" y="999"/>
                  </a:lnTo>
                  <a:lnTo>
                    <a:pt x="3909" y="1082"/>
                  </a:lnTo>
                  <a:lnTo>
                    <a:pt x="3826" y="1165"/>
                  </a:lnTo>
                  <a:lnTo>
                    <a:pt x="3722" y="1269"/>
                  </a:lnTo>
                  <a:lnTo>
                    <a:pt x="3472" y="1601"/>
                  </a:lnTo>
                  <a:lnTo>
                    <a:pt x="3140" y="1976"/>
                  </a:lnTo>
                  <a:lnTo>
                    <a:pt x="2765" y="2350"/>
                  </a:lnTo>
                  <a:lnTo>
                    <a:pt x="2329" y="2703"/>
                  </a:lnTo>
                  <a:lnTo>
                    <a:pt x="2121" y="2870"/>
                  </a:lnTo>
                  <a:lnTo>
                    <a:pt x="1872" y="3036"/>
                  </a:lnTo>
                  <a:lnTo>
                    <a:pt x="1643" y="3161"/>
                  </a:lnTo>
                  <a:lnTo>
                    <a:pt x="1414" y="3285"/>
                  </a:lnTo>
                  <a:lnTo>
                    <a:pt x="1165" y="3389"/>
                  </a:lnTo>
                  <a:lnTo>
                    <a:pt x="936" y="3452"/>
                  </a:lnTo>
                  <a:lnTo>
                    <a:pt x="687" y="3514"/>
                  </a:lnTo>
                  <a:lnTo>
                    <a:pt x="458" y="3514"/>
                  </a:lnTo>
                  <a:lnTo>
                    <a:pt x="354" y="3535"/>
                  </a:lnTo>
                  <a:lnTo>
                    <a:pt x="271" y="3576"/>
                  </a:lnTo>
                  <a:lnTo>
                    <a:pt x="188" y="3639"/>
                  </a:lnTo>
                  <a:lnTo>
                    <a:pt x="125" y="3701"/>
                  </a:lnTo>
                  <a:lnTo>
                    <a:pt x="63" y="3805"/>
                  </a:lnTo>
                  <a:lnTo>
                    <a:pt x="21" y="3909"/>
                  </a:lnTo>
                  <a:lnTo>
                    <a:pt x="1" y="4013"/>
                  </a:lnTo>
                  <a:lnTo>
                    <a:pt x="1" y="4138"/>
                  </a:lnTo>
                  <a:lnTo>
                    <a:pt x="21" y="4262"/>
                  </a:lnTo>
                  <a:lnTo>
                    <a:pt x="63" y="4387"/>
                  </a:lnTo>
                  <a:lnTo>
                    <a:pt x="105" y="4512"/>
                  </a:lnTo>
                  <a:lnTo>
                    <a:pt x="208" y="4616"/>
                  </a:lnTo>
                  <a:lnTo>
                    <a:pt x="312" y="4720"/>
                  </a:lnTo>
                  <a:lnTo>
                    <a:pt x="458" y="4803"/>
                  </a:lnTo>
                  <a:lnTo>
                    <a:pt x="624" y="4886"/>
                  </a:lnTo>
                  <a:lnTo>
                    <a:pt x="832" y="4948"/>
                  </a:lnTo>
                  <a:lnTo>
                    <a:pt x="1061" y="4969"/>
                  </a:lnTo>
                  <a:lnTo>
                    <a:pt x="1331" y="4990"/>
                  </a:lnTo>
                  <a:lnTo>
                    <a:pt x="1601" y="4969"/>
                  </a:lnTo>
                  <a:lnTo>
                    <a:pt x="1872" y="4948"/>
                  </a:lnTo>
                  <a:lnTo>
                    <a:pt x="2183" y="4886"/>
                  </a:lnTo>
                  <a:lnTo>
                    <a:pt x="2474" y="4824"/>
                  </a:lnTo>
                  <a:lnTo>
                    <a:pt x="3098" y="4657"/>
                  </a:lnTo>
                  <a:lnTo>
                    <a:pt x="3680" y="4491"/>
                  </a:lnTo>
                  <a:lnTo>
                    <a:pt x="4241" y="4304"/>
                  </a:lnTo>
                  <a:lnTo>
                    <a:pt x="5094" y="4013"/>
                  </a:lnTo>
                  <a:lnTo>
                    <a:pt x="5988" y="3743"/>
                  </a:lnTo>
                  <a:lnTo>
                    <a:pt x="6695" y="3556"/>
                  </a:lnTo>
                  <a:lnTo>
                    <a:pt x="7339" y="3389"/>
                  </a:lnTo>
                  <a:lnTo>
                    <a:pt x="8087" y="3202"/>
                  </a:lnTo>
                  <a:lnTo>
                    <a:pt x="8171" y="3161"/>
                  </a:lnTo>
                  <a:lnTo>
                    <a:pt x="8254" y="3098"/>
                  </a:lnTo>
                  <a:lnTo>
                    <a:pt x="8337" y="3015"/>
                  </a:lnTo>
                  <a:lnTo>
                    <a:pt x="8378" y="2953"/>
                  </a:lnTo>
                  <a:lnTo>
                    <a:pt x="8420" y="2849"/>
                  </a:lnTo>
                  <a:lnTo>
                    <a:pt x="8441" y="2766"/>
                  </a:lnTo>
                  <a:lnTo>
                    <a:pt x="8441" y="2662"/>
                  </a:lnTo>
                  <a:lnTo>
                    <a:pt x="8420" y="2558"/>
                  </a:lnTo>
                  <a:lnTo>
                    <a:pt x="7526" y="146"/>
                  </a:lnTo>
                  <a:lnTo>
                    <a:pt x="7484" y="63"/>
                  </a:lnTo>
                  <a:lnTo>
                    <a:pt x="7422" y="22"/>
                  </a:lnTo>
                  <a:lnTo>
                    <a:pt x="7339"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9"/>
            <p:cNvSpPr/>
            <p:nvPr/>
          </p:nvSpPr>
          <p:spPr>
            <a:xfrm>
              <a:off x="5520625" y="4312175"/>
              <a:ext cx="37450" cy="17175"/>
            </a:xfrm>
            <a:custGeom>
              <a:rect b="b" l="l" r="r" t="t"/>
              <a:pathLst>
                <a:path extrusionOk="0" h="687" w="1498">
                  <a:moveTo>
                    <a:pt x="478" y="125"/>
                  </a:moveTo>
                  <a:lnTo>
                    <a:pt x="624" y="146"/>
                  </a:lnTo>
                  <a:lnTo>
                    <a:pt x="936" y="188"/>
                  </a:lnTo>
                  <a:lnTo>
                    <a:pt x="1248" y="271"/>
                  </a:lnTo>
                  <a:lnTo>
                    <a:pt x="915" y="437"/>
                  </a:lnTo>
                  <a:lnTo>
                    <a:pt x="624" y="541"/>
                  </a:lnTo>
                  <a:lnTo>
                    <a:pt x="520" y="562"/>
                  </a:lnTo>
                  <a:lnTo>
                    <a:pt x="312" y="562"/>
                  </a:lnTo>
                  <a:lnTo>
                    <a:pt x="250" y="520"/>
                  </a:lnTo>
                  <a:lnTo>
                    <a:pt x="187" y="479"/>
                  </a:lnTo>
                  <a:lnTo>
                    <a:pt x="167" y="437"/>
                  </a:lnTo>
                  <a:lnTo>
                    <a:pt x="125" y="375"/>
                  </a:lnTo>
                  <a:lnTo>
                    <a:pt x="125" y="312"/>
                  </a:lnTo>
                  <a:lnTo>
                    <a:pt x="125" y="250"/>
                  </a:lnTo>
                  <a:lnTo>
                    <a:pt x="167" y="208"/>
                  </a:lnTo>
                  <a:lnTo>
                    <a:pt x="250" y="167"/>
                  </a:lnTo>
                  <a:lnTo>
                    <a:pt x="354" y="146"/>
                  </a:lnTo>
                  <a:lnTo>
                    <a:pt x="478" y="125"/>
                  </a:lnTo>
                  <a:close/>
                  <a:moveTo>
                    <a:pt x="416" y="1"/>
                  </a:moveTo>
                  <a:lnTo>
                    <a:pt x="229" y="21"/>
                  </a:lnTo>
                  <a:lnTo>
                    <a:pt x="146" y="42"/>
                  </a:lnTo>
                  <a:lnTo>
                    <a:pt x="84" y="84"/>
                  </a:lnTo>
                  <a:lnTo>
                    <a:pt x="42" y="125"/>
                  </a:lnTo>
                  <a:lnTo>
                    <a:pt x="21" y="188"/>
                  </a:lnTo>
                  <a:lnTo>
                    <a:pt x="0" y="250"/>
                  </a:lnTo>
                  <a:lnTo>
                    <a:pt x="0" y="312"/>
                  </a:lnTo>
                  <a:lnTo>
                    <a:pt x="21" y="416"/>
                  </a:lnTo>
                  <a:lnTo>
                    <a:pt x="42" y="499"/>
                  </a:lnTo>
                  <a:lnTo>
                    <a:pt x="104" y="583"/>
                  </a:lnTo>
                  <a:lnTo>
                    <a:pt x="187" y="645"/>
                  </a:lnTo>
                  <a:lnTo>
                    <a:pt x="333" y="666"/>
                  </a:lnTo>
                  <a:lnTo>
                    <a:pt x="458" y="687"/>
                  </a:lnTo>
                  <a:lnTo>
                    <a:pt x="603" y="666"/>
                  </a:lnTo>
                  <a:lnTo>
                    <a:pt x="749" y="624"/>
                  </a:lnTo>
                  <a:lnTo>
                    <a:pt x="1102" y="479"/>
                  </a:lnTo>
                  <a:lnTo>
                    <a:pt x="1456" y="312"/>
                  </a:lnTo>
                  <a:lnTo>
                    <a:pt x="1476" y="271"/>
                  </a:lnTo>
                  <a:lnTo>
                    <a:pt x="1497" y="250"/>
                  </a:lnTo>
                  <a:lnTo>
                    <a:pt x="1476" y="208"/>
                  </a:lnTo>
                  <a:lnTo>
                    <a:pt x="1435" y="188"/>
                  </a:lnTo>
                  <a:lnTo>
                    <a:pt x="1227" y="125"/>
                  </a:lnTo>
                  <a:lnTo>
                    <a:pt x="832" y="42"/>
                  </a:lnTo>
                  <a:lnTo>
                    <a:pt x="624"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9"/>
            <p:cNvSpPr/>
            <p:nvPr/>
          </p:nvSpPr>
          <p:spPr>
            <a:xfrm>
              <a:off x="5532050" y="4291400"/>
              <a:ext cx="25500" cy="28600"/>
            </a:xfrm>
            <a:custGeom>
              <a:rect b="b" l="l" r="r" t="t"/>
              <a:pathLst>
                <a:path extrusionOk="0" h="1144" w="1020">
                  <a:moveTo>
                    <a:pt x="354" y="125"/>
                  </a:moveTo>
                  <a:lnTo>
                    <a:pt x="416" y="146"/>
                  </a:lnTo>
                  <a:lnTo>
                    <a:pt x="500" y="208"/>
                  </a:lnTo>
                  <a:lnTo>
                    <a:pt x="583" y="291"/>
                  </a:lnTo>
                  <a:lnTo>
                    <a:pt x="645" y="395"/>
                  </a:lnTo>
                  <a:lnTo>
                    <a:pt x="708" y="499"/>
                  </a:lnTo>
                  <a:lnTo>
                    <a:pt x="811" y="748"/>
                  </a:lnTo>
                  <a:lnTo>
                    <a:pt x="874" y="977"/>
                  </a:lnTo>
                  <a:lnTo>
                    <a:pt x="874" y="977"/>
                  </a:lnTo>
                  <a:lnTo>
                    <a:pt x="749" y="915"/>
                  </a:lnTo>
                  <a:lnTo>
                    <a:pt x="645" y="832"/>
                  </a:lnTo>
                  <a:lnTo>
                    <a:pt x="396" y="644"/>
                  </a:lnTo>
                  <a:lnTo>
                    <a:pt x="313" y="561"/>
                  </a:lnTo>
                  <a:lnTo>
                    <a:pt x="229" y="457"/>
                  </a:lnTo>
                  <a:lnTo>
                    <a:pt x="167" y="353"/>
                  </a:lnTo>
                  <a:lnTo>
                    <a:pt x="146" y="270"/>
                  </a:lnTo>
                  <a:lnTo>
                    <a:pt x="167" y="208"/>
                  </a:lnTo>
                  <a:lnTo>
                    <a:pt x="188" y="166"/>
                  </a:lnTo>
                  <a:lnTo>
                    <a:pt x="250" y="125"/>
                  </a:lnTo>
                  <a:close/>
                  <a:moveTo>
                    <a:pt x="250" y="0"/>
                  </a:moveTo>
                  <a:lnTo>
                    <a:pt x="188" y="42"/>
                  </a:lnTo>
                  <a:lnTo>
                    <a:pt x="105" y="83"/>
                  </a:lnTo>
                  <a:lnTo>
                    <a:pt x="42" y="125"/>
                  </a:lnTo>
                  <a:lnTo>
                    <a:pt x="21" y="208"/>
                  </a:lnTo>
                  <a:lnTo>
                    <a:pt x="1" y="291"/>
                  </a:lnTo>
                  <a:lnTo>
                    <a:pt x="42" y="416"/>
                  </a:lnTo>
                  <a:lnTo>
                    <a:pt x="125" y="561"/>
                  </a:lnTo>
                  <a:lnTo>
                    <a:pt x="229" y="686"/>
                  </a:lnTo>
                  <a:lnTo>
                    <a:pt x="354" y="811"/>
                  </a:lnTo>
                  <a:lnTo>
                    <a:pt x="520" y="935"/>
                  </a:lnTo>
                  <a:lnTo>
                    <a:pt x="666" y="1019"/>
                  </a:lnTo>
                  <a:lnTo>
                    <a:pt x="811" y="1102"/>
                  </a:lnTo>
                  <a:lnTo>
                    <a:pt x="936" y="1143"/>
                  </a:lnTo>
                  <a:lnTo>
                    <a:pt x="978" y="1143"/>
                  </a:lnTo>
                  <a:lnTo>
                    <a:pt x="999" y="1123"/>
                  </a:lnTo>
                  <a:lnTo>
                    <a:pt x="1019" y="1102"/>
                  </a:lnTo>
                  <a:lnTo>
                    <a:pt x="1019" y="1060"/>
                  </a:lnTo>
                  <a:lnTo>
                    <a:pt x="999" y="915"/>
                  </a:lnTo>
                  <a:lnTo>
                    <a:pt x="895" y="603"/>
                  </a:lnTo>
                  <a:lnTo>
                    <a:pt x="811" y="437"/>
                  </a:lnTo>
                  <a:lnTo>
                    <a:pt x="708" y="270"/>
                  </a:lnTo>
                  <a:lnTo>
                    <a:pt x="604" y="125"/>
                  </a:lnTo>
                  <a:lnTo>
                    <a:pt x="541" y="83"/>
                  </a:lnTo>
                  <a:lnTo>
                    <a:pt x="479" y="42"/>
                  </a:lnTo>
                  <a:lnTo>
                    <a:pt x="396"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9"/>
            <p:cNvSpPr/>
            <p:nvPr/>
          </p:nvSpPr>
          <p:spPr>
            <a:xfrm>
              <a:off x="5600150" y="4206675"/>
              <a:ext cx="8325" cy="20300"/>
            </a:xfrm>
            <a:custGeom>
              <a:rect b="b" l="l" r="r" t="t"/>
              <a:pathLst>
                <a:path extrusionOk="0" h="812" w="333">
                  <a:moveTo>
                    <a:pt x="0" y="0"/>
                  </a:moveTo>
                  <a:lnTo>
                    <a:pt x="0" y="0"/>
                  </a:lnTo>
                  <a:lnTo>
                    <a:pt x="333" y="811"/>
                  </a:lnTo>
                  <a:lnTo>
                    <a:pt x="333" y="811"/>
                  </a:lnTo>
                  <a:lnTo>
                    <a:pt x="0"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9"/>
            <p:cNvSpPr/>
            <p:nvPr/>
          </p:nvSpPr>
          <p:spPr>
            <a:xfrm>
              <a:off x="5600150" y="4206675"/>
              <a:ext cx="8325" cy="20300"/>
            </a:xfrm>
            <a:custGeom>
              <a:rect b="b" l="l" r="r" t="t"/>
              <a:pathLst>
                <a:path extrusionOk="0" fill="none" h="812" w="333">
                  <a:moveTo>
                    <a:pt x="0" y="0"/>
                  </a:moveTo>
                  <a:lnTo>
                    <a:pt x="0" y="0"/>
                  </a:lnTo>
                  <a:lnTo>
                    <a:pt x="333" y="811"/>
                  </a:lnTo>
                  <a:lnTo>
                    <a:pt x="333" y="811"/>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9"/>
            <p:cNvSpPr/>
            <p:nvPr/>
          </p:nvSpPr>
          <p:spPr>
            <a:xfrm>
              <a:off x="5529975" y="4206675"/>
              <a:ext cx="78500" cy="38475"/>
            </a:xfrm>
            <a:custGeom>
              <a:rect b="b" l="l" r="r" t="t"/>
              <a:pathLst>
                <a:path extrusionOk="0" h="1539" w="3140">
                  <a:moveTo>
                    <a:pt x="2807" y="0"/>
                  </a:moveTo>
                  <a:lnTo>
                    <a:pt x="1" y="645"/>
                  </a:lnTo>
                  <a:lnTo>
                    <a:pt x="375" y="1539"/>
                  </a:lnTo>
                  <a:lnTo>
                    <a:pt x="3140" y="811"/>
                  </a:lnTo>
                  <a:lnTo>
                    <a:pt x="2807" y="0"/>
                  </a:lnTo>
                  <a:close/>
                </a:path>
              </a:pathLst>
            </a:custGeom>
            <a:solidFill>
              <a:srgbClr val="CC9C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9"/>
            <p:cNvSpPr/>
            <p:nvPr/>
          </p:nvSpPr>
          <p:spPr>
            <a:xfrm>
              <a:off x="5529975" y="4206675"/>
              <a:ext cx="78500" cy="38475"/>
            </a:xfrm>
            <a:custGeom>
              <a:rect b="b" l="l" r="r" t="t"/>
              <a:pathLst>
                <a:path extrusionOk="0" fill="none" h="1539" w="3140">
                  <a:moveTo>
                    <a:pt x="2807" y="0"/>
                  </a:moveTo>
                  <a:lnTo>
                    <a:pt x="1" y="645"/>
                  </a:lnTo>
                  <a:lnTo>
                    <a:pt x="375" y="1539"/>
                  </a:lnTo>
                  <a:lnTo>
                    <a:pt x="3140" y="811"/>
                  </a:lnTo>
                  <a:lnTo>
                    <a:pt x="280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9"/>
            <p:cNvSpPr/>
            <p:nvPr/>
          </p:nvSpPr>
          <p:spPr>
            <a:xfrm>
              <a:off x="5245175" y="3298200"/>
              <a:ext cx="717750" cy="931375"/>
            </a:xfrm>
            <a:custGeom>
              <a:rect b="b" l="l" r="r" t="t"/>
              <a:pathLst>
                <a:path extrusionOk="0" h="37255" w="28710">
                  <a:moveTo>
                    <a:pt x="20145" y="1"/>
                  </a:moveTo>
                  <a:lnTo>
                    <a:pt x="19251" y="167"/>
                  </a:lnTo>
                  <a:lnTo>
                    <a:pt x="18211" y="375"/>
                  </a:lnTo>
                  <a:lnTo>
                    <a:pt x="16881" y="645"/>
                  </a:lnTo>
                  <a:lnTo>
                    <a:pt x="15322" y="1019"/>
                  </a:lnTo>
                  <a:lnTo>
                    <a:pt x="13575" y="1456"/>
                  </a:lnTo>
                  <a:lnTo>
                    <a:pt x="12661" y="1705"/>
                  </a:lnTo>
                  <a:lnTo>
                    <a:pt x="11704" y="1976"/>
                  </a:lnTo>
                  <a:lnTo>
                    <a:pt x="10748" y="2267"/>
                  </a:lnTo>
                  <a:lnTo>
                    <a:pt x="9792" y="2579"/>
                  </a:lnTo>
                  <a:lnTo>
                    <a:pt x="8836" y="2911"/>
                  </a:lnTo>
                  <a:lnTo>
                    <a:pt x="7879" y="3244"/>
                  </a:lnTo>
                  <a:lnTo>
                    <a:pt x="6965" y="3597"/>
                  </a:lnTo>
                  <a:lnTo>
                    <a:pt x="6050" y="3992"/>
                  </a:lnTo>
                  <a:lnTo>
                    <a:pt x="5177" y="4387"/>
                  </a:lnTo>
                  <a:lnTo>
                    <a:pt x="4345" y="4803"/>
                  </a:lnTo>
                  <a:lnTo>
                    <a:pt x="3555" y="5219"/>
                  </a:lnTo>
                  <a:lnTo>
                    <a:pt x="2848" y="5676"/>
                  </a:lnTo>
                  <a:lnTo>
                    <a:pt x="2495" y="5905"/>
                  </a:lnTo>
                  <a:lnTo>
                    <a:pt x="2183" y="6133"/>
                  </a:lnTo>
                  <a:lnTo>
                    <a:pt x="1871" y="6383"/>
                  </a:lnTo>
                  <a:lnTo>
                    <a:pt x="1601" y="6612"/>
                  </a:lnTo>
                  <a:lnTo>
                    <a:pt x="1331" y="6861"/>
                  </a:lnTo>
                  <a:lnTo>
                    <a:pt x="1081" y="7111"/>
                  </a:lnTo>
                  <a:lnTo>
                    <a:pt x="853" y="7381"/>
                  </a:lnTo>
                  <a:lnTo>
                    <a:pt x="666" y="7630"/>
                  </a:lnTo>
                  <a:lnTo>
                    <a:pt x="479" y="7901"/>
                  </a:lnTo>
                  <a:lnTo>
                    <a:pt x="333" y="8150"/>
                  </a:lnTo>
                  <a:lnTo>
                    <a:pt x="208" y="8420"/>
                  </a:lnTo>
                  <a:lnTo>
                    <a:pt x="125" y="8711"/>
                  </a:lnTo>
                  <a:lnTo>
                    <a:pt x="42" y="8982"/>
                  </a:lnTo>
                  <a:lnTo>
                    <a:pt x="0" y="9273"/>
                  </a:lnTo>
                  <a:lnTo>
                    <a:pt x="0" y="9564"/>
                  </a:lnTo>
                  <a:lnTo>
                    <a:pt x="21" y="9855"/>
                  </a:lnTo>
                  <a:lnTo>
                    <a:pt x="146" y="10707"/>
                  </a:lnTo>
                  <a:lnTo>
                    <a:pt x="312" y="11642"/>
                  </a:lnTo>
                  <a:lnTo>
                    <a:pt x="520" y="12599"/>
                  </a:lnTo>
                  <a:lnTo>
                    <a:pt x="770" y="13597"/>
                  </a:lnTo>
                  <a:lnTo>
                    <a:pt x="1040" y="14657"/>
                  </a:lnTo>
                  <a:lnTo>
                    <a:pt x="1352" y="15717"/>
                  </a:lnTo>
                  <a:lnTo>
                    <a:pt x="1705" y="16819"/>
                  </a:lnTo>
                  <a:lnTo>
                    <a:pt x="2058" y="17921"/>
                  </a:lnTo>
                  <a:lnTo>
                    <a:pt x="2453" y="19043"/>
                  </a:lnTo>
                  <a:lnTo>
                    <a:pt x="2869" y="20187"/>
                  </a:lnTo>
                  <a:lnTo>
                    <a:pt x="3722" y="22473"/>
                  </a:lnTo>
                  <a:lnTo>
                    <a:pt x="4615" y="24719"/>
                  </a:lnTo>
                  <a:lnTo>
                    <a:pt x="5509" y="26922"/>
                  </a:lnTo>
                  <a:lnTo>
                    <a:pt x="6403" y="29001"/>
                  </a:lnTo>
                  <a:lnTo>
                    <a:pt x="7256" y="30955"/>
                  </a:lnTo>
                  <a:lnTo>
                    <a:pt x="8046" y="32701"/>
                  </a:lnTo>
                  <a:lnTo>
                    <a:pt x="8752" y="34240"/>
                  </a:lnTo>
                  <a:lnTo>
                    <a:pt x="9813" y="36443"/>
                  </a:lnTo>
                  <a:lnTo>
                    <a:pt x="10187" y="37254"/>
                  </a:lnTo>
                  <a:lnTo>
                    <a:pt x="15363" y="36069"/>
                  </a:lnTo>
                  <a:lnTo>
                    <a:pt x="15155" y="35404"/>
                  </a:lnTo>
                  <a:lnTo>
                    <a:pt x="14615" y="33554"/>
                  </a:lnTo>
                  <a:lnTo>
                    <a:pt x="13846" y="30768"/>
                  </a:lnTo>
                  <a:lnTo>
                    <a:pt x="13388" y="29105"/>
                  </a:lnTo>
                  <a:lnTo>
                    <a:pt x="12910" y="27296"/>
                  </a:lnTo>
                  <a:lnTo>
                    <a:pt x="12432" y="25384"/>
                  </a:lnTo>
                  <a:lnTo>
                    <a:pt x="11933" y="23409"/>
                  </a:lnTo>
                  <a:lnTo>
                    <a:pt x="11455" y="21372"/>
                  </a:lnTo>
                  <a:lnTo>
                    <a:pt x="10998" y="19334"/>
                  </a:lnTo>
                  <a:lnTo>
                    <a:pt x="10582" y="17297"/>
                  </a:lnTo>
                  <a:lnTo>
                    <a:pt x="10187" y="15322"/>
                  </a:lnTo>
                  <a:lnTo>
                    <a:pt x="9875" y="13410"/>
                  </a:lnTo>
                  <a:lnTo>
                    <a:pt x="9729" y="12495"/>
                  </a:lnTo>
                  <a:lnTo>
                    <a:pt x="9605" y="11622"/>
                  </a:lnTo>
                  <a:lnTo>
                    <a:pt x="10686" y="11622"/>
                  </a:lnTo>
                  <a:lnTo>
                    <a:pt x="11871" y="11663"/>
                  </a:lnTo>
                  <a:lnTo>
                    <a:pt x="14490" y="11705"/>
                  </a:lnTo>
                  <a:lnTo>
                    <a:pt x="15862" y="11705"/>
                  </a:lnTo>
                  <a:lnTo>
                    <a:pt x="17276" y="11684"/>
                  </a:lnTo>
                  <a:lnTo>
                    <a:pt x="18710" y="11622"/>
                  </a:lnTo>
                  <a:lnTo>
                    <a:pt x="19396" y="11580"/>
                  </a:lnTo>
                  <a:lnTo>
                    <a:pt x="20103" y="11518"/>
                  </a:lnTo>
                  <a:lnTo>
                    <a:pt x="20789" y="11455"/>
                  </a:lnTo>
                  <a:lnTo>
                    <a:pt x="21454" y="11351"/>
                  </a:lnTo>
                  <a:lnTo>
                    <a:pt x="22099" y="11247"/>
                  </a:lnTo>
                  <a:lnTo>
                    <a:pt x="22743" y="11123"/>
                  </a:lnTo>
                  <a:lnTo>
                    <a:pt x="23346" y="10977"/>
                  </a:lnTo>
                  <a:lnTo>
                    <a:pt x="23949" y="10832"/>
                  </a:lnTo>
                  <a:lnTo>
                    <a:pt x="24510" y="10645"/>
                  </a:lnTo>
                  <a:lnTo>
                    <a:pt x="25051" y="10437"/>
                  </a:lnTo>
                  <a:lnTo>
                    <a:pt x="25550" y="10208"/>
                  </a:lnTo>
                  <a:lnTo>
                    <a:pt x="26007" y="9938"/>
                  </a:lnTo>
                  <a:lnTo>
                    <a:pt x="26444" y="9647"/>
                  </a:lnTo>
                  <a:lnTo>
                    <a:pt x="26818" y="9335"/>
                  </a:lnTo>
                  <a:lnTo>
                    <a:pt x="27005" y="9169"/>
                  </a:lnTo>
                  <a:lnTo>
                    <a:pt x="27171" y="9002"/>
                  </a:lnTo>
                  <a:lnTo>
                    <a:pt x="27317" y="8815"/>
                  </a:lnTo>
                  <a:lnTo>
                    <a:pt x="27462" y="8628"/>
                  </a:lnTo>
                  <a:lnTo>
                    <a:pt x="27587" y="8441"/>
                  </a:lnTo>
                  <a:lnTo>
                    <a:pt x="27712" y="8233"/>
                  </a:lnTo>
                  <a:lnTo>
                    <a:pt x="27816" y="8004"/>
                  </a:lnTo>
                  <a:lnTo>
                    <a:pt x="27899" y="7797"/>
                  </a:lnTo>
                  <a:lnTo>
                    <a:pt x="28044" y="7318"/>
                  </a:lnTo>
                  <a:lnTo>
                    <a:pt x="28190" y="6861"/>
                  </a:lnTo>
                  <a:lnTo>
                    <a:pt x="28315" y="6383"/>
                  </a:lnTo>
                  <a:lnTo>
                    <a:pt x="28418" y="5905"/>
                  </a:lnTo>
                  <a:lnTo>
                    <a:pt x="28502" y="5427"/>
                  </a:lnTo>
                  <a:lnTo>
                    <a:pt x="28585" y="4949"/>
                  </a:lnTo>
                  <a:lnTo>
                    <a:pt x="28647" y="4470"/>
                  </a:lnTo>
                  <a:lnTo>
                    <a:pt x="28689" y="3992"/>
                  </a:lnTo>
                  <a:lnTo>
                    <a:pt x="28710" y="3514"/>
                  </a:lnTo>
                  <a:lnTo>
                    <a:pt x="28710" y="3015"/>
                  </a:lnTo>
                  <a:lnTo>
                    <a:pt x="28710" y="2537"/>
                  </a:lnTo>
                  <a:lnTo>
                    <a:pt x="28668" y="2038"/>
                  </a:lnTo>
                  <a:lnTo>
                    <a:pt x="28626" y="1560"/>
                  </a:lnTo>
                  <a:lnTo>
                    <a:pt x="28564" y="1082"/>
                  </a:lnTo>
                  <a:lnTo>
                    <a:pt x="28502" y="604"/>
                  </a:lnTo>
                  <a:lnTo>
                    <a:pt x="28398" y="126"/>
                  </a:lnTo>
                  <a:lnTo>
                    <a:pt x="20145"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9"/>
            <p:cNvSpPr/>
            <p:nvPr/>
          </p:nvSpPr>
          <p:spPr>
            <a:xfrm>
              <a:off x="5245175" y="3298200"/>
              <a:ext cx="717750" cy="931375"/>
            </a:xfrm>
            <a:custGeom>
              <a:rect b="b" l="l" r="r" t="t"/>
              <a:pathLst>
                <a:path extrusionOk="0" fill="none" h="37255" w="28710">
                  <a:moveTo>
                    <a:pt x="20145" y="1"/>
                  </a:moveTo>
                  <a:lnTo>
                    <a:pt x="20145" y="1"/>
                  </a:lnTo>
                  <a:lnTo>
                    <a:pt x="19251" y="167"/>
                  </a:lnTo>
                  <a:lnTo>
                    <a:pt x="18211" y="375"/>
                  </a:lnTo>
                  <a:lnTo>
                    <a:pt x="16881" y="645"/>
                  </a:lnTo>
                  <a:lnTo>
                    <a:pt x="15322" y="1019"/>
                  </a:lnTo>
                  <a:lnTo>
                    <a:pt x="13575" y="1456"/>
                  </a:lnTo>
                  <a:lnTo>
                    <a:pt x="12661" y="1705"/>
                  </a:lnTo>
                  <a:lnTo>
                    <a:pt x="11704" y="1976"/>
                  </a:lnTo>
                  <a:lnTo>
                    <a:pt x="10748" y="2267"/>
                  </a:lnTo>
                  <a:lnTo>
                    <a:pt x="9792" y="2579"/>
                  </a:lnTo>
                  <a:lnTo>
                    <a:pt x="8836" y="2911"/>
                  </a:lnTo>
                  <a:lnTo>
                    <a:pt x="7879" y="3244"/>
                  </a:lnTo>
                  <a:lnTo>
                    <a:pt x="6965" y="3597"/>
                  </a:lnTo>
                  <a:lnTo>
                    <a:pt x="6050" y="3992"/>
                  </a:lnTo>
                  <a:lnTo>
                    <a:pt x="5177" y="4387"/>
                  </a:lnTo>
                  <a:lnTo>
                    <a:pt x="4345" y="4803"/>
                  </a:lnTo>
                  <a:lnTo>
                    <a:pt x="3555" y="5219"/>
                  </a:lnTo>
                  <a:lnTo>
                    <a:pt x="2848" y="5676"/>
                  </a:lnTo>
                  <a:lnTo>
                    <a:pt x="2495" y="5905"/>
                  </a:lnTo>
                  <a:lnTo>
                    <a:pt x="2183" y="6133"/>
                  </a:lnTo>
                  <a:lnTo>
                    <a:pt x="1871" y="6383"/>
                  </a:lnTo>
                  <a:lnTo>
                    <a:pt x="1601" y="6612"/>
                  </a:lnTo>
                  <a:lnTo>
                    <a:pt x="1331" y="6861"/>
                  </a:lnTo>
                  <a:lnTo>
                    <a:pt x="1081" y="7111"/>
                  </a:lnTo>
                  <a:lnTo>
                    <a:pt x="853" y="7381"/>
                  </a:lnTo>
                  <a:lnTo>
                    <a:pt x="666" y="7630"/>
                  </a:lnTo>
                  <a:lnTo>
                    <a:pt x="479" y="7901"/>
                  </a:lnTo>
                  <a:lnTo>
                    <a:pt x="333" y="8150"/>
                  </a:lnTo>
                  <a:lnTo>
                    <a:pt x="208" y="8420"/>
                  </a:lnTo>
                  <a:lnTo>
                    <a:pt x="125" y="8711"/>
                  </a:lnTo>
                  <a:lnTo>
                    <a:pt x="42" y="8982"/>
                  </a:lnTo>
                  <a:lnTo>
                    <a:pt x="0" y="9273"/>
                  </a:lnTo>
                  <a:lnTo>
                    <a:pt x="0" y="9564"/>
                  </a:lnTo>
                  <a:lnTo>
                    <a:pt x="21" y="9855"/>
                  </a:lnTo>
                  <a:lnTo>
                    <a:pt x="21" y="9855"/>
                  </a:lnTo>
                  <a:lnTo>
                    <a:pt x="146" y="10707"/>
                  </a:lnTo>
                  <a:lnTo>
                    <a:pt x="312" y="11642"/>
                  </a:lnTo>
                  <a:lnTo>
                    <a:pt x="520" y="12599"/>
                  </a:lnTo>
                  <a:lnTo>
                    <a:pt x="770" y="13597"/>
                  </a:lnTo>
                  <a:lnTo>
                    <a:pt x="1040" y="14657"/>
                  </a:lnTo>
                  <a:lnTo>
                    <a:pt x="1352" y="15717"/>
                  </a:lnTo>
                  <a:lnTo>
                    <a:pt x="1705" y="16819"/>
                  </a:lnTo>
                  <a:lnTo>
                    <a:pt x="2058" y="17921"/>
                  </a:lnTo>
                  <a:lnTo>
                    <a:pt x="2453" y="19043"/>
                  </a:lnTo>
                  <a:lnTo>
                    <a:pt x="2869" y="20187"/>
                  </a:lnTo>
                  <a:lnTo>
                    <a:pt x="3722" y="22473"/>
                  </a:lnTo>
                  <a:lnTo>
                    <a:pt x="4615" y="24719"/>
                  </a:lnTo>
                  <a:lnTo>
                    <a:pt x="5509" y="26922"/>
                  </a:lnTo>
                  <a:lnTo>
                    <a:pt x="6403" y="29001"/>
                  </a:lnTo>
                  <a:lnTo>
                    <a:pt x="7256" y="30955"/>
                  </a:lnTo>
                  <a:lnTo>
                    <a:pt x="8046" y="32701"/>
                  </a:lnTo>
                  <a:lnTo>
                    <a:pt x="8752" y="34240"/>
                  </a:lnTo>
                  <a:lnTo>
                    <a:pt x="9813" y="36443"/>
                  </a:lnTo>
                  <a:lnTo>
                    <a:pt x="10187" y="37254"/>
                  </a:lnTo>
                  <a:lnTo>
                    <a:pt x="15363" y="36069"/>
                  </a:lnTo>
                  <a:lnTo>
                    <a:pt x="15363" y="36069"/>
                  </a:lnTo>
                  <a:lnTo>
                    <a:pt x="15155" y="35404"/>
                  </a:lnTo>
                  <a:lnTo>
                    <a:pt x="14615" y="33554"/>
                  </a:lnTo>
                  <a:lnTo>
                    <a:pt x="13846" y="30768"/>
                  </a:lnTo>
                  <a:lnTo>
                    <a:pt x="13388" y="29105"/>
                  </a:lnTo>
                  <a:lnTo>
                    <a:pt x="12910" y="27296"/>
                  </a:lnTo>
                  <a:lnTo>
                    <a:pt x="12432" y="25384"/>
                  </a:lnTo>
                  <a:lnTo>
                    <a:pt x="11933" y="23409"/>
                  </a:lnTo>
                  <a:lnTo>
                    <a:pt x="11455" y="21372"/>
                  </a:lnTo>
                  <a:lnTo>
                    <a:pt x="10998" y="19334"/>
                  </a:lnTo>
                  <a:lnTo>
                    <a:pt x="10582" y="17297"/>
                  </a:lnTo>
                  <a:lnTo>
                    <a:pt x="10187" y="15322"/>
                  </a:lnTo>
                  <a:lnTo>
                    <a:pt x="9875" y="13410"/>
                  </a:lnTo>
                  <a:lnTo>
                    <a:pt x="9729" y="12495"/>
                  </a:lnTo>
                  <a:lnTo>
                    <a:pt x="9605" y="11622"/>
                  </a:lnTo>
                  <a:lnTo>
                    <a:pt x="9605" y="11622"/>
                  </a:lnTo>
                  <a:lnTo>
                    <a:pt x="10686" y="11622"/>
                  </a:lnTo>
                  <a:lnTo>
                    <a:pt x="11871" y="11663"/>
                  </a:lnTo>
                  <a:lnTo>
                    <a:pt x="14490" y="11705"/>
                  </a:lnTo>
                  <a:lnTo>
                    <a:pt x="15862" y="11705"/>
                  </a:lnTo>
                  <a:lnTo>
                    <a:pt x="17276" y="11684"/>
                  </a:lnTo>
                  <a:lnTo>
                    <a:pt x="18710" y="11622"/>
                  </a:lnTo>
                  <a:lnTo>
                    <a:pt x="19396" y="11580"/>
                  </a:lnTo>
                  <a:lnTo>
                    <a:pt x="20103" y="11518"/>
                  </a:lnTo>
                  <a:lnTo>
                    <a:pt x="20789" y="11455"/>
                  </a:lnTo>
                  <a:lnTo>
                    <a:pt x="21454" y="11351"/>
                  </a:lnTo>
                  <a:lnTo>
                    <a:pt x="22099" y="11247"/>
                  </a:lnTo>
                  <a:lnTo>
                    <a:pt x="22743" y="11123"/>
                  </a:lnTo>
                  <a:lnTo>
                    <a:pt x="23346" y="10977"/>
                  </a:lnTo>
                  <a:lnTo>
                    <a:pt x="23949" y="10832"/>
                  </a:lnTo>
                  <a:lnTo>
                    <a:pt x="24510" y="10645"/>
                  </a:lnTo>
                  <a:lnTo>
                    <a:pt x="25051" y="10437"/>
                  </a:lnTo>
                  <a:lnTo>
                    <a:pt x="25550" y="10208"/>
                  </a:lnTo>
                  <a:lnTo>
                    <a:pt x="26007" y="9938"/>
                  </a:lnTo>
                  <a:lnTo>
                    <a:pt x="26444" y="9647"/>
                  </a:lnTo>
                  <a:lnTo>
                    <a:pt x="26818" y="9335"/>
                  </a:lnTo>
                  <a:lnTo>
                    <a:pt x="27005" y="9169"/>
                  </a:lnTo>
                  <a:lnTo>
                    <a:pt x="27171" y="9002"/>
                  </a:lnTo>
                  <a:lnTo>
                    <a:pt x="27317" y="8815"/>
                  </a:lnTo>
                  <a:lnTo>
                    <a:pt x="27462" y="8628"/>
                  </a:lnTo>
                  <a:lnTo>
                    <a:pt x="27587" y="8441"/>
                  </a:lnTo>
                  <a:lnTo>
                    <a:pt x="27712" y="8233"/>
                  </a:lnTo>
                  <a:lnTo>
                    <a:pt x="27816" y="8004"/>
                  </a:lnTo>
                  <a:lnTo>
                    <a:pt x="27899" y="7797"/>
                  </a:lnTo>
                  <a:lnTo>
                    <a:pt x="27899" y="7797"/>
                  </a:lnTo>
                  <a:lnTo>
                    <a:pt x="28044" y="7318"/>
                  </a:lnTo>
                  <a:lnTo>
                    <a:pt x="28190" y="6861"/>
                  </a:lnTo>
                  <a:lnTo>
                    <a:pt x="28315" y="6383"/>
                  </a:lnTo>
                  <a:lnTo>
                    <a:pt x="28418" y="5905"/>
                  </a:lnTo>
                  <a:lnTo>
                    <a:pt x="28502" y="5427"/>
                  </a:lnTo>
                  <a:lnTo>
                    <a:pt x="28585" y="4949"/>
                  </a:lnTo>
                  <a:lnTo>
                    <a:pt x="28647" y="4470"/>
                  </a:lnTo>
                  <a:lnTo>
                    <a:pt x="28689" y="3992"/>
                  </a:lnTo>
                  <a:lnTo>
                    <a:pt x="28710" y="3514"/>
                  </a:lnTo>
                  <a:lnTo>
                    <a:pt x="28710" y="3015"/>
                  </a:lnTo>
                  <a:lnTo>
                    <a:pt x="28710" y="2537"/>
                  </a:lnTo>
                  <a:lnTo>
                    <a:pt x="28668" y="2038"/>
                  </a:lnTo>
                  <a:lnTo>
                    <a:pt x="28626" y="1560"/>
                  </a:lnTo>
                  <a:lnTo>
                    <a:pt x="28564" y="1082"/>
                  </a:lnTo>
                  <a:lnTo>
                    <a:pt x="28502" y="604"/>
                  </a:lnTo>
                  <a:lnTo>
                    <a:pt x="28398" y="126"/>
                  </a:lnTo>
                  <a:lnTo>
                    <a:pt x="2014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9"/>
            <p:cNvSpPr/>
            <p:nvPr/>
          </p:nvSpPr>
          <p:spPr>
            <a:xfrm>
              <a:off x="5456175" y="4136000"/>
              <a:ext cx="180375" cy="106550"/>
            </a:xfrm>
            <a:custGeom>
              <a:rect b="b" l="l" r="r" t="t"/>
              <a:pathLst>
                <a:path extrusionOk="0" h="4262" w="7215">
                  <a:moveTo>
                    <a:pt x="6757" y="0"/>
                  </a:moveTo>
                  <a:lnTo>
                    <a:pt x="1" y="1705"/>
                  </a:lnTo>
                  <a:lnTo>
                    <a:pt x="1082" y="4262"/>
                  </a:lnTo>
                  <a:lnTo>
                    <a:pt x="7214" y="2578"/>
                  </a:lnTo>
                  <a:lnTo>
                    <a:pt x="6757"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9"/>
            <p:cNvSpPr/>
            <p:nvPr/>
          </p:nvSpPr>
          <p:spPr>
            <a:xfrm>
              <a:off x="5568950" y="2654800"/>
              <a:ext cx="478175" cy="646550"/>
            </a:xfrm>
            <a:custGeom>
              <a:rect b="b" l="l" r="r" t="t"/>
              <a:pathLst>
                <a:path extrusionOk="0" h="25862" w="19127">
                  <a:moveTo>
                    <a:pt x="10686" y="0"/>
                  </a:moveTo>
                  <a:lnTo>
                    <a:pt x="9065" y="21"/>
                  </a:lnTo>
                  <a:lnTo>
                    <a:pt x="7422" y="84"/>
                  </a:lnTo>
                  <a:lnTo>
                    <a:pt x="6674" y="167"/>
                  </a:lnTo>
                  <a:lnTo>
                    <a:pt x="5946" y="271"/>
                  </a:lnTo>
                  <a:lnTo>
                    <a:pt x="5260" y="395"/>
                  </a:lnTo>
                  <a:lnTo>
                    <a:pt x="4637" y="499"/>
                  </a:lnTo>
                  <a:lnTo>
                    <a:pt x="3951" y="645"/>
                  </a:lnTo>
                  <a:lnTo>
                    <a:pt x="3452" y="770"/>
                  </a:lnTo>
                  <a:lnTo>
                    <a:pt x="3036" y="874"/>
                  </a:lnTo>
                  <a:lnTo>
                    <a:pt x="2786" y="3368"/>
                  </a:lnTo>
                  <a:lnTo>
                    <a:pt x="2516" y="6112"/>
                  </a:lnTo>
                  <a:lnTo>
                    <a:pt x="2142" y="9563"/>
                  </a:lnTo>
                  <a:lnTo>
                    <a:pt x="1685" y="13492"/>
                  </a:lnTo>
                  <a:lnTo>
                    <a:pt x="1186" y="17671"/>
                  </a:lnTo>
                  <a:lnTo>
                    <a:pt x="895" y="19791"/>
                  </a:lnTo>
                  <a:lnTo>
                    <a:pt x="604" y="21870"/>
                  </a:lnTo>
                  <a:lnTo>
                    <a:pt x="313" y="23907"/>
                  </a:lnTo>
                  <a:lnTo>
                    <a:pt x="1" y="25862"/>
                  </a:lnTo>
                  <a:lnTo>
                    <a:pt x="15447" y="25862"/>
                  </a:lnTo>
                  <a:lnTo>
                    <a:pt x="15467" y="25550"/>
                  </a:lnTo>
                  <a:lnTo>
                    <a:pt x="15551" y="25196"/>
                  </a:lnTo>
                  <a:lnTo>
                    <a:pt x="15759" y="24261"/>
                  </a:lnTo>
                  <a:lnTo>
                    <a:pt x="16029" y="23097"/>
                  </a:lnTo>
                  <a:lnTo>
                    <a:pt x="16361" y="21683"/>
                  </a:lnTo>
                  <a:lnTo>
                    <a:pt x="16528" y="20914"/>
                  </a:lnTo>
                  <a:lnTo>
                    <a:pt x="16694" y="20082"/>
                  </a:lnTo>
                  <a:lnTo>
                    <a:pt x="16840" y="19209"/>
                  </a:lnTo>
                  <a:lnTo>
                    <a:pt x="16985" y="18294"/>
                  </a:lnTo>
                  <a:lnTo>
                    <a:pt x="17131" y="17338"/>
                  </a:lnTo>
                  <a:lnTo>
                    <a:pt x="17234" y="16361"/>
                  </a:lnTo>
                  <a:lnTo>
                    <a:pt x="17318" y="15322"/>
                  </a:lnTo>
                  <a:lnTo>
                    <a:pt x="17380" y="14282"/>
                  </a:lnTo>
                  <a:lnTo>
                    <a:pt x="17463" y="12682"/>
                  </a:lnTo>
                  <a:lnTo>
                    <a:pt x="17567" y="11102"/>
                  </a:lnTo>
                  <a:lnTo>
                    <a:pt x="17692" y="9522"/>
                  </a:lnTo>
                  <a:lnTo>
                    <a:pt x="17879" y="7942"/>
                  </a:lnTo>
                  <a:lnTo>
                    <a:pt x="18087" y="6362"/>
                  </a:lnTo>
                  <a:lnTo>
                    <a:pt x="18316" y="4803"/>
                  </a:lnTo>
                  <a:lnTo>
                    <a:pt x="18607" y="3243"/>
                  </a:lnTo>
                  <a:lnTo>
                    <a:pt x="18918" y="1684"/>
                  </a:lnTo>
                  <a:lnTo>
                    <a:pt x="19126" y="749"/>
                  </a:lnTo>
                  <a:lnTo>
                    <a:pt x="18586" y="645"/>
                  </a:lnTo>
                  <a:lnTo>
                    <a:pt x="17983" y="541"/>
                  </a:lnTo>
                  <a:lnTo>
                    <a:pt x="17214" y="416"/>
                  </a:lnTo>
                  <a:lnTo>
                    <a:pt x="16486" y="312"/>
                  </a:lnTo>
                  <a:lnTo>
                    <a:pt x="15675" y="229"/>
                  </a:lnTo>
                  <a:lnTo>
                    <a:pt x="14844" y="146"/>
                  </a:lnTo>
                  <a:lnTo>
                    <a:pt x="13971" y="84"/>
                  </a:lnTo>
                  <a:lnTo>
                    <a:pt x="12328" y="21"/>
                  </a:lnTo>
                  <a:lnTo>
                    <a:pt x="1068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9"/>
            <p:cNvSpPr/>
            <p:nvPr/>
          </p:nvSpPr>
          <p:spPr>
            <a:xfrm>
              <a:off x="5568950" y="2654800"/>
              <a:ext cx="478175" cy="646550"/>
            </a:xfrm>
            <a:custGeom>
              <a:rect b="b" l="l" r="r" t="t"/>
              <a:pathLst>
                <a:path extrusionOk="0" fill="none" h="25862" w="19127">
                  <a:moveTo>
                    <a:pt x="1" y="25862"/>
                  </a:moveTo>
                  <a:lnTo>
                    <a:pt x="15447" y="25862"/>
                  </a:lnTo>
                  <a:lnTo>
                    <a:pt x="15447" y="25862"/>
                  </a:lnTo>
                  <a:lnTo>
                    <a:pt x="15467" y="25550"/>
                  </a:lnTo>
                  <a:lnTo>
                    <a:pt x="15551" y="25196"/>
                  </a:lnTo>
                  <a:lnTo>
                    <a:pt x="15759" y="24261"/>
                  </a:lnTo>
                  <a:lnTo>
                    <a:pt x="16029" y="23097"/>
                  </a:lnTo>
                  <a:lnTo>
                    <a:pt x="16361" y="21683"/>
                  </a:lnTo>
                  <a:lnTo>
                    <a:pt x="16528" y="20914"/>
                  </a:lnTo>
                  <a:lnTo>
                    <a:pt x="16694" y="20082"/>
                  </a:lnTo>
                  <a:lnTo>
                    <a:pt x="16840" y="19209"/>
                  </a:lnTo>
                  <a:lnTo>
                    <a:pt x="16985" y="18294"/>
                  </a:lnTo>
                  <a:lnTo>
                    <a:pt x="17131" y="17338"/>
                  </a:lnTo>
                  <a:lnTo>
                    <a:pt x="17234" y="16361"/>
                  </a:lnTo>
                  <a:lnTo>
                    <a:pt x="17318" y="15322"/>
                  </a:lnTo>
                  <a:lnTo>
                    <a:pt x="17380" y="14282"/>
                  </a:lnTo>
                  <a:lnTo>
                    <a:pt x="17380" y="14282"/>
                  </a:lnTo>
                  <a:lnTo>
                    <a:pt x="17463" y="12682"/>
                  </a:lnTo>
                  <a:lnTo>
                    <a:pt x="17567" y="11102"/>
                  </a:lnTo>
                  <a:lnTo>
                    <a:pt x="17692" y="9522"/>
                  </a:lnTo>
                  <a:lnTo>
                    <a:pt x="17879" y="7942"/>
                  </a:lnTo>
                  <a:lnTo>
                    <a:pt x="18087" y="6362"/>
                  </a:lnTo>
                  <a:lnTo>
                    <a:pt x="18316" y="4803"/>
                  </a:lnTo>
                  <a:lnTo>
                    <a:pt x="18607" y="3243"/>
                  </a:lnTo>
                  <a:lnTo>
                    <a:pt x="18918" y="1684"/>
                  </a:lnTo>
                  <a:lnTo>
                    <a:pt x="19126" y="749"/>
                  </a:lnTo>
                  <a:lnTo>
                    <a:pt x="19126" y="749"/>
                  </a:lnTo>
                  <a:lnTo>
                    <a:pt x="18586" y="645"/>
                  </a:lnTo>
                  <a:lnTo>
                    <a:pt x="17983" y="541"/>
                  </a:lnTo>
                  <a:lnTo>
                    <a:pt x="17214" y="416"/>
                  </a:lnTo>
                  <a:lnTo>
                    <a:pt x="17214" y="416"/>
                  </a:lnTo>
                  <a:lnTo>
                    <a:pt x="16486" y="312"/>
                  </a:lnTo>
                  <a:lnTo>
                    <a:pt x="15675" y="229"/>
                  </a:lnTo>
                  <a:lnTo>
                    <a:pt x="14844" y="146"/>
                  </a:lnTo>
                  <a:lnTo>
                    <a:pt x="13971" y="84"/>
                  </a:lnTo>
                  <a:lnTo>
                    <a:pt x="13971" y="84"/>
                  </a:lnTo>
                  <a:lnTo>
                    <a:pt x="12328" y="21"/>
                  </a:lnTo>
                  <a:lnTo>
                    <a:pt x="10686" y="0"/>
                  </a:lnTo>
                  <a:lnTo>
                    <a:pt x="9065" y="21"/>
                  </a:lnTo>
                  <a:lnTo>
                    <a:pt x="7422" y="84"/>
                  </a:lnTo>
                  <a:lnTo>
                    <a:pt x="7422" y="84"/>
                  </a:lnTo>
                  <a:lnTo>
                    <a:pt x="6674" y="167"/>
                  </a:lnTo>
                  <a:lnTo>
                    <a:pt x="5946" y="271"/>
                  </a:lnTo>
                  <a:lnTo>
                    <a:pt x="5260" y="395"/>
                  </a:lnTo>
                  <a:lnTo>
                    <a:pt x="4637" y="499"/>
                  </a:lnTo>
                  <a:lnTo>
                    <a:pt x="4637" y="499"/>
                  </a:lnTo>
                  <a:lnTo>
                    <a:pt x="3951" y="645"/>
                  </a:lnTo>
                  <a:lnTo>
                    <a:pt x="3452" y="770"/>
                  </a:lnTo>
                  <a:lnTo>
                    <a:pt x="3036" y="874"/>
                  </a:lnTo>
                  <a:lnTo>
                    <a:pt x="3036" y="874"/>
                  </a:lnTo>
                  <a:lnTo>
                    <a:pt x="2786" y="3368"/>
                  </a:lnTo>
                  <a:lnTo>
                    <a:pt x="2516" y="6112"/>
                  </a:lnTo>
                  <a:lnTo>
                    <a:pt x="2142" y="9563"/>
                  </a:lnTo>
                  <a:lnTo>
                    <a:pt x="1685" y="13492"/>
                  </a:lnTo>
                  <a:lnTo>
                    <a:pt x="1186" y="17671"/>
                  </a:lnTo>
                  <a:lnTo>
                    <a:pt x="895" y="19791"/>
                  </a:lnTo>
                  <a:lnTo>
                    <a:pt x="604" y="21870"/>
                  </a:lnTo>
                  <a:lnTo>
                    <a:pt x="313" y="23907"/>
                  </a:lnTo>
                  <a:lnTo>
                    <a:pt x="1" y="2586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9"/>
            <p:cNvSpPr/>
            <p:nvPr/>
          </p:nvSpPr>
          <p:spPr>
            <a:xfrm>
              <a:off x="6003450" y="2952075"/>
              <a:ext cx="3125" cy="59800"/>
            </a:xfrm>
            <a:custGeom>
              <a:rect b="b" l="l" r="r" t="t"/>
              <a:pathLst>
                <a:path extrusionOk="0" h="2392" w="125">
                  <a:moveTo>
                    <a:pt x="125" y="1"/>
                  </a:moveTo>
                  <a:lnTo>
                    <a:pt x="62" y="1186"/>
                  </a:lnTo>
                  <a:lnTo>
                    <a:pt x="0" y="2391"/>
                  </a:lnTo>
                  <a:lnTo>
                    <a:pt x="62" y="1206"/>
                  </a:lnTo>
                  <a:lnTo>
                    <a:pt x="125" y="1"/>
                  </a:lnTo>
                  <a:close/>
                </a:path>
              </a:pathLst>
            </a:custGeom>
            <a:solidFill>
              <a:srgbClr val="B2B2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9"/>
            <p:cNvSpPr/>
            <p:nvPr/>
          </p:nvSpPr>
          <p:spPr>
            <a:xfrm>
              <a:off x="6003450" y="2774850"/>
              <a:ext cx="23400" cy="237025"/>
            </a:xfrm>
            <a:custGeom>
              <a:rect b="b" l="l" r="r" t="t"/>
              <a:pathLst>
                <a:path extrusionOk="0" fill="none" h="9481" w="936">
                  <a:moveTo>
                    <a:pt x="936" y="1"/>
                  </a:moveTo>
                  <a:lnTo>
                    <a:pt x="936" y="1"/>
                  </a:lnTo>
                  <a:lnTo>
                    <a:pt x="748" y="1186"/>
                  </a:lnTo>
                  <a:lnTo>
                    <a:pt x="603" y="2371"/>
                  </a:lnTo>
                  <a:lnTo>
                    <a:pt x="437" y="3535"/>
                  </a:lnTo>
                  <a:lnTo>
                    <a:pt x="312" y="4720"/>
                  </a:lnTo>
                  <a:lnTo>
                    <a:pt x="208" y="5905"/>
                  </a:lnTo>
                  <a:lnTo>
                    <a:pt x="125" y="7090"/>
                  </a:lnTo>
                  <a:lnTo>
                    <a:pt x="62" y="8275"/>
                  </a:lnTo>
                  <a:lnTo>
                    <a:pt x="0" y="9480"/>
                  </a:lnTo>
                  <a:lnTo>
                    <a:pt x="0" y="9480"/>
                  </a:lnTo>
                  <a:lnTo>
                    <a:pt x="0" y="9480"/>
                  </a:lnTo>
                  <a:lnTo>
                    <a:pt x="0" y="9480"/>
                  </a:lnTo>
                  <a:lnTo>
                    <a:pt x="0" y="9480"/>
                  </a:lnTo>
                  <a:lnTo>
                    <a:pt x="0" y="9480"/>
                  </a:lnTo>
                  <a:lnTo>
                    <a:pt x="62" y="8295"/>
                  </a:lnTo>
                  <a:lnTo>
                    <a:pt x="125" y="7090"/>
                  </a:lnTo>
                  <a:lnTo>
                    <a:pt x="208" y="5905"/>
                  </a:lnTo>
                  <a:lnTo>
                    <a:pt x="312" y="4720"/>
                  </a:lnTo>
                  <a:lnTo>
                    <a:pt x="437" y="3535"/>
                  </a:lnTo>
                  <a:lnTo>
                    <a:pt x="603" y="2371"/>
                  </a:lnTo>
                  <a:lnTo>
                    <a:pt x="748" y="1186"/>
                  </a:lnTo>
                  <a:lnTo>
                    <a:pt x="93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9"/>
            <p:cNvSpPr/>
            <p:nvPr/>
          </p:nvSpPr>
          <p:spPr>
            <a:xfrm>
              <a:off x="6026825" y="2774325"/>
              <a:ext cx="550" cy="550"/>
            </a:xfrm>
            <a:custGeom>
              <a:rect b="b" l="l" r="r" t="t"/>
              <a:pathLst>
                <a:path extrusionOk="0" fill="none" h="22" w="22">
                  <a:moveTo>
                    <a:pt x="21" y="1"/>
                  </a:moveTo>
                  <a:lnTo>
                    <a:pt x="21" y="1"/>
                  </a:lnTo>
                  <a:lnTo>
                    <a:pt x="1" y="22"/>
                  </a:lnTo>
                  <a:lnTo>
                    <a:pt x="1" y="22"/>
                  </a:lnTo>
                  <a:lnTo>
                    <a:pt x="2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9"/>
            <p:cNvSpPr/>
            <p:nvPr/>
          </p:nvSpPr>
          <p:spPr>
            <a:xfrm>
              <a:off x="6027350" y="2773300"/>
              <a:ext cx="25" cy="550"/>
            </a:xfrm>
            <a:custGeom>
              <a:rect b="b" l="l" r="r" t="t"/>
              <a:pathLst>
                <a:path extrusionOk="0" fill="none" h="22" w="1">
                  <a:moveTo>
                    <a:pt x="0" y="0"/>
                  </a:moveTo>
                  <a:lnTo>
                    <a:pt x="0" y="0"/>
                  </a:lnTo>
                  <a:lnTo>
                    <a:pt x="0" y="21"/>
                  </a:lnTo>
                  <a:lnTo>
                    <a:pt x="0" y="21"/>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9"/>
            <p:cNvSpPr/>
            <p:nvPr/>
          </p:nvSpPr>
          <p:spPr>
            <a:xfrm>
              <a:off x="6027350" y="2771725"/>
              <a:ext cx="25" cy="550"/>
            </a:xfrm>
            <a:custGeom>
              <a:rect b="b" l="l" r="r" t="t"/>
              <a:pathLst>
                <a:path extrusionOk="0" fill="none" h="22" w="1">
                  <a:moveTo>
                    <a:pt x="0" y="1"/>
                  </a:moveTo>
                  <a:lnTo>
                    <a:pt x="0" y="1"/>
                  </a:lnTo>
                  <a:lnTo>
                    <a:pt x="0" y="22"/>
                  </a:lnTo>
                  <a:lnTo>
                    <a:pt x="0" y="22"/>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9"/>
            <p:cNvSpPr/>
            <p:nvPr/>
          </p:nvSpPr>
          <p:spPr>
            <a:xfrm>
              <a:off x="6027875" y="2770700"/>
              <a:ext cx="25" cy="550"/>
            </a:xfrm>
            <a:custGeom>
              <a:rect b="b" l="l" r="r" t="t"/>
              <a:pathLst>
                <a:path extrusionOk="0" fill="none" h="22" w="1">
                  <a:moveTo>
                    <a:pt x="0" y="0"/>
                  </a:moveTo>
                  <a:lnTo>
                    <a:pt x="0" y="0"/>
                  </a:lnTo>
                  <a:lnTo>
                    <a:pt x="0" y="21"/>
                  </a:lnTo>
                  <a:lnTo>
                    <a:pt x="0" y="21"/>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9"/>
            <p:cNvSpPr/>
            <p:nvPr/>
          </p:nvSpPr>
          <p:spPr>
            <a:xfrm>
              <a:off x="5960825" y="2696375"/>
              <a:ext cx="81100" cy="315500"/>
            </a:xfrm>
            <a:custGeom>
              <a:rect b="b" l="l" r="r" t="t"/>
              <a:pathLst>
                <a:path extrusionOk="0" h="12620" w="3244">
                  <a:moveTo>
                    <a:pt x="2329" y="1"/>
                  </a:moveTo>
                  <a:lnTo>
                    <a:pt x="1913" y="63"/>
                  </a:lnTo>
                  <a:lnTo>
                    <a:pt x="1726" y="104"/>
                  </a:lnTo>
                  <a:lnTo>
                    <a:pt x="1518" y="167"/>
                  </a:lnTo>
                  <a:lnTo>
                    <a:pt x="1331" y="229"/>
                  </a:lnTo>
                  <a:lnTo>
                    <a:pt x="1144" y="312"/>
                  </a:lnTo>
                  <a:lnTo>
                    <a:pt x="957" y="416"/>
                  </a:lnTo>
                  <a:lnTo>
                    <a:pt x="790" y="541"/>
                  </a:lnTo>
                  <a:lnTo>
                    <a:pt x="645" y="666"/>
                  </a:lnTo>
                  <a:lnTo>
                    <a:pt x="499" y="832"/>
                  </a:lnTo>
                  <a:lnTo>
                    <a:pt x="395" y="1019"/>
                  </a:lnTo>
                  <a:lnTo>
                    <a:pt x="291" y="1206"/>
                  </a:lnTo>
                  <a:lnTo>
                    <a:pt x="208" y="1435"/>
                  </a:lnTo>
                  <a:lnTo>
                    <a:pt x="146" y="1705"/>
                  </a:lnTo>
                  <a:lnTo>
                    <a:pt x="84" y="2059"/>
                  </a:lnTo>
                  <a:lnTo>
                    <a:pt x="42" y="2474"/>
                  </a:lnTo>
                  <a:lnTo>
                    <a:pt x="21" y="2953"/>
                  </a:lnTo>
                  <a:lnTo>
                    <a:pt x="0" y="3472"/>
                  </a:lnTo>
                  <a:lnTo>
                    <a:pt x="0" y="4034"/>
                  </a:lnTo>
                  <a:lnTo>
                    <a:pt x="0" y="4636"/>
                  </a:lnTo>
                  <a:lnTo>
                    <a:pt x="42" y="5281"/>
                  </a:lnTo>
                  <a:lnTo>
                    <a:pt x="104" y="5967"/>
                  </a:lnTo>
                  <a:lnTo>
                    <a:pt x="187" y="6694"/>
                  </a:lnTo>
                  <a:lnTo>
                    <a:pt x="291" y="7464"/>
                  </a:lnTo>
                  <a:lnTo>
                    <a:pt x="437" y="8254"/>
                  </a:lnTo>
                  <a:lnTo>
                    <a:pt x="624" y="9085"/>
                  </a:lnTo>
                  <a:lnTo>
                    <a:pt x="832" y="9917"/>
                  </a:lnTo>
                  <a:lnTo>
                    <a:pt x="1081" y="10790"/>
                  </a:lnTo>
                  <a:lnTo>
                    <a:pt x="1372" y="11705"/>
                  </a:lnTo>
                  <a:lnTo>
                    <a:pt x="1705" y="12619"/>
                  </a:lnTo>
                  <a:lnTo>
                    <a:pt x="1767" y="11414"/>
                  </a:lnTo>
                  <a:lnTo>
                    <a:pt x="1830" y="10229"/>
                  </a:lnTo>
                  <a:lnTo>
                    <a:pt x="1913" y="9044"/>
                  </a:lnTo>
                  <a:lnTo>
                    <a:pt x="2017" y="7859"/>
                  </a:lnTo>
                  <a:lnTo>
                    <a:pt x="2142" y="6674"/>
                  </a:lnTo>
                  <a:lnTo>
                    <a:pt x="2308" y="5510"/>
                  </a:lnTo>
                  <a:lnTo>
                    <a:pt x="2453" y="4325"/>
                  </a:lnTo>
                  <a:lnTo>
                    <a:pt x="2641" y="3140"/>
                  </a:lnTo>
                  <a:lnTo>
                    <a:pt x="2661" y="3119"/>
                  </a:lnTo>
                  <a:lnTo>
                    <a:pt x="2661" y="3098"/>
                  </a:lnTo>
                  <a:lnTo>
                    <a:pt x="2661" y="3077"/>
                  </a:lnTo>
                  <a:lnTo>
                    <a:pt x="2661" y="3036"/>
                  </a:lnTo>
                  <a:lnTo>
                    <a:pt x="2661" y="3015"/>
                  </a:lnTo>
                  <a:lnTo>
                    <a:pt x="2682" y="2994"/>
                  </a:lnTo>
                  <a:lnTo>
                    <a:pt x="2682" y="2973"/>
                  </a:lnTo>
                  <a:lnTo>
                    <a:pt x="2932" y="1497"/>
                  </a:lnTo>
                  <a:lnTo>
                    <a:pt x="3243" y="21"/>
                  </a:lnTo>
                  <a:lnTo>
                    <a:pt x="2703" y="1"/>
                  </a:lnTo>
                  <a:close/>
                </a:path>
              </a:pathLst>
            </a:custGeom>
            <a:solidFill>
              <a:srgbClr val="1B2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9"/>
            <p:cNvSpPr/>
            <p:nvPr/>
          </p:nvSpPr>
          <p:spPr>
            <a:xfrm>
              <a:off x="5960825" y="2696375"/>
              <a:ext cx="81100" cy="315500"/>
            </a:xfrm>
            <a:custGeom>
              <a:rect b="b" l="l" r="r" t="t"/>
              <a:pathLst>
                <a:path extrusionOk="0" fill="none" h="12620" w="3244">
                  <a:moveTo>
                    <a:pt x="2703" y="1"/>
                  </a:moveTo>
                  <a:lnTo>
                    <a:pt x="2703" y="1"/>
                  </a:lnTo>
                  <a:lnTo>
                    <a:pt x="2329" y="1"/>
                  </a:lnTo>
                  <a:lnTo>
                    <a:pt x="1913" y="63"/>
                  </a:lnTo>
                  <a:lnTo>
                    <a:pt x="1726" y="104"/>
                  </a:lnTo>
                  <a:lnTo>
                    <a:pt x="1518" y="167"/>
                  </a:lnTo>
                  <a:lnTo>
                    <a:pt x="1331" y="229"/>
                  </a:lnTo>
                  <a:lnTo>
                    <a:pt x="1144" y="312"/>
                  </a:lnTo>
                  <a:lnTo>
                    <a:pt x="957" y="416"/>
                  </a:lnTo>
                  <a:lnTo>
                    <a:pt x="790" y="541"/>
                  </a:lnTo>
                  <a:lnTo>
                    <a:pt x="645" y="666"/>
                  </a:lnTo>
                  <a:lnTo>
                    <a:pt x="499" y="832"/>
                  </a:lnTo>
                  <a:lnTo>
                    <a:pt x="395" y="1019"/>
                  </a:lnTo>
                  <a:lnTo>
                    <a:pt x="291" y="1206"/>
                  </a:lnTo>
                  <a:lnTo>
                    <a:pt x="208" y="1435"/>
                  </a:lnTo>
                  <a:lnTo>
                    <a:pt x="146" y="1705"/>
                  </a:lnTo>
                  <a:lnTo>
                    <a:pt x="146" y="1705"/>
                  </a:lnTo>
                  <a:lnTo>
                    <a:pt x="84" y="2059"/>
                  </a:lnTo>
                  <a:lnTo>
                    <a:pt x="42" y="2474"/>
                  </a:lnTo>
                  <a:lnTo>
                    <a:pt x="21" y="2953"/>
                  </a:lnTo>
                  <a:lnTo>
                    <a:pt x="0" y="3472"/>
                  </a:lnTo>
                  <a:lnTo>
                    <a:pt x="0" y="4034"/>
                  </a:lnTo>
                  <a:lnTo>
                    <a:pt x="0" y="4636"/>
                  </a:lnTo>
                  <a:lnTo>
                    <a:pt x="42" y="5281"/>
                  </a:lnTo>
                  <a:lnTo>
                    <a:pt x="104" y="5967"/>
                  </a:lnTo>
                  <a:lnTo>
                    <a:pt x="187" y="6694"/>
                  </a:lnTo>
                  <a:lnTo>
                    <a:pt x="291" y="7464"/>
                  </a:lnTo>
                  <a:lnTo>
                    <a:pt x="437" y="8254"/>
                  </a:lnTo>
                  <a:lnTo>
                    <a:pt x="624" y="9085"/>
                  </a:lnTo>
                  <a:lnTo>
                    <a:pt x="832" y="9917"/>
                  </a:lnTo>
                  <a:lnTo>
                    <a:pt x="1081" y="10790"/>
                  </a:lnTo>
                  <a:lnTo>
                    <a:pt x="1372" y="11705"/>
                  </a:lnTo>
                  <a:lnTo>
                    <a:pt x="1705" y="12619"/>
                  </a:lnTo>
                  <a:lnTo>
                    <a:pt x="1705" y="12619"/>
                  </a:lnTo>
                  <a:lnTo>
                    <a:pt x="1705" y="12619"/>
                  </a:lnTo>
                  <a:lnTo>
                    <a:pt x="1705" y="12619"/>
                  </a:lnTo>
                  <a:lnTo>
                    <a:pt x="1767" y="11414"/>
                  </a:lnTo>
                  <a:lnTo>
                    <a:pt x="1830" y="10229"/>
                  </a:lnTo>
                  <a:lnTo>
                    <a:pt x="1913" y="9044"/>
                  </a:lnTo>
                  <a:lnTo>
                    <a:pt x="2017" y="7859"/>
                  </a:lnTo>
                  <a:lnTo>
                    <a:pt x="2142" y="6674"/>
                  </a:lnTo>
                  <a:lnTo>
                    <a:pt x="2308" y="5510"/>
                  </a:lnTo>
                  <a:lnTo>
                    <a:pt x="2453" y="4325"/>
                  </a:lnTo>
                  <a:lnTo>
                    <a:pt x="2641" y="3140"/>
                  </a:lnTo>
                  <a:lnTo>
                    <a:pt x="2641" y="3140"/>
                  </a:lnTo>
                  <a:lnTo>
                    <a:pt x="2641" y="3140"/>
                  </a:lnTo>
                  <a:lnTo>
                    <a:pt x="2641" y="3140"/>
                  </a:lnTo>
                  <a:lnTo>
                    <a:pt x="2661" y="3119"/>
                  </a:lnTo>
                  <a:lnTo>
                    <a:pt x="2661" y="3119"/>
                  </a:lnTo>
                  <a:lnTo>
                    <a:pt x="2661" y="3098"/>
                  </a:lnTo>
                  <a:lnTo>
                    <a:pt x="2661" y="3098"/>
                  </a:lnTo>
                  <a:lnTo>
                    <a:pt x="2661" y="3077"/>
                  </a:lnTo>
                  <a:lnTo>
                    <a:pt x="2661" y="3077"/>
                  </a:lnTo>
                  <a:lnTo>
                    <a:pt x="2661" y="3036"/>
                  </a:lnTo>
                  <a:lnTo>
                    <a:pt x="2661" y="3036"/>
                  </a:lnTo>
                  <a:lnTo>
                    <a:pt x="2661" y="3015"/>
                  </a:lnTo>
                  <a:lnTo>
                    <a:pt x="2661" y="3015"/>
                  </a:lnTo>
                  <a:lnTo>
                    <a:pt x="2682" y="2994"/>
                  </a:lnTo>
                  <a:lnTo>
                    <a:pt x="2682" y="2994"/>
                  </a:lnTo>
                  <a:lnTo>
                    <a:pt x="2682" y="2973"/>
                  </a:lnTo>
                  <a:lnTo>
                    <a:pt x="2682" y="2973"/>
                  </a:lnTo>
                  <a:lnTo>
                    <a:pt x="2932" y="1497"/>
                  </a:lnTo>
                  <a:lnTo>
                    <a:pt x="3243" y="21"/>
                  </a:lnTo>
                  <a:lnTo>
                    <a:pt x="3243" y="21"/>
                  </a:lnTo>
                  <a:lnTo>
                    <a:pt x="2703"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9"/>
            <p:cNvSpPr/>
            <p:nvPr/>
          </p:nvSpPr>
          <p:spPr>
            <a:xfrm>
              <a:off x="5849600" y="2727550"/>
              <a:ext cx="293150" cy="353450"/>
            </a:xfrm>
            <a:custGeom>
              <a:rect b="b" l="l" r="r" t="t"/>
              <a:pathLst>
                <a:path extrusionOk="0" h="14138" w="11726">
                  <a:moveTo>
                    <a:pt x="8524" y="10385"/>
                  </a:moveTo>
                  <a:lnTo>
                    <a:pt x="8503" y="10395"/>
                  </a:lnTo>
                  <a:lnTo>
                    <a:pt x="8482" y="10395"/>
                  </a:lnTo>
                  <a:lnTo>
                    <a:pt x="8524" y="10385"/>
                  </a:lnTo>
                  <a:close/>
                  <a:moveTo>
                    <a:pt x="8960" y="1"/>
                  </a:moveTo>
                  <a:lnTo>
                    <a:pt x="4927" y="1747"/>
                  </a:lnTo>
                  <a:lnTo>
                    <a:pt x="5385" y="2890"/>
                  </a:lnTo>
                  <a:lnTo>
                    <a:pt x="5821" y="4096"/>
                  </a:lnTo>
                  <a:lnTo>
                    <a:pt x="6237" y="5302"/>
                  </a:lnTo>
                  <a:lnTo>
                    <a:pt x="6632" y="6508"/>
                  </a:lnTo>
                  <a:lnTo>
                    <a:pt x="7006" y="7693"/>
                  </a:lnTo>
                  <a:lnTo>
                    <a:pt x="7318" y="8878"/>
                  </a:lnTo>
                  <a:lnTo>
                    <a:pt x="7464" y="9439"/>
                  </a:lnTo>
                  <a:lnTo>
                    <a:pt x="7568" y="10021"/>
                  </a:lnTo>
                  <a:lnTo>
                    <a:pt x="7626" y="10337"/>
                  </a:lnTo>
                  <a:lnTo>
                    <a:pt x="7626" y="10337"/>
                  </a:lnTo>
                  <a:lnTo>
                    <a:pt x="7588" y="10333"/>
                  </a:lnTo>
                  <a:lnTo>
                    <a:pt x="7006" y="10229"/>
                  </a:lnTo>
                  <a:lnTo>
                    <a:pt x="6466" y="10125"/>
                  </a:lnTo>
                  <a:lnTo>
                    <a:pt x="5905" y="9979"/>
                  </a:lnTo>
                  <a:lnTo>
                    <a:pt x="4699" y="9626"/>
                  </a:lnTo>
                  <a:lnTo>
                    <a:pt x="3472" y="9252"/>
                  </a:lnTo>
                  <a:lnTo>
                    <a:pt x="1019" y="8420"/>
                  </a:lnTo>
                  <a:lnTo>
                    <a:pt x="1" y="10333"/>
                  </a:lnTo>
                  <a:lnTo>
                    <a:pt x="562" y="10728"/>
                  </a:lnTo>
                  <a:lnTo>
                    <a:pt x="1144" y="11123"/>
                  </a:lnTo>
                  <a:lnTo>
                    <a:pt x="1726" y="11476"/>
                  </a:lnTo>
                  <a:lnTo>
                    <a:pt x="2329" y="11830"/>
                  </a:lnTo>
                  <a:lnTo>
                    <a:pt x="2932" y="12162"/>
                  </a:lnTo>
                  <a:lnTo>
                    <a:pt x="3535" y="12495"/>
                  </a:lnTo>
                  <a:lnTo>
                    <a:pt x="4158" y="12807"/>
                  </a:lnTo>
                  <a:lnTo>
                    <a:pt x="4782" y="13098"/>
                  </a:lnTo>
                  <a:lnTo>
                    <a:pt x="5447" y="13368"/>
                  </a:lnTo>
                  <a:lnTo>
                    <a:pt x="6133" y="13638"/>
                  </a:lnTo>
                  <a:lnTo>
                    <a:pt x="6507" y="13763"/>
                  </a:lnTo>
                  <a:lnTo>
                    <a:pt x="6902" y="13867"/>
                  </a:lnTo>
                  <a:lnTo>
                    <a:pt x="7277" y="13971"/>
                  </a:lnTo>
                  <a:lnTo>
                    <a:pt x="7672" y="14054"/>
                  </a:lnTo>
                  <a:lnTo>
                    <a:pt x="8129" y="14116"/>
                  </a:lnTo>
                  <a:lnTo>
                    <a:pt x="8607" y="14137"/>
                  </a:lnTo>
                  <a:lnTo>
                    <a:pt x="8940" y="14137"/>
                  </a:lnTo>
                  <a:lnTo>
                    <a:pt x="9272" y="14096"/>
                  </a:lnTo>
                  <a:lnTo>
                    <a:pt x="9605" y="14033"/>
                  </a:lnTo>
                  <a:lnTo>
                    <a:pt x="9938" y="13929"/>
                  </a:lnTo>
                  <a:lnTo>
                    <a:pt x="10166" y="13825"/>
                  </a:lnTo>
                  <a:lnTo>
                    <a:pt x="10395" y="13701"/>
                  </a:lnTo>
                  <a:lnTo>
                    <a:pt x="10603" y="13555"/>
                  </a:lnTo>
                  <a:lnTo>
                    <a:pt x="10811" y="13410"/>
                  </a:lnTo>
                  <a:lnTo>
                    <a:pt x="11019" y="13202"/>
                  </a:lnTo>
                  <a:lnTo>
                    <a:pt x="11206" y="12952"/>
                  </a:lnTo>
                  <a:lnTo>
                    <a:pt x="11372" y="12703"/>
                  </a:lnTo>
                  <a:lnTo>
                    <a:pt x="11497" y="12432"/>
                  </a:lnTo>
                  <a:lnTo>
                    <a:pt x="11580" y="12183"/>
                  </a:lnTo>
                  <a:lnTo>
                    <a:pt x="11663" y="11934"/>
                  </a:lnTo>
                  <a:lnTo>
                    <a:pt x="11705" y="11705"/>
                  </a:lnTo>
                  <a:lnTo>
                    <a:pt x="11725" y="11476"/>
                  </a:lnTo>
                  <a:lnTo>
                    <a:pt x="11725" y="11268"/>
                  </a:lnTo>
                  <a:lnTo>
                    <a:pt x="11725" y="10956"/>
                  </a:lnTo>
                  <a:lnTo>
                    <a:pt x="11684" y="10208"/>
                  </a:lnTo>
                  <a:lnTo>
                    <a:pt x="11642" y="9480"/>
                  </a:lnTo>
                  <a:lnTo>
                    <a:pt x="11538" y="8732"/>
                  </a:lnTo>
                  <a:lnTo>
                    <a:pt x="11414" y="8004"/>
                  </a:lnTo>
                  <a:lnTo>
                    <a:pt x="11289" y="7298"/>
                  </a:lnTo>
                  <a:lnTo>
                    <a:pt x="11143" y="6612"/>
                  </a:lnTo>
                  <a:lnTo>
                    <a:pt x="10977" y="5926"/>
                  </a:lnTo>
                  <a:lnTo>
                    <a:pt x="10790" y="5240"/>
                  </a:lnTo>
                  <a:lnTo>
                    <a:pt x="10603" y="4574"/>
                  </a:lnTo>
                  <a:lnTo>
                    <a:pt x="10416" y="3909"/>
                  </a:lnTo>
                  <a:lnTo>
                    <a:pt x="9979" y="2599"/>
                  </a:lnTo>
                  <a:lnTo>
                    <a:pt x="9750" y="1955"/>
                  </a:lnTo>
                  <a:lnTo>
                    <a:pt x="9501" y="1311"/>
                  </a:lnTo>
                  <a:lnTo>
                    <a:pt x="9252" y="666"/>
                  </a:lnTo>
                  <a:lnTo>
                    <a:pt x="8960" y="1"/>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9"/>
            <p:cNvSpPr/>
            <p:nvPr/>
          </p:nvSpPr>
          <p:spPr>
            <a:xfrm>
              <a:off x="5946800" y="2668825"/>
              <a:ext cx="213625" cy="269775"/>
            </a:xfrm>
            <a:custGeom>
              <a:rect b="b" l="l" r="r" t="t"/>
              <a:pathLst>
                <a:path extrusionOk="0" h="10791" w="8545">
                  <a:moveTo>
                    <a:pt x="2557" y="1"/>
                  </a:moveTo>
                  <a:lnTo>
                    <a:pt x="2328" y="42"/>
                  </a:lnTo>
                  <a:lnTo>
                    <a:pt x="2120" y="84"/>
                  </a:lnTo>
                  <a:lnTo>
                    <a:pt x="1913" y="146"/>
                  </a:lnTo>
                  <a:lnTo>
                    <a:pt x="1726" y="229"/>
                  </a:lnTo>
                  <a:lnTo>
                    <a:pt x="1538" y="333"/>
                  </a:lnTo>
                  <a:lnTo>
                    <a:pt x="1372" y="437"/>
                  </a:lnTo>
                  <a:lnTo>
                    <a:pt x="1185" y="562"/>
                  </a:lnTo>
                  <a:lnTo>
                    <a:pt x="1039" y="708"/>
                  </a:lnTo>
                  <a:lnTo>
                    <a:pt x="894" y="853"/>
                  </a:lnTo>
                  <a:lnTo>
                    <a:pt x="748" y="1019"/>
                  </a:lnTo>
                  <a:lnTo>
                    <a:pt x="624" y="1206"/>
                  </a:lnTo>
                  <a:lnTo>
                    <a:pt x="520" y="1394"/>
                  </a:lnTo>
                  <a:lnTo>
                    <a:pt x="395" y="1601"/>
                  </a:lnTo>
                  <a:lnTo>
                    <a:pt x="312" y="1830"/>
                  </a:lnTo>
                  <a:lnTo>
                    <a:pt x="229" y="2080"/>
                  </a:lnTo>
                  <a:lnTo>
                    <a:pt x="166" y="2329"/>
                  </a:lnTo>
                  <a:lnTo>
                    <a:pt x="104" y="2579"/>
                  </a:lnTo>
                  <a:lnTo>
                    <a:pt x="62" y="2849"/>
                  </a:lnTo>
                  <a:lnTo>
                    <a:pt x="21" y="3140"/>
                  </a:lnTo>
                  <a:lnTo>
                    <a:pt x="0" y="3431"/>
                  </a:lnTo>
                  <a:lnTo>
                    <a:pt x="0" y="3743"/>
                  </a:lnTo>
                  <a:lnTo>
                    <a:pt x="0" y="4055"/>
                  </a:lnTo>
                  <a:lnTo>
                    <a:pt x="21" y="4387"/>
                  </a:lnTo>
                  <a:lnTo>
                    <a:pt x="62" y="4741"/>
                  </a:lnTo>
                  <a:lnTo>
                    <a:pt x="125" y="5094"/>
                  </a:lnTo>
                  <a:lnTo>
                    <a:pt x="187" y="5447"/>
                  </a:lnTo>
                  <a:lnTo>
                    <a:pt x="333" y="6154"/>
                  </a:lnTo>
                  <a:lnTo>
                    <a:pt x="478" y="6799"/>
                  </a:lnTo>
                  <a:lnTo>
                    <a:pt x="645" y="7381"/>
                  </a:lnTo>
                  <a:lnTo>
                    <a:pt x="790" y="7921"/>
                  </a:lnTo>
                  <a:lnTo>
                    <a:pt x="1081" y="8857"/>
                  </a:lnTo>
                  <a:lnTo>
                    <a:pt x="1372" y="9584"/>
                  </a:lnTo>
                  <a:lnTo>
                    <a:pt x="1601" y="10125"/>
                  </a:lnTo>
                  <a:lnTo>
                    <a:pt x="1788" y="10499"/>
                  </a:lnTo>
                  <a:lnTo>
                    <a:pt x="1954" y="10790"/>
                  </a:lnTo>
                  <a:lnTo>
                    <a:pt x="8544" y="9855"/>
                  </a:lnTo>
                  <a:lnTo>
                    <a:pt x="8440" y="9127"/>
                  </a:lnTo>
                  <a:lnTo>
                    <a:pt x="8316" y="8399"/>
                  </a:lnTo>
                  <a:lnTo>
                    <a:pt x="8170" y="7630"/>
                  </a:lnTo>
                  <a:lnTo>
                    <a:pt x="8004" y="6861"/>
                  </a:lnTo>
                  <a:lnTo>
                    <a:pt x="7837" y="6113"/>
                  </a:lnTo>
                  <a:lnTo>
                    <a:pt x="7629" y="5364"/>
                  </a:lnTo>
                  <a:lnTo>
                    <a:pt x="7401" y="4637"/>
                  </a:lnTo>
                  <a:lnTo>
                    <a:pt x="7151" y="3930"/>
                  </a:lnTo>
                  <a:lnTo>
                    <a:pt x="6881" y="3265"/>
                  </a:lnTo>
                  <a:lnTo>
                    <a:pt x="6569" y="2641"/>
                  </a:lnTo>
                  <a:lnTo>
                    <a:pt x="6403" y="2350"/>
                  </a:lnTo>
                  <a:lnTo>
                    <a:pt x="6237" y="2059"/>
                  </a:lnTo>
                  <a:lnTo>
                    <a:pt x="6050" y="1809"/>
                  </a:lnTo>
                  <a:lnTo>
                    <a:pt x="5862" y="1539"/>
                  </a:lnTo>
                  <a:lnTo>
                    <a:pt x="5655" y="1310"/>
                  </a:lnTo>
                  <a:lnTo>
                    <a:pt x="5467" y="1103"/>
                  </a:lnTo>
                  <a:lnTo>
                    <a:pt x="5239" y="895"/>
                  </a:lnTo>
                  <a:lnTo>
                    <a:pt x="5010" y="708"/>
                  </a:lnTo>
                  <a:lnTo>
                    <a:pt x="4781" y="541"/>
                  </a:lnTo>
                  <a:lnTo>
                    <a:pt x="4532" y="396"/>
                  </a:lnTo>
                  <a:lnTo>
                    <a:pt x="4283" y="292"/>
                  </a:lnTo>
                  <a:lnTo>
                    <a:pt x="4012" y="188"/>
                  </a:lnTo>
                  <a:lnTo>
                    <a:pt x="3763" y="105"/>
                  </a:lnTo>
                  <a:lnTo>
                    <a:pt x="3493" y="63"/>
                  </a:lnTo>
                  <a:lnTo>
                    <a:pt x="3264" y="21"/>
                  </a:lnTo>
                  <a:lnTo>
                    <a:pt x="301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9"/>
            <p:cNvSpPr/>
            <p:nvPr/>
          </p:nvSpPr>
          <p:spPr>
            <a:xfrm>
              <a:off x="5716025" y="2653750"/>
              <a:ext cx="259900" cy="96700"/>
            </a:xfrm>
            <a:custGeom>
              <a:rect b="b" l="l" r="r" t="t"/>
              <a:pathLst>
                <a:path extrusionOk="0" h="3868" w="10396">
                  <a:moveTo>
                    <a:pt x="8358" y="1"/>
                  </a:moveTo>
                  <a:lnTo>
                    <a:pt x="8212" y="105"/>
                  </a:lnTo>
                  <a:lnTo>
                    <a:pt x="2059" y="250"/>
                  </a:lnTo>
                  <a:lnTo>
                    <a:pt x="1955" y="63"/>
                  </a:lnTo>
                  <a:lnTo>
                    <a:pt x="271" y="209"/>
                  </a:lnTo>
                  <a:lnTo>
                    <a:pt x="209" y="271"/>
                  </a:lnTo>
                  <a:lnTo>
                    <a:pt x="167" y="354"/>
                  </a:lnTo>
                  <a:lnTo>
                    <a:pt x="105" y="500"/>
                  </a:lnTo>
                  <a:lnTo>
                    <a:pt x="63" y="728"/>
                  </a:lnTo>
                  <a:lnTo>
                    <a:pt x="22" y="1040"/>
                  </a:lnTo>
                  <a:lnTo>
                    <a:pt x="1" y="1456"/>
                  </a:lnTo>
                  <a:lnTo>
                    <a:pt x="22" y="1997"/>
                  </a:lnTo>
                  <a:lnTo>
                    <a:pt x="42" y="2142"/>
                  </a:lnTo>
                  <a:lnTo>
                    <a:pt x="63" y="2288"/>
                  </a:lnTo>
                  <a:lnTo>
                    <a:pt x="126" y="2412"/>
                  </a:lnTo>
                  <a:lnTo>
                    <a:pt x="209" y="2558"/>
                  </a:lnTo>
                  <a:lnTo>
                    <a:pt x="292" y="2683"/>
                  </a:lnTo>
                  <a:lnTo>
                    <a:pt x="396" y="2807"/>
                  </a:lnTo>
                  <a:lnTo>
                    <a:pt x="521" y="2932"/>
                  </a:lnTo>
                  <a:lnTo>
                    <a:pt x="666" y="3036"/>
                  </a:lnTo>
                  <a:lnTo>
                    <a:pt x="812" y="3140"/>
                  </a:lnTo>
                  <a:lnTo>
                    <a:pt x="999" y="3244"/>
                  </a:lnTo>
                  <a:lnTo>
                    <a:pt x="1373" y="3410"/>
                  </a:lnTo>
                  <a:lnTo>
                    <a:pt x="1789" y="3576"/>
                  </a:lnTo>
                  <a:lnTo>
                    <a:pt x="2246" y="3701"/>
                  </a:lnTo>
                  <a:lnTo>
                    <a:pt x="2724" y="3784"/>
                  </a:lnTo>
                  <a:lnTo>
                    <a:pt x="3244" y="3847"/>
                  </a:lnTo>
                  <a:lnTo>
                    <a:pt x="3805" y="3868"/>
                  </a:lnTo>
                  <a:lnTo>
                    <a:pt x="4346" y="3847"/>
                  </a:lnTo>
                  <a:lnTo>
                    <a:pt x="4928" y="3805"/>
                  </a:lnTo>
                  <a:lnTo>
                    <a:pt x="5489" y="3722"/>
                  </a:lnTo>
                  <a:lnTo>
                    <a:pt x="6050" y="3576"/>
                  </a:lnTo>
                  <a:lnTo>
                    <a:pt x="6612" y="3410"/>
                  </a:lnTo>
                  <a:lnTo>
                    <a:pt x="7131" y="3202"/>
                  </a:lnTo>
                  <a:lnTo>
                    <a:pt x="7630" y="2974"/>
                  </a:lnTo>
                  <a:lnTo>
                    <a:pt x="8046" y="2724"/>
                  </a:lnTo>
                  <a:lnTo>
                    <a:pt x="8441" y="2475"/>
                  </a:lnTo>
                  <a:lnTo>
                    <a:pt x="8794" y="2204"/>
                  </a:lnTo>
                  <a:lnTo>
                    <a:pt x="9106" y="1955"/>
                  </a:lnTo>
                  <a:lnTo>
                    <a:pt x="9377" y="1685"/>
                  </a:lnTo>
                  <a:lnTo>
                    <a:pt x="9605" y="1435"/>
                  </a:lnTo>
                  <a:lnTo>
                    <a:pt x="9792" y="1186"/>
                  </a:lnTo>
                  <a:lnTo>
                    <a:pt x="9959" y="957"/>
                  </a:lnTo>
                  <a:lnTo>
                    <a:pt x="10208" y="562"/>
                  </a:lnTo>
                  <a:lnTo>
                    <a:pt x="10354" y="313"/>
                  </a:lnTo>
                  <a:lnTo>
                    <a:pt x="10395" y="209"/>
                  </a:lnTo>
                  <a:lnTo>
                    <a:pt x="8358"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9"/>
            <p:cNvSpPr/>
            <p:nvPr/>
          </p:nvSpPr>
          <p:spPr>
            <a:xfrm>
              <a:off x="5750325" y="2472900"/>
              <a:ext cx="173625" cy="228700"/>
            </a:xfrm>
            <a:custGeom>
              <a:rect b="b" l="l" r="r" t="t"/>
              <a:pathLst>
                <a:path extrusionOk="0" h="9148" w="6945">
                  <a:moveTo>
                    <a:pt x="6591" y="0"/>
                  </a:moveTo>
                  <a:lnTo>
                    <a:pt x="4824" y="1476"/>
                  </a:lnTo>
                  <a:lnTo>
                    <a:pt x="2433" y="3451"/>
                  </a:lnTo>
                  <a:lnTo>
                    <a:pt x="2537" y="3929"/>
                  </a:lnTo>
                  <a:lnTo>
                    <a:pt x="2600" y="4408"/>
                  </a:lnTo>
                  <a:lnTo>
                    <a:pt x="2620" y="4657"/>
                  </a:lnTo>
                  <a:lnTo>
                    <a:pt x="2620" y="4907"/>
                  </a:lnTo>
                  <a:lnTo>
                    <a:pt x="2600" y="5135"/>
                  </a:lnTo>
                  <a:lnTo>
                    <a:pt x="2579" y="5364"/>
                  </a:lnTo>
                  <a:lnTo>
                    <a:pt x="2537" y="5572"/>
                  </a:lnTo>
                  <a:lnTo>
                    <a:pt x="2475" y="5800"/>
                  </a:lnTo>
                  <a:lnTo>
                    <a:pt x="2392" y="6008"/>
                  </a:lnTo>
                  <a:lnTo>
                    <a:pt x="2288" y="6195"/>
                  </a:lnTo>
                  <a:lnTo>
                    <a:pt x="2163" y="6383"/>
                  </a:lnTo>
                  <a:lnTo>
                    <a:pt x="2017" y="6570"/>
                  </a:lnTo>
                  <a:lnTo>
                    <a:pt x="1830" y="6736"/>
                  </a:lnTo>
                  <a:lnTo>
                    <a:pt x="1622" y="6881"/>
                  </a:lnTo>
                  <a:lnTo>
                    <a:pt x="1373" y="7027"/>
                  </a:lnTo>
                  <a:lnTo>
                    <a:pt x="1103" y="7152"/>
                  </a:lnTo>
                  <a:lnTo>
                    <a:pt x="812" y="7256"/>
                  </a:lnTo>
                  <a:lnTo>
                    <a:pt x="458" y="7339"/>
                  </a:lnTo>
                  <a:lnTo>
                    <a:pt x="396" y="7422"/>
                  </a:lnTo>
                  <a:lnTo>
                    <a:pt x="230" y="7630"/>
                  </a:lnTo>
                  <a:lnTo>
                    <a:pt x="146" y="7755"/>
                  </a:lnTo>
                  <a:lnTo>
                    <a:pt x="63" y="7900"/>
                  </a:lnTo>
                  <a:lnTo>
                    <a:pt x="1" y="8066"/>
                  </a:lnTo>
                  <a:lnTo>
                    <a:pt x="1" y="8233"/>
                  </a:lnTo>
                  <a:lnTo>
                    <a:pt x="1" y="8316"/>
                  </a:lnTo>
                  <a:lnTo>
                    <a:pt x="22" y="8399"/>
                  </a:lnTo>
                  <a:lnTo>
                    <a:pt x="43" y="8482"/>
                  </a:lnTo>
                  <a:lnTo>
                    <a:pt x="84" y="8565"/>
                  </a:lnTo>
                  <a:lnTo>
                    <a:pt x="146" y="8628"/>
                  </a:lnTo>
                  <a:lnTo>
                    <a:pt x="230" y="8711"/>
                  </a:lnTo>
                  <a:lnTo>
                    <a:pt x="334" y="8773"/>
                  </a:lnTo>
                  <a:lnTo>
                    <a:pt x="458" y="8856"/>
                  </a:lnTo>
                  <a:lnTo>
                    <a:pt x="604" y="8919"/>
                  </a:lnTo>
                  <a:lnTo>
                    <a:pt x="770" y="8960"/>
                  </a:lnTo>
                  <a:lnTo>
                    <a:pt x="957" y="9023"/>
                  </a:lnTo>
                  <a:lnTo>
                    <a:pt x="1186" y="9064"/>
                  </a:lnTo>
                  <a:lnTo>
                    <a:pt x="1706" y="9127"/>
                  </a:lnTo>
                  <a:lnTo>
                    <a:pt x="2329" y="9147"/>
                  </a:lnTo>
                  <a:lnTo>
                    <a:pt x="3015" y="9147"/>
                  </a:lnTo>
                  <a:lnTo>
                    <a:pt x="3618" y="9085"/>
                  </a:lnTo>
                  <a:lnTo>
                    <a:pt x="4159" y="9002"/>
                  </a:lnTo>
                  <a:lnTo>
                    <a:pt x="4637" y="8898"/>
                  </a:lnTo>
                  <a:lnTo>
                    <a:pt x="5073" y="8752"/>
                  </a:lnTo>
                  <a:lnTo>
                    <a:pt x="5448" y="8607"/>
                  </a:lnTo>
                  <a:lnTo>
                    <a:pt x="5780" y="8441"/>
                  </a:lnTo>
                  <a:lnTo>
                    <a:pt x="6050" y="8274"/>
                  </a:lnTo>
                  <a:lnTo>
                    <a:pt x="6279" y="8108"/>
                  </a:lnTo>
                  <a:lnTo>
                    <a:pt x="6487" y="7942"/>
                  </a:lnTo>
                  <a:lnTo>
                    <a:pt x="6633" y="7796"/>
                  </a:lnTo>
                  <a:lnTo>
                    <a:pt x="6757" y="7651"/>
                  </a:lnTo>
                  <a:lnTo>
                    <a:pt x="6903" y="7464"/>
                  </a:lnTo>
                  <a:lnTo>
                    <a:pt x="6944" y="7380"/>
                  </a:lnTo>
                  <a:lnTo>
                    <a:pt x="6820" y="7235"/>
                  </a:lnTo>
                  <a:lnTo>
                    <a:pt x="6716" y="7089"/>
                  </a:lnTo>
                  <a:lnTo>
                    <a:pt x="6612" y="6923"/>
                  </a:lnTo>
                  <a:lnTo>
                    <a:pt x="6508" y="6736"/>
                  </a:lnTo>
                  <a:lnTo>
                    <a:pt x="6425" y="6549"/>
                  </a:lnTo>
                  <a:lnTo>
                    <a:pt x="6362" y="6362"/>
                  </a:lnTo>
                  <a:lnTo>
                    <a:pt x="6238" y="5925"/>
                  </a:lnTo>
                  <a:lnTo>
                    <a:pt x="6154" y="5468"/>
                  </a:lnTo>
                  <a:lnTo>
                    <a:pt x="6092" y="4990"/>
                  </a:lnTo>
                  <a:lnTo>
                    <a:pt x="6071" y="4491"/>
                  </a:lnTo>
                  <a:lnTo>
                    <a:pt x="6071" y="3950"/>
                  </a:lnTo>
                  <a:lnTo>
                    <a:pt x="6071" y="3431"/>
                  </a:lnTo>
                  <a:lnTo>
                    <a:pt x="6113" y="2890"/>
                  </a:lnTo>
                  <a:lnTo>
                    <a:pt x="6175" y="2370"/>
                  </a:lnTo>
                  <a:lnTo>
                    <a:pt x="6238" y="1851"/>
                  </a:lnTo>
                  <a:lnTo>
                    <a:pt x="6404" y="873"/>
                  </a:lnTo>
                  <a:lnTo>
                    <a:pt x="6591" y="0"/>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9"/>
            <p:cNvSpPr/>
            <p:nvPr/>
          </p:nvSpPr>
          <p:spPr>
            <a:xfrm>
              <a:off x="5750325" y="2472900"/>
              <a:ext cx="173625" cy="228700"/>
            </a:xfrm>
            <a:custGeom>
              <a:rect b="b" l="l" r="r" t="t"/>
              <a:pathLst>
                <a:path extrusionOk="0" fill="none" h="9148" w="6945">
                  <a:moveTo>
                    <a:pt x="6591" y="0"/>
                  </a:moveTo>
                  <a:lnTo>
                    <a:pt x="4824" y="1476"/>
                  </a:lnTo>
                  <a:lnTo>
                    <a:pt x="2433" y="3451"/>
                  </a:lnTo>
                  <a:lnTo>
                    <a:pt x="2433" y="3451"/>
                  </a:lnTo>
                  <a:lnTo>
                    <a:pt x="2537" y="3929"/>
                  </a:lnTo>
                  <a:lnTo>
                    <a:pt x="2600" y="4408"/>
                  </a:lnTo>
                  <a:lnTo>
                    <a:pt x="2600" y="4408"/>
                  </a:lnTo>
                  <a:lnTo>
                    <a:pt x="2620" y="4657"/>
                  </a:lnTo>
                  <a:lnTo>
                    <a:pt x="2620" y="4907"/>
                  </a:lnTo>
                  <a:lnTo>
                    <a:pt x="2600" y="5135"/>
                  </a:lnTo>
                  <a:lnTo>
                    <a:pt x="2579" y="5364"/>
                  </a:lnTo>
                  <a:lnTo>
                    <a:pt x="2537" y="5572"/>
                  </a:lnTo>
                  <a:lnTo>
                    <a:pt x="2475" y="5800"/>
                  </a:lnTo>
                  <a:lnTo>
                    <a:pt x="2392" y="6008"/>
                  </a:lnTo>
                  <a:lnTo>
                    <a:pt x="2288" y="6195"/>
                  </a:lnTo>
                  <a:lnTo>
                    <a:pt x="2163" y="6383"/>
                  </a:lnTo>
                  <a:lnTo>
                    <a:pt x="2017" y="6570"/>
                  </a:lnTo>
                  <a:lnTo>
                    <a:pt x="1830" y="6736"/>
                  </a:lnTo>
                  <a:lnTo>
                    <a:pt x="1622" y="6881"/>
                  </a:lnTo>
                  <a:lnTo>
                    <a:pt x="1373" y="7027"/>
                  </a:lnTo>
                  <a:lnTo>
                    <a:pt x="1103" y="7152"/>
                  </a:lnTo>
                  <a:lnTo>
                    <a:pt x="812" y="7256"/>
                  </a:lnTo>
                  <a:lnTo>
                    <a:pt x="458" y="7339"/>
                  </a:lnTo>
                  <a:lnTo>
                    <a:pt x="458" y="7339"/>
                  </a:lnTo>
                  <a:lnTo>
                    <a:pt x="396" y="7422"/>
                  </a:lnTo>
                  <a:lnTo>
                    <a:pt x="230" y="7630"/>
                  </a:lnTo>
                  <a:lnTo>
                    <a:pt x="146" y="7755"/>
                  </a:lnTo>
                  <a:lnTo>
                    <a:pt x="63" y="7900"/>
                  </a:lnTo>
                  <a:lnTo>
                    <a:pt x="1" y="8066"/>
                  </a:lnTo>
                  <a:lnTo>
                    <a:pt x="1" y="8233"/>
                  </a:lnTo>
                  <a:lnTo>
                    <a:pt x="1" y="8316"/>
                  </a:lnTo>
                  <a:lnTo>
                    <a:pt x="22" y="8399"/>
                  </a:lnTo>
                  <a:lnTo>
                    <a:pt x="43" y="8482"/>
                  </a:lnTo>
                  <a:lnTo>
                    <a:pt x="84" y="8565"/>
                  </a:lnTo>
                  <a:lnTo>
                    <a:pt x="146" y="8628"/>
                  </a:lnTo>
                  <a:lnTo>
                    <a:pt x="230" y="8711"/>
                  </a:lnTo>
                  <a:lnTo>
                    <a:pt x="334" y="8773"/>
                  </a:lnTo>
                  <a:lnTo>
                    <a:pt x="458" y="8856"/>
                  </a:lnTo>
                  <a:lnTo>
                    <a:pt x="604" y="8919"/>
                  </a:lnTo>
                  <a:lnTo>
                    <a:pt x="770" y="8960"/>
                  </a:lnTo>
                  <a:lnTo>
                    <a:pt x="957" y="9023"/>
                  </a:lnTo>
                  <a:lnTo>
                    <a:pt x="1186" y="9064"/>
                  </a:lnTo>
                  <a:lnTo>
                    <a:pt x="1706" y="9127"/>
                  </a:lnTo>
                  <a:lnTo>
                    <a:pt x="2329" y="9147"/>
                  </a:lnTo>
                  <a:lnTo>
                    <a:pt x="2329" y="9147"/>
                  </a:lnTo>
                  <a:lnTo>
                    <a:pt x="3015" y="9147"/>
                  </a:lnTo>
                  <a:lnTo>
                    <a:pt x="3618" y="9085"/>
                  </a:lnTo>
                  <a:lnTo>
                    <a:pt x="4159" y="9002"/>
                  </a:lnTo>
                  <a:lnTo>
                    <a:pt x="4637" y="8898"/>
                  </a:lnTo>
                  <a:lnTo>
                    <a:pt x="5073" y="8752"/>
                  </a:lnTo>
                  <a:lnTo>
                    <a:pt x="5448" y="8607"/>
                  </a:lnTo>
                  <a:lnTo>
                    <a:pt x="5780" y="8441"/>
                  </a:lnTo>
                  <a:lnTo>
                    <a:pt x="6050" y="8274"/>
                  </a:lnTo>
                  <a:lnTo>
                    <a:pt x="6279" y="8108"/>
                  </a:lnTo>
                  <a:lnTo>
                    <a:pt x="6487" y="7942"/>
                  </a:lnTo>
                  <a:lnTo>
                    <a:pt x="6633" y="7796"/>
                  </a:lnTo>
                  <a:lnTo>
                    <a:pt x="6757" y="7651"/>
                  </a:lnTo>
                  <a:lnTo>
                    <a:pt x="6903" y="7464"/>
                  </a:lnTo>
                  <a:lnTo>
                    <a:pt x="6944" y="7380"/>
                  </a:lnTo>
                  <a:lnTo>
                    <a:pt x="6944" y="7380"/>
                  </a:lnTo>
                  <a:lnTo>
                    <a:pt x="6820" y="7235"/>
                  </a:lnTo>
                  <a:lnTo>
                    <a:pt x="6716" y="7089"/>
                  </a:lnTo>
                  <a:lnTo>
                    <a:pt x="6612" y="6923"/>
                  </a:lnTo>
                  <a:lnTo>
                    <a:pt x="6508" y="6736"/>
                  </a:lnTo>
                  <a:lnTo>
                    <a:pt x="6425" y="6549"/>
                  </a:lnTo>
                  <a:lnTo>
                    <a:pt x="6362" y="6362"/>
                  </a:lnTo>
                  <a:lnTo>
                    <a:pt x="6238" y="5925"/>
                  </a:lnTo>
                  <a:lnTo>
                    <a:pt x="6154" y="5468"/>
                  </a:lnTo>
                  <a:lnTo>
                    <a:pt x="6092" y="4990"/>
                  </a:lnTo>
                  <a:lnTo>
                    <a:pt x="6071" y="4491"/>
                  </a:lnTo>
                  <a:lnTo>
                    <a:pt x="6071" y="3950"/>
                  </a:lnTo>
                  <a:lnTo>
                    <a:pt x="6071" y="3431"/>
                  </a:lnTo>
                  <a:lnTo>
                    <a:pt x="6113" y="2890"/>
                  </a:lnTo>
                  <a:lnTo>
                    <a:pt x="6175" y="2370"/>
                  </a:lnTo>
                  <a:lnTo>
                    <a:pt x="6238" y="1851"/>
                  </a:lnTo>
                  <a:lnTo>
                    <a:pt x="6404" y="873"/>
                  </a:lnTo>
                  <a:lnTo>
                    <a:pt x="659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9"/>
            <p:cNvSpPr/>
            <p:nvPr/>
          </p:nvSpPr>
          <p:spPr>
            <a:xfrm>
              <a:off x="5811150" y="2537350"/>
              <a:ext cx="26000" cy="43150"/>
            </a:xfrm>
            <a:custGeom>
              <a:rect b="b" l="l" r="r" t="t"/>
              <a:pathLst>
                <a:path extrusionOk="0" h="1726" w="1040">
                  <a:moveTo>
                    <a:pt x="1040" y="0"/>
                  </a:moveTo>
                  <a:lnTo>
                    <a:pt x="1040" y="0"/>
                  </a:lnTo>
                  <a:lnTo>
                    <a:pt x="0" y="873"/>
                  </a:lnTo>
                  <a:lnTo>
                    <a:pt x="0" y="873"/>
                  </a:lnTo>
                  <a:lnTo>
                    <a:pt x="83" y="1310"/>
                  </a:lnTo>
                  <a:lnTo>
                    <a:pt x="146" y="1726"/>
                  </a:lnTo>
                  <a:lnTo>
                    <a:pt x="146" y="1726"/>
                  </a:lnTo>
                  <a:lnTo>
                    <a:pt x="83" y="1310"/>
                  </a:lnTo>
                  <a:lnTo>
                    <a:pt x="0" y="873"/>
                  </a:lnTo>
                  <a:lnTo>
                    <a:pt x="1040" y="0"/>
                  </a:lnTo>
                  <a:close/>
                </a:path>
              </a:pathLst>
            </a:custGeom>
            <a:solidFill>
              <a:srgbClr val="C0C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9"/>
            <p:cNvSpPr/>
            <p:nvPr/>
          </p:nvSpPr>
          <p:spPr>
            <a:xfrm>
              <a:off x="5811150" y="2537350"/>
              <a:ext cx="26000" cy="43150"/>
            </a:xfrm>
            <a:custGeom>
              <a:rect b="b" l="l" r="r" t="t"/>
              <a:pathLst>
                <a:path extrusionOk="0" fill="none" h="1726" w="1040">
                  <a:moveTo>
                    <a:pt x="1040" y="0"/>
                  </a:moveTo>
                  <a:lnTo>
                    <a:pt x="1040" y="0"/>
                  </a:lnTo>
                  <a:lnTo>
                    <a:pt x="0" y="873"/>
                  </a:lnTo>
                  <a:lnTo>
                    <a:pt x="0" y="873"/>
                  </a:lnTo>
                  <a:lnTo>
                    <a:pt x="83" y="1310"/>
                  </a:lnTo>
                  <a:lnTo>
                    <a:pt x="146" y="1726"/>
                  </a:lnTo>
                  <a:lnTo>
                    <a:pt x="146" y="1726"/>
                  </a:lnTo>
                  <a:lnTo>
                    <a:pt x="83" y="1310"/>
                  </a:lnTo>
                  <a:lnTo>
                    <a:pt x="0" y="873"/>
                  </a:lnTo>
                  <a:lnTo>
                    <a:pt x="104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9"/>
            <p:cNvSpPr/>
            <p:nvPr/>
          </p:nvSpPr>
          <p:spPr>
            <a:xfrm>
              <a:off x="5837125" y="2509800"/>
              <a:ext cx="33800" cy="27575"/>
            </a:xfrm>
            <a:custGeom>
              <a:rect b="b" l="l" r="r" t="t"/>
              <a:pathLst>
                <a:path extrusionOk="0" h="1103" w="1352">
                  <a:moveTo>
                    <a:pt x="1352" y="0"/>
                  </a:moveTo>
                  <a:lnTo>
                    <a:pt x="1" y="1102"/>
                  </a:lnTo>
                  <a:lnTo>
                    <a:pt x="1" y="1102"/>
                  </a:lnTo>
                  <a:lnTo>
                    <a:pt x="1352" y="0"/>
                  </a:lnTo>
                  <a:lnTo>
                    <a:pt x="1352"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9"/>
            <p:cNvSpPr/>
            <p:nvPr/>
          </p:nvSpPr>
          <p:spPr>
            <a:xfrm>
              <a:off x="5837125" y="2509800"/>
              <a:ext cx="33800" cy="27575"/>
            </a:xfrm>
            <a:custGeom>
              <a:rect b="b" l="l" r="r" t="t"/>
              <a:pathLst>
                <a:path extrusionOk="0" fill="none" h="1103" w="1352">
                  <a:moveTo>
                    <a:pt x="1352" y="0"/>
                  </a:moveTo>
                  <a:lnTo>
                    <a:pt x="1" y="1102"/>
                  </a:lnTo>
                  <a:lnTo>
                    <a:pt x="1" y="1102"/>
                  </a:lnTo>
                  <a:lnTo>
                    <a:pt x="1352" y="0"/>
                  </a:lnTo>
                  <a:lnTo>
                    <a:pt x="13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9"/>
            <p:cNvSpPr/>
            <p:nvPr/>
          </p:nvSpPr>
          <p:spPr>
            <a:xfrm>
              <a:off x="5811150" y="2509800"/>
              <a:ext cx="60300" cy="73300"/>
            </a:xfrm>
            <a:custGeom>
              <a:rect b="b" l="l" r="r" t="t"/>
              <a:pathLst>
                <a:path extrusionOk="0" h="2932" w="2412">
                  <a:moveTo>
                    <a:pt x="2391" y="0"/>
                  </a:moveTo>
                  <a:lnTo>
                    <a:pt x="1040" y="1102"/>
                  </a:lnTo>
                  <a:lnTo>
                    <a:pt x="0" y="1975"/>
                  </a:lnTo>
                  <a:lnTo>
                    <a:pt x="83" y="2412"/>
                  </a:lnTo>
                  <a:lnTo>
                    <a:pt x="146" y="2828"/>
                  </a:lnTo>
                  <a:lnTo>
                    <a:pt x="167" y="2932"/>
                  </a:lnTo>
                  <a:lnTo>
                    <a:pt x="333" y="2890"/>
                  </a:lnTo>
                  <a:lnTo>
                    <a:pt x="499" y="2848"/>
                  </a:lnTo>
                  <a:lnTo>
                    <a:pt x="686" y="2765"/>
                  </a:lnTo>
                  <a:lnTo>
                    <a:pt x="853" y="2682"/>
                  </a:lnTo>
                  <a:lnTo>
                    <a:pt x="1227" y="2453"/>
                  </a:lnTo>
                  <a:lnTo>
                    <a:pt x="1559" y="2204"/>
                  </a:lnTo>
                  <a:lnTo>
                    <a:pt x="1705" y="2058"/>
                  </a:lnTo>
                  <a:lnTo>
                    <a:pt x="1850" y="1892"/>
                  </a:lnTo>
                  <a:lnTo>
                    <a:pt x="1975" y="1747"/>
                  </a:lnTo>
                  <a:lnTo>
                    <a:pt x="2100" y="1580"/>
                  </a:lnTo>
                  <a:lnTo>
                    <a:pt x="2204" y="1414"/>
                  </a:lnTo>
                  <a:lnTo>
                    <a:pt x="2266" y="1248"/>
                  </a:lnTo>
                  <a:lnTo>
                    <a:pt x="2329" y="1061"/>
                  </a:lnTo>
                  <a:lnTo>
                    <a:pt x="2370" y="894"/>
                  </a:lnTo>
                  <a:lnTo>
                    <a:pt x="2412" y="437"/>
                  </a:lnTo>
                  <a:lnTo>
                    <a:pt x="2391" y="0"/>
                  </a:lnTo>
                  <a:close/>
                </a:path>
              </a:pathLst>
            </a:custGeom>
            <a:solidFill>
              <a:srgbClr val="CC9C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9"/>
            <p:cNvSpPr/>
            <p:nvPr/>
          </p:nvSpPr>
          <p:spPr>
            <a:xfrm>
              <a:off x="5811150" y="2509800"/>
              <a:ext cx="60300" cy="73300"/>
            </a:xfrm>
            <a:custGeom>
              <a:rect b="b" l="l" r="r" t="t"/>
              <a:pathLst>
                <a:path extrusionOk="0" fill="none" h="2932" w="2412">
                  <a:moveTo>
                    <a:pt x="2391" y="0"/>
                  </a:moveTo>
                  <a:lnTo>
                    <a:pt x="2391" y="0"/>
                  </a:lnTo>
                  <a:lnTo>
                    <a:pt x="1040" y="1102"/>
                  </a:lnTo>
                  <a:lnTo>
                    <a:pt x="0" y="1975"/>
                  </a:lnTo>
                  <a:lnTo>
                    <a:pt x="0" y="1975"/>
                  </a:lnTo>
                  <a:lnTo>
                    <a:pt x="83" y="2412"/>
                  </a:lnTo>
                  <a:lnTo>
                    <a:pt x="146" y="2828"/>
                  </a:lnTo>
                  <a:lnTo>
                    <a:pt x="146" y="2828"/>
                  </a:lnTo>
                  <a:lnTo>
                    <a:pt x="167" y="2932"/>
                  </a:lnTo>
                  <a:lnTo>
                    <a:pt x="167" y="2932"/>
                  </a:lnTo>
                  <a:lnTo>
                    <a:pt x="333" y="2890"/>
                  </a:lnTo>
                  <a:lnTo>
                    <a:pt x="499" y="2848"/>
                  </a:lnTo>
                  <a:lnTo>
                    <a:pt x="686" y="2765"/>
                  </a:lnTo>
                  <a:lnTo>
                    <a:pt x="853" y="2682"/>
                  </a:lnTo>
                  <a:lnTo>
                    <a:pt x="1227" y="2453"/>
                  </a:lnTo>
                  <a:lnTo>
                    <a:pt x="1559" y="2204"/>
                  </a:lnTo>
                  <a:lnTo>
                    <a:pt x="1705" y="2058"/>
                  </a:lnTo>
                  <a:lnTo>
                    <a:pt x="1850" y="1892"/>
                  </a:lnTo>
                  <a:lnTo>
                    <a:pt x="1975" y="1747"/>
                  </a:lnTo>
                  <a:lnTo>
                    <a:pt x="2100" y="1580"/>
                  </a:lnTo>
                  <a:lnTo>
                    <a:pt x="2204" y="1414"/>
                  </a:lnTo>
                  <a:lnTo>
                    <a:pt x="2266" y="1248"/>
                  </a:lnTo>
                  <a:lnTo>
                    <a:pt x="2329" y="1061"/>
                  </a:lnTo>
                  <a:lnTo>
                    <a:pt x="2370" y="894"/>
                  </a:lnTo>
                  <a:lnTo>
                    <a:pt x="2370" y="894"/>
                  </a:lnTo>
                  <a:lnTo>
                    <a:pt x="2412" y="437"/>
                  </a:lnTo>
                  <a:lnTo>
                    <a:pt x="239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9"/>
            <p:cNvSpPr/>
            <p:nvPr/>
          </p:nvSpPr>
          <p:spPr>
            <a:xfrm>
              <a:off x="5737350" y="2289950"/>
              <a:ext cx="115400" cy="122675"/>
            </a:xfrm>
            <a:custGeom>
              <a:rect b="b" l="l" r="r" t="t"/>
              <a:pathLst>
                <a:path extrusionOk="0" h="4907" w="4616">
                  <a:moveTo>
                    <a:pt x="1580" y="1"/>
                  </a:moveTo>
                  <a:lnTo>
                    <a:pt x="1414" y="22"/>
                  </a:lnTo>
                  <a:lnTo>
                    <a:pt x="1268" y="42"/>
                  </a:lnTo>
                  <a:lnTo>
                    <a:pt x="1123" y="84"/>
                  </a:lnTo>
                  <a:lnTo>
                    <a:pt x="977" y="146"/>
                  </a:lnTo>
                  <a:lnTo>
                    <a:pt x="853" y="229"/>
                  </a:lnTo>
                  <a:lnTo>
                    <a:pt x="749" y="313"/>
                  </a:lnTo>
                  <a:lnTo>
                    <a:pt x="645" y="396"/>
                  </a:lnTo>
                  <a:lnTo>
                    <a:pt x="562" y="500"/>
                  </a:lnTo>
                  <a:lnTo>
                    <a:pt x="395" y="749"/>
                  </a:lnTo>
                  <a:lnTo>
                    <a:pt x="270" y="1019"/>
                  </a:lnTo>
                  <a:lnTo>
                    <a:pt x="167" y="1310"/>
                  </a:lnTo>
                  <a:lnTo>
                    <a:pt x="104" y="1601"/>
                  </a:lnTo>
                  <a:lnTo>
                    <a:pt x="42" y="1913"/>
                  </a:lnTo>
                  <a:lnTo>
                    <a:pt x="21" y="2225"/>
                  </a:lnTo>
                  <a:lnTo>
                    <a:pt x="0" y="2537"/>
                  </a:lnTo>
                  <a:lnTo>
                    <a:pt x="0" y="2828"/>
                  </a:lnTo>
                  <a:lnTo>
                    <a:pt x="21" y="3327"/>
                  </a:lnTo>
                  <a:lnTo>
                    <a:pt x="42" y="3680"/>
                  </a:lnTo>
                  <a:lnTo>
                    <a:pt x="146" y="3909"/>
                  </a:lnTo>
                  <a:lnTo>
                    <a:pt x="270" y="4158"/>
                  </a:lnTo>
                  <a:lnTo>
                    <a:pt x="437" y="4387"/>
                  </a:lnTo>
                  <a:lnTo>
                    <a:pt x="603" y="4574"/>
                  </a:lnTo>
                  <a:lnTo>
                    <a:pt x="790" y="4741"/>
                  </a:lnTo>
                  <a:lnTo>
                    <a:pt x="957" y="4865"/>
                  </a:lnTo>
                  <a:lnTo>
                    <a:pt x="1040" y="4907"/>
                  </a:lnTo>
                  <a:lnTo>
                    <a:pt x="1185" y="4907"/>
                  </a:lnTo>
                  <a:lnTo>
                    <a:pt x="1227" y="4886"/>
                  </a:lnTo>
                  <a:lnTo>
                    <a:pt x="2058" y="4325"/>
                  </a:lnTo>
                  <a:lnTo>
                    <a:pt x="2765" y="3784"/>
                  </a:lnTo>
                  <a:lnTo>
                    <a:pt x="3056" y="3535"/>
                  </a:lnTo>
                  <a:lnTo>
                    <a:pt x="3326" y="3285"/>
                  </a:lnTo>
                  <a:lnTo>
                    <a:pt x="3576" y="3057"/>
                  </a:lnTo>
                  <a:lnTo>
                    <a:pt x="3784" y="2828"/>
                  </a:lnTo>
                  <a:lnTo>
                    <a:pt x="3971" y="2599"/>
                  </a:lnTo>
                  <a:lnTo>
                    <a:pt x="4137" y="2391"/>
                  </a:lnTo>
                  <a:lnTo>
                    <a:pt x="4283" y="2204"/>
                  </a:lnTo>
                  <a:lnTo>
                    <a:pt x="4387" y="1996"/>
                  </a:lnTo>
                  <a:lnTo>
                    <a:pt x="4470" y="1809"/>
                  </a:lnTo>
                  <a:lnTo>
                    <a:pt x="4553" y="1643"/>
                  </a:lnTo>
                  <a:lnTo>
                    <a:pt x="4595" y="1477"/>
                  </a:lnTo>
                  <a:lnTo>
                    <a:pt x="4615" y="1310"/>
                  </a:lnTo>
                  <a:lnTo>
                    <a:pt x="4595" y="1165"/>
                  </a:lnTo>
                  <a:lnTo>
                    <a:pt x="4553" y="1040"/>
                  </a:lnTo>
                  <a:lnTo>
                    <a:pt x="4491" y="915"/>
                  </a:lnTo>
                  <a:lnTo>
                    <a:pt x="4366" y="791"/>
                  </a:lnTo>
                  <a:lnTo>
                    <a:pt x="4241" y="666"/>
                  </a:lnTo>
                  <a:lnTo>
                    <a:pt x="4075" y="562"/>
                  </a:lnTo>
                  <a:lnTo>
                    <a:pt x="3888" y="458"/>
                  </a:lnTo>
                  <a:lnTo>
                    <a:pt x="3680" y="354"/>
                  </a:lnTo>
                  <a:lnTo>
                    <a:pt x="3451" y="271"/>
                  </a:lnTo>
                  <a:lnTo>
                    <a:pt x="3202" y="188"/>
                  </a:lnTo>
                  <a:lnTo>
                    <a:pt x="2952" y="125"/>
                  </a:lnTo>
                  <a:lnTo>
                    <a:pt x="2682" y="84"/>
                  </a:lnTo>
                  <a:lnTo>
                    <a:pt x="2412" y="42"/>
                  </a:lnTo>
                  <a:lnTo>
                    <a:pt x="214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9"/>
            <p:cNvSpPr/>
            <p:nvPr/>
          </p:nvSpPr>
          <p:spPr>
            <a:xfrm>
              <a:off x="5719150" y="2280600"/>
              <a:ext cx="216225" cy="280150"/>
            </a:xfrm>
            <a:custGeom>
              <a:rect b="b" l="l" r="r" t="t"/>
              <a:pathLst>
                <a:path extrusionOk="0" h="11206" w="8649">
                  <a:moveTo>
                    <a:pt x="4928" y="1"/>
                  </a:moveTo>
                  <a:lnTo>
                    <a:pt x="4553" y="21"/>
                  </a:lnTo>
                  <a:lnTo>
                    <a:pt x="4179" y="84"/>
                  </a:lnTo>
                  <a:lnTo>
                    <a:pt x="3805" y="167"/>
                  </a:lnTo>
                  <a:lnTo>
                    <a:pt x="3535" y="250"/>
                  </a:lnTo>
                  <a:lnTo>
                    <a:pt x="3285" y="354"/>
                  </a:lnTo>
                  <a:lnTo>
                    <a:pt x="3036" y="479"/>
                  </a:lnTo>
                  <a:lnTo>
                    <a:pt x="2786" y="603"/>
                  </a:lnTo>
                  <a:lnTo>
                    <a:pt x="2558" y="770"/>
                  </a:lnTo>
                  <a:lnTo>
                    <a:pt x="2350" y="936"/>
                  </a:lnTo>
                  <a:lnTo>
                    <a:pt x="2142" y="1123"/>
                  </a:lnTo>
                  <a:lnTo>
                    <a:pt x="1934" y="1310"/>
                  </a:lnTo>
                  <a:lnTo>
                    <a:pt x="1747" y="1518"/>
                  </a:lnTo>
                  <a:lnTo>
                    <a:pt x="1581" y="1747"/>
                  </a:lnTo>
                  <a:lnTo>
                    <a:pt x="1414" y="1975"/>
                  </a:lnTo>
                  <a:lnTo>
                    <a:pt x="1248" y="2225"/>
                  </a:lnTo>
                  <a:lnTo>
                    <a:pt x="1102" y="2474"/>
                  </a:lnTo>
                  <a:lnTo>
                    <a:pt x="978" y="2724"/>
                  </a:lnTo>
                  <a:lnTo>
                    <a:pt x="728" y="3264"/>
                  </a:lnTo>
                  <a:lnTo>
                    <a:pt x="520" y="3826"/>
                  </a:lnTo>
                  <a:lnTo>
                    <a:pt x="354" y="4387"/>
                  </a:lnTo>
                  <a:lnTo>
                    <a:pt x="209" y="4969"/>
                  </a:lnTo>
                  <a:lnTo>
                    <a:pt x="125" y="5551"/>
                  </a:lnTo>
                  <a:lnTo>
                    <a:pt x="42" y="6133"/>
                  </a:lnTo>
                  <a:lnTo>
                    <a:pt x="21" y="6674"/>
                  </a:lnTo>
                  <a:lnTo>
                    <a:pt x="1" y="7214"/>
                  </a:lnTo>
                  <a:lnTo>
                    <a:pt x="42" y="7734"/>
                  </a:lnTo>
                  <a:lnTo>
                    <a:pt x="63" y="8004"/>
                  </a:lnTo>
                  <a:lnTo>
                    <a:pt x="105" y="8274"/>
                  </a:lnTo>
                  <a:lnTo>
                    <a:pt x="188" y="8545"/>
                  </a:lnTo>
                  <a:lnTo>
                    <a:pt x="271" y="8815"/>
                  </a:lnTo>
                  <a:lnTo>
                    <a:pt x="375" y="9064"/>
                  </a:lnTo>
                  <a:lnTo>
                    <a:pt x="520" y="9314"/>
                  </a:lnTo>
                  <a:lnTo>
                    <a:pt x="666" y="9563"/>
                  </a:lnTo>
                  <a:lnTo>
                    <a:pt x="832" y="9771"/>
                  </a:lnTo>
                  <a:lnTo>
                    <a:pt x="1082" y="10062"/>
                  </a:lnTo>
                  <a:lnTo>
                    <a:pt x="1352" y="10333"/>
                  </a:lnTo>
                  <a:lnTo>
                    <a:pt x="1643" y="10561"/>
                  </a:lnTo>
                  <a:lnTo>
                    <a:pt x="1955" y="10748"/>
                  </a:lnTo>
                  <a:lnTo>
                    <a:pt x="2287" y="10915"/>
                  </a:lnTo>
                  <a:lnTo>
                    <a:pt x="2620" y="11039"/>
                  </a:lnTo>
                  <a:lnTo>
                    <a:pt x="2953" y="11123"/>
                  </a:lnTo>
                  <a:lnTo>
                    <a:pt x="3306" y="11185"/>
                  </a:lnTo>
                  <a:lnTo>
                    <a:pt x="3680" y="11206"/>
                  </a:lnTo>
                  <a:lnTo>
                    <a:pt x="4034" y="11206"/>
                  </a:lnTo>
                  <a:lnTo>
                    <a:pt x="4387" y="11164"/>
                  </a:lnTo>
                  <a:lnTo>
                    <a:pt x="4740" y="11081"/>
                  </a:lnTo>
                  <a:lnTo>
                    <a:pt x="5094" y="10977"/>
                  </a:lnTo>
                  <a:lnTo>
                    <a:pt x="5426" y="10831"/>
                  </a:lnTo>
                  <a:lnTo>
                    <a:pt x="5759" y="10644"/>
                  </a:lnTo>
                  <a:lnTo>
                    <a:pt x="6071" y="10416"/>
                  </a:lnTo>
                  <a:lnTo>
                    <a:pt x="6362" y="10166"/>
                  </a:lnTo>
                  <a:lnTo>
                    <a:pt x="6632" y="9917"/>
                  </a:lnTo>
                  <a:lnTo>
                    <a:pt x="6861" y="9647"/>
                  </a:lnTo>
                  <a:lnTo>
                    <a:pt x="7069" y="9376"/>
                  </a:lnTo>
                  <a:lnTo>
                    <a:pt x="7256" y="9085"/>
                  </a:lnTo>
                  <a:lnTo>
                    <a:pt x="7422" y="8773"/>
                  </a:lnTo>
                  <a:lnTo>
                    <a:pt x="7568" y="8441"/>
                  </a:lnTo>
                  <a:lnTo>
                    <a:pt x="7713" y="8108"/>
                  </a:lnTo>
                  <a:lnTo>
                    <a:pt x="7838" y="7755"/>
                  </a:lnTo>
                  <a:lnTo>
                    <a:pt x="7942" y="7381"/>
                  </a:lnTo>
                  <a:lnTo>
                    <a:pt x="8150" y="6570"/>
                  </a:lnTo>
                  <a:lnTo>
                    <a:pt x="8566" y="4657"/>
                  </a:lnTo>
                  <a:lnTo>
                    <a:pt x="8607" y="4408"/>
                  </a:lnTo>
                  <a:lnTo>
                    <a:pt x="8649" y="4179"/>
                  </a:lnTo>
                  <a:lnTo>
                    <a:pt x="8649" y="3930"/>
                  </a:lnTo>
                  <a:lnTo>
                    <a:pt x="8649" y="3680"/>
                  </a:lnTo>
                  <a:lnTo>
                    <a:pt x="8649" y="3431"/>
                  </a:lnTo>
                  <a:lnTo>
                    <a:pt x="8607" y="3202"/>
                  </a:lnTo>
                  <a:lnTo>
                    <a:pt x="8566" y="2953"/>
                  </a:lnTo>
                  <a:lnTo>
                    <a:pt x="8503" y="2724"/>
                  </a:lnTo>
                  <a:lnTo>
                    <a:pt x="8378" y="2350"/>
                  </a:lnTo>
                  <a:lnTo>
                    <a:pt x="8212" y="1996"/>
                  </a:lnTo>
                  <a:lnTo>
                    <a:pt x="8025" y="1684"/>
                  </a:lnTo>
                  <a:lnTo>
                    <a:pt x="7796" y="1393"/>
                  </a:lnTo>
                  <a:lnTo>
                    <a:pt x="7547" y="1123"/>
                  </a:lnTo>
                  <a:lnTo>
                    <a:pt x="7277" y="874"/>
                  </a:lnTo>
                  <a:lnTo>
                    <a:pt x="6986" y="645"/>
                  </a:lnTo>
                  <a:lnTo>
                    <a:pt x="6674" y="458"/>
                  </a:lnTo>
                  <a:lnTo>
                    <a:pt x="6362" y="312"/>
                  </a:lnTo>
                  <a:lnTo>
                    <a:pt x="6009" y="188"/>
                  </a:lnTo>
                  <a:lnTo>
                    <a:pt x="5655" y="84"/>
                  </a:lnTo>
                  <a:lnTo>
                    <a:pt x="5302" y="42"/>
                  </a:lnTo>
                  <a:lnTo>
                    <a:pt x="4928" y="1"/>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9"/>
            <p:cNvSpPr/>
            <p:nvPr/>
          </p:nvSpPr>
          <p:spPr>
            <a:xfrm>
              <a:off x="5879750" y="2325300"/>
              <a:ext cx="116950" cy="125800"/>
            </a:xfrm>
            <a:custGeom>
              <a:rect b="b" l="l" r="r" t="t"/>
              <a:pathLst>
                <a:path extrusionOk="0" h="5032" w="4678">
                  <a:moveTo>
                    <a:pt x="1892" y="0"/>
                  </a:moveTo>
                  <a:lnTo>
                    <a:pt x="1601" y="21"/>
                  </a:lnTo>
                  <a:lnTo>
                    <a:pt x="1310" y="63"/>
                  </a:lnTo>
                  <a:lnTo>
                    <a:pt x="1019" y="125"/>
                  </a:lnTo>
                  <a:lnTo>
                    <a:pt x="873" y="167"/>
                  </a:lnTo>
                  <a:lnTo>
                    <a:pt x="728" y="229"/>
                  </a:lnTo>
                  <a:lnTo>
                    <a:pt x="603" y="312"/>
                  </a:lnTo>
                  <a:lnTo>
                    <a:pt x="478" y="395"/>
                  </a:lnTo>
                  <a:lnTo>
                    <a:pt x="395" y="499"/>
                  </a:lnTo>
                  <a:lnTo>
                    <a:pt x="312" y="603"/>
                  </a:lnTo>
                  <a:lnTo>
                    <a:pt x="229" y="728"/>
                  </a:lnTo>
                  <a:lnTo>
                    <a:pt x="167" y="853"/>
                  </a:lnTo>
                  <a:lnTo>
                    <a:pt x="83" y="1144"/>
                  </a:lnTo>
                  <a:lnTo>
                    <a:pt x="42" y="1435"/>
                  </a:lnTo>
                  <a:lnTo>
                    <a:pt x="21" y="1767"/>
                  </a:lnTo>
                  <a:lnTo>
                    <a:pt x="42" y="2100"/>
                  </a:lnTo>
                  <a:lnTo>
                    <a:pt x="83" y="2765"/>
                  </a:lnTo>
                  <a:lnTo>
                    <a:pt x="146" y="3368"/>
                  </a:lnTo>
                  <a:lnTo>
                    <a:pt x="146" y="3618"/>
                  </a:lnTo>
                  <a:lnTo>
                    <a:pt x="146" y="3846"/>
                  </a:lnTo>
                  <a:lnTo>
                    <a:pt x="104" y="4033"/>
                  </a:lnTo>
                  <a:lnTo>
                    <a:pt x="83" y="4096"/>
                  </a:lnTo>
                  <a:lnTo>
                    <a:pt x="42" y="4158"/>
                  </a:lnTo>
                  <a:lnTo>
                    <a:pt x="0" y="4262"/>
                  </a:lnTo>
                  <a:lnTo>
                    <a:pt x="21" y="4366"/>
                  </a:lnTo>
                  <a:lnTo>
                    <a:pt x="63" y="4470"/>
                  </a:lnTo>
                  <a:lnTo>
                    <a:pt x="125" y="4553"/>
                  </a:lnTo>
                  <a:lnTo>
                    <a:pt x="229" y="4636"/>
                  </a:lnTo>
                  <a:lnTo>
                    <a:pt x="333" y="4719"/>
                  </a:lnTo>
                  <a:lnTo>
                    <a:pt x="458" y="4803"/>
                  </a:lnTo>
                  <a:lnTo>
                    <a:pt x="603" y="4865"/>
                  </a:lnTo>
                  <a:lnTo>
                    <a:pt x="894" y="4969"/>
                  </a:lnTo>
                  <a:lnTo>
                    <a:pt x="1185" y="5031"/>
                  </a:lnTo>
                  <a:lnTo>
                    <a:pt x="1414" y="5031"/>
                  </a:lnTo>
                  <a:lnTo>
                    <a:pt x="1518" y="5010"/>
                  </a:lnTo>
                  <a:lnTo>
                    <a:pt x="1580" y="4990"/>
                  </a:lnTo>
                  <a:lnTo>
                    <a:pt x="1954" y="4740"/>
                  </a:lnTo>
                  <a:lnTo>
                    <a:pt x="2308" y="4470"/>
                  </a:lnTo>
                  <a:lnTo>
                    <a:pt x="2640" y="4220"/>
                  </a:lnTo>
                  <a:lnTo>
                    <a:pt x="2952" y="3950"/>
                  </a:lnTo>
                  <a:lnTo>
                    <a:pt x="3243" y="3701"/>
                  </a:lnTo>
                  <a:lnTo>
                    <a:pt x="3493" y="3431"/>
                  </a:lnTo>
                  <a:lnTo>
                    <a:pt x="3742" y="3181"/>
                  </a:lnTo>
                  <a:lnTo>
                    <a:pt x="3950" y="2911"/>
                  </a:lnTo>
                  <a:lnTo>
                    <a:pt x="4116" y="2661"/>
                  </a:lnTo>
                  <a:lnTo>
                    <a:pt x="4283" y="2412"/>
                  </a:lnTo>
                  <a:lnTo>
                    <a:pt x="4408" y="2162"/>
                  </a:lnTo>
                  <a:lnTo>
                    <a:pt x="4511" y="1913"/>
                  </a:lnTo>
                  <a:lnTo>
                    <a:pt x="4595" y="1684"/>
                  </a:lnTo>
                  <a:lnTo>
                    <a:pt x="4657" y="1456"/>
                  </a:lnTo>
                  <a:lnTo>
                    <a:pt x="4678" y="1248"/>
                  </a:lnTo>
                  <a:lnTo>
                    <a:pt x="4678" y="1040"/>
                  </a:lnTo>
                  <a:lnTo>
                    <a:pt x="4636" y="915"/>
                  </a:lnTo>
                  <a:lnTo>
                    <a:pt x="4574" y="790"/>
                  </a:lnTo>
                  <a:lnTo>
                    <a:pt x="4449" y="666"/>
                  </a:lnTo>
                  <a:lnTo>
                    <a:pt x="4283" y="541"/>
                  </a:lnTo>
                  <a:lnTo>
                    <a:pt x="4096" y="437"/>
                  </a:lnTo>
                  <a:lnTo>
                    <a:pt x="3888" y="354"/>
                  </a:lnTo>
                  <a:lnTo>
                    <a:pt x="3638" y="250"/>
                  </a:lnTo>
                  <a:lnTo>
                    <a:pt x="3368" y="187"/>
                  </a:lnTo>
                  <a:lnTo>
                    <a:pt x="3098" y="125"/>
                  </a:lnTo>
                  <a:lnTo>
                    <a:pt x="2807" y="63"/>
                  </a:lnTo>
                  <a:lnTo>
                    <a:pt x="2495" y="42"/>
                  </a:lnTo>
                  <a:lnTo>
                    <a:pt x="2204" y="21"/>
                  </a:lnTo>
                  <a:lnTo>
                    <a:pt x="189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9"/>
            <p:cNvSpPr/>
            <p:nvPr/>
          </p:nvSpPr>
          <p:spPr>
            <a:xfrm>
              <a:off x="5747725" y="2227600"/>
              <a:ext cx="248975" cy="123200"/>
            </a:xfrm>
            <a:custGeom>
              <a:rect b="b" l="l" r="r" t="t"/>
              <a:pathLst>
                <a:path extrusionOk="0" h="4928" w="9959">
                  <a:moveTo>
                    <a:pt x="2371" y="0"/>
                  </a:moveTo>
                  <a:lnTo>
                    <a:pt x="2059" y="62"/>
                  </a:lnTo>
                  <a:lnTo>
                    <a:pt x="1623" y="166"/>
                  </a:lnTo>
                  <a:lnTo>
                    <a:pt x="1373" y="250"/>
                  </a:lnTo>
                  <a:lnTo>
                    <a:pt x="1124" y="354"/>
                  </a:lnTo>
                  <a:lnTo>
                    <a:pt x="874" y="457"/>
                  </a:lnTo>
                  <a:lnTo>
                    <a:pt x="645" y="603"/>
                  </a:lnTo>
                  <a:lnTo>
                    <a:pt x="438" y="769"/>
                  </a:lnTo>
                  <a:lnTo>
                    <a:pt x="271" y="977"/>
                  </a:lnTo>
                  <a:lnTo>
                    <a:pt x="188" y="1081"/>
                  </a:lnTo>
                  <a:lnTo>
                    <a:pt x="126" y="1206"/>
                  </a:lnTo>
                  <a:lnTo>
                    <a:pt x="63" y="1331"/>
                  </a:lnTo>
                  <a:lnTo>
                    <a:pt x="43" y="1455"/>
                  </a:lnTo>
                  <a:lnTo>
                    <a:pt x="1" y="1601"/>
                  </a:lnTo>
                  <a:lnTo>
                    <a:pt x="1" y="1746"/>
                  </a:lnTo>
                  <a:lnTo>
                    <a:pt x="1" y="1913"/>
                  </a:lnTo>
                  <a:lnTo>
                    <a:pt x="22" y="2079"/>
                  </a:lnTo>
                  <a:lnTo>
                    <a:pt x="84" y="2245"/>
                  </a:lnTo>
                  <a:lnTo>
                    <a:pt x="147" y="2432"/>
                  </a:lnTo>
                  <a:lnTo>
                    <a:pt x="230" y="2599"/>
                  </a:lnTo>
                  <a:lnTo>
                    <a:pt x="334" y="2744"/>
                  </a:lnTo>
                  <a:lnTo>
                    <a:pt x="458" y="2911"/>
                  </a:lnTo>
                  <a:lnTo>
                    <a:pt x="604" y="3056"/>
                  </a:lnTo>
                  <a:lnTo>
                    <a:pt x="770" y="3181"/>
                  </a:lnTo>
                  <a:lnTo>
                    <a:pt x="936" y="3326"/>
                  </a:lnTo>
                  <a:lnTo>
                    <a:pt x="1331" y="3576"/>
                  </a:lnTo>
                  <a:lnTo>
                    <a:pt x="1768" y="3825"/>
                  </a:lnTo>
                  <a:lnTo>
                    <a:pt x="2225" y="4033"/>
                  </a:lnTo>
                  <a:lnTo>
                    <a:pt x="2704" y="4220"/>
                  </a:lnTo>
                  <a:lnTo>
                    <a:pt x="3202" y="4387"/>
                  </a:lnTo>
                  <a:lnTo>
                    <a:pt x="3722" y="4532"/>
                  </a:lnTo>
                  <a:lnTo>
                    <a:pt x="4221" y="4636"/>
                  </a:lnTo>
                  <a:lnTo>
                    <a:pt x="4720" y="4740"/>
                  </a:lnTo>
                  <a:lnTo>
                    <a:pt x="5177" y="4823"/>
                  </a:lnTo>
                  <a:lnTo>
                    <a:pt x="5614" y="4885"/>
                  </a:lnTo>
                  <a:lnTo>
                    <a:pt x="5988" y="4906"/>
                  </a:lnTo>
                  <a:lnTo>
                    <a:pt x="6321" y="4927"/>
                  </a:lnTo>
                  <a:lnTo>
                    <a:pt x="6799" y="4906"/>
                  </a:lnTo>
                  <a:lnTo>
                    <a:pt x="7256" y="4906"/>
                  </a:lnTo>
                  <a:lnTo>
                    <a:pt x="7651" y="4865"/>
                  </a:lnTo>
                  <a:lnTo>
                    <a:pt x="8025" y="4823"/>
                  </a:lnTo>
                  <a:lnTo>
                    <a:pt x="8358" y="4761"/>
                  </a:lnTo>
                  <a:lnTo>
                    <a:pt x="8649" y="4698"/>
                  </a:lnTo>
                  <a:lnTo>
                    <a:pt x="8919" y="4615"/>
                  </a:lnTo>
                  <a:lnTo>
                    <a:pt x="9148" y="4511"/>
                  </a:lnTo>
                  <a:lnTo>
                    <a:pt x="9335" y="4407"/>
                  </a:lnTo>
                  <a:lnTo>
                    <a:pt x="9522" y="4283"/>
                  </a:lnTo>
                  <a:lnTo>
                    <a:pt x="9647" y="4137"/>
                  </a:lnTo>
                  <a:lnTo>
                    <a:pt x="9772" y="3971"/>
                  </a:lnTo>
                  <a:lnTo>
                    <a:pt x="9855" y="3784"/>
                  </a:lnTo>
                  <a:lnTo>
                    <a:pt x="9917" y="3597"/>
                  </a:lnTo>
                  <a:lnTo>
                    <a:pt x="9938" y="3368"/>
                  </a:lnTo>
                  <a:lnTo>
                    <a:pt x="9959" y="3139"/>
                  </a:lnTo>
                  <a:lnTo>
                    <a:pt x="9938" y="2931"/>
                  </a:lnTo>
                  <a:lnTo>
                    <a:pt x="9896" y="2744"/>
                  </a:lnTo>
                  <a:lnTo>
                    <a:pt x="9813" y="2557"/>
                  </a:lnTo>
                  <a:lnTo>
                    <a:pt x="9709" y="2391"/>
                  </a:lnTo>
                  <a:lnTo>
                    <a:pt x="9585" y="2245"/>
                  </a:lnTo>
                  <a:lnTo>
                    <a:pt x="9439" y="2121"/>
                  </a:lnTo>
                  <a:lnTo>
                    <a:pt x="9252" y="1996"/>
                  </a:lnTo>
                  <a:lnTo>
                    <a:pt x="9044" y="1892"/>
                  </a:lnTo>
                  <a:lnTo>
                    <a:pt x="8836" y="1788"/>
                  </a:lnTo>
                  <a:lnTo>
                    <a:pt x="8608" y="1705"/>
                  </a:lnTo>
                  <a:lnTo>
                    <a:pt x="8358" y="1622"/>
                  </a:lnTo>
                  <a:lnTo>
                    <a:pt x="8088" y="1559"/>
                  </a:lnTo>
                  <a:lnTo>
                    <a:pt x="7506" y="1435"/>
                  </a:lnTo>
                  <a:lnTo>
                    <a:pt x="6903" y="1351"/>
                  </a:lnTo>
                  <a:lnTo>
                    <a:pt x="6279" y="1289"/>
                  </a:lnTo>
                  <a:lnTo>
                    <a:pt x="5635" y="1227"/>
                  </a:lnTo>
                  <a:lnTo>
                    <a:pt x="4367" y="1123"/>
                  </a:lnTo>
                  <a:lnTo>
                    <a:pt x="3764" y="1060"/>
                  </a:lnTo>
                  <a:lnTo>
                    <a:pt x="3202" y="977"/>
                  </a:lnTo>
                  <a:lnTo>
                    <a:pt x="2683" y="873"/>
                  </a:lnTo>
                  <a:lnTo>
                    <a:pt x="2475" y="811"/>
                  </a:lnTo>
                  <a:lnTo>
                    <a:pt x="2246" y="728"/>
                  </a:lnTo>
                  <a:lnTo>
                    <a:pt x="2163" y="686"/>
                  </a:lnTo>
                  <a:lnTo>
                    <a:pt x="2080" y="645"/>
                  </a:lnTo>
                  <a:lnTo>
                    <a:pt x="2059" y="582"/>
                  </a:lnTo>
                  <a:lnTo>
                    <a:pt x="2038" y="520"/>
                  </a:lnTo>
                  <a:lnTo>
                    <a:pt x="2038" y="457"/>
                  </a:lnTo>
                  <a:lnTo>
                    <a:pt x="2059" y="395"/>
                  </a:lnTo>
                  <a:lnTo>
                    <a:pt x="2142" y="270"/>
                  </a:lnTo>
                  <a:lnTo>
                    <a:pt x="2246" y="166"/>
                  </a:lnTo>
                  <a:lnTo>
                    <a:pt x="2371" y="83"/>
                  </a:lnTo>
                  <a:lnTo>
                    <a:pt x="249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9"/>
            <p:cNvSpPr/>
            <p:nvPr/>
          </p:nvSpPr>
          <p:spPr>
            <a:xfrm>
              <a:off x="5972775" y="2332050"/>
              <a:ext cx="41600" cy="13550"/>
            </a:xfrm>
            <a:custGeom>
              <a:rect b="b" l="l" r="r" t="t"/>
              <a:pathLst>
                <a:path extrusionOk="0" h="542" w="1664">
                  <a:moveTo>
                    <a:pt x="624" y="1"/>
                  </a:moveTo>
                  <a:lnTo>
                    <a:pt x="499" y="21"/>
                  </a:lnTo>
                  <a:lnTo>
                    <a:pt x="395" y="42"/>
                  </a:lnTo>
                  <a:lnTo>
                    <a:pt x="292" y="84"/>
                  </a:lnTo>
                  <a:lnTo>
                    <a:pt x="146" y="167"/>
                  </a:lnTo>
                  <a:lnTo>
                    <a:pt x="42" y="250"/>
                  </a:lnTo>
                  <a:lnTo>
                    <a:pt x="0" y="312"/>
                  </a:lnTo>
                  <a:lnTo>
                    <a:pt x="416" y="354"/>
                  </a:lnTo>
                  <a:lnTo>
                    <a:pt x="832" y="396"/>
                  </a:lnTo>
                  <a:lnTo>
                    <a:pt x="1248" y="458"/>
                  </a:lnTo>
                  <a:lnTo>
                    <a:pt x="1664" y="541"/>
                  </a:lnTo>
                  <a:lnTo>
                    <a:pt x="1497" y="375"/>
                  </a:lnTo>
                  <a:lnTo>
                    <a:pt x="1331" y="250"/>
                  </a:lnTo>
                  <a:lnTo>
                    <a:pt x="1165" y="146"/>
                  </a:lnTo>
                  <a:lnTo>
                    <a:pt x="1019" y="63"/>
                  </a:lnTo>
                  <a:lnTo>
                    <a:pt x="874" y="21"/>
                  </a:lnTo>
                  <a:lnTo>
                    <a:pt x="749"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9"/>
            <p:cNvSpPr/>
            <p:nvPr/>
          </p:nvSpPr>
          <p:spPr>
            <a:xfrm>
              <a:off x="5976425" y="2316450"/>
              <a:ext cx="38475" cy="21350"/>
            </a:xfrm>
            <a:custGeom>
              <a:rect b="b" l="l" r="r" t="t"/>
              <a:pathLst>
                <a:path extrusionOk="0" h="854" w="1539">
                  <a:moveTo>
                    <a:pt x="1538" y="1"/>
                  </a:moveTo>
                  <a:lnTo>
                    <a:pt x="1164" y="188"/>
                  </a:lnTo>
                  <a:lnTo>
                    <a:pt x="790" y="375"/>
                  </a:lnTo>
                  <a:lnTo>
                    <a:pt x="395" y="541"/>
                  </a:lnTo>
                  <a:lnTo>
                    <a:pt x="0" y="708"/>
                  </a:lnTo>
                  <a:lnTo>
                    <a:pt x="62" y="749"/>
                  </a:lnTo>
                  <a:lnTo>
                    <a:pt x="187" y="812"/>
                  </a:lnTo>
                  <a:lnTo>
                    <a:pt x="353" y="833"/>
                  </a:lnTo>
                  <a:lnTo>
                    <a:pt x="457" y="853"/>
                  </a:lnTo>
                  <a:lnTo>
                    <a:pt x="582" y="853"/>
                  </a:lnTo>
                  <a:lnTo>
                    <a:pt x="686" y="833"/>
                  </a:lnTo>
                  <a:lnTo>
                    <a:pt x="811" y="791"/>
                  </a:lnTo>
                  <a:lnTo>
                    <a:pt x="935" y="729"/>
                  </a:lnTo>
                  <a:lnTo>
                    <a:pt x="1060" y="645"/>
                  </a:lnTo>
                  <a:lnTo>
                    <a:pt x="1185" y="521"/>
                  </a:lnTo>
                  <a:lnTo>
                    <a:pt x="1310" y="375"/>
                  </a:lnTo>
                  <a:lnTo>
                    <a:pt x="1414" y="209"/>
                  </a:lnTo>
                  <a:lnTo>
                    <a:pt x="153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9"/>
            <p:cNvSpPr/>
            <p:nvPr/>
          </p:nvSpPr>
          <p:spPr>
            <a:xfrm>
              <a:off x="5894300" y="2410525"/>
              <a:ext cx="64975" cy="69675"/>
            </a:xfrm>
            <a:custGeom>
              <a:rect b="b" l="l" r="r" t="t"/>
              <a:pathLst>
                <a:path extrusionOk="0" h="2787" w="2599">
                  <a:moveTo>
                    <a:pt x="1663" y="1"/>
                  </a:moveTo>
                  <a:lnTo>
                    <a:pt x="1539" y="22"/>
                  </a:lnTo>
                  <a:lnTo>
                    <a:pt x="1393" y="42"/>
                  </a:lnTo>
                  <a:lnTo>
                    <a:pt x="1248" y="105"/>
                  </a:lnTo>
                  <a:lnTo>
                    <a:pt x="1123" y="167"/>
                  </a:lnTo>
                  <a:lnTo>
                    <a:pt x="998" y="229"/>
                  </a:lnTo>
                  <a:lnTo>
                    <a:pt x="749" y="417"/>
                  </a:lnTo>
                  <a:lnTo>
                    <a:pt x="541" y="645"/>
                  </a:lnTo>
                  <a:lnTo>
                    <a:pt x="333" y="874"/>
                  </a:lnTo>
                  <a:lnTo>
                    <a:pt x="187" y="1144"/>
                  </a:lnTo>
                  <a:lnTo>
                    <a:pt x="84" y="1394"/>
                  </a:lnTo>
                  <a:lnTo>
                    <a:pt x="42" y="1539"/>
                  </a:lnTo>
                  <a:lnTo>
                    <a:pt x="21" y="1685"/>
                  </a:lnTo>
                  <a:lnTo>
                    <a:pt x="0" y="1830"/>
                  </a:lnTo>
                  <a:lnTo>
                    <a:pt x="21" y="1955"/>
                  </a:lnTo>
                  <a:lnTo>
                    <a:pt x="42" y="2100"/>
                  </a:lnTo>
                  <a:lnTo>
                    <a:pt x="63" y="2225"/>
                  </a:lnTo>
                  <a:lnTo>
                    <a:pt x="104" y="2329"/>
                  </a:lnTo>
                  <a:lnTo>
                    <a:pt x="167" y="2454"/>
                  </a:lnTo>
                  <a:lnTo>
                    <a:pt x="229" y="2537"/>
                  </a:lnTo>
                  <a:lnTo>
                    <a:pt x="312" y="2620"/>
                  </a:lnTo>
                  <a:lnTo>
                    <a:pt x="416" y="2682"/>
                  </a:lnTo>
                  <a:lnTo>
                    <a:pt x="520" y="2745"/>
                  </a:lnTo>
                  <a:lnTo>
                    <a:pt x="624" y="2766"/>
                  </a:lnTo>
                  <a:lnTo>
                    <a:pt x="749" y="2786"/>
                  </a:lnTo>
                  <a:lnTo>
                    <a:pt x="874" y="2786"/>
                  </a:lnTo>
                  <a:lnTo>
                    <a:pt x="1019" y="2745"/>
                  </a:lnTo>
                  <a:lnTo>
                    <a:pt x="1227" y="2662"/>
                  </a:lnTo>
                  <a:lnTo>
                    <a:pt x="1435" y="2558"/>
                  </a:lnTo>
                  <a:lnTo>
                    <a:pt x="1643" y="2433"/>
                  </a:lnTo>
                  <a:lnTo>
                    <a:pt x="1830" y="2287"/>
                  </a:lnTo>
                  <a:lnTo>
                    <a:pt x="1996" y="2142"/>
                  </a:lnTo>
                  <a:lnTo>
                    <a:pt x="2142" y="1976"/>
                  </a:lnTo>
                  <a:lnTo>
                    <a:pt x="2287" y="1789"/>
                  </a:lnTo>
                  <a:lnTo>
                    <a:pt x="2412" y="1581"/>
                  </a:lnTo>
                  <a:lnTo>
                    <a:pt x="2474" y="1456"/>
                  </a:lnTo>
                  <a:lnTo>
                    <a:pt x="2537" y="1331"/>
                  </a:lnTo>
                  <a:lnTo>
                    <a:pt x="2557" y="1206"/>
                  </a:lnTo>
                  <a:lnTo>
                    <a:pt x="2578" y="1061"/>
                  </a:lnTo>
                  <a:lnTo>
                    <a:pt x="2599" y="936"/>
                  </a:lnTo>
                  <a:lnTo>
                    <a:pt x="2599" y="811"/>
                  </a:lnTo>
                  <a:lnTo>
                    <a:pt x="2578" y="687"/>
                  </a:lnTo>
                  <a:lnTo>
                    <a:pt x="2537" y="583"/>
                  </a:lnTo>
                  <a:lnTo>
                    <a:pt x="2495" y="458"/>
                  </a:lnTo>
                  <a:lnTo>
                    <a:pt x="2433" y="375"/>
                  </a:lnTo>
                  <a:lnTo>
                    <a:pt x="2370" y="271"/>
                  </a:lnTo>
                  <a:lnTo>
                    <a:pt x="2287" y="188"/>
                  </a:lnTo>
                  <a:lnTo>
                    <a:pt x="2183" y="125"/>
                  </a:lnTo>
                  <a:lnTo>
                    <a:pt x="2079" y="84"/>
                  </a:lnTo>
                  <a:lnTo>
                    <a:pt x="1955" y="42"/>
                  </a:lnTo>
                  <a:lnTo>
                    <a:pt x="1809" y="22"/>
                  </a:lnTo>
                  <a:lnTo>
                    <a:pt x="1663" y="1"/>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9"/>
            <p:cNvSpPr/>
            <p:nvPr/>
          </p:nvSpPr>
          <p:spPr>
            <a:xfrm>
              <a:off x="5798675" y="2381950"/>
              <a:ext cx="14050" cy="20800"/>
            </a:xfrm>
            <a:custGeom>
              <a:rect b="b" l="l" r="r" t="t"/>
              <a:pathLst>
                <a:path extrusionOk="0" h="832" w="562">
                  <a:moveTo>
                    <a:pt x="291" y="0"/>
                  </a:moveTo>
                  <a:lnTo>
                    <a:pt x="229" y="21"/>
                  </a:lnTo>
                  <a:lnTo>
                    <a:pt x="187" y="42"/>
                  </a:lnTo>
                  <a:lnTo>
                    <a:pt x="146" y="104"/>
                  </a:lnTo>
                  <a:lnTo>
                    <a:pt x="63" y="229"/>
                  </a:lnTo>
                  <a:lnTo>
                    <a:pt x="21" y="375"/>
                  </a:lnTo>
                  <a:lnTo>
                    <a:pt x="0" y="541"/>
                  </a:lnTo>
                  <a:lnTo>
                    <a:pt x="42" y="686"/>
                  </a:lnTo>
                  <a:lnTo>
                    <a:pt x="83" y="749"/>
                  </a:lnTo>
                  <a:lnTo>
                    <a:pt x="125" y="790"/>
                  </a:lnTo>
                  <a:lnTo>
                    <a:pt x="167" y="811"/>
                  </a:lnTo>
                  <a:lnTo>
                    <a:pt x="229" y="832"/>
                  </a:lnTo>
                  <a:lnTo>
                    <a:pt x="271" y="832"/>
                  </a:lnTo>
                  <a:lnTo>
                    <a:pt x="333" y="811"/>
                  </a:lnTo>
                  <a:lnTo>
                    <a:pt x="395" y="770"/>
                  </a:lnTo>
                  <a:lnTo>
                    <a:pt x="437" y="728"/>
                  </a:lnTo>
                  <a:lnTo>
                    <a:pt x="520" y="603"/>
                  </a:lnTo>
                  <a:lnTo>
                    <a:pt x="562" y="458"/>
                  </a:lnTo>
                  <a:lnTo>
                    <a:pt x="562" y="291"/>
                  </a:lnTo>
                  <a:lnTo>
                    <a:pt x="520" y="146"/>
                  </a:lnTo>
                  <a:lnTo>
                    <a:pt x="499" y="84"/>
                  </a:lnTo>
                  <a:lnTo>
                    <a:pt x="458" y="42"/>
                  </a:lnTo>
                  <a:lnTo>
                    <a:pt x="395" y="21"/>
                  </a:lnTo>
                  <a:lnTo>
                    <a:pt x="35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9"/>
            <p:cNvSpPr/>
            <p:nvPr/>
          </p:nvSpPr>
          <p:spPr>
            <a:xfrm>
              <a:off x="5733700" y="2373625"/>
              <a:ext cx="13550" cy="20825"/>
            </a:xfrm>
            <a:custGeom>
              <a:rect b="b" l="l" r="r" t="t"/>
              <a:pathLst>
                <a:path extrusionOk="0" h="833" w="542">
                  <a:moveTo>
                    <a:pt x="271" y="1"/>
                  </a:moveTo>
                  <a:lnTo>
                    <a:pt x="229" y="22"/>
                  </a:lnTo>
                  <a:lnTo>
                    <a:pt x="167" y="63"/>
                  </a:lnTo>
                  <a:lnTo>
                    <a:pt x="125" y="105"/>
                  </a:lnTo>
                  <a:lnTo>
                    <a:pt x="42" y="229"/>
                  </a:lnTo>
                  <a:lnTo>
                    <a:pt x="1" y="396"/>
                  </a:lnTo>
                  <a:lnTo>
                    <a:pt x="1" y="562"/>
                  </a:lnTo>
                  <a:lnTo>
                    <a:pt x="21" y="687"/>
                  </a:lnTo>
                  <a:lnTo>
                    <a:pt x="63" y="749"/>
                  </a:lnTo>
                  <a:lnTo>
                    <a:pt x="105" y="791"/>
                  </a:lnTo>
                  <a:lnTo>
                    <a:pt x="146" y="832"/>
                  </a:lnTo>
                  <a:lnTo>
                    <a:pt x="271" y="832"/>
                  </a:lnTo>
                  <a:lnTo>
                    <a:pt x="313" y="811"/>
                  </a:lnTo>
                  <a:lnTo>
                    <a:pt x="375" y="791"/>
                  </a:lnTo>
                  <a:lnTo>
                    <a:pt x="416" y="749"/>
                  </a:lnTo>
                  <a:lnTo>
                    <a:pt x="500" y="624"/>
                  </a:lnTo>
                  <a:lnTo>
                    <a:pt x="541" y="458"/>
                  </a:lnTo>
                  <a:lnTo>
                    <a:pt x="541" y="292"/>
                  </a:lnTo>
                  <a:lnTo>
                    <a:pt x="500" y="167"/>
                  </a:lnTo>
                  <a:lnTo>
                    <a:pt x="479" y="105"/>
                  </a:lnTo>
                  <a:lnTo>
                    <a:pt x="437" y="63"/>
                  </a:lnTo>
                  <a:lnTo>
                    <a:pt x="396" y="22"/>
                  </a:lnTo>
                  <a:lnTo>
                    <a:pt x="33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9"/>
            <p:cNvSpPr/>
            <p:nvPr/>
          </p:nvSpPr>
          <p:spPr>
            <a:xfrm>
              <a:off x="5739950" y="2392350"/>
              <a:ext cx="27550" cy="47300"/>
            </a:xfrm>
            <a:custGeom>
              <a:rect b="b" l="l" r="r" t="t"/>
              <a:pathLst>
                <a:path extrusionOk="0" h="1892" w="1102">
                  <a:moveTo>
                    <a:pt x="1102" y="0"/>
                  </a:moveTo>
                  <a:lnTo>
                    <a:pt x="873" y="437"/>
                  </a:lnTo>
                  <a:lnTo>
                    <a:pt x="603" y="852"/>
                  </a:lnTo>
                  <a:lnTo>
                    <a:pt x="333" y="1268"/>
                  </a:lnTo>
                  <a:lnTo>
                    <a:pt x="0" y="1642"/>
                  </a:lnTo>
                  <a:lnTo>
                    <a:pt x="104" y="1705"/>
                  </a:lnTo>
                  <a:lnTo>
                    <a:pt x="229" y="1767"/>
                  </a:lnTo>
                  <a:lnTo>
                    <a:pt x="333" y="1830"/>
                  </a:lnTo>
                  <a:lnTo>
                    <a:pt x="458" y="1850"/>
                  </a:lnTo>
                  <a:lnTo>
                    <a:pt x="561" y="1871"/>
                  </a:lnTo>
                  <a:lnTo>
                    <a:pt x="686" y="1892"/>
                  </a:lnTo>
                  <a:lnTo>
                    <a:pt x="811" y="1892"/>
                  </a:lnTo>
                  <a:lnTo>
                    <a:pt x="936" y="1871"/>
                  </a:lnTo>
                  <a:lnTo>
                    <a:pt x="1102" y="0"/>
                  </a:lnTo>
                  <a:close/>
                </a:path>
              </a:pathLst>
            </a:custGeom>
            <a:solidFill>
              <a:srgbClr val="ED84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9"/>
            <p:cNvSpPr/>
            <p:nvPr/>
          </p:nvSpPr>
          <p:spPr>
            <a:xfrm>
              <a:off x="5755525" y="2460425"/>
              <a:ext cx="46800" cy="13025"/>
            </a:xfrm>
            <a:custGeom>
              <a:rect b="b" l="l" r="r" t="t"/>
              <a:pathLst>
                <a:path extrusionOk="0" h="521" w="1872">
                  <a:moveTo>
                    <a:pt x="1809" y="0"/>
                  </a:moveTo>
                  <a:lnTo>
                    <a:pt x="1747" y="21"/>
                  </a:lnTo>
                  <a:lnTo>
                    <a:pt x="1560" y="125"/>
                  </a:lnTo>
                  <a:lnTo>
                    <a:pt x="1373" y="229"/>
                  </a:lnTo>
                  <a:lnTo>
                    <a:pt x="1165" y="312"/>
                  </a:lnTo>
                  <a:lnTo>
                    <a:pt x="957" y="354"/>
                  </a:lnTo>
                  <a:lnTo>
                    <a:pt x="749" y="395"/>
                  </a:lnTo>
                  <a:lnTo>
                    <a:pt x="521" y="395"/>
                  </a:lnTo>
                  <a:lnTo>
                    <a:pt x="313" y="375"/>
                  </a:lnTo>
                  <a:lnTo>
                    <a:pt x="84" y="333"/>
                  </a:lnTo>
                  <a:lnTo>
                    <a:pt x="42" y="333"/>
                  </a:lnTo>
                  <a:lnTo>
                    <a:pt x="1" y="375"/>
                  </a:lnTo>
                  <a:lnTo>
                    <a:pt x="22" y="416"/>
                  </a:lnTo>
                  <a:lnTo>
                    <a:pt x="63" y="458"/>
                  </a:lnTo>
                  <a:lnTo>
                    <a:pt x="313" y="499"/>
                  </a:lnTo>
                  <a:lnTo>
                    <a:pt x="521" y="520"/>
                  </a:lnTo>
                  <a:lnTo>
                    <a:pt x="728" y="520"/>
                  </a:lnTo>
                  <a:lnTo>
                    <a:pt x="916" y="499"/>
                  </a:lnTo>
                  <a:lnTo>
                    <a:pt x="1123" y="458"/>
                  </a:lnTo>
                  <a:lnTo>
                    <a:pt x="1311" y="416"/>
                  </a:lnTo>
                  <a:lnTo>
                    <a:pt x="1498" y="333"/>
                  </a:lnTo>
                  <a:lnTo>
                    <a:pt x="1685" y="229"/>
                  </a:lnTo>
                  <a:lnTo>
                    <a:pt x="1851" y="104"/>
                  </a:lnTo>
                  <a:lnTo>
                    <a:pt x="1872" y="63"/>
                  </a:lnTo>
                  <a:lnTo>
                    <a:pt x="1851" y="21"/>
                  </a:lnTo>
                  <a:lnTo>
                    <a:pt x="180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9"/>
            <p:cNvSpPr/>
            <p:nvPr/>
          </p:nvSpPr>
          <p:spPr>
            <a:xfrm>
              <a:off x="5819450" y="2350775"/>
              <a:ext cx="33300" cy="17175"/>
            </a:xfrm>
            <a:custGeom>
              <a:rect b="b" l="l" r="r" t="t"/>
              <a:pathLst>
                <a:path extrusionOk="0" h="687" w="1332">
                  <a:moveTo>
                    <a:pt x="126" y="0"/>
                  </a:moveTo>
                  <a:lnTo>
                    <a:pt x="84" y="21"/>
                  </a:lnTo>
                  <a:lnTo>
                    <a:pt x="42" y="42"/>
                  </a:lnTo>
                  <a:lnTo>
                    <a:pt x="1" y="83"/>
                  </a:lnTo>
                  <a:lnTo>
                    <a:pt x="1" y="146"/>
                  </a:lnTo>
                  <a:lnTo>
                    <a:pt x="22" y="208"/>
                  </a:lnTo>
                  <a:lnTo>
                    <a:pt x="42" y="249"/>
                  </a:lnTo>
                  <a:lnTo>
                    <a:pt x="84" y="270"/>
                  </a:lnTo>
                  <a:lnTo>
                    <a:pt x="146" y="291"/>
                  </a:lnTo>
                  <a:lnTo>
                    <a:pt x="188" y="270"/>
                  </a:lnTo>
                  <a:lnTo>
                    <a:pt x="437" y="270"/>
                  </a:lnTo>
                  <a:lnTo>
                    <a:pt x="562" y="312"/>
                  </a:lnTo>
                  <a:lnTo>
                    <a:pt x="666" y="333"/>
                  </a:lnTo>
                  <a:lnTo>
                    <a:pt x="791" y="395"/>
                  </a:lnTo>
                  <a:lnTo>
                    <a:pt x="895" y="457"/>
                  </a:lnTo>
                  <a:lnTo>
                    <a:pt x="999" y="541"/>
                  </a:lnTo>
                  <a:lnTo>
                    <a:pt x="1082" y="624"/>
                  </a:lnTo>
                  <a:lnTo>
                    <a:pt x="1103" y="665"/>
                  </a:lnTo>
                  <a:lnTo>
                    <a:pt x="1144" y="686"/>
                  </a:lnTo>
                  <a:lnTo>
                    <a:pt x="1227" y="686"/>
                  </a:lnTo>
                  <a:lnTo>
                    <a:pt x="1290" y="644"/>
                  </a:lnTo>
                  <a:lnTo>
                    <a:pt x="1311" y="603"/>
                  </a:lnTo>
                  <a:lnTo>
                    <a:pt x="1331" y="561"/>
                  </a:lnTo>
                  <a:lnTo>
                    <a:pt x="1311" y="499"/>
                  </a:lnTo>
                  <a:lnTo>
                    <a:pt x="1290" y="457"/>
                  </a:lnTo>
                  <a:lnTo>
                    <a:pt x="1165" y="333"/>
                  </a:lnTo>
                  <a:lnTo>
                    <a:pt x="1040" y="249"/>
                  </a:lnTo>
                  <a:lnTo>
                    <a:pt x="916" y="146"/>
                  </a:lnTo>
                  <a:lnTo>
                    <a:pt x="770" y="83"/>
                  </a:lnTo>
                  <a:lnTo>
                    <a:pt x="624" y="42"/>
                  </a:lnTo>
                  <a:lnTo>
                    <a:pt x="45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9"/>
            <p:cNvSpPr/>
            <p:nvPr/>
          </p:nvSpPr>
          <p:spPr>
            <a:xfrm>
              <a:off x="5723300" y="2339325"/>
              <a:ext cx="34325" cy="14575"/>
            </a:xfrm>
            <a:custGeom>
              <a:rect b="b" l="l" r="r" t="t"/>
              <a:pathLst>
                <a:path extrusionOk="0" h="583" w="1373">
                  <a:moveTo>
                    <a:pt x="791" y="1"/>
                  </a:moveTo>
                  <a:lnTo>
                    <a:pt x="625" y="42"/>
                  </a:lnTo>
                  <a:lnTo>
                    <a:pt x="479" y="84"/>
                  </a:lnTo>
                  <a:lnTo>
                    <a:pt x="334" y="167"/>
                  </a:lnTo>
                  <a:lnTo>
                    <a:pt x="188" y="250"/>
                  </a:lnTo>
                  <a:lnTo>
                    <a:pt x="63" y="354"/>
                  </a:lnTo>
                  <a:lnTo>
                    <a:pt x="22" y="375"/>
                  </a:lnTo>
                  <a:lnTo>
                    <a:pt x="1" y="437"/>
                  </a:lnTo>
                  <a:lnTo>
                    <a:pt x="22" y="479"/>
                  </a:lnTo>
                  <a:lnTo>
                    <a:pt x="43" y="520"/>
                  </a:lnTo>
                  <a:lnTo>
                    <a:pt x="43" y="541"/>
                  </a:lnTo>
                  <a:lnTo>
                    <a:pt x="105" y="583"/>
                  </a:lnTo>
                  <a:lnTo>
                    <a:pt x="167" y="583"/>
                  </a:lnTo>
                  <a:lnTo>
                    <a:pt x="230" y="562"/>
                  </a:lnTo>
                  <a:lnTo>
                    <a:pt x="334" y="479"/>
                  </a:lnTo>
                  <a:lnTo>
                    <a:pt x="458" y="396"/>
                  </a:lnTo>
                  <a:lnTo>
                    <a:pt x="562" y="354"/>
                  </a:lnTo>
                  <a:lnTo>
                    <a:pt x="687" y="313"/>
                  </a:lnTo>
                  <a:lnTo>
                    <a:pt x="812" y="292"/>
                  </a:lnTo>
                  <a:lnTo>
                    <a:pt x="936" y="271"/>
                  </a:lnTo>
                  <a:lnTo>
                    <a:pt x="1082" y="271"/>
                  </a:lnTo>
                  <a:lnTo>
                    <a:pt x="1207" y="292"/>
                  </a:lnTo>
                  <a:lnTo>
                    <a:pt x="1269" y="292"/>
                  </a:lnTo>
                  <a:lnTo>
                    <a:pt x="1311" y="271"/>
                  </a:lnTo>
                  <a:lnTo>
                    <a:pt x="1352" y="250"/>
                  </a:lnTo>
                  <a:lnTo>
                    <a:pt x="1373" y="188"/>
                  </a:lnTo>
                  <a:lnTo>
                    <a:pt x="1373" y="146"/>
                  </a:lnTo>
                  <a:lnTo>
                    <a:pt x="1373" y="84"/>
                  </a:lnTo>
                  <a:lnTo>
                    <a:pt x="1331" y="42"/>
                  </a:lnTo>
                  <a:lnTo>
                    <a:pt x="1290" y="21"/>
                  </a:lnTo>
                  <a:lnTo>
                    <a:pt x="112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9"/>
            <p:cNvSpPr/>
            <p:nvPr/>
          </p:nvSpPr>
          <p:spPr>
            <a:xfrm>
              <a:off x="5831400" y="2916725"/>
              <a:ext cx="70725" cy="90475"/>
            </a:xfrm>
            <a:custGeom>
              <a:rect b="b" l="l" r="r" t="t"/>
              <a:pathLst>
                <a:path extrusionOk="0" h="3619" w="2829">
                  <a:moveTo>
                    <a:pt x="146" y="1"/>
                  </a:moveTo>
                  <a:lnTo>
                    <a:pt x="1" y="3119"/>
                  </a:lnTo>
                  <a:lnTo>
                    <a:pt x="84" y="3182"/>
                  </a:lnTo>
                  <a:lnTo>
                    <a:pt x="375" y="3286"/>
                  </a:lnTo>
                  <a:lnTo>
                    <a:pt x="770" y="3431"/>
                  </a:lnTo>
                  <a:lnTo>
                    <a:pt x="999" y="3493"/>
                  </a:lnTo>
                  <a:lnTo>
                    <a:pt x="1228" y="3556"/>
                  </a:lnTo>
                  <a:lnTo>
                    <a:pt x="1477" y="3597"/>
                  </a:lnTo>
                  <a:lnTo>
                    <a:pt x="1726" y="3618"/>
                  </a:lnTo>
                  <a:lnTo>
                    <a:pt x="1955" y="3618"/>
                  </a:lnTo>
                  <a:lnTo>
                    <a:pt x="2184" y="3577"/>
                  </a:lnTo>
                  <a:lnTo>
                    <a:pt x="2392" y="3514"/>
                  </a:lnTo>
                  <a:lnTo>
                    <a:pt x="2475" y="3452"/>
                  </a:lnTo>
                  <a:lnTo>
                    <a:pt x="2579" y="3389"/>
                  </a:lnTo>
                  <a:lnTo>
                    <a:pt x="2641" y="3327"/>
                  </a:lnTo>
                  <a:lnTo>
                    <a:pt x="2724" y="3244"/>
                  </a:lnTo>
                  <a:lnTo>
                    <a:pt x="2787" y="3140"/>
                  </a:lnTo>
                  <a:lnTo>
                    <a:pt x="2828" y="3036"/>
                  </a:lnTo>
                  <a:lnTo>
                    <a:pt x="2516" y="1227"/>
                  </a:lnTo>
                  <a:lnTo>
                    <a:pt x="146" y="1"/>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9"/>
            <p:cNvSpPr/>
            <p:nvPr/>
          </p:nvSpPr>
          <p:spPr>
            <a:xfrm>
              <a:off x="5640150" y="2873075"/>
              <a:ext cx="185575" cy="161650"/>
            </a:xfrm>
            <a:custGeom>
              <a:rect b="b" l="l" r="r" t="t"/>
              <a:pathLst>
                <a:path extrusionOk="0" h="6466" w="7423">
                  <a:moveTo>
                    <a:pt x="5302" y="1373"/>
                  </a:moveTo>
                  <a:lnTo>
                    <a:pt x="5447" y="1394"/>
                  </a:lnTo>
                  <a:lnTo>
                    <a:pt x="5572" y="1435"/>
                  </a:lnTo>
                  <a:lnTo>
                    <a:pt x="5697" y="1477"/>
                  </a:lnTo>
                  <a:lnTo>
                    <a:pt x="5822" y="1539"/>
                  </a:lnTo>
                  <a:lnTo>
                    <a:pt x="5946" y="1622"/>
                  </a:lnTo>
                  <a:lnTo>
                    <a:pt x="6050" y="1726"/>
                  </a:lnTo>
                  <a:lnTo>
                    <a:pt x="6154" y="1830"/>
                  </a:lnTo>
                  <a:lnTo>
                    <a:pt x="6258" y="1934"/>
                  </a:lnTo>
                  <a:lnTo>
                    <a:pt x="6341" y="2080"/>
                  </a:lnTo>
                  <a:lnTo>
                    <a:pt x="6424" y="2204"/>
                  </a:lnTo>
                  <a:lnTo>
                    <a:pt x="6487" y="2350"/>
                  </a:lnTo>
                  <a:lnTo>
                    <a:pt x="6549" y="2495"/>
                  </a:lnTo>
                  <a:lnTo>
                    <a:pt x="6591" y="2662"/>
                  </a:lnTo>
                  <a:lnTo>
                    <a:pt x="6632" y="2828"/>
                  </a:lnTo>
                  <a:lnTo>
                    <a:pt x="6632" y="2994"/>
                  </a:lnTo>
                  <a:lnTo>
                    <a:pt x="6653" y="3161"/>
                  </a:lnTo>
                  <a:lnTo>
                    <a:pt x="6632" y="3327"/>
                  </a:lnTo>
                  <a:lnTo>
                    <a:pt x="6612" y="3493"/>
                  </a:lnTo>
                  <a:lnTo>
                    <a:pt x="6570" y="3639"/>
                  </a:lnTo>
                  <a:lnTo>
                    <a:pt x="6528" y="3805"/>
                  </a:lnTo>
                  <a:lnTo>
                    <a:pt x="6466" y="3930"/>
                  </a:lnTo>
                  <a:lnTo>
                    <a:pt x="6383" y="4075"/>
                  </a:lnTo>
                  <a:lnTo>
                    <a:pt x="6300" y="4200"/>
                  </a:lnTo>
                  <a:lnTo>
                    <a:pt x="6217" y="4325"/>
                  </a:lnTo>
                  <a:lnTo>
                    <a:pt x="6113" y="4429"/>
                  </a:lnTo>
                  <a:lnTo>
                    <a:pt x="6009" y="4512"/>
                  </a:lnTo>
                  <a:lnTo>
                    <a:pt x="5884" y="4595"/>
                  </a:lnTo>
                  <a:lnTo>
                    <a:pt x="5759" y="4678"/>
                  </a:lnTo>
                  <a:lnTo>
                    <a:pt x="5634" y="4720"/>
                  </a:lnTo>
                  <a:lnTo>
                    <a:pt x="5510" y="4761"/>
                  </a:lnTo>
                  <a:lnTo>
                    <a:pt x="5364" y="4782"/>
                  </a:lnTo>
                  <a:lnTo>
                    <a:pt x="5156" y="1373"/>
                  </a:lnTo>
                  <a:close/>
                  <a:moveTo>
                    <a:pt x="4699" y="1"/>
                  </a:moveTo>
                  <a:lnTo>
                    <a:pt x="354" y="271"/>
                  </a:lnTo>
                  <a:lnTo>
                    <a:pt x="271" y="271"/>
                  </a:lnTo>
                  <a:lnTo>
                    <a:pt x="209" y="292"/>
                  </a:lnTo>
                  <a:lnTo>
                    <a:pt x="105" y="354"/>
                  </a:lnTo>
                  <a:lnTo>
                    <a:pt x="22" y="479"/>
                  </a:lnTo>
                  <a:lnTo>
                    <a:pt x="1" y="541"/>
                  </a:lnTo>
                  <a:lnTo>
                    <a:pt x="1" y="604"/>
                  </a:lnTo>
                  <a:lnTo>
                    <a:pt x="313" y="6009"/>
                  </a:lnTo>
                  <a:lnTo>
                    <a:pt x="333" y="6113"/>
                  </a:lnTo>
                  <a:lnTo>
                    <a:pt x="375" y="6196"/>
                  </a:lnTo>
                  <a:lnTo>
                    <a:pt x="417" y="6279"/>
                  </a:lnTo>
                  <a:lnTo>
                    <a:pt x="479" y="6341"/>
                  </a:lnTo>
                  <a:lnTo>
                    <a:pt x="541" y="6383"/>
                  </a:lnTo>
                  <a:lnTo>
                    <a:pt x="624" y="6424"/>
                  </a:lnTo>
                  <a:lnTo>
                    <a:pt x="728" y="6445"/>
                  </a:lnTo>
                  <a:lnTo>
                    <a:pt x="832" y="6466"/>
                  </a:lnTo>
                  <a:lnTo>
                    <a:pt x="4990" y="6216"/>
                  </a:lnTo>
                  <a:lnTo>
                    <a:pt x="5094" y="6196"/>
                  </a:lnTo>
                  <a:lnTo>
                    <a:pt x="5177" y="6154"/>
                  </a:lnTo>
                  <a:lnTo>
                    <a:pt x="5239" y="6092"/>
                  </a:lnTo>
                  <a:lnTo>
                    <a:pt x="5302" y="6029"/>
                  </a:lnTo>
                  <a:lnTo>
                    <a:pt x="5343" y="5967"/>
                  </a:lnTo>
                  <a:lnTo>
                    <a:pt x="5385" y="5884"/>
                  </a:lnTo>
                  <a:lnTo>
                    <a:pt x="5406" y="5780"/>
                  </a:lnTo>
                  <a:lnTo>
                    <a:pt x="5406" y="5697"/>
                  </a:lnTo>
                  <a:lnTo>
                    <a:pt x="5406" y="5489"/>
                  </a:lnTo>
                  <a:lnTo>
                    <a:pt x="5634" y="5468"/>
                  </a:lnTo>
                  <a:lnTo>
                    <a:pt x="5842" y="5406"/>
                  </a:lnTo>
                  <a:lnTo>
                    <a:pt x="6050" y="5343"/>
                  </a:lnTo>
                  <a:lnTo>
                    <a:pt x="6237" y="5239"/>
                  </a:lnTo>
                  <a:lnTo>
                    <a:pt x="6424" y="5135"/>
                  </a:lnTo>
                  <a:lnTo>
                    <a:pt x="6591" y="5011"/>
                  </a:lnTo>
                  <a:lnTo>
                    <a:pt x="6757" y="4865"/>
                  </a:lnTo>
                  <a:lnTo>
                    <a:pt x="6903" y="4699"/>
                  </a:lnTo>
                  <a:lnTo>
                    <a:pt x="7027" y="4512"/>
                  </a:lnTo>
                  <a:lnTo>
                    <a:pt x="7131" y="4325"/>
                  </a:lnTo>
                  <a:lnTo>
                    <a:pt x="7235" y="4117"/>
                  </a:lnTo>
                  <a:lnTo>
                    <a:pt x="7298" y="3909"/>
                  </a:lnTo>
                  <a:lnTo>
                    <a:pt x="7360" y="3680"/>
                  </a:lnTo>
                  <a:lnTo>
                    <a:pt x="7402" y="3431"/>
                  </a:lnTo>
                  <a:lnTo>
                    <a:pt x="7422" y="3202"/>
                  </a:lnTo>
                  <a:lnTo>
                    <a:pt x="7422" y="2953"/>
                  </a:lnTo>
                  <a:lnTo>
                    <a:pt x="7381" y="2703"/>
                  </a:lnTo>
                  <a:lnTo>
                    <a:pt x="7339" y="2454"/>
                  </a:lnTo>
                  <a:lnTo>
                    <a:pt x="7277" y="2225"/>
                  </a:lnTo>
                  <a:lnTo>
                    <a:pt x="7194" y="1996"/>
                  </a:lnTo>
                  <a:lnTo>
                    <a:pt x="7090" y="1809"/>
                  </a:lnTo>
                  <a:lnTo>
                    <a:pt x="6965" y="1601"/>
                  </a:lnTo>
                  <a:lnTo>
                    <a:pt x="6840" y="1435"/>
                  </a:lnTo>
                  <a:lnTo>
                    <a:pt x="6695" y="1269"/>
                  </a:lnTo>
                  <a:lnTo>
                    <a:pt x="6528" y="1123"/>
                  </a:lnTo>
                  <a:lnTo>
                    <a:pt x="6362" y="999"/>
                  </a:lnTo>
                  <a:lnTo>
                    <a:pt x="6175" y="874"/>
                  </a:lnTo>
                  <a:lnTo>
                    <a:pt x="5967" y="791"/>
                  </a:lnTo>
                  <a:lnTo>
                    <a:pt x="5780" y="728"/>
                  </a:lnTo>
                  <a:lnTo>
                    <a:pt x="5572" y="687"/>
                  </a:lnTo>
                  <a:lnTo>
                    <a:pt x="5343" y="666"/>
                  </a:lnTo>
                  <a:lnTo>
                    <a:pt x="5115" y="666"/>
                  </a:lnTo>
                  <a:lnTo>
                    <a:pt x="5094" y="271"/>
                  </a:lnTo>
                  <a:lnTo>
                    <a:pt x="5073" y="209"/>
                  </a:lnTo>
                  <a:lnTo>
                    <a:pt x="5052" y="167"/>
                  </a:lnTo>
                  <a:lnTo>
                    <a:pt x="4948" y="63"/>
                  </a:lnTo>
                  <a:lnTo>
                    <a:pt x="4824" y="21"/>
                  </a:lnTo>
                  <a:lnTo>
                    <a:pt x="4761"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9"/>
            <p:cNvSpPr/>
            <p:nvPr/>
          </p:nvSpPr>
          <p:spPr>
            <a:xfrm>
              <a:off x="5787225" y="2917250"/>
              <a:ext cx="47850" cy="77475"/>
            </a:xfrm>
            <a:custGeom>
              <a:rect b="b" l="l" r="r" t="t"/>
              <a:pathLst>
                <a:path extrusionOk="0" h="3099" w="1914">
                  <a:moveTo>
                    <a:pt x="1913" y="1"/>
                  </a:moveTo>
                  <a:lnTo>
                    <a:pt x="1" y="42"/>
                  </a:lnTo>
                  <a:lnTo>
                    <a:pt x="375" y="2308"/>
                  </a:lnTo>
                  <a:lnTo>
                    <a:pt x="1768" y="3098"/>
                  </a:lnTo>
                  <a:lnTo>
                    <a:pt x="1913" y="1"/>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9"/>
            <p:cNvSpPr/>
            <p:nvPr/>
          </p:nvSpPr>
          <p:spPr>
            <a:xfrm>
              <a:off x="4329425" y="3255600"/>
              <a:ext cx="1518650" cy="53025"/>
            </a:xfrm>
            <a:custGeom>
              <a:rect b="b" l="l" r="r" t="t"/>
              <a:pathLst>
                <a:path extrusionOk="0" h="2121" w="60746">
                  <a:moveTo>
                    <a:pt x="1" y="0"/>
                  </a:moveTo>
                  <a:lnTo>
                    <a:pt x="1" y="2121"/>
                  </a:lnTo>
                  <a:lnTo>
                    <a:pt x="60745" y="2121"/>
                  </a:lnTo>
                  <a:lnTo>
                    <a:pt x="60745"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9"/>
            <p:cNvSpPr/>
            <p:nvPr/>
          </p:nvSpPr>
          <p:spPr>
            <a:xfrm>
              <a:off x="4329425" y="3255600"/>
              <a:ext cx="1518650" cy="53025"/>
            </a:xfrm>
            <a:custGeom>
              <a:rect b="b" l="l" r="r" t="t"/>
              <a:pathLst>
                <a:path extrusionOk="0" fill="none" h="2121" w="60746">
                  <a:moveTo>
                    <a:pt x="60745" y="2121"/>
                  </a:moveTo>
                  <a:lnTo>
                    <a:pt x="1" y="2121"/>
                  </a:lnTo>
                  <a:lnTo>
                    <a:pt x="1" y="0"/>
                  </a:lnTo>
                  <a:lnTo>
                    <a:pt x="60745" y="0"/>
                  </a:lnTo>
                  <a:lnTo>
                    <a:pt x="60745" y="212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9"/>
            <p:cNvSpPr/>
            <p:nvPr/>
          </p:nvSpPr>
          <p:spPr>
            <a:xfrm>
              <a:off x="5848050" y="3255600"/>
              <a:ext cx="212050" cy="53025"/>
            </a:xfrm>
            <a:custGeom>
              <a:rect b="b" l="l" r="r" t="t"/>
              <a:pathLst>
                <a:path extrusionOk="0" h="2121" w="8482">
                  <a:moveTo>
                    <a:pt x="0" y="0"/>
                  </a:moveTo>
                  <a:lnTo>
                    <a:pt x="0" y="2121"/>
                  </a:lnTo>
                  <a:lnTo>
                    <a:pt x="8482" y="2121"/>
                  </a:lnTo>
                  <a:lnTo>
                    <a:pt x="8482"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9"/>
            <p:cNvSpPr/>
            <p:nvPr/>
          </p:nvSpPr>
          <p:spPr>
            <a:xfrm>
              <a:off x="5848050" y="3255600"/>
              <a:ext cx="212050" cy="53025"/>
            </a:xfrm>
            <a:custGeom>
              <a:rect b="b" l="l" r="r" t="t"/>
              <a:pathLst>
                <a:path extrusionOk="0" fill="none" h="2121" w="8482">
                  <a:moveTo>
                    <a:pt x="0" y="0"/>
                  </a:moveTo>
                  <a:lnTo>
                    <a:pt x="8482" y="0"/>
                  </a:lnTo>
                  <a:lnTo>
                    <a:pt x="8482" y="2121"/>
                  </a:lnTo>
                  <a:lnTo>
                    <a:pt x="0" y="2121"/>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9"/>
            <p:cNvSpPr/>
            <p:nvPr/>
          </p:nvSpPr>
          <p:spPr>
            <a:xfrm>
              <a:off x="5963950" y="3255600"/>
              <a:ext cx="96150" cy="53025"/>
            </a:xfrm>
            <a:custGeom>
              <a:rect b="b" l="l" r="r" t="t"/>
              <a:pathLst>
                <a:path extrusionOk="0" h="2121" w="3846">
                  <a:moveTo>
                    <a:pt x="3846" y="0"/>
                  </a:moveTo>
                  <a:lnTo>
                    <a:pt x="0" y="0"/>
                  </a:lnTo>
                  <a:lnTo>
                    <a:pt x="0" y="0"/>
                  </a:lnTo>
                  <a:lnTo>
                    <a:pt x="3846" y="0"/>
                  </a:lnTo>
                  <a:lnTo>
                    <a:pt x="3846" y="2121"/>
                  </a:lnTo>
                  <a:lnTo>
                    <a:pt x="3846" y="2121"/>
                  </a:lnTo>
                  <a:lnTo>
                    <a:pt x="3846"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9"/>
            <p:cNvSpPr/>
            <p:nvPr/>
          </p:nvSpPr>
          <p:spPr>
            <a:xfrm>
              <a:off x="5963950" y="3255600"/>
              <a:ext cx="96150" cy="53025"/>
            </a:xfrm>
            <a:custGeom>
              <a:rect b="b" l="l" r="r" t="t"/>
              <a:pathLst>
                <a:path extrusionOk="0" fill="none" h="2121" w="3846">
                  <a:moveTo>
                    <a:pt x="3846" y="0"/>
                  </a:moveTo>
                  <a:lnTo>
                    <a:pt x="0" y="0"/>
                  </a:lnTo>
                  <a:lnTo>
                    <a:pt x="0" y="0"/>
                  </a:lnTo>
                  <a:lnTo>
                    <a:pt x="3846" y="0"/>
                  </a:lnTo>
                  <a:lnTo>
                    <a:pt x="3846" y="2121"/>
                  </a:lnTo>
                  <a:lnTo>
                    <a:pt x="3846" y="2121"/>
                  </a:lnTo>
                  <a:lnTo>
                    <a:pt x="384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9"/>
            <p:cNvSpPr/>
            <p:nvPr/>
          </p:nvSpPr>
          <p:spPr>
            <a:xfrm>
              <a:off x="5454625" y="3308600"/>
              <a:ext cx="2100" cy="25"/>
            </a:xfrm>
            <a:custGeom>
              <a:rect b="b" l="l" r="r" t="t"/>
              <a:pathLst>
                <a:path extrusionOk="0" h="1" w="84">
                  <a:moveTo>
                    <a:pt x="83" y="1"/>
                  </a:moveTo>
                  <a:lnTo>
                    <a:pt x="0" y="1"/>
                  </a:lnTo>
                  <a:lnTo>
                    <a:pt x="0" y="1"/>
                  </a:lnTo>
                  <a:lnTo>
                    <a:pt x="42" y="1"/>
                  </a:lnTo>
                  <a:lnTo>
                    <a:pt x="42" y="1"/>
                  </a:lnTo>
                  <a:lnTo>
                    <a:pt x="83" y="1"/>
                  </a:ln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9"/>
            <p:cNvSpPr/>
            <p:nvPr/>
          </p:nvSpPr>
          <p:spPr>
            <a:xfrm>
              <a:off x="5454625" y="3308600"/>
              <a:ext cx="2100" cy="25"/>
            </a:xfrm>
            <a:custGeom>
              <a:rect b="b" l="l" r="r" t="t"/>
              <a:pathLst>
                <a:path extrusionOk="0" fill="none" h="1" w="84">
                  <a:moveTo>
                    <a:pt x="83" y="1"/>
                  </a:moveTo>
                  <a:lnTo>
                    <a:pt x="0" y="1"/>
                  </a:lnTo>
                  <a:lnTo>
                    <a:pt x="0" y="1"/>
                  </a:lnTo>
                  <a:lnTo>
                    <a:pt x="42" y="1"/>
                  </a:lnTo>
                  <a:lnTo>
                    <a:pt x="42" y="1"/>
                  </a:lnTo>
                  <a:lnTo>
                    <a:pt x="83"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9"/>
            <p:cNvSpPr/>
            <p:nvPr/>
          </p:nvSpPr>
          <p:spPr>
            <a:xfrm>
              <a:off x="5455650" y="3308600"/>
              <a:ext cx="239625" cy="25"/>
            </a:xfrm>
            <a:custGeom>
              <a:rect b="b" l="l" r="r" t="t"/>
              <a:pathLst>
                <a:path extrusionOk="0" h="1" w="9585">
                  <a:moveTo>
                    <a:pt x="9584" y="1"/>
                  </a:moveTo>
                  <a:lnTo>
                    <a:pt x="42" y="1"/>
                  </a:lnTo>
                  <a:lnTo>
                    <a:pt x="42" y="1"/>
                  </a:lnTo>
                  <a:lnTo>
                    <a:pt x="1" y="1"/>
                  </a:lnTo>
                  <a:lnTo>
                    <a:pt x="9564" y="1"/>
                  </a:lnTo>
                  <a:lnTo>
                    <a:pt x="9564" y="1"/>
                  </a:lnTo>
                  <a:lnTo>
                    <a:pt x="9584" y="1"/>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9"/>
            <p:cNvSpPr/>
            <p:nvPr/>
          </p:nvSpPr>
          <p:spPr>
            <a:xfrm>
              <a:off x="5455650" y="3308600"/>
              <a:ext cx="239625" cy="25"/>
            </a:xfrm>
            <a:custGeom>
              <a:rect b="b" l="l" r="r" t="t"/>
              <a:pathLst>
                <a:path extrusionOk="0" fill="none" h="1" w="9585">
                  <a:moveTo>
                    <a:pt x="9584" y="1"/>
                  </a:moveTo>
                  <a:lnTo>
                    <a:pt x="42" y="1"/>
                  </a:lnTo>
                  <a:lnTo>
                    <a:pt x="42" y="1"/>
                  </a:lnTo>
                  <a:lnTo>
                    <a:pt x="1" y="1"/>
                  </a:lnTo>
                  <a:lnTo>
                    <a:pt x="9564" y="1"/>
                  </a:lnTo>
                  <a:lnTo>
                    <a:pt x="9564" y="1"/>
                  </a:lnTo>
                  <a:lnTo>
                    <a:pt x="958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9"/>
            <p:cNvSpPr/>
            <p:nvPr/>
          </p:nvSpPr>
          <p:spPr>
            <a:xfrm>
              <a:off x="5694725" y="3308600"/>
              <a:ext cx="153350" cy="25"/>
            </a:xfrm>
            <a:custGeom>
              <a:rect b="b" l="l" r="r" t="t"/>
              <a:pathLst>
                <a:path extrusionOk="0" h="1" w="6134">
                  <a:moveTo>
                    <a:pt x="6133" y="1"/>
                  </a:moveTo>
                  <a:lnTo>
                    <a:pt x="21" y="1"/>
                  </a:lnTo>
                  <a:lnTo>
                    <a:pt x="21" y="1"/>
                  </a:lnTo>
                  <a:lnTo>
                    <a:pt x="1" y="1"/>
                  </a:lnTo>
                  <a:lnTo>
                    <a:pt x="6133" y="1"/>
                  </a:lnTo>
                  <a:lnTo>
                    <a:pt x="6133" y="1"/>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9"/>
            <p:cNvSpPr/>
            <p:nvPr/>
          </p:nvSpPr>
          <p:spPr>
            <a:xfrm>
              <a:off x="5694725" y="3308600"/>
              <a:ext cx="153350" cy="25"/>
            </a:xfrm>
            <a:custGeom>
              <a:rect b="b" l="l" r="r" t="t"/>
              <a:pathLst>
                <a:path extrusionOk="0" fill="none" h="1" w="6134">
                  <a:moveTo>
                    <a:pt x="6133" y="1"/>
                  </a:moveTo>
                  <a:lnTo>
                    <a:pt x="21" y="1"/>
                  </a:lnTo>
                  <a:lnTo>
                    <a:pt x="21" y="1"/>
                  </a:lnTo>
                  <a:lnTo>
                    <a:pt x="1" y="1"/>
                  </a:lnTo>
                  <a:lnTo>
                    <a:pt x="6133" y="1"/>
                  </a:lnTo>
                  <a:lnTo>
                    <a:pt x="6133"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9"/>
            <p:cNvSpPr/>
            <p:nvPr/>
          </p:nvSpPr>
          <p:spPr>
            <a:xfrm>
              <a:off x="5454625" y="3255600"/>
              <a:ext cx="393450" cy="53025"/>
            </a:xfrm>
            <a:custGeom>
              <a:rect b="b" l="l" r="r" t="t"/>
              <a:pathLst>
                <a:path extrusionOk="0" h="2121" w="15738">
                  <a:moveTo>
                    <a:pt x="0" y="0"/>
                  </a:moveTo>
                  <a:lnTo>
                    <a:pt x="0" y="2121"/>
                  </a:lnTo>
                  <a:lnTo>
                    <a:pt x="15737" y="2121"/>
                  </a:lnTo>
                  <a:lnTo>
                    <a:pt x="15737" y="0"/>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9"/>
            <p:cNvSpPr/>
            <p:nvPr/>
          </p:nvSpPr>
          <p:spPr>
            <a:xfrm>
              <a:off x="5454625" y="3255600"/>
              <a:ext cx="393450" cy="53025"/>
            </a:xfrm>
            <a:custGeom>
              <a:rect b="b" l="l" r="r" t="t"/>
              <a:pathLst>
                <a:path extrusionOk="0" fill="none" h="2121" w="15738">
                  <a:moveTo>
                    <a:pt x="15737" y="0"/>
                  </a:moveTo>
                  <a:lnTo>
                    <a:pt x="0" y="0"/>
                  </a:lnTo>
                  <a:lnTo>
                    <a:pt x="0" y="2121"/>
                  </a:lnTo>
                  <a:lnTo>
                    <a:pt x="83" y="2121"/>
                  </a:lnTo>
                  <a:lnTo>
                    <a:pt x="9625" y="2121"/>
                  </a:lnTo>
                  <a:lnTo>
                    <a:pt x="15737" y="2121"/>
                  </a:lnTo>
                  <a:lnTo>
                    <a:pt x="15737" y="0"/>
                  </a:lnTo>
                  <a:lnTo>
                    <a:pt x="1573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9"/>
            <p:cNvSpPr/>
            <p:nvPr/>
          </p:nvSpPr>
          <p:spPr>
            <a:xfrm>
              <a:off x="5848050" y="3255600"/>
              <a:ext cx="212050" cy="53025"/>
            </a:xfrm>
            <a:custGeom>
              <a:rect b="b" l="l" r="r" t="t"/>
              <a:pathLst>
                <a:path extrusionOk="0" h="2121" w="8482">
                  <a:moveTo>
                    <a:pt x="0" y="0"/>
                  </a:moveTo>
                  <a:lnTo>
                    <a:pt x="0" y="2121"/>
                  </a:lnTo>
                  <a:lnTo>
                    <a:pt x="8482" y="2121"/>
                  </a:lnTo>
                  <a:lnTo>
                    <a:pt x="8482" y="0"/>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9"/>
            <p:cNvSpPr/>
            <p:nvPr/>
          </p:nvSpPr>
          <p:spPr>
            <a:xfrm>
              <a:off x="5848050" y="3255600"/>
              <a:ext cx="212050" cy="53025"/>
            </a:xfrm>
            <a:custGeom>
              <a:rect b="b" l="l" r="r" t="t"/>
              <a:pathLst>
                <a:path extrusionOk="0" fill="none" h="2121" w="8482">
                  <a:moveTo>
                    <a:pt x="8482" y="0"/>
                  </a:moveTo>
                  <a:lnTo>
                    <a:pt x="4636" y="0"/>
                  </a:lnTo>
                  <a:lnTo>
                    <a:pt x="0" y="0"/>
                  </a:lnTo>
                  <a:lnTo>
                    <a:pt x="0" y="0"/>
                  </a:lnTo>
                  <a:lnTo>
                    <a:pt x="0" y="2121"/>
                  </a:lnTo>
                  <a:lnTo>
                    <a:pt x="0" y="2121"/>
                  </a:lnTo>
                  <a:lnTo>
                    <a:pt x="8482" y="2121"/>
                  </a:lnTo>
                  <a:lnTo>
                    <a:pt x="848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9"/>
            <p:cNvSpPr/>
            <p:nvPr/>
          </p:nvSpPr>
          <p:spPr>
            <a:xfrm>
              <a:off x="5592350" y="3308600"/>
              <a:ext cx="446975" cy="1119500"/>
            </a:xfrm>
            <a:custGeom>
              <a:rect b="b" l="l" r="r" t="t"/>
              <a:pathLst>
                <a:path extrusionOk="0" h="44780" w="17879">
                  <a:moveTo>
                    <a:pt x="0" y="1"/>
                  </a:moveTo>
                  <a:lnTo>
                    <a:pt x="0" y="44779"/>
                  </a:lnTo>
                  <a:lnTo>
                    <a:pt x="17878" y="44779"/>
                  </a:lnTo>
                  <a:lnTo>
                    <a:pt x="17878" y="1"/>
                  </a:lnTo>
                  <a:lnTo>
                    <a:pt x="17172" y="1"/>
                  </a:lnTo>
                  <a:lnTo>
                    <a:pt x="17172" y="44073"/>
                  </a:lnTo>
                  <a:lnTo>
                    <a:pt x="707" y="44073"/>
                  </a:lnTo>
                  <a:lnTo>
                    <a:pt x="70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9"/>
            <p:cNvSpPr/>
            <p:nvPr/>
          </p:nvSpPr>
          <p:spPr>
            <a:xfrm>
              <a:off x="4345550" y="3308600"/>
              <a:ext cx="446975" cy="1119500"/>
            </a:xfrm>
            <a:custGeom>
              <a:rect b="b" l="l" r="r" t="t"/>
              <a:pathLst>
                <a:path extrusionOk="0" h="44780" w="17879">
                  <a:moveTo>
                    <a:pt x="0" y="1"/>
                  </a:moveTo>
                  <a:lnTo>
                    <a:pt x="0" y="44779"/>
                  </a:lnTo>
                  <a:lnTo>
                    <a:pt x="17878" y="44779"/>
                  </a:lnTo>
                  <a:lnTo>
                    <a:pt x="17878" y="1"/>
                  </a:lnTo>
                  <a:lnTo>
                    <a:pt x="17172" y="1"/>
                  </a:lnTo>
                  <a:lnTo>
                    <a:pt x="17172" y="44073"/>
                  </a:lnTo>
                  <a:lnTo>
                    <a:pt x="707" y="44073"/>
                  </a:lnTo>
                  <a:lnTo>
                    <a:pt x="70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9"/>
            <p:cNvSpPr/>
            <p:nvPr/>
          </p:nvSpPr>
          <p:spPr>
            <a:xfrm>
              <a:off x="4645425" y="3237925"/>
              <a:ext cx="799350" cy="18200"/>
            </a:xfrm>
            <a:custGeom>
              <a:rect b="b" l="l" r="r" t="t"/>
              <a:pathLst>
                <a:path extrusionOk="0" h="728" w="31974">
                  <a:moveTo>
                    <a:pt x="728" y="0"/>
                  </a:moveTo>
                  <a:lnTo>
                    <a:pt x="582" y="21"/>
                  </a:lnTo>
                  <a:lnTo>
                    <a:pt x="437" y="63"/>
                  </a:lnTo>
                  <a:lnTo>
                    <a:pt x="333" y="125"/>
                  </a:lnTo>
                  <a:lnTo>
                    <a:pt x="208" y="208"/>
                  </a:lnTo>
                  <a:lnTo>
                    <a:pt x="125" y="333"/>
                  </a:lnTo>
                  <a:lnTo>
                    <a:pt x="63" y="437"/>
                  </a:lnTo>
                  <a:lnTo>
                    <a:pt x="21" y="582"/>
                  </a:lnTo>
                  <a:lnTo>
                    <a:pt x="0" y="728"/>
                  </a:lnTo>
                  <a:lnTo>
                    <a:pt x="31973" y="728"/>
                  </a:lnTo>
                  <a:lnTo>
                    <a:pt x="31952" y="582"/>
                  </a:lnTo>
                  <a:lnTo>
                    <a:pt x="31911" y="437"/>
                  </a:lnTo>
                  <a:lnTo>
                    <a:pt x="31848" y="333"/>
                  </a:lnTo>
                  <a:lnTo>
                    <a:pt x="31765" y="208"/>
                  </a:lnTo>
                  <a:lnTo>
                    <a:pt x="31661" y="125"/>
                  </a:lnTo>
                  <a:lnTo>
                    <a:pt x="31537" y="63"/>
                  </a:lnTo>
                  <a:lnTo>
                    <a:pt x="31412" y="21"/>
                  </a:lnTo>
                  <a:lnTo>
                    <a:pt x="31266"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9"/>
            <p:cNvSpPr/>
            <p:nvPr/>
          </p:nvSpPr>
          <p:spPr>
            <a:xfrm>
              <a:off x="4645425" y="3237925"/>
              <a:ext cx="799350" cy="18200"/>
            </a:xfrm>
            <a:custGeom>
              <a:rect b="b" l="l" r="r" t="t"/>
              <a:pathLst>
                <a:path extrusionOk="0" fill="none" h="728" w="31974">
                  <a:moveTo>
                    <a:pt x="728" y="0"/>
                  </a:moveTo>
                  <a:lnTo>
                    <a:pt x="31266" y="0"/>
                  </a:lnTo>
                  <a:lnTo>
                    <a:pt x="31266" y="0"/>
                  </a:lnTo>
                  <a:lnTo>
                    <a:pt x="31412" y="21"/>
                  </a:lnTo>
                  <a:lnTo>
                    <a:pt x="31537" y="63"/>
                  </a:lnTo>
                  <a:lnTo>
                    <a:pt x="31661" y="125"/>
                  </a:lnTo>
                  <a:lnTo>
                    <a:pt x="31765" y="208"/>
                  </a:lnTo>
                  <a:lnTo>
                    <a:pt x="31848" y="333"/>
                  </a:lnTo>
                  <a:lnTo>
                    <a:pt x="31911" y="437"/>
                  </a:lnTo>
                  <a:lnTo>
                    <a:pt x="31952" y="582"/>
                  </a:lnTo>
                  <a:lnTo>
                    <a:pt x="31973" y="728"/>
                  </a:lnTo>
                  <a:lnTo>
                    <a:pt x="0" y="728"/>
                  </a:lnTo>
                  <a:lnTo>
                    <a:pt x="0" y="728"/>
                  </a:lnTo>
                  <a:lnTo>
                    <a:pt x="21" y="582"/>
                  </a:lnTo>
                  <a:lnTo>
                    <a:pt x="63" y="437"/>
                  </a:lnTo>
                  <a:lnTo>
                    <a:pt x="125" y="333"/>
                  </a:lnTo>
                  <a:lnTo>
                    <a:pt x="208" y="208"/>
                  </a:lnTo>
                  <a:lnTo>
                    <a:pt x="333" y="125"/>
                  </a:lnTo>
                  <a:lnTo>
                    <a:pt x="437" y="63"/>
                  </a:lnTo>
                  <a:lnTo>
                    <a:pt x="582" y="21"/>
                  </a:lnTo>
                  <a:lnTo>
                    <a:pt x="72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9"/>
            <p:cNvSpPr/>
            <p:nvPr/>
          </p:nvSpPr>
          <p:spPr>
            <a:xfrm>
              <a:off x="4645425" y="3237925"/>
              <a:ext cx="799350" cy="18200"/>
            </a:xfrm>
            <a:custGeom>
              <a:rect b="b" l="l" r="r" t="t"/>
              <a:pathLst>
                <a:path extrusionOk="0" h="728" w="31974">
                  <a:moveTo>
                    <a:pt x="728" y="0"/>
                  </a:moveTo>
                  <a:lnTo>
                    <a:pt x="582" y="21"/>
                  </a:lnTo>
                  <a:lnTo>
                    <a:pt x="437" y="63"/>
                  </a:lnTo>
                  <a:lnTo>
                    <a:pt x="333" y="125"/>
                  </a:lnTo>
                  <a:lnTo>
                    <a:pt x="208" y="208"/>
                  </a:lnTo>
                  <a:lnTo>
                    <a:pt x="125" y="333"/>
                  </a:lnTo>
                  <a:lnTo>
                    <a:pt x="63" y="437"/>
                  </a:lnTo>
                  <a:lnTo>
                    <a:pt x="21" y="582"/>
                  </a:lnTo>
                  <a:lnTo>
                    <a:pt x="0" y="728"/>
                  </a:lnTo>
                  <a:lnTo>
                    <a:pt x="31973" y="728"/>
                  </a:lnTo>
                  <a:lnTo>
                    <a:pt x="31973" y="707"/>
                  </a:lnTo>
                  <a:lnTo>
                    <a:pt x="31952" y="562"/>
                  </a:lnTo>
                  <a:lnTo>
                    <a:pt x="31911" y="437"/>
                  </a:lnTo>
                  <a:lnTo>
                    <a:pt x="31848" y="312"/>
                  </a:lnTo>
                  <a:lnTo>
                    <a:pt x="31765" y="208"/>
                  </a:lnTo>
                  <a:lnTo>
                    <a:pt x="31661" y="125"/>
                  </a:lnTo>
                  <a:lnTo>
                    <a:pt x="31537" y="63"/>
                  </a:lnTo>
                  <a:lnTo>
                    <a:pt x="31412" y="21"/>
                  </a:lnTo>
                  <a:lnTo>
                    <a:pt x="31266"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9"/>
            <p:cNvSpPr/>
            <p:nvPr/>
          </p:nvSpPr>
          <p:spPr>
            <a:xfrm>
              <a:off x="4645425" y="3237925"/>
              <a:ext cx="799350" cy="18200"/>
            </a:xfrm>
            <a:custGeom>
              <a:rect b="b" l="l" r="r" t="t"/>
              <a:pathLst>
                <a:path extrusionOk="0" fill="none" h="728" w="31974">
                  <a:moveTo>
                    <a:pt x="31266" y="0"/>
                  </a:moveTo>
                  <a:lnTo>
                    <a:pt x="22244" y="0"/>
                  </a:lnTo>
                  <a:lnTo>
                    <a:pt x="22244" y="0"/>
                  </a:lnTo>
                  <a:lnTo>
                    <a:pt x="22244" y="0"/>
                  </a:lnTo>
                  <a:lnTo>
                    <a:pt x="22244" y="0"/>
                  </a:lnTo>
                  <a:lnTo>
                    <a:pt x="22223" y="0"/>
                  </a:lnTo>
                  <a:lnTo>
                    <a:pt x="21537" y="0"/>
                  </a:lnTo>
                  <a:lnTo>
                    <a:pt x="21537" y="0"/>
                  </a:lnTo>
                  <a:lnTo>
                    <a:pt x="21537" y="0"/>
                  </a:lnTo>
                  <a:lnTo>
                    <a:pt x="21537" y="0"/>
                  </a:lnTo>
                  <a:lnTo>
                    <a:pt x="21517" y="0"/>
                  </a:lnTo>
                  <a:lnTo>
                    <a:pt x="16694" y="0"/>
                  </a:lnTo>
                  <a:lnTo>
                    <a:pt x="16610" y="0"/>
                  </a:lnTo>
                  <a:lnTo>
                    <a:pt x="12411" y="0"/>
                  </a:lnTo>
                  <a:lnTo>
                    <a:pt x="12328" y="0"/>
                  </a:lnTo>
                  <a:lnTo>
                    <a:pt x="728" y="0"/>
                  </a:lnTo>
                  <a:lnTo>
                    <a:pt x="728" y="0"/>
                  </a:lnTo>
                  <a:lnTo>
                    <a:pt x="582" y="21"/>
                  </a:lnTo>
                  <a:lnTo>
                    <a:pt x="437" y="63"/>
                  </a:lnTo>
                  <a:lnTo>
                    <a:pt x="333" y="125"/>
                  </a:lnTo>
                  <a:lnTo>
                    <a:pt x="208" y="208"/>
                  </a:lnTo>
                  <a:lnTo>
                    <a:pt x="125" y="333"/>
                  </a:lnTo>
                  <a:lnTo>
                    <a:pt x="63" y="437"/>
                  </a:lnTo>
                  <a:lnTo>
                    <a:pt x="21" y="582"/>
                  </a:lnTo>
                  <a:lnTo>
                    <a:pt x="0" y="728"/>
                  </a:lnTo>
                  <a:lnTo>
                    <a:pt x="31973" y="728"/>
                  </a:lnTo>
                  <a:lnTo>
                    <a:pt x="31973" y="728"/>
                  </a:lnTo>
                  <a:lnTo>
                    <a:pt x="31973" y="707"/>
                  </a:lnTo>
                  <a:lnTo>
                    <a:pt x="31973" y="707"/>
                  </a:lnTo>
                  <a:lnTo>
                    <a:pt x="31952" y="562"/>
                  </a:lnTo>
                  <a:lnTo>
                    <a:pt x="31911" y="437"/>
                  </a:lnTo>
                  <a:lnTo>
                    <a:pt x="31848" y="312"/>
                  </a:lnTo>
                  <a:lnTo>
                    <a:pt x="31765" y="208"/>
                  </a:lnTo>
                  <a:lnTo>
                    <a:pt x="31661" y="125"/>
                  </a:lnTo>
                  <a:lnTo>
                    <a:pt x="31537" y="63"/>
                  </a:lnTo>
                  <a:lnTo>
                    <a:pt x="31412" y="21"/>
                  </a:lnTo>
                  <a:lnTo>
                    <a:pt x="3126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9"/>
            <p:cNvSpPr/>
            <p:nvPr/>
          </p:nvSpPr>
          <p:spPr>
            <a:xfrm>
              <a:off x="5186975" y="3237925"/>
              <a:ext cx="258300" cy="18200"/>
            </a:xfrm>
            <a:custGeom>
              <a:rect b="b" l="l" r="r" t="t"/>
              <a:pathLst>
                <a:path extrusionOk="0" h="728" w="10332">
                  <a:moveTo>
                    <a:pt x="707" y="0"/>
                  </a:moveTo>
                  <a:lnTo>
                    <a:pt x="561" y="21"/>
                  </a:lnTo>
                  <a:lnTo>
                    <a:pt x="437" y="63"/>
                  </a:lnTo>
                  <a:lnTo>
                    <a:pt x="312" y="125"/>
                  </a:lnTo>
                  <a:lnTo>
                    <a:pt x="208" y="229"/>
                  </a:lnTo>
                  <a:lnTo>
                    <a:pt x="125" y="333"/>
                  </a:lnTo>
                  <a:lnTo>
                    <a:pt x="62" y="437"/>
                  </a:lnTo>
                  <a:lnTo>
                    <a:pt x="21" y="582"/>
                  </a:lnTo>
                  <a:lnTo>
                    <a:pt x="0" y="728"/>
                  </a:lnTo>
                  <a:lnTo>
                    <a:pt x="10332" y="728"/>
                  </a:lnTo>
                  <a:lnTo>
                    <a:pt x="10311" y="582"/>
                  </a:lnTo>
                  <a:lnTo>
                    <a:pt x="10270" y="437"/>
                  </a:lnTo>
                  <a:lnTo>
                    <a:pt x="10207" y="333"/>
                  </a:lnTo>
                  <a:lnTo>
                    <a:pt x="10124" y="208"/>
                  </a:lnTo>
                  <a:lnTo>
                    <a:pt x="10020" y="125"/>
                  </a:lnTo>
                  <a:lnTo>
                    <a:pt x="9895" y="63"/>
                  </a:lnTo>
                  <a:lnTo>
                    <a:pt x="9771" y="21"/>
                  </a:lnTo>
                  <a:lnTo>
                    <a:pt x="962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9"/>
            <p:cNvSpPr/>
            <p:nvPr/>
          </p:nvSpPr>
          <p:spPr>
            <a:xfrm>
              <a:off x="4596050" y="2847625"/>
              <a:ext cx="632000" cy="390325"/>
            </a:xfrm>
            <a:custGeom>
              <a:rect b="b" l="l" r="r" t="t"/>
              <a:pathLst>
                <a:path extrusionOk="0" h="15613" w="25280">
                  <a:moveTo>
                    <a:pt x="873" y="0"/>
                  </a:moveTo>
                  <a:lnTo>
                    <a:pt x="666" y="62"/>
                  </a:lnTo>
                  <a:lnTo>
                    <a:pt x="478" y="166"/>
                  </a:lnTo>
                  <a:lnTo>
                    <a:pt x="333" y="291"/>
                  </a:lnTo>
                  <a:lnTo>
                    <a:pt x="187" y="437"/>
                  </a:lnTo>
                  <a:lnTo>
                    <a:pt x="83" y="624"/>
                  </a:lnTo>
                  <a:lnTo>
                    <a:pt x="21" y="811"/>
                  </a:lnTo>
                  <a:lnTo>
                    <a:pt x="0" y="1019"/>
                  </a:lnTo>
                  <a:lnTo>
                    <a:pt x="0" y="1247"/>
                  </a:lnTo>
                  <a:lnTo>
                    <a:pt x="1892" y="14386"/>
                  </a:lnTo>
                  <a:lnTo>
                    <a:pt x="1954" y="14635"/>
                  </a:lnTo>
                  <a:lnTo>
                    <a:pt x="2058" y="14864"/>
                  </a:lnTo>
                  <a:lnTo>
                    <a:pt x="2204" y="15072"/>
                  </a:lnTo>
                  <a:lnTo>
                    <a:pt x="2370" y="15259"/>
                  </a:lnTo>
                  <a:lnTo>
                    <a:pt x="2578" y="15404"/>
                  </a:lnTo>
                  <a:lnTo>
                    <a:pt x="2807" y="15508"/>
                  </a:lnTo>
                  <a:lnTo>
                    <a:pt x="3035" y="15592"/>
                  </a:lnTo>
                  <a:lnTo>
                    <a:pt x="3306" y="15612"/>
                  </a:lnTo>
                  <a:lnTo>
                    <a:pt x="24385" y="15612"/>
                  </a:lnTo>
                  <a:lnTo>
                    <a:pt x="24593" y="15550"/>
                  </a:lnTo>
                  <a:lnTo>
                    <a:pt x="24780" y="15446"/>
                  </a:lnTo>
                  <a:lnTo>
                    <a:pt x="24947" y="15321"/>
                  </a:lnTo>
                  <a:lnTo>
                    <a:pt x="25092" y="15176"/>
                  </a:lnTo>
                  <a:lnTo>
                    <a:pt x="25175" y="14989"/>
                  </a:lnTo>
                  <a:lnTo>
                    <a:pt x="25259" y="14802"/>
                  </a:lnTo>
                  <a:lnTo>
                    <a:pt x="25279" y="14594"/>
                  </a:lnTo>
                  <a:lnTo>
                    <a:pt x="25259" y="14386"/>
                  </a:lnTo>
                  <a:lnTo>
                    <a:pt x="23388" y="1247"/>
                  </a:lnTo>
                  <a:lnTo>
                    <a:pt x="23325" y="977"/>
                  </a:lnTo>
                  <a:lnTo>
                    <a:pt x="23221" y="748"/>
                  </a:lnTo>
                  <a:lnTo>
                    <a:pt x="23076" y="541"/>
                  </a:lnTo>
                  <a:lnTo>
                    <a:pt x="22909" y="353"/>
                  </a:lnTo>
                  <a:lnTo>
                    <a:pt x="22702" y="208"/>
                  </a:lnTo>
                  <a:lnTo>
                    <a:pt x="22473" y="104"/>
                  </a:lnTo>
                  <a:lnTo>
                    <a:pt x="22223" y="21"/>
                  </a:lnTo>
                  <a:lnTo>
                    <a:pt x="2197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9"/>
            <p:cNvSpPr/>
            <p:nvPr/>
          </p:nvSpPr>
          <p:spPr>
            <a:xfrm>
              <a:off x="4596050" y="2847625"/>
              <a:ext cx="632000" cy="390325"/>
            </a:xfrm>
            <a:custGeom>
              <a:rect b="b" l="l" r="r" t="t"/>
              <a:pathLst>
                <a:path extrusionOk="0" fill="none" h="15613" w="25280">
                  <a:moveTo>
                    <a:pt x="1081" y="0"/>
                  </a:moveTo>
                  <a:lnTo>
                    <a:pt x="21974" y="0"/>
                  </a:lnTo>
                  <a:lnTo>
                    <a:pt x="21974" y="0"/>
                  </a:lnTo>
                  <a:lnTo>
                    <a:pt x="22223" y="21"/>
                  </a:lnTo>
                  <a:lnTo>
                    <a:pt x="22473" y="104"/>
                  </a:lnTo>
                  <a:lnTo>
                    <a:pt x="22702" y="208"/>
                  </a:lnTo>
                  <a:lnTo>
                    <a:pt x="22909" y="353"/>
                  </a:lnTo>
                  <a:lnTo>
                    <a:pt x="23076" y="541"/>
                  </a:lnTo>
                  <a:lnTo>
                    <a:pt x="23221" y="748"/>
                  </a:lnTo>
                  <a:lnTo>
                    <a:pt x="23325" y="977"/>
                  </a:lnTo>
                  <a:lnTo>
                    <a:pt x="23388" y="1247"/>
                  </a:lnTo>
                  <a:lnTo>
                    <a:pt x="25259" y="14386"/>
                  </a:lnTo>
                  <a:lnTo>
                    <a:pt x="25259" y="14386"/>
                  </a:lnTo>
                  <a:lnTo>
                    <a:pt x="25279" y="14594"/>
                  </a:lnTo>
                  <a:lnTo>
                    <a:pt x="25259" y="14802"/>
                  </a:lnTo>
                  <a:lnTo>
                    <a:pt x="25175" y="14989"/>
                  </a:lnTo>
                  <a:lnTo>
                    <a:pt x="25092" y="15176"/>
                  </a:lnTo>
                  <a:lnTo>
                    <a:pt x="24947" y="15321"/>
                  </a:lnTo>
                  <a:lnTo>
                    <a:pt x="24780" y="15446"/>
                  </a:lnTo>
                  <a:lnTo>
                    <a:pt x="24593" y="15550"/>
                  </a:lnTo>
                  <a:lnTo>
                    <a:pt x="24385" y="15612"/>
                  </a:lnTo>
                  <a:lnTo>
                    <a:pt x="24385" y="15612"/>
                  </a:lnTo>
                  <a:lnTo>
                    <a:pt x="24198" y="15612"/>
                  </a:lnTo>
                  <a:lnTo>
                    <a:pt x="3306" y="15612"/>
                  </a:lnTo>
                  <a:lnTo>
                    <a:pt x="3306" y="15612"/>
                  </a:lnTo>
                  <a:lnTo>
                    <a:pt x="3035" y="15592"/>
                  </a:lnTo>
                  <a:lnTo>
                    <a:pt x="2807" y="15508"/>
                  </a:lnTo>
                  <a:lnTo>
                    <a:pt x="2578" y="15404"/>
                  </a:lnTo>
                  <a:lnTo>
                    <a:pt x="2370" y="15259"/>
                  </a:lnTo>
                  <a:lnTo>
                    <a:pt x="2204" y="15072"/>
                  </a:lnTo>
                  <a:lnTo>
                    <a:pt x="2058" y="14864"/>
                  </a:lnTo>
                  <a:lnTo>
                    <a:pt x="1954" y="14635"/>
                  </a:lnTo>
                  <a:lnTo>
                    <a:pt x="1892" y="14386"/>
                  </a:lnTo>
                  <a:lnTo>
                    <a:pt x="0" y="1247"/>
                  </a:lnTo>
                  <a:lnTo>
                    <a:pt x="0" y="1247"/>
                  </a:lnTo>
                  <a:lnTo>
                    <a:pt x="0" y="1019"/>
                  </a:lnTo>
                  <a:lnTo>
                    <a:pt x="21" y="811"/>
                  </a:lnTo>
                  <a:lnTo>
                    <a:pt x="83" y="624"/>
                  </a:lnTo>
                  <a:lnTo>
                    <a:pt x="187" y="437"/>
                  </a:lnTo>
                  <a:lnTo>
                    <a:pt x="333" y="291"/>
                  </a:lnTo>
                  <a:lnTo>
                    <a:pt x="478" y="166"/>
                  </a:lnTo>
                  <a:lnTo>
                    <a:pt x="666" y="62"/>
                  </a:lnTo>
                  <a:lnTo>
                    <a:pt x="873" y="0"/>
                  </a:lnTo>
                  <a:lnTo>
                    <a:pt x="873" y="0"/>
                  </a:lnTo>
                  <a:lnTo>
                    <a:pt x="108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9"/>
            <p:cNvSpPr/>
            <p:nvPr/>
          </p:nvSpPr>
          <p:spPr>
            <a:xfrm>
              <a:off x="4578375" y="2847625"/>
              <a:ext cx="632000" cy="390325"/>
            </a:xfrm>
            <a:custGeom>
              <a:rect b="b" l="l" r="r" t="t"/>
              <a:pathLst>
                <a:path extrusionOk="0" h="15613" w="25280">
                  <a:moveTo>
                    <a:pt x="874" y="0"/>
                  </a:moveTo>
                  <a:lnTo>
                    <a:pt x="666" y="62"/>
                  </a:lnTo>
                  <a:lnTo>
                    <a:pt x="479" y="166"/>
                  </a:lnTo>
                  <a:lnTo>
                    <a:pt x="312" y="291"/>
                  </a:lnTo>
                  <a:lnTo>
                    <a:pt x="188" y="437"/>
                  </a:lnTo>
                  <a:lnTo>
                    <a:pt x="84" y="624"/>
                  </a:lnTo>
                  <a:lnTo>
                    <a:pt x="21" y="811"/>
                  </a:lnTo>
                  <a:lnTo>
                    <a:pt x="1" y="1019"/>
                  </a:lnTo>
                  <a:lnTo>
                    <a:pt x="1" y="1247"/>
                  </a:lnTo>
                  <a:lnTo>
                    <a:pt x="1872" y="14386"/>
                  </a:lnTo>
                  <a:lnTo>
                    <a:pt x="1934" y="14635"/>
                  </a:lnTo>
                  <a:lnTo>
                    <a:pt x="2059" y="14864"/>
                  </a:lnTo>
                  <a:lnTo>
                    <a:pt x="2183" y="15072"/>
                  </a:lnTo>
                  <a:lnTo>
                    <a:pt x="2370" y="15259"/>
                  </a:lnTo>
                  <a:lnTo>
                    <a:pt x="2578" y="15404"/>
                  </a:lnTo>
                  <a:lnTo>
                    <a:pt x="2786" y="15508"/>
                  </a:lnTo>
                  <a:lnTo>
                    <a:pt x="3036" y="15592"/>
                  </a:lnTo>
                  <a:lnTo>
                    <a:pt x="3306" y="15612"/>
                  </a:lnTo>
                  <a:lnTo>
                    <a:pt x="24386" y="15612"/>
                  </a:lnTo>
                  <a:lnTo>
                    <a:pt x="24594" y="15550"/>
                  </a:lnTo>
                  <a:lnTo>
                    <a:pt x="24781" y="15446"/>
                  </a:lnTo>
                  <a:lnTo>
                    <a:pt x="24947" y="15321"/>
                  </a:lnTo>
                  <a:lnTo>
                    <a:pt x="25072" y="15176"/>
                  </a:lnTo>
                  <a:lnTo>
                    <a:pt x="25176" y="14989"/>
                  </a:lnTo>
                  <a:lnTo>
                    <a:pt x="25259" y="14802"/>
                  </a:lnTo>
                  <a:lnTo>
                    <a:pt x="25280" y="14594"/>
                  </a:lnTo>
                  <a:lnTo>
                    <a:pt x="25259" y="14386"/>
                  </a:lnTo>
                  <a:lnTo>
                    <a:pt x="23388" y="1247"/>
                  </a:lnTo>
                  <a:lnTo>
                    <a:pt x="23325" y="977"/>
                  </a:lnTo>
                  <a:lnTo>
                    <a:pt x="23221" y="748"/>
                  </a:lnTo>
                  <a:lnTo>
                    <a:pt x="23076" y="541"/>
                  </a:lnTo>
                  <a:lnTo>
                    <a:pt x="22910" y="353"/>
                  </a:lnTo>
                  <a:lnTo>
                    <a:pt x="22702" y="208"/>
                  </a:lnTo>
                  <a:lnTo>
                    <a:pt x="22473" y="104"/>
                  </a:lnTo>
                  <a:lnTo>
                    <a:pt x="22224" y="21"/>
                  </a:lnTo>
                  <a:lnTo>
                    <a:pt x="21974"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9"/>
            <p:cNvSpPr/>
            <p:nvPr/>
          </p:nvSpPr>
          <p:spPr>
            <a:xfrm>
              <a:off x="4578375" y="2847625"/>
              <a:ext cx="632000" cy="390325"/>
            </a:xfrm>
            <a:custGeom>
              <a:rect b="b" l="l" r="r" t="t"/>
              <a:pathLst>
                <a:path extrusionOk="0" fill="none" h="15613" w="25280">
                  <a:moveTo>
                    <a:pt x="1082" y="0"/>
                  </a:moveTo>
                  <a:lnTo>
                    <a:pt x="21974" y="0"/>
                  </a:lnTo>
                  <a:lnTo>
                    <a:pt x="21974" y="0"/>
                  </a:lnTo>
                  <a:lnTo>
                    <a:pt x="22224" y="21"/>
                  </a:lnTo>
                  <a:lnTo>
                    <a:pt x="22473" y="104"/>
                  </a:lnTo>
                  <a:lnTo>
                    <a:pt x="22702" y="208"/>
                  </a:lnTo>
                  <a:lnTo>
                    <a:pt x="22910" y="353"/>
                  </a:lnTo>
                  <a:lnTo>
                    <a:pt x="23076" y="541"/>
                  </a:lnTo>
                  <a:lnTo>
                    <a:pt x="23221" y="748"/>
                  </a:lnTo>
                  <a:lnTo>
                    <a:pt x="23325" y="977"/>
                  </a:lnTo>
                  <a:lnTo>
                    <a:pt x="23388" y="1247"/>
                  </a:lnTo>
                  <a:lnTo>
                    <a:pt x="25259" y="14386"/>
                  </a:lnTo>
                  <a:lnTo>
                    <a:pt x="25259" y="14386"/>
                  </a:lnTo>
                  <a:lnTo>
                    <a:pt x="25280" y="14594"/>
                  </a:lnTo>
                  <a:lnTo>
                    <a:pt x="25259" y="14802"/>
                  </a:lnTo>
                  <a:lnTo>
                    <a:pt x="25176" y="14989"/>
                  </a:lnTo>
                  <a:lnTo>
                    <a:pt x="25072" y="15176"/>
                  </a:lnTo>
                  <a:lnTo>
                    <a:pt x="24947" y="15321"/>
                  </a:lnTo>
                  <a:lnTo>
                    <a:pt x="24781" y="15446"/>
                  </a:lnTo>
                  <a:lnTo>
                    <a:pt x="24594" y="15550"/>
                  </a:lnTo>
                  <a:lnTo>
                    <a:pt x="24386" y="15612"/>
                  </a:lnTo>
                  <a:lnTo>
                    <a:pt x="24386" y="15612"/>
                  </a:lnTo>
                  <a:lnTo>
                    <a:pt x="24199" y="15612"/>
                  </a:lnTo>
                  <a:lnTo>
                    <a:pt x="3306" y="15612"/>
                  </a:lnTo>
                  <a:lnTo>
                    <a:pt x="3306" y="15612"/>
                  </a:lnTo>
                  <a:lnTo>
                    <a:pt x="3036" y="15592"/>
                  </a:lnTo>
                  <a:lnTo>
                    <a:pt x="2786" y="15508"/>
                  </a:lnTo>
                  <a:lnTo>
                    <a:pt x="2578" y="15404"/>
                  </a:lnTo>
                  <a:lnTo>
                    <a:pt x="2370" y="15259"/>
                  </a:lnTo>
                  <a:lnTo>
                    <a:pt x="2183" y="15072"/>
                  </a:lnTo>
                  <a:lnTo>
                    <a:pt x="2059" y="14864"/>
                  </a:lnTo>
                  <a:lnTo>
                    <a:pt x="1934" y="14635"/>
                  </a:lnTo>
                  <a:lnTo>
                    <a:pt x="1872" y="14386"/>
                  </a:lnTo>
                  <a:lnTo>
                    <a:pt x="1" y="1247"/>
                  </a:lnTo>
                  <a:lnTo>
                    <a:pt x="1" y="1247"/>
                  </a:lnTo>
                  <a:lnTo>
                    <a:pt x="1" y="1019"/>
                  </a:lnTo>
                  <a:lnTo>
                    <a:pt x="21" y="811"/>
                  </a:lnTo>
                  <a:lnTo>
                    <a:pt x="84" y="624"/>
                  </a:lnTo>
                  <a:lnTo>
                    <a:pt x="188" y="437"/>
                  </a:lnTo>
                  <a:lnTo>
                    <a:pt x="312" y="291"/>
                  </a:lnTo>
                  <a:lnTo>
                    <a:pt x="479" y="166"/>
                  </a:lnTo>
                  <a:lnTo>
                    <a:pt x="666" y="62"/>
                  </a:lnTo>
                  <a:lnTo>
                    <a:pt x="874" y="0"/>
                  </a:lnTo>
                  <a:lnTo>
                    <a:pt x="874" y="0"/>
                  </a:lnTo>
                  <a:lnTo>
                    <a:pt x="108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9"/>
            <p:cNvSpPr/>
            <p:nvPr/>
          </p:nvSpPr>
          <p:spPr>
            <a:xfrm>
              <a:off x="4578375" y="2847625"/>
              <a:ext cx="632000" cy="390325"/>
            </a:xfrm>
            <a:custGeom>
              <a:rect b="b" l="l" r="r" t="t"/>
              <a:pathLst>
                <a:path extrusionOk="0" h="15613" w="25280">
                  <a:moveTo>
                    <a:pt x="874" y="0"/>
                  </a:moveTo>
                  <a:lnTo>
                    <a:pt x="687" y="62"/>
                  </a:lnTo>
                  <a:lnTo>
                    <a:pt x="520" y="146"/>
                  </a:lnTo>
                  <a:lnTo>
                    <a:pt x="375" y="249"/>
                  </a:lnTo>
                  <a:lnTo>
                    <a:pt x="250" y="374"/>
                  </a:lnTo>
                  <a:lnTo>
                    <a:pt x="125" y="520"/>
                  </a:lnTo>
                  <a:lnTo>
                    <a:pt x="63" y="686"/>
                  </a:lnTo>
                  <a:lnTo>
                    <a:pt x="1" y="873"/>
                  </a:lnTo>
                  <a:lnTo>
                    <a:pt x="1" y="1060"/>
                  </a:lnTo>
                  <a:lnTo>
                    <a:pt x="1" y="1247"/>
                  </a:lnTo>
                  <a:lnTo>
                    <a:pt x="1872" y="14386"/>
                  </a:lnTo>
                  <a:lnTo>
                    <a:pt x="1934" y="14635"/>
                  </a:lnTo>
                  <a:lnTo>
                    <a:pt x="2059" y="14864"/>
                  </a:lnTo>
                  <a:lnTo>
                    <a:pt x="2183" y="15072"/>
                  </a:lnTo>
                  <a:lnTo>
                    <a:pt x="2370" y="15259"/>
                  </a:lnTo>
                  <a:lnTo>
                    <a:pt x="2578" y="15404"/>
                  </a:lnTo>
                  <a:lnTo>
                    <a:pt x="2786" y="15508"/>
                  </a:lnTo>
                  <a:lnTo>
                    <a:pt x="3036" y="15592"/>
                  </a:lnTo>
                  <a:lnTo>
                    <a:pt x="3306" y="15612"/>
                  </a:lnTo>
                  <a:lnTo>
                    <a:pt x="24386" y="15612"/>
                  </a:lnTo>
                  <a:lnTo>
                    <a:pt x="24573" y="15550"/>
                  </a:lnTo>
                  <a:lnTo>
                    <a:pt x="24739" y="15488"/>
                  </a:lnTo>
                  <a:lnTo>
                    <a:pt x="24905" y="15363"/>
                  </a:lnTo>
                  <a:lnTo>
                    <a:pt x="25030" y="15238"/>
                  </a:lnTo>
                  <a:lnTo>
                    <a:pt x="25134" y="15093"/>
                  </a:lnTo>
                  <a:lnTo>
                    <a:pt x="25217" y="14926"/>
                  </a:lnTo>
                  <a:lnTo>
                    <a:pt x="25259" y="14739"/>
                  </a:lnTo>
                  <a:lnTo>
                    <a:pt x="25280" y="14552"/>
                  </a:lnTo>
                  <a:lnTo>
                    <a:pt x="25259" y="14386"/>
                  </a:lnTo>
                  <a:lnTo>
                    <a:pt x="23388" y="1247"/>
                  </a:lnTo>
                  <a:lnTo>
                    <a:pt x="23325" y="977"/>
                  </a:lnTo>
                  <a:lnTo>
                    <a:pt x="23221" y="748"/>
                  </a:lnTo>
                  <a:lnTo>
                    <a:pt x="23076" y="541"/>
                  </a:lnTo>
                  <a:lnTo>
                    <a:pt x="22910" y="353"/>
                  </a:lnTo>
                  <a:lnTo>
                    <a:pt x="22702" y="208"/>
                  </a:lnTo>
                  <a:lnTo>
                    <a:pt x="22473" y="104"/>
                  </a:lnTo>
                  <a:lnTo>
                    <a:pt x="22224" y="21"/>
                  </a:lnTo>
                  <a:lnTo>
                    <a:pt x="21974" y="0"/>
                  </a:lnTo>
                  <a:close/>
                </a:path>
              </a:pathLst>
            </a:custGeom>
            <a:solidFill>
              <a:srgbClr val="8585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9"/>
            <p:cNvSpPr/>
            <p:nvPr/>
          </p:nvSpPr>
          <p:spPr>
            <a:xfrm>
              <a:off x="4578375" y="2847625"/>
              <a:ext cx="632000" cy="390325"/>
            </a:xfrm>
            <a:custGeom>
              <a:rect b="b" l="l" r="r" t="t"/>
              <a:pathLst>
                <a:path extrusionOk="0" fill="none" h="15613" w="25280">
                  <a:moveTo>
                    <a:pt x="1061" y="0"/>
                  </a:moveTo>
                  <a:lnTo>
                    <a:pt x="1061" y="0"/>
                  </a:lnTo>
                  <a:lnTo>
                    <a:pt x="874" y="0"/>
                  </a:lnTo>
                  <a:lnTo>
                    <a:pt x="874" y="0"/>
                  </a:lnTo>
                  <a:lnTo>
                    <a:pt x="687" y="62"/>
                  </a:lnTo>
                  <a:lnTo>
                    <a:pt x="520" y="146"/>
                  </a:lnTo>
                  <a:lnTo>
                    <a:pt x="375" y="249"/>
                  </a:lnTo>
                  <a:lnTo>
                    <a:pt x="250" y="374"/>
                  </a:lnTo>
                  <a:lnTo>
                    <a:pt x="125" y="520"/>
                  </a:lnTo>
                  <a:lnTo>
                    <a:pt x="63" y="686"/>
                  </a:lnTo>
                  <a:lnTo>
                    <a:pt x="1" y="873"/>
                  </a:lnTo>
                  <a:lnTo>
                    <a:pt x="1" y="1060"/>
                  </a:lnTo>
                  <a:lnTo>
                    <a:pt x="1" y="1060"/>
                  </a:lnTo>
                  <a:lnTo>
                    <a:pt x="1" y="1247"/>
                  </a:lnTo>
                  <a:lnTo>
                    <a:pt x="1872" y="14386"/>
                  </a:lnTo>
                  <a:lnTo>
                    <a:pt x="1872" y="14386"/>
                  </a:lnTo>
                  <a:lnTo>
                    <a:pt x="1934" y="14635"/>
                  </a:lnTo>
                  <a:lnTo>
                    <a:pt x="2059" y="14864"/>
                  </a:lnTo>
                  <a:lnTo>
                    <a:pt x="2183" y="15072"/>
                  </a:lnTo>
                  <a:lnTo>
                    <a:pt x="2370" y="15259"/>
                  </a:lnTo>
                  <a:lnTo>
                    <a:pt x="2578" y="15404"/>
                  </a:lnTo>
                  <a:lnTo>
                    <a:pt x="2786" y="15508"/>
                  </a:lnTo>
                  <a:lnTo>
                    <a:pt x="3036" y="15592"/>
                  </a:lnTo>
                  <a:lnTo>
                    <a:pt x="3306" y="15612"/>
                  </a:lnTo>
                  <a:lnTo>
                    <a:pt x="24199" y="15612"/>
                  </a:lnTo>
                  <a:lnTo>
                    <a:pt x="24199" y="15612"/>
                  </a:lnTo>
                  <a:lnTo>
                    <a:pt x="24219" y="15612"/>
                  </a:lnTo>
                  <a:lnTo>
                    <a:pt x="24219" y="15612"/>
                  </a:lnTo>
                  <a:lnTo>
                    <a:pt x="24386" y="15612"/>
                  </a:lnTo>
                  <a:lnTo>
                    <a:pt x="24386" y="15612"/>
                  </a:lnTo>
                  <a:lnTo>
                    <a:pt x="24573" y="15550"/>
                  </a:lnTo>
                  <a:lnTo>
                    <a:pt x="24739" y="15488"/>
                  </a:lnTo>
                  <a:lnTo>
                    <a:pt x="24905" y="15363"/>
                  </a:lnTo>
                  <a:lnTo>
                    <a:pt x="25030" y="15238"/>
                  </a:lnTo>
                  <a:lnTo>
                    <a:pt x="25134" y="15093"/>
                  </a:lnTo>
                  <a:lnTo>
                    <a:pt x="25217" y="14926"/>
                  </a:lnTo>
                  <a:lnTo>
                    <a:pt x="25259" y="14739"/>
                  </a:lnTo>
                  <a:lnTo>
                    <a:pt x="25280" y="14552"/>
                  </a:lnTo>
                  <a:lnTo>
                    <a:pt x="25280" y="14552"/>
                  </a:lnTo>
                  <a:lnTo>
                    <a:pt x="25259" y="14386"/>
                  </a:lnTo>
                  <a:lnTo>
                    <a:pt x="23388" y="1247"/>
                  </a:lnTo>
                  <a:lnTo>
                    <a:pt x="23388" y="1247"/>
                  </a:lnTo>
                  <a:lnTo>
                    <a:pt x="23325" y="977"/>
                  </a:lnTo>
                  <a:lnTo>
                    <a:pt x="23221" y="748"/>
                  </a:lnTo>
                  <a:lnTo>
                    <a:pt x="23076" y="541"/>
                  </a:lnTo>
                  <a:lnTo>
                    <a:pt x="22910" y="353"/>
                  </a:lnTo>
                  <a:lnTo>
                    <a:pt x="22702" y="208"/>
                  </a:lnTo>
                  <a:lnTo>
                    <a:pt x="22473" y="104"/>
                  </a:lnTo>
                  <a:lnTo>
                    <a:pt x="22224" y="21"/>
                  </a:lnTo>
                  <a:lnTo>
                    <a:pt x="21974" y="0"/>
                  </a:lnTo>
                  <a:lnTo>
                    <a:pt x="21974" y="0"/>
                  </a:lnTo>
                  <a:lnTo>
                    <a:pt x="19376" y="0"/>
                  </a:lnTo>
                  <a:lnTo>
                    <a:pt x="19292" y="0"/>
                  </a:lnTo>
                  <a:lnTo>
                    <a:pt x="15093" y="0"/>
                  </a:lnTo>
                  <a:lnTo>
                    <a:pt x="15010" y="0"/>
                  </a:lnTo>
                  <a:lnTo>
                    <a:pt x="1788" y="0"/>
                  </a:lnTo>
                  <a:lnTo>
                    <a:pt x="1747" y="0"/>
                  </a:lnTo>
                  <a:lnTo>
                    <a:pt x="1082" y="0"/>
                  </a:lnTo>
                  <a:lnTo>
                    <a:pt x="1082" y="0"/>
                  </a:lnTo>
                  <a:lnTo>
                    <a:pt x="106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9"/>
            <p:cNvSpPr/>
            <p:nvPr/>
          </p:nvSpPr>
          <p:spPr>
            <a:xfrm>
              <a:off x="3959925" y="2318025"/>
              <a:ext cx="133575" cy="483875"/>
            </a:xfrm>
            <a:custGeom>
              <a:rect b="b" l="l" r="r" t="t"/>
              <a:pathLst>
                <a:path extrusionOk="0" h="19355" w="5343">
                  <a:moveTo>
                    <a:pt x="2495" y="0"/>
                  </a:moveTo>
                  <a:lnTo>
                    <a:pt x="2266" y="582"/>
                  </a:lnTo>
                  <a:lnTo>
                    <a:pt x="2079" y="1165"/>
                  </a:lnTo>
                  <a:lnTo>
                    <a:pt x="1684" y="2329"/>
                  </a:lnTo>
                  <a:lnTo>
                    <a:pt x="1310" y="3493"/>
                  </a:lnTo>
                  <a:lnTo>
                    <a:pt x="977" y="4678"/>
                  </a:lnTo>
                  <a:lnTo>
                    <a:pt x="644" y="5863"/>
                  </a:lnTo>
                  <a:lnTo>
                    <a:pt x="374" y="7068"/>
                  </a:lnTo>
                  <a:lnTo>
                    <a:pt x="229" y="7692"/>
                  </a:lnTo>
                  <a:lnTo>
                    <a:pt x="125" y="8316"/>
                  </a:lnTo>
                  <a:lnTo>
                    <a:pt x="21" y="8981"/>
                  </a:lnTo>
                  <a:lnTo>
                    <a:pt x="0" y="9397"/>
                  </a:lnTo>
                  <a:lnTo>
                    <a:pt x="0" y="9813"/>
                  </a:lnTo>
                  <a:lnTo>
                    <a:pt x="62" y="10478"/>
                  </a:lnTo>
                  <a:lnTo>
                    <a:pt x="166" y="11143"/>
                  </a:lnTo>
                  <a:lnTo>
                    <a:pt x="291" y="11788"/>
                  </a:lnTo>
                  <a:lnTo>
                    <a:pt x="457" y="12432"/>
                  </a:lnTo>
                  <a:lnTo>
                    <a:pt x="790" y="13638"/>
                  </a:lnTo>
                  <a:lnTo>
                    <a:pt x="977" y="14241"/>
                  </a:lnTo>
                  <a:lnTo>
                    <a:pt x="1185" y="14823"/>
                  </a:lnTo>
                  <a:lnTo>
                    <a:pt x="1601" y="15966"/>
                  </a:lnTo>
                  <a:lnTo>
                    <a:pt x="2058" y="17109"/>
                  </a:lnTo>
                  <a:lnTo>
                    <a:pt x="2536" y="18253"/>
                  </a:lnTo>
                  <a:lnTo>
                    <a:pt x="3035" y="19355"/>
                  </a:lnTo>
                  <a:lnTo>
                    <a:pt x="4449" y="18835"/>
                  </a:lnTo>
                  <a:lnTo>
                    <a:pt x="4179" y="17692"/>
                  </a:lnTo>
                  <a:lnTo>
                    <a:pt x="3888" y="16548"/>
                  </a:lnTo>
                  <a:lnTo>
                    <a:pt x="3347" y="14220"/>
                  </a:lnTo>
                  <a:lnTo>
                    <a:pt x="3118" y="13076"/>
                  </a:lnTo>
                  <a:lnTo>
                    <a:pt x="2910" y="11933"/>
                  </a:lnTo>
                  <a:lnTo>
                    <a:pt x="2827" y="11413"/>
                  </a:lnTo>
                  <a:lnTo>
                    <a:pt x="2765" y="10873"/>
                  </a:lnTo>
                  <a:lnTo>
                    <a:pt x="2723" y="10332"/>
                  </a:lnTo>
                  <a:lnTo>
                    <a:pt x="2703" y="9813"/>
                  </a:lnTo>
                  <a:lnTo>
                    <a:pt x="2723" y="9626"/>
                  </a:lnTo>
                  <a:lnTo>
                    <a:pt x="2744" y="9438"/>
                  </a:lnTo>
                  <a:lnTo>
                    <a:pt x="2869" y="8898"/>
                  </a:lnTo>
                  <a:lnTo>
                    <a:pt x="3160" y="7796"/>
                  </a:lnTo>
                  <a:lnTo>
                    <a:pt x="3493" y="6674"/>
                  </a:lnTo>
                  <a:lnTo>
                    <a:pt x="3846" y="5551"/>
                  </a:lnTo>
                  <a:lnTo>
                    <a:pt x="4220" y="4428"/>
                  </a:lnTo>
                  <a:lnTo>
                    <a:pt x="4594" y="3306"/>
                  </a:lnTo>
                  <a:lnTo>
                    <a:pt x="5343" y="1061"/>
                  </a:lnTo>
                  <a:lnTo>
                    <a:pt x="2495" y="0"/>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9"/>
            <p:cNvSpPr/>
            <p:nvPr/>
          </p:nvSpPr>
          <p:spPr>
            <a:xfrm>
              <a:off x="3959925" y="2318025"/>
              <a:ext cx="133575" cy="483875"/>
            </a:xfrm>
            <a:custGeom>
              <a:rect b="b" l="l" r="r" t="t"/>
              <a:pathLst>
                <a:path extrusionOk="0" fill="none" h="19355" w="5343">
                  <a:moveTo>
                    <a:pt x="5343" y="1061"/>
                  </a:moveTo>
                  <a:lnTo>
                    <a:pt x="4594" y="3306"/>
                  </a:lnTo>
                  <a:lnTo>
                    <a:pt x="4594" y="3306"/>
                  </a:lnTo>
                  <a:lnTo>
                    <a:pt x="4220" y="4428"/>
                  </a:lnTo>
                  <a:lnTo>
                    <a:pt x="3846" y="5551"/>
                  </a:lnTo>
                  <a:lnTo>
                    <a:pt x="3846" y="5551"/>
                  </a:lnTo>
                  <a:lnTo>
                    <a:pt x="3493" y="6674"/>
                  </a:lnTo>
                  <a:lnTo>
                    <a:pt x="3160" y="7796"/>
                  </a:lnTo>
                  <a:lnTo>
                    <a:pt x="3160" y="7796"/>
                  </a:lnTo>
                  <a:lnTo>
                    <a:pt x="2869" y="8898"/>
                  </a:lnTo>
                  <a:lnTo>
                    <a:pt x="2744" y="9438"/>
                  </a:lnTo>
                  <a:lnTo>
                    <a:pt x="2744" y="9438"/>
                  </a:lnTo>
                  <a:lnTo>
                    <a:pt x="2723" y="9626"/>
                  </a:lnTo>
                  <a:lnTo>
                    <a:pt x="2703" y="9813"/>
                  </a:lnTo>
                  <a:lnTo>
                    <a:pt x="2703" y="9813"/>
                  </a:lnTo>
                  <a:lnTo>
                    <a:pt x="2723" y="10332"/>
                  </a:lnTo>
                  <a:lnTo>
                    <a:pt x="2765" y="10873"/>
                  </a:lnTo>
                  <a:lnTo>
                    <a:pt x="2827" y="11413"/>
                  </a:lnTo>
                  <a:lnTo>
                    <a:pt x="2910" y="11933"/>
                  </a:lnTo>
                  <a:lnTo>
                    <a:pt x="2910" y="11933"/>
                  </a:lnTo>
                  <a:lnTo>
                    <a:pt x="3118" y="13076"/>
                  </a:lnTo>
                  <a:lnTo>
                    <a:pt x="3347" y="14220"/>
                  </a:lnTo>
                  <a:lnTo>
                    <a:pt x="3347" y="14220"/>
                  </a:lnTo>
                  <a:lnTo>
                    <a:pt x="3888" y="16548"/>
                  </a:lnTo>
                  <a:lnTo>
                    <a:pt x="4179" y="17692"/>
                  </a:lnTo>
                  <a:lnTo>
                    <a:pt x="4449" y="18835"/>
                  </a:lnTo>
                  <a:lnTo>
                    <a:pt x="3035" y="19355"/>
                  </a:lnTo>
                  <a:lnTo>
                    <a:pt x="3035" y="19355"/>
                  </a:lnTo>
                  <a:lnTo>
                    <a:pt x="2536" y="18253"/>
                  </a:lnTo>
                  <a:lnTo>
                    <a:pt x="2058" y="17109"/>
                  </a:lnTo>
                  <a:lnTo>
                    <a:pt x="1601" y="15966"/>
                  </a:lnTo>
                  <a:lnTo>
                    <a:pt x="1185" y="14823"/>
                  </a:lnTo>
                  <a:lnTo>
                    <a:pt x="1185" y="14823"/>
                  </a:lnTo>
                  <a:lnTo>
                    <a:pt x="977" y="14241"/>
                  </a:lnTo>
                  <a:lnTo>
                    <a:pt x="790" y="13638"/>
                  </a:lnTo>
                  <a:lnTo>
                    <a:pt x="457" y="12432"/>
                  </a:lnTo>
                  <a:lnTo>
                    <a:pt x="457" y="12432"/>
                  </a:lnTo>
                  <a:lnTo>
                    <a:pt x="291" y="11788"/>
                  </a:lnTo>
                  <a:lnTo>
                    <a:pt x="166" y="11143"/>
                  </a:lnTo>
                  <a:lnTo>
                    <a:pt x="62" y="10478"/>
                  </a:lnTo>
                  <a:lnTo>
                    <a:pt x="0" y="9813"/>
                  </a:lnTo>
                  <a:lnTo>
                    <a:pt x="0" y="9813"/>
                  </a:lnTo>
                  <a:lnTo>
                    <a:pt x="0" y="9397"/>
                  </a:lnTo>
                  <a:lnTo>
                    <a:pt x="21" y="8981"/>
                  </a:lnTo>
                  <a:lnTo>
                    <a:pt x="125" y="8316"/>
                  </a:lnTo>
                  <a:lnTo>
                    <a:pt x="125" y="8316"/>
                  </a:lnTo>
                  <a:lnTo>
                    <a:pt x="229" y="7692"/>
                  </a:lnTo>
                  <a:lnTo>
                    <a:pt x="374" y="7068"/>
                  </a:lnTo>
                  <a:lnTo>
                    <a:pt x="374" y="7068"/>
                  </a:lnTo>
                  <a:lnTo>
                    <a:pt x="644" y="5863"/>
                  </a:lnTo>
                  <a:lnTo>
                    <a:pt x="977" y="4678"/>
                  </a:lnTo>
                  <a:lnTo>
                    <a:pt x="977" y="4678"/>
                  </a:lnTo>
                  <a:lnTo>
                    <a:pt x="1310" y="3493"/>
                  </a:lnTo>
                  <a:lnTo>
                    <a:pt x="1684" y="2329"/>
                  </a:lnTo>
                  <a:lnTo>
                    <a:pt x="1684" y="2329"/>
                  </a:lnTo>
                  <a:lnTo>
                    <a:pt x="2079" y="1165"/>
                  </a:lnTo>
                  <a:lnTo>
                    <a:pt x="2266" y="582"/>
                  </a:lnTo>
                  <a:lnTo>
                    <a:pt x="2495" y="0"/>
                  </a:lnTo>
                  <a:lnTo>
                    <a:pt x="5343" y="106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9"/>
            <p:cNvSpPr/>
            <p:nvPr/>
          </p:nvSpPr>
          <p:spPr>
            <a:xfrm>
              <a:off x="4029025" y="2780575"/>
              <a:ext cx="83200" cy="80050"/>
            </a:xfrm>
            <a:custGeom>
              <a:rect b="b" l="l" r="r" t="t"/>
              <a:pathLst>
                <a:path extrusionOk="0" h="3202" w="3328">
                  <a:moveTo>
                    <a:pt x="1560" y="0"/>
                  </a:moveTo>
                  <a:lnTo>
                    <a:pt x="126" y="291"/>
                  </a:lnTo>
                  <a:lnTo>
                    <a:pt x="43" y="541"/>
                  </a:lnTo>
                  <a:lnTo>
                    <a:pt x="1" y="790"/>
                  </a:lnTo>
                  <a:lnTo>
                    <a:pt x="1" y="1040"/>
                  </a:lnTo>
                  <a:lnTo>
                    <a:pt x="22" y="1289"/>
                  </a:lnTo>
                  <a:lnTo>
                    <a:pt x="43" y="1539"/>
                  </a:lnTo>
                  <a:lnTo>
                    <a:pt x="105" y="1788"/>
                  </a:lnTo>
                  <a:lnTo>
                    <a:pt x="167" y="2017"/>
                  </a:lnTo>
                  <a:lnTo>
                    <a:pt x="230" y="2225"/>
                  </a:lnTo>
                  <a:lnTo>
                    <a:pt x="396" y="2620"/>
                  </a:lnTo>
                  <a:lnTo>
                    <a:pt x="541" y="2931"/>
                  </a:lnTo>
                  <a:lnTo>
                    <a:pt x="687" y="3202"/>
                  </a:lnTo>
                  <a:lnTo>
                    <a:pt x="3327" y="2100"/>
                  </a:lnTo>
                  <a:lnTo>
                    <a:pt x="1560" y="0"/>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9"/>
            <p:cNvSpPr/>
            <p:nvPr/>
          </p:nvSpPr>
          <p:spPr>
            <a:xfrm>
              <a:off x="4046175" y="2833050"/>
              <a:ext cx="66050" cy="66550"/>
            </a:xfrm>
            <a:custGeom>
              <a:rect b="b" l="l" r="r" t="t"/>
              <a:pathLst>
                <a:path extrusionOk="0" h="2662" w="2642">
                  <a:moveTo>
                    <a:pt x="2641" y="1"/>
                  </a:moveTo>
                  <a:lnTo>
                    <a:pt x="1" y="1103"/>
                  </a:lnTo>
                  <a:lnTo>
                    <a:pt x="417" y="2662"/>
                  </a:lnTo>
                  <a:lnTo>
                    <a:pt x="2288" y="2433"/>
                  </a:lnTo>
                  <a:lnTo>
                    <a:pt x="2641" y="1"/>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9"/>
            <p:cNvSpPr/>
            <p:nvPr/>
          </p:nvSpPr>
          <p:spPr>
            <a:xfrm>
              <a:off x="4177675" y="4347525"/>
              <a:ext cx="38475" cy="19250"/>
            </a:xfrm>
            <a:custGeom>
              <a:rect b="b" l="l" r="r" t="t"/>
              <a:pathLst>
                <a:path extrusionOk="0" h="770" w="1539">
                  <a:moveTo>
                    <a:pt x="1248" y="146"/>
                  </a:moveTo>
                  <a:lnTo>
                    <a:pt x="1331" y="166"/>
                  </a:lnTo>
                  <a:lnTo>
                    <a:pt x="1373" y="208"/>
                  </a:lnTo>
                  <a:lnTo>
                    <a:pt x="1393" y="250"/>
                  </a:lnTo>
                  <a:lnTo>
                    <a:pt x="1393" y="312"/>
                  </a:lnTo>
                  <a:lnTo>
                    <a:pt x="1393" y="395"/>
                  </a:lnTo>
                  <a:lnTo>
                    <a:pt x="1373" y="458"/>
                  </a:lnTo>
                  <a:lnTo>
                    <a:pt x="1310" y="499"/>
                  </a:lnTo>
                  <a:lnTo>
                    <a:pt x="1248" y="541"/>
                  </a:lnTo>
                  <a:lnTo>
                    <a:pt x="1165" y="582"/>
                  </a:lnTo>
                  <a:lnTo>
                    <a:pt x="1040" y="603"/>
                  </a:lnTo>
                  <a:lnTo>
                    <a:pt x="915" y="624"/>
                  </a:lnTo>
                  <a:lnTo>
                    <a:pt x="624" y="603"/>
                  </a:lnTo>
                  <a:lnTo>
                    <a:pt x="250" y="561"/>
                  </a:lnTo>
                  <a:lnTo>
                    <a:pt x="541" y="395"/>
                  </a:lnTo>
                  <a:lnTo>
                    <a:pt x="853" y="250"/>
                  </a:lnTo>
                  <a:lnTo>
                    <a:pt x="998" y="187"/>
                  </a:lnTo>
                  <a:lnTo>
                    <a:pt x="1144" y="166"/>
                  </a:lnTo>
                  <a:lnTo>
                    <a:pt x="1248" y="146"/>
                  </a:lnTo>
                  <a:close/>
                  <a:moveTo>
                    <a:pt x="1227" y="0"/>
                  </a:moveTo>
                  <a:lnTo>
                    <a:pt x="1040" y="42"/>
                  </a:lnTo>
                  <a:lnTo>
                    <a:pt x="832" y="104"/>
                  </a:lnTo>
                  <a:lnTo>
                    <a:pt x="624" y="187"/>
                  </a:lnTo>
                  <a:lnTo>
                    <a:pt x="229" y="395"/>
                  </a:lnTo>
                  <a:lnTo>
                    <a:pt x="21" y="520"/>
                  </a:lnTo>
                  <a:lnTo>
                    <a:pt x="0" y="561"/>
                  </a:lnTo>
                  <a:lnTo>
                    <a:pt x="0" y="603"/>
                  </a:lnTo>
                  <a:lnTo>
                    <a:pt x="21" y="645"/>
                  </a:lnTo>
                  <a:lnTo>
                    <a:pt x="63" y="665"/>
                  </a:lnTo>
                  <a:lnTo>
                    <a:pt x="437" y="728"/>
                  </a:lnTo>
                  <a:lnTo>
                    <a:pt x="832" y="769"/>
                  </a:lnTo>
                  <a:lnTo>
                    <a:pt x="998" y="769"/>
                  </a:lnTo>
                  <a:lnTo>
                    <a:pt x="1144" y="728"/>
                  </a:lnTo>
                  <a:lnTo>
                    <a:pt x="1269" y="686"/>
                  </a:lnTo>
                  <a:lnTo>
                    <a:pt x="1414" y="603"/>
                  </a:lnTo>
                  <a:lnTo>
                    <a:pt x="1476" y="520"/>
                  </a:lnTo>
                  <a:lnTo>
                    <a:pt x="1518" y="437"/>
                  </a:lnTo>
                  <a:lnTo>
                    <a:pt x="1539" y="333"/>
                  </a:lnTo>
                  <a:lnTo>
                    <a:pt x="1518" y="229"/>
                  </a:lnTo>
                  <a:lnTo>
                    <a:pt x="1518" y="166"/>
                  </a:lnTo>
                  <a:lnTo>
                    <a:pt x="1476" y="125"/>
                  </a:lnTo>
                  <a:lnTo>
                    <a:pt x="1435" y="63"/>
                  </a:lnTo>
                  <a:lnTo>
                    <a:pt x="1393" y="42"/>
                  </a:lnTo>
                  <a:lnTo>
                    <a:pt x="1310" y="21"/>
                  </a:lnTo>
                  <a:lnTo>
                    <a:pt x="1227"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9"/>
            <p:cNvSpPr/>
            <p:nvPr/>
          </p:nvSpPr>
          <p:spPr>
            <a:xfrm>
              <a:off x="4177675" y="4330375"/>
              <a:ext cx="21850" cy="33800"/>
            </a:xfrm>
            <a:custGeom>
              <a:rect b="b" l="l" r="r" t="t"/>
              <a:pathLst>
                <a:path extrusionOk="0" h="1352" w="874">
                  <a:moveTo>
                    <a:pt x="666" y="146"/>
                  </a:moveTo>
                  <a:lnTo>
                    <a:pt x="707" y="166"/>
                  </a:lnTo>
                  <a:lnTo>
                    <a:pt x="728" y="208"/>
                  </a:lnTo>
                  <a:lnTo>
                    <a:pt x="728" y="229"/>
                  </a:lnTo>
                  <a:lnTo>
                    <a:pt x="728" y="312"/>
                  </a:lnTo>
                  <a:lnTo>
                    <a:pt x="687" y="416"/>
                  </a:lnTo>
                  <a:lnTo>
                    <a:pt x="624" y="541"/>
                  </a:lnTo>
                  <a:lnTo>
                    <a:pt x="562" y="665"/>
                  </a:lnTo>
                  <a:lnTo>
                    <a:pt x="354" y="936"/>
                  </a:lnTo>
                  <a:lnTo>
                    <a:pt x="250" y="1040"/>
                  </a:lnTo>
                  <a:lnTo>
                    <a:pt x="146" y="1144"/>
                  </a:lnTo>
                  <a:lnTo>
                    <a:pt x="146" y="1144"/>
                  </a:lnTo>
                  <a:lnTo>
                    <a:pt x="167" y="894"/>
                  </a:lnTo>
                  <a:lnTo>
                    <a:pt x="208" y="645"/>
                  </a:lnTo>
                  <a:lnTo>
                    <a:pt x="292" y="416"/>
                  </a:lnTo>
                  <a:lnTo>
                    <a:pt x="416" y="208"/>
                  </a:lnTo>
                  <a:lnTo>
                    <a:pt x="499" y="146"/>
                  </a:lnTo>
                  <a:close/>
                  <a:moveTo>
                    <a:pt x="541" y="0"/>
                  </a:moveTo>
                  <a:lnTo>
                    <a:pt x="458" y="21"/>
                  </a:lnTo>
                  <a:lnTo>
                    <a:pt x="395" y="63"/>
                  </a:lnTo>
                  <a:lnTo>
                    <a:pt x="333" y="104"/>
                  </a:lnTo>
                  <a:lnTo>
                    <a:pt x="271" y="166"/>
                  </a:lnTo>
                  <a:lnTo>
                    <a:pt x="208" y="229"/>
                  </a:lnTo>
                  <a:lnTo>
                    <a:pt x="146" y="395"/>
                  </a:lnTo>
                  <a:lnTo>
                    <a:pt x="84" y="582"/>
                  </a:lnTo>
                  <a:lnTo>
                    <a:pt x="42" y="790"/>
                  </a:lnTo>
                  <a:lnTo>
                    <a:pt x="0" y="1123"/>
                  </a:lnTo>
                  <a:lnTo>
                    <a:pt x="0" y="1289"/>
                  </a:lnTo>
                  <a:lnTo>
                    <a:pt x="0" y="1310"/>
                  </a:lnTo>
                  <a:lnTo>
                    <a:pt x="42" y="1351"/>
                  </a:lnTo>
                  <a:lnTo>
                    <a:pt x="104" y="1351"/>
                  </a:lnTo>
                  <a:lnTo>
                    <a:pt x="229" y="1268"/>
                  </a:lnTo>
                  <a:lnTo>
                    <a:pt x="354" y="1144"/>
                  </a:lnTo>
                  <a:lnTo>
                    <a:pt x="479" y="998"/>
                  </a:lnTo>
                  <a:lnTo>
                    <a:pt x="624" y="852"/>
                  </a:lnTo>
                  <a:lnTo>
                    <a:pt x="728" y="686"/>
                  </a:lnTo>
                  <a:lnTo>
                    <a:pt x="811" y="499"/>
                  </a:lnTo>
                  <a:lnTo>
                    <a:pt x="853" y="354"/>
                  </a:lnTo>
                  <a:lnTo>
                    <a:pt x="874" y="270"/>
                  </a:lnTo>
                  <a:lnTo>
                    <a:pt x="853" y="208"/>
                  </a:lnTo>
                  <a:lnTo>
                    <a:pt x="832" y="125"/>
                  </a:lnTo>
                  <a:lnTo>
                    <a:pt x="770" y="63"/>
                  </a:lnTo>
                  <a:lnTo>
                    <a:pt x="707" y="21"/>
                  </a:lnTo>
                  <a:lnTo>
                    <a:pt x="624"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9"/>
            <p:cNvSpPr/>
            <p:nvPr/>
          </p:nvSpPr>
          <p:spPr>
            <a:xfrm>
              <a:off x="4181825" y="2057125"/>
              <a:ext cx="149700" cy="207400"/>
            </a:xfrm>
            <a:custGeom>
              <a:rect b="b" l="l" r="r" t="t"/>
              <a:pathLst>
                <a:path extrusionOk="0" h="8296" w="5988">
                  <a:moveTo>
                    <a:pt x="167" y="0"/>
                  </a:moveTo>
                  <a:lnTo>
                    <a:pt x="313" y="749"/>
                  </a:lnTo>
                  <a:lnTo>
                    <a:pt x="458" y="1601"/>
                  </a:lnTo>
                  <a:lnTo>
                    <a:pt x="604" y="2537"/>
                  </a:lnTo>
                  <a:lnTo>
                    <a:pt x="645" y="2994"/>
                  </a:lnTo>
                  <a:lnTo>
                    <a:pt x="687" y="3472"/>
                  </a:lnTo>
                  <a:lnTo>
                    <a:pt x="687" y="3950"/>
                  </a:lnTo>
                  <a:lnTo>
                    <a:pt x="687" y="4408"/>
                  </a:lnTo>
                  <a:lnTo>
                    <a:pt x="666" y="4844"/>
                  </a:lnTo>
                  <a:lnTo>
                    <a:pt x="604" y="5239"/>
                  </a:lnTo>
                  <a:lnTo>
                    <a:pt x="500" y="5634"/>
                  </a:lnTo>
                  <a:lnTo>
                    <a:pt x="375" y="5967"/>
                  </a:lnTo>
                  <a:lnTo>
                    <a:pt x="313" y="6112"/>
                  </a:lnTo>
                  <a:lnTo>
                    <a:pt x="209" y="6258"/>
                  </a:lnTo>
                  <a:lnTo>
                    <a:pt x="126" y="6403"/>
                  </a:lnTo>
                  <a:lnTo>
                    <a:pt x="1" y="6507"/>
                  </a:lnTo>
                  <a:lnTo>
                    <a:pt x="42" y="6590"/>
                  </a:lnTo>
                  <a:lnTo>
                    <a:pt x="126" y="6798"/>
                  </a:lnTo>
                  <a:lnTo>
                    <a:pt x="209" y="6923"/>
                  </a:lnTo>
                  <a:lnTo>
                    <a:pt x="333" y="7069"/>
                  </a:lnTo>
                  <a:lnTo>
                    <a:pt x="479" y="7235"/>
                  </a:lnTo>
                  <a:lnTo>
                    <a:pt x="666" y="7401"/>
                  </a:lnTo>
                  <a:lnTo>
                    <a:pt x="874" y="7568"/>
                  </a:lnTo>
                  <a:lnTo>
                    <a:pt x="1144" y="7734"/>
                  </a:lnTo>
                  <a:lnTo>
                    <a:pt x="1435" y="7879"/>
                  </a:lnTo>
                  <a:lnTo>
                    <a:pt x="1789" y="8004"/>
                  </a:lnTo>
                  <a:lnTo>
                    <a:pt x="2204" y="8129"/>
                  </a:lnTo>
                  <a:lnTo>
                    <a:pt x="2662" y="8212"/>
                  </a:lnTo>
                  <a:lnTo>
                    <a:pt x="3181" y="8274"/>
                  </a:lnTo>
                  <a:lnTo>
                    <a:pt x="3764" y="8295"/>
                  </a:lnTo>
                  <a:lnTo>
                    <a:pt x="4387" y="8274"/>
                  </a:lnTo>
                  <a:lnTo>
                    <a:pt x="4886" y="8212"/>
                  </a:lnTo>
                  <a:lnTo>
                    <a:pt x="5094" y="8170"/>
                  </a:lnTo>
                  <a:lnTo>
                    <a:pt x="5260" y="8129"/>
                  </a:lnTo>
                  <a:lnTo>
                    <a:pt x="5427" y="8066"/>
                  </a:lnTo>
                  <a:lnTo>
                    <a:pt x="5551" y="8004"/>
                  </a:lnTo>
                  <a:lnTo>
                    <a:pt x="5676" y="7942"/>
                  </a:lnTo>
                  <a:lnTo>
                    <a:pt x="5759" y="7879"/>
                  </a:lnTo>
                  <a:lnTo>
                    <a:pt x="5842" y="7796"/>
                  </a:lnTo>
                  <a:lnTo>
                    <a:pt x="5905" y="7734"/>
                  </a:lnTo>
                  <a:lnTo>
                    <a:pt x="5946" y="7651"/>
                  </a:lnTo>
                  <a:lnTo>
                    <a:pt x="5967" y="7568"/>
                  </a:lnTo>
                  <a:lnTo>
                    <a:pt x="5988" y="7401"/>
                  </a:lnTo>
                  <a:lnTo>
                    <a:pt x="5946" y="7235"/>
                  </a:lnTo>
                  <a:lnTo>
                    <a:pt x="5905" y="7069"/>
                  </a:lnTo>
                  <a:lnTo>
                    <a:pt x="5822" y="6923"/>
                  </a:lnTo>
                  <a:lnTo>
                    <a:pt x="5738" y="6798"/>
                  </a:lnTo>
                  <a:lnTo>
                    <a:pt x="5572" y="6590"/>
                  </a:lnTo>
                  <a:lnTo>
                    <a:pt x="5489" y="6507"/>
                  </a:lnTo>
                  <a:lnTo>
                    <a:pt x="5136" y="6424"/>
                  </a:lnTo>
                  <a:lnTo>
                    <a:pt x="4845" y="6299"/>
                  </a:lnTo>
                  <a:lnTo>
                    <a:pt x="4595" y="6154"/>
                  </a:lnTo>
                  <a:lnTo>
                    <a:pt x="4366" y="5988"/>
                  </a:lnTo>
                  <a:lnTo>
                    <a:pt x="4179" y="5821"/>
                  </a:lnTo>
                  <a:lnTo>
                    <a:pt x="4034" y="5634"/>
                  </a:lnTo>
                  <a:lnTo>
                    <a:pt x="3930" y="5426"/>
                  </a:lnTo>
                  <a:lnTo>
                    <a:pt x="3847" y="5198"/>
                  </a:lnTo>
                  <a:lnTo>
                    <a:pt x="3784" y="4969"/>
                  </a:lnTo>
                  <a:lnTo>
                    <a:pt x="3743" y="4740"/>
                  </a:lnTo>
                  <a:lnTo>
                    <a:pt x="3743" y="4491"/>
                  </a:lnTo>
                  <a:lnTo>
                    <a:pt x="3743" y="4241"/>
                  </a:lnTo>
                  <a:lnTo>
                    <a:pt x="3764" y="3992"/>
                  </a:lnTo>
                  <a:lnTo>
                    <a:pt x="3805" y="3722"/>
                  </a:lnTo>
                  <a:lnTo>
                    <a:pt x="3909" y="3202"/>
                  </a:lnTo>
                  <a:lnTo>
                    <a:pt x="167" y="0"/>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9"/>
            <p:cNvSpPr/>
            <p:nvPr/>
          </p:nvSpPr>
          <p:spPr>
            <a:xfrm>
              <a:off x="4368925" y="1957850"/>
              <a:ext cx="33800" cy="18750"/>
            </a:xfrm>
            <a:custGeom>
              <a:rect b="b" l="l" r="r" t="t"/>
              <a:pathLst>
                <a:path extrusionOk="0" h="750" w="1352">
                  <a:moveTo>
                    <a:pt x="1061" y="1"/>
                  </a:moveTo>
                  <a:lnTo>
                    <a:pt x="895" y="22"/>
                  </a:lnTo>
                  <a:lnTo>
                    <a:pt x="728" y="63"/>
                  </a:lnTo>
                  <a:lnTo>
                    <a:pt x="583" y="126"/>
                  </a:lnTo>
                  <a:lnTo>
                    <a:pt x="416" y="188"/>
                  </a:lnTo>
                  <a:lnTo>
                    <a:pt x="292" y="292"/>
                  </a:lnTo>
                  <a:lnTo>
                    <a:pt x="167" y="396"/>
                  </a:lnTo>
                  <a:lnTo>
                    <a:pt x="42" y="520"/>
                  </a:lnTo>
                  <a:lnTo>
                    <a:pt x="21" y="562"/>
                  </a:lnTo>
                  <a:lnTo>
                    <a:pt x="1" y="624"/>
                  </a:lnTo>
                  <a:lnTo>
                    <a:pt x="21" y="666"/>
                  </a:lnTo>
                  <a:lnTo>
                    <a:pt x="42" y="708"/>
                  </a:lnTo>
                  <a:lnTo>
                    <a:pt x="84" y="749"/>
                  </a:lnTo>
                  <a:lnTo>
                    <a:pt x="146" y="749"/>
                  </a:lnTo>
                  <a:lnTo>
                    <a:pt x="209" y="728"/>
                  </a:lnTo>
                  <a:lnTo>
                    <a:pt x="250" y="708"/>
                  </a:lnTo>
                  <a:lnTo>
                    <a:pt x="354" y="604"/>
                  </a:lnTo>
                  <a:lnTo>
                    <a:pt x="458" y="520"/>
                  </a:lnTo>
                  <a:lnTo>
                    <a:pt x="562" y="437"/>
                  </a:lnTo>
                  <a:lnTo>
                    <a:pt x="666" y="375"/>
                  </a:lnTo>
                  <a:lnTo>
                    <a:pt x="791" y="333"/>
                  </a:lnTo>
                  <a:lnTo>
                    <a:pt x="915" y="292"/>
                  </a:lnTo>
                  <a:lnTo>
                    <a:pt x="1186" y="292"/>
                  </a:lnTo>
                  <a:lnTo>
                    <a:pt x="1248" y="271"/>
                  </a:lnTo>
                  <a:lnTo>
                    <a:pt x="1290" y="250"/>
                  </a:lnTo>
                  <a:lnTo>
                    <a:pt x="1331" y="209"/>
                  </a:lnTo>
                  <a:lnTo>
                    <a:pt x="1352" y="167"/>
                  </a:lnTo>
                  <a:lnTo>
                    <a:pt x="1352" y="105"/>
                  </a:lnTo>
                  <a:lnTo>
                    <a:pt x="1310" y="63"/>
                  </a:lnTo>
                  <a:lnTo>
                    <a:pt x="1269" y="22"/>
                  </a:lnTo>
                  <a:lnTo>
                    <a:pt x="122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9"/>
            <p:cNvSpPr/>
            <p:nvPr/>
          </p:nvSpPr>
          <p:spPr>
            <a:xfrm>
              <a:off x="4383475" y="2019700"/>
              <a:ext cx="21850" cy="43675"/>
            </a:xfrm>
            <a:custGeom>
              <a:rect b="b" l="l" r="r" t="t"/>
              <a:pathLst>
                <a:path extrusionOk="0" h="1747" w="874">
                  <a:moveTo>
                    <a:pt x="209" y="1"/>
                  </a:moveTo>
                  <a:lnTo>
                    <a:pt x="1" y="1685"/>
                  </a:lnTo>
                  <a:lnTo>
                    <a:pt x="126" y="1726"/>
                  </a:lnTo>
                  <a:lnTo>
                    <a:pt x="229" y="1747"/>
                  </a:lnTo>
                  <a:lnTo>
                    <a:pt x="458" y="1747"/>
                  </a:lnTo>
                  <a:lnTo>
                    <a:pt x="666" y="1726"/>
                  </a:lnTo>
                  <a:lnTo>
                    <a:pt x="770" y="1685"/>
                  </a:lnTo>
                  <a:lnTo>
                    <a:pt x="874" y="1622"/>
                  </a:lnTo>
                  <a:lnTo>
                    <a:pt x="666" y="1248"/>
                  </a:lnTo>
                  <a:lnTo>
                    <a:pt x="479" y="832"/>
                  </a:lnTo>
                  <a:lnTo>
                    <a:pt x="333" y="437"/>
                  </a:lnTo>
                  <a:lnTo>
                    <a:pt x="209" y="1"/>
                  </a:lnTo>
                  <a:close/>
                </a:path>
              </a:pathLst>
            </a:custGeom>
            <a:solidFill>
              <a:srgbClr val="FF56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9"/>
            <p:cNvSpPr/>
            <p:nvPr/>
          </p:nvSpPr>
          <p:spPr>
            <a:xfrm>
              <a:off x="4384525" y="1998925"/>
              <a:ext cx="14050" cy="21850"/>
            </a:xfrm>
            <a:custGeom>
              <a:rect b="b" l="l" r="r" t="t"/>
              <a:pathLst>
                <a:path extrusionOk="0" h="874" w="562">
                  <a:moveTo>
                    <a:pt x="271" y="0"/>
                  </a:moveTo>
                  <a:lnTo>
                    <a:pt x="229" y="21"/>
                  </a:lnTo>
                  <a:lnTo>
                    <a:pt x="167" y="62"/>
                  </a:lnTo>
                  <a:lnTo>
                    <a:pt x="125" y="104"/>
                  </a:lnTo>
                  <a:lnTo>
                    <a:pt x="42" y="250"/>
                  </a:lnTo>
                  <a:lnTo>
                    <a:pt x="0" y="395"/>
                  </a:lnTo>
                  <a:lnTo>
                    <a:pt x="0" y="582"/>
                  </a:lnTo>
                  <a:lnTo>
                    <a:pt x="42" y="728"/>
                  </a:lnTo>
                  <a:lnTo>
                    <a:pt x="84" y="769"/>
                  </a:lnTo>
                  <a:lnTo>
                    <a:pt x="125" y="832"/>
                  </a:lnTo>
                  <a:lnTo>
                    <a:pt x="167" y="852"/>
                  </a:lnTo>
                  <a:lnTo>
                    <a:pt x="229" y="873"/>
                  </a:lnTo>
                  <a:lnTo>
                    <a:pt x="291" y="873"/>
                  </a:lnTo>
                  <a:lnTo>
                    <a:pt x="354" y="852"/>
                  </a:lnTo>
                  <a:lnTo>
                    <a:pt x="395" y="811"/>
                  </a:lnTo>
                  <a:lnTo>
                    <a:pt x="437" y="769"/>
                  </a:lnTo>
                  <a:lnTo>
                    <a:pt x="520" y="645"/>
                  </a:lnTo>
                  <a:lnTo>
                    <a:pt x="562" y="478"/>
                  </a:lnTo>
                  <a:lnTo>
                    <a:pt x="562" y="291"/>
                  </a:lnTo>
                  <a:lnTo>
                    <a:pt x="520" y="146"/>
                  </a:lnTo>
                  <a:lnTo>
                    <a:pt x="479" y="104"/>
                  </a:lnTo>
                  <a:lnTo>
                    <a:pt x="437" y="62"/>
                  </a:lnTo>
                  <a:lnTo>
                    <a:pt x="395" y="21"/>
                  </a:lnTo>
                  <a:lnTo>
                    <a:pt x="33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9"/>
            <p:cNvSpPr/>
            <p:nvPr/>
          </p:nvSpPr>
          <p:spPr>
            <a:xfrm>
              <a:off x="4391275" y="1996825"/>
              <a:ext cx="14575" cy="5225"/>
            </a:xfrm>
            <a:custGeom>
              <a:rect b="b" l="l" r="r" t="t"/>
              <a:pathLst>
                <a:path extrusionOk="0" h="209" w="583">
                  <a:moveTo>
                    <a:pt x="583" y="1"/>
                  </a:moveTo>
                  <a:lnTo>
                    <a:pt x="1" y="84"/>
                  </a:lnTo>
                  <a:lnTo>
                    <a:pt x="42" y="146"/>
                  </a:lnTo>
                  <a:lnTo>
                    <a:pt x="84" y="188"/>
                  </a:lnTo>
                  <a:lnTo>
                    <a:pt x="188" y="209"/>
                  </a:lnTo>
                  <a:lnTo>
                    <a:pt x="292" y="209"/>
                  </a:lnTo>
                  <a:lnTo>
                    <a:pt x="375" y="167"/>
                  </a:lnTo>
                  <a:lnTo>
                    <a:pt x="458" y="105"/>
                  </a:lnTo>
                  <a:lnTo>
                    <a:pt x="520" y="63"/>
                  </a:lnTo>
                  <a:lnTo>
                    <a:pt x="58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9"/>
            <p:cNvSpPr/>
            <p:nvPr/>
          </p:nvSpPr>
          <p:spPr>
            <a:xfrm>
              <a:off x="4087250" y="4190050"/>
              <a:ext cx="80050" cy="172050"/>
            </a:xfrm>
            <a:custGeom>
              <a:rect b="b" l="l" r="r" t="t"/>
              <a:pathLst>
                <a:path extrusionOk="0" h="6882" w="3202">
                  <a:moveTo>
                    <a:pt x="0" y="0"/>
                  </a:moveTo>
                  <a:lnTo>
                    <a:pt x="229" y="6881"/>
                  </a:lnTo>
                  <a:lnTo>
                    <a:pt x="3202" y="6881"/>
                  </a:lnTo>
                  <a:lnTo>
                    <a:pt x="2973" y="0"/>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9"/>
            <p:cNvSpPr/>
            <p:nvPr/>
          </p:nvSpPr>
          <p:spPr>
            <a:xfrm>
              <a:off x="4087250" y="4190050"/>
              <a:ext cx="80050" cy="172050"/>
            </a:xfrm>
            <a:custGeom>
              <a:rect b="b" l="l" r="r" t="t"/>
              <a:pathLst>
                <a:path extrusionOk="0" fill="none" h="6882" w="3202">
                  <a:moveTo>
                    <a:pt x="229" y="6881"/>
                  </a:moveTo>
                  <a:lnTo>
                    <a:pt x="3202" y="6881"/>
                  </a:lnTo>
                  <a:lnTo>
                    <a:pt x="2973" y="0"/>
                  </a:lnTo>
                  <a:lnTo>
                    <a:pt x="0" y="0"/>
                  </a:lnTo>
                  <a:lnTo>
                    <a:pt x="229" y="688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9"/>
            <p:cNvSpPr/>
            <p:nvPr/>
          </p:nvSpPr>
          <p:spPr>
            <a:xfrm>
              <a:off x="4074250" y="4353750"/>
              <a:ext cx="206350" cy="84225"/>
            </a:xfrm>
            <a:custGeom>
              <a:rect b="b" l="l" r="r" t="t"/>
              <a:pathLst>
                <a:path extrusionOk="0" h="3369" w="8254">
                  <a:moveTo>
                    <a:pt x="541" y="1"/>
                  </a:moveTo>
                  <a:lnTo>
                    <a:pt x="458" y="42"/>
                  </a:lnTo>
                  <a:lnTo>
                    <a:pt x="416" y="125"/>
                  </a:lnTo>
                  <a:lnTo>
                    <a:pt x="375" y="188"/>
                  </a:lnTo>
                  <a:lnTo>
                    <a:pt x="1" y="2849"/>
                  </a:lnTo>
                  <a:lnTo>
                    <a:pt x="1" y="2932"/>
                  </a:lnTo>
                  <a:lnTo>
                    <a:pt x="21" y="3036"/>
                  </a:lnTo>
                  <a:lnTo>
                    <a:pt x="42" y="3119"/>
                  </a:lnTo>
                  <a:lnTo>
                    <a:pt x="104" y="3181"/>
                  </a:lnTo>
                  <a:lnTo>
                    <a:pt x="167" y="3264"/>
                  </a:lnTo>
                  <a:lnTo>
                    <a:pt x="229" y="3306"/>
                  </a:lnTo>
                  <a:lnTo>
                    <a:pt x="333" y="3348"/>
                  </a:lnTo>
                  <a:lnTo>
                    <a:pt x="416" y="3368"/>
                  </a:lnTo>
                  <a:lnTo>
                    <a:pt x="479" y="3368"/>
                  </a:lnTo>
                  <a:lnTo>
                    <a:pt x="1269" y="3348"/>
                  </a:lnTo>
                  <a:lnTo>
                    <a:pt x="1955" y="3327"/>
                  </a:lnTo>
                  <a:lnTo>
                    <a:pt x="2724" y="3285"/>
                  </a:lnTo>
                  <a:lnTo>
                    <a:pt x="4429" y="3285"/>
                  </a:lnTo>
                  <a:lnTo>
                    <a:pt x="5281" y="3327"/>
                  </a:lnTo>
                  <a:lnTo>
                    <a:pt x="6196" y="3368"/>
                  </a:lnTo>
                  <a:lnTo>
                    <a:pt x="7360" y="3368"/>
                  </a:lnTo>
                  <a:lnTo>
                    <a:pt x="7568" y="3327"/>
                  </a:lnTo>
                  <a:lnTo>
                    <a:pt x="7734" y="3264"/>
                  </a:lnTo>
                  <a:lnTo>
                    <a:pt x="7859" y="3181"/>
                  </a:lnTo>
                  <a:lnTo>
                    <a:pt x="7983" y="3077"/>
                  </a:lnTo>
                  <a:lnTo>
                    <a:pt x="8087" y="2973"/>
                  </a:lnTo>
                  <a:lnTo>
                    <a:pt x="8150" y="2869"/>
                  </a:lnTo>
                  <a:lnTo>
                    <a:pt x="8212" y="2745"/>
                  </a:lnTo>
                  <a:lnTo>
                    <a:pt x="8233" y="2620"/>
                  </a:lnTo>
                  <a:lnTo>
                    <a:pt x="8254" y="2495"/>
                  </a:lnTo>
                  <a:lnTo>
                    <a:pt x="8233" y="2391"/>
                  </a:lnTo>
                  <a:lnTo>
                    <a:pt x="8212" y="2287"/>
                  </a:lnTo>
                  <a:lnTo>
                    <a:pt x="8170" y="2204"/>
                  </a:lnTo>
                  <a:lnTo>
                    <a:pt x="8108" y="2121"/>
                  </a:lnTo>
                  <a:lnTo>
                    <a:pt x="8025" y="2059"/>
                  </a:lnTo>
                  <a:lnTo>
                    <a:pt x="7942" y="2038"/>
                  </a:lnTo>
                  <a:lnTo>
                    <a:pt x="7526" y="1934"/>
                  </a:lnTo>
                  <a:lnTo>
                    <a:pt x="7152" y="1830"/>
                  </a:lnTo>
                  <a:lnTo>
                    <a:pt x="6819" y="1726"/>
                  </a:lnTo>
                  <a:lnTo>
                    <a:pt x="6528" y="1622"/>
                  </a:lnTo>
                  <a:lnTo>
                    <a:pt x="6258" y="1518"/>
                  </a:lnTo>
                  <a:lnTo>
                    <a:pt x="6029" y="1393"/>
                  </a:lnTo>
                  <a:lnTo>
                    <a:pt x="5801" y="1290"/>
                  </a:lnTo>
                  <a:lnTo>
                    <a:pt x="5613" y="1165"/>
                  </a:lnTo>
                  <a:lnTo>
                    <a:pt x="5281" y="915"/>
                  </a:lnTo>
                  <a:lnTo>
                    <a:pt x="5011" y="666"/>
                  </a:lnTo>
                  <a:lnTo>
                    <a:pt x="4740" y="416"/>
                  </a:lnTo>
                  <a:lnTo>
                    <a:pt x="4449" y="167"/>
                  </a:lnTo>
                  <a:lnTo>
                    <a:pt x="4345" y="105"/>
                  </a:lnTo>
                  <a:lnTo>
                    <a:pt x="4221" y="42"/>
                  </a:lnTo>
                  <a:lnTo>
                    <a:pt x="409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9"/>
            <p:cNvSpPr/>
            <p:nvPr/>
          </p:nvSpPr>
          <p:spPr>
            <a:xfrm>
              <a:off x="4089325" y="4261775"/>
              <a:ext cx="550" cy="17175"/>
            </a:xfrm>
            <a:custGeom>
              <a:rect b="b" l="l" r="r" t="t"/>
              <a:pathLst>
                <a:path extrusionOk="0" h="687" w="22">
                  <a:moveTo>
                    <a:pt x="0" y="0"/>
                  </a:moveTo>
                  <a:lnTo>
                    <a:pt x="0" y="0"/>
                  </a:lnTo>
                  <a:lnTo>
                    <a:pt x="21" y="686"/>
                  </a:lnTo>
                  <a:lnTo>
                    <a:pt x="21" y="686"/>
                  </a:lnTo>
                  <a:lnTo>
                    <a:pt x="0"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9"/>
            <p:cNvSpPr/>
            <p:nvPr/>
          </p:nvSpPr>
          <p:spPr>
            <a:xfrm>
              <a:off x="4089325" y="4261775"/>
              <a:ext cx="550" cy="17175"/>
            </a:xfrm>
            <a:custGeom>
              <a:rect b="b" l="l" r="r" t="t"/>
              <a:pathLst>
                <a:path extrusionOk="0" fill="none" h="687" w="22">
                  <a:moveTo>
                    <a:pt x="0" y="0"/>
                  </a:moveTo>
                  <a:lnTo>
                    <a:pt x="0" y="0"/>
                  </a:lnTo>
                  <a:lnTo>
                    <a:pt x="21" y="686"/>
                  </a:lnTo>
                  <a:lnTo>
                    <a:pt x="21" y="686"/>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9"/>
            <p:cNvSpPr/>
            <p:nvPr/>
          </p:nvSpPr>
          <p:spPr>
            <a:xfrm>
              <a:off x="4089325" y="4261775"/>
              <a:ext cx="74850" cy="17175"/>
            </a:xfrm>
            <a:custGeom>
              <a:rect b="b" l="l" r="r" t="t"/>
              <a:pathLst>
                <a:path extrusionOk="0" h="687" w="2994">
                  <a:moveTo>
                    <a:pt x="0" y="0"/>
                  </a:moveTo>
                  <a:lnTo>
                    <a:pt x="21" y="686"/>
                  </a:lnTo>
                  <a:lnTo>
                    <a:pt x="2994" y="686"/>
                  </a:lnTo>
                  <a:lnTo>
                    <a:pt x="2973" y="0"/>
                  </a:lnTo>
                  <a:close/>
                </a:path>
              </a:pathLst>
            </a:custGeom>
            <a:solidFill>
              <a:srgbClr val="CC6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9"/>
            <p:cNvSpPr/>
            <p:nvPr/>
          </p:nvSpPr>
          <p:spPr>
            <a:xfrm>
              <a:off x="4089325" y="4261775"/>
              <a:ext cx="74850" cy="17175"/>
            </a:xfrm>
            <a:custGeom>
              <a:rect b="b" l="l" r="r" t="t"/>
              <a:pathLst>
                <a:path extrusionOk="0" fill="none" h="687" w="2994">
                  <a:moveTo>
                    <a:pt x="2973" y="0"/>
                  </a:moveTo>
                  <a:lnTo>
                    <a:pt x="0" y="0"/>
                  </a:lnTo>
                  <a:lnTo>
                    <a:pt x="21" y="686"/>
                  </a:lnTo>
                  <a:lnTo>
                    <a:pt x="2994" y="686"/>
                  </a:lnTo>
                  <a:lnTo>
                    <a:pt x="297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9"/>
            <p:cNvSpPr/>
            <p:nvPr/>
          </p:nvSpPr>
          <p:spPr>
            <a:xfrm>
              <a:off x="4184425" y="1868975"/>
              <a:ext cx="208950" cy="284325"/>
            </a:xfrm>
            <a:custGeom>
              <a:rect b="b" l="l" r="r" t="t"/>
              <a:pathLst>
                <a:path extrusionOk="0" h="11373" w="8358">
                  <a:moveTo>
                    <a:pt x="3763" y="1"/>
                  </a:moveTo>
                  <a:lnTo>
                    <a:pt x="3389" y="63"/>
                  </a:lnTo>
                  <a:lnTo>
                    <a:pt x="3015" y="146"/>
                  </a:lnTo>
                  <a:lnTo>
                    <a:pt x="2641" y="271"/>
                  </a:lnTo>
                  <a:lnTo>
                    <a:pt x="2287" y="437"/>
                  </a:lnTo>
                  <a:lnTo>
                    <a:pt x="1955" y="625"/>
                  </a:lnTo>
                  <a:lnTo>
                    <a:pt x="1622" y="853"/>
                  </a:lnTo>
                  <a:lnTo>
                    <a:pt x="1331" y="1103"/>
                  </a:lnTo>
                  <a:lnTo>
                    <a:pt x="1061" y="1394"/>
                  </a:lnTo>
                  <a:lnTo>
                    <a:pt x="811" y="1706"/>
                  </a:lnTo>
                  <a:lnTo>
                    <a:pt x="583" y="2059"/>
                  </a:lnTo>
                  <a:lnTo>
                    <a:pt x="479" y="2267"/>
                  </a:lnTo>
                  <a:lnTo>
                    <a:pt x="396" y="2475"/>
                  </a:lnTo>
                  <a:lnTo>
                    <a:pt x="313" y="2703"/>
                  </a:lnTo>
                  <a:lnTo>
                    <a:pt x="229" y="2932"/>
                  </a:lnTo>
                  <a:lnTo>
                    <a:pt x="188" y="3140"/>
                  </a:lnTo>
                  <a:lnTo>
                    <a:pt x="125" y="3369"/>
                  </a:lnTo>
                  <a:lnTo>
                    <a:pt x="105" y="3618"/>
                  </a:lnTo>
                  <a:lnTo>
                    <a:pt x="84" y="3847"/>
                  </a:lnTo>
                  <a:lnTo>
                    <a:pt x="22" y="4865"/>
                  </a:lnTo>
                  <a:lnTo>
                    <a:pt x="1" y="5759"/>
                  </a:lnTo>
                  <a:lnTo>
                    <a:pt x="1" y="6549"/>
                  </a:lnTo>
                  <a:lnTo>
                    <a:pt x="1" y="6903"/>
                  </a:lnTo>
                  <a:lnTo>
                    <a:pt x="42" y="7256"/>
                  </a:lnTo>
                  <a:lnTo>
                    <a:pt x="84" y="7568"/>
                  </a:lnTo>
                  <a:lnTo>
                    <a:pt x="167" y="7901"/>
                  </a:lnTo>
                  <a:lnTo>
                    <a:pt x="250" y="8192"/>
                  </a:lnTo>
                  <a:lnTo>
                    <a:pt x="354" y="8503"/>
                  </a:lnTo>
                  <a:lnTo>
                    <a:pt x="500" y="8795"/>
                  </a:lnTo>
                  <a:lnTo>
                    <a:pt x="666" y="9086"/>
                  </a:lnTo>
                  <a:lnTo>
                    <a:pt x="874" y="9397"/>
                  </a:lnTo>
                  <a:lnTo>
                    <a:pt x="1103" y="9709"/>
                  </a:lnTo>
                  <a:lnTo>
                    <a:pt x="1290" y="9938"/>
                  </a:lnTo>
                  <a:lnTo>
                    <a:pt x="1477" y="10146"/>
                  </a:lnTo>
                  <a:lnTo>
                    <a:pt x="1685" y="10333"/>
                  </a:lnTo>
                  <a:lnTo>
                    <a:pt x="1892" y="10520"/>
                  </a:lnTo>
                  <a:lnTo>
                    <a:pt x="2121" y="10666"/>
                  </a:lnTo>
                  <a:lnTo>
                    <a:pt x="2350" y="10811"/>
                  </a:lnTo>
                  <a:lnTo>
                    <a:pt x="2579" y="10936"/>
                  </a:lnTo>
                  <a:lnTo>
                    <a:pt x="2807" y="11060"/>
                  </a:lnTo>
                  <a:lnTo>
                    <a:pt x="3057" y="11144"/>
                  </a:lnTo>
                  <a:lnTo>
                    <a:pt x="3285" y="11227"/>
                  </a:lnTo>
                  <a:lnTo>
                    <a:pt x="3535" y="11289"/>
                  </a:lnTo>
                  <a:lnTo>
                    <a:pt x="3784" y="11331"/>
                  </a:lnTo>
                  <a:lnTo>
                    <a:pt x="4034" y="11352"/>
                  </a:lnTo>
                  <a:lnTo>
                    <a:pt x="4283" y="11372"/>
                  </a:lnTo>
                  <a:lnTo>
                    <a:pt x="4512" y="11352"/>
                  </a:lnTo>
                  <a:lnTo>
                    <a:pt x="4761" y="11331"/>
                  </a:lnTo>
                  <a:lnTo>
                    <a:pt x="5011" y="11310"/>
                  </a:lnTo>
                  <a:lnTo>
                    <a:pt x="5239" y="11248"/>
                  </a:lnTo>
                  <a:lnTo>
                    <a:pt x="5468" y="11185"/>
                  </a:lnTo>
                  <a:lnTo>
                    <a:pt x="5697" y="11102"/>
                  </a:lnTo>
                  <a:lnTo>
                    <a:pt x="5925" y="10998"/>
                  </a:lnTo>
                  <a:lnTo>
                    <a:pt x="6133" y="10894"/>
                  </a:lnTo>
                  <a:lnTo>
                    <a:pt x="6341" y="10769"/>
                  </a:lnTo>
                  <a:lnTo>
                    <a:pt x="6549" y="10624"/>
                  </a:lnTo>
                  <a:lnTo>
                    <a:pt x="6736" y="10458"/>
                  </a:lnTo>
                  <a:lnTo>
                    <a:pt x="6923" y="10291"/>
                  </a:lnTo>
                  <a:lnTo>
                    <a:pt x="7090" y="10104"/>
                  </a:lnTo>
                  <a:lnTo>
                    <a:pt x="7235" y="9896"/>
                  </a:lnTo>
                  <a:lnTo>
                    <a:pt x="7381" y="9688"/>
                  </a:lnTo>
                  <a:lnTo>
                    <a:pt x="7526" y="9460"/>
                  </a:lnTo>
                  <a:lnTo>
                    <a:pt x="7651" y="9210"/>
                  </a:lnTo>
                  <a:lnTo>
                    <a:pt x="7755" y="8940"/>
                  </a:lnTo>
                  <a:lnTo>
                    <a:pt x="7921" y="8441"/>
                  </a:lnTo>
                  <a:lnTo>
                    <a:pt x="8067" y="7921"/>
                  </a:lnTo>
                  <a:lnTo>
                    <a:pt x="8171" y="7339"/>
                  </a:lnTo>
                  <a:lnTo>
                    <a:pt x="8275" y="6757"/>
                  </a:lnTo>
                  <a:lnTo>
                    <a:pt x="8337" y="6154"/>
                  </a:lnTo>
                  <a:lnTo>
                    <a:pt x="8358" y="5551"/>
                  </a:lnTo>
                  <a:lnTo>
                    <a:pt x="8337" y="4928"/>
                  </a:lnTo>
                  <a:lnTo>
                    <a:pt x="8295" y="4325"/>
                  </a:lnTo>
                  <a:lnTo>
                    <a:pt x="8191" y="3743"/>
                  </a:lnTo>
                  <a:lnTo>
                    <a:pt x="8129" y="3452"/>
                  </a:lnTo>
                  <a:lnTo>
                    <a:pt x="8046" y="3161"/>
                  </a:lnTo>
                  <a:lnTo>
                    <a:pt x="7963" y="2891"/>
                  </a:lnTo>
                  <a:lnTo>
                    <a:pt x="7859" y="2620"/>
                  </a:lnTo>
                  <a:lnTo>
                    <a:pt x="7755" y="2350"/>
                  </a:lnTo>
                  <a:lnTo>
                    <a:pt x="7630" y="2101"/>
                  </a:lnTo>
                  <a:lnTo>
                    <a:pt x="7485" y="1851"/>
                  </a:lnTo>
                  <a:lnTo>
                    <a:pt x="7318" y="1622"/>
                  </a:lnTo>
                  <a:lnTo>
                    <a:pt x="7152" y="1394"/>
                  </a:lnTo>
                  <a:lnTo>
                    <a:pt x="6965" y="1186"/>
                  </a:lnTo>
                  <a:lnTo>
                    <a:pt x="6757" y="999"/>
                  </a:lnTo>
                  <a:lnTo>
                    <a:pt x="6549" y="812"/>
                  </a:lnTo>
                  <a:lnTo>
                    <a:pt x="6320" y="645"/>
                  </a:lnTo>
                  <a:lnTo>
                    <a:pt x="6071" y="500"/>
                  </a:lnTo>
                  <a:lnTo>
                    <a:pt x="5697" y="313"/>
                  </a:lnTo>
                  <a:lnTo>
                    <a:pt x="5323" y="167"/>
                  </a:lnTo>
                  <a:lnTo>
                    <a:pt x="4928" y="84"/>
                  </a:lnTo>
                  <a:lnTo>
                    <a:pt x="4553" y="22"/>
                  </a:lnTo>
                  <a:lnTo>
                    <a:pt x="4158" y="1"/>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9"/>
            <p:cNvSpPr/>
            <p:nvPr/>
          </p:nvSpPr>
          <p:spPr>
            <a:xfrm>
              <a:off x="4041500" y="2687550"/>
              <a:ext cx="287950" cy="1574250"/>
            </a:xfrm>
            <a:custGeom>
              <a:rect b="b" l="l" r="r" t="t"/>
              <a:pathLst>
                <a:path extrusionOk="0" h="62970" w="11518">
                  <a:moveTo>
                    <a:pt x="2620" y="0"/>
                  </a:moveTo>
                  <a:lnTo>
                    <a:pt x="2288" y="499"/>
                  </a:lnTo>
                  <a:lnTo>
                    <a:pt x="1976" y="998"/>
                  </a:lnTo>
                  <a:lnTo>
                    <a:pt x="1706" y="1497"/>
                  </a:lnTo>
                  <a:lnTo>
                    <a:pt x="1477" y="2017"/>
                  </a:lnTo>
                  <a:lnTo>
                    <a:pt x="1290" y="2516"/>
                  </a:lnTo>
                  <a:lnTo>
                    <a:pt x="1123" y="3035"/>
                  </a:lnTo>
                  <a:lnTo>
                    <a:pt x="978" y="3576"/>
                  </a:lnTo>
                  <a:lnTo>
                    <a:pt x="874" y="4137"/>
                  </a:lnTo>
                  <a:lnTo>
                    <a:pt x="770" y="4698"/>
                  </a:lnTo>
                  <a:lnTo>
                    <a:pt x="708" y="5301"/>
                  </a:lnTo>
                  <a:lnTo>
                    <a:pt x="666" y="5946"/>
                  </a:lnTo>
                  <a:lnTo>
                    <a:pt x="625" y="6611"/>
                  </a:lnTo>
                  <a:lnTo>
                    <a:pt x="604" y="7318"/>
                  </a:lnTo>
                  <a:lnTo>
                    <a:pt x="604" y="8066"/>
                  </a:lnTo>
                  <a:lnTo>
                    <a:pt x="625" y="9688"/>
                  </a:lnTo>
                  <a:lnTo>
                    <a:pt x="728" y="13617"/>
                  </a:lnTo>
                  <a:lnTo>
                    <a:pt x="770" y="15945"/>
                  </a:lnTo>
                  <a:lnTo>
                    <a:pt x="791" y="18606"/>
                  </a:lnTo>
                  <a:lnTo>
                    <a:pt x="770" y="20040"/>
                  </a:lnTo>
                  <a:lnTo>
                    <a:pt x="749" y="21579"/>
                  </a:lnTo>
                  <a:lnTo>
                    <a:pt x="708" y="23200"/>
                  </a:lnTo>
                  <a:lnTo>
                    <a:pt x="645" y="24905"/>
                  </a:lnTo>
                  <a:lnTo>
                    <a:pt x="562" y="26714"/>
                  </a:lnTo>
                  <a:lnTo>
                    <a:pt x="458" y="28626"/>
                  </a:lnTo>
                  <a:lnTo>
                    <a:pt x="313" y="30643"/>
                  </a:lnTo>
                  <a:lnTo>
                    <a:pt x="167" y="32784"/>
                  </a:lnTo>
                  <a:lnTo>
                    <a:pt x="105" y="33678"/>
                  </a:lnTo>
                  <a:lnTo>
                    <a:pt x="63" y="34634"/>
                  </a:lnTo>
                  <a:lnTo>
                    <a:pt x="22" y="35653"/>
                  </a:lnTo>
                  <a:lnTo>
                    <a:pt x="1" y="36713"/>
                  </a:lnTo>
                  <a:lnTo>
                    <a:pt x="1" y="38979"/>
                  </a:lnTo>
                  <a:lnTo>
                    <a:pt x="42" y="41370"/>
                  </a:lnTo>
                  <a:lnTo>
                    <a:pt x="105" y="43864"/>
                  </a:lnTo>
                  <a:lnTo>
                    <a:pt x="209" y="46380"/>
                  </a:lnTo>
                  <a:lnTo>
                    <a:pt x="333" y="48874"/>
                  </a:lnTo>
                  <a:lnTo>
                    <a:pt x="479" y="51327"/>
                  </a:lnTo>
                  <a:lnTo>
                    <a:pt x="625" y="53656"/>
                  </a:lnTo>
                  <a:lnTo>
                    <a:pt x="791" y="55839"/>
                  </a:lnTo>
                  <a:lnTo>
                    <a:pt x="1061" y="59539"/>
                  </a:lnTo>
                  <a:lnTo>
                    <a:pt x="1269" y="62054"/>
                  </a:lnTo>
                  <a:lnTo>
                    <a:pt x="1352" y="62969"/>
                  </a:lnTo>
                  <a:lnTo>
                    <a:pt x="5406" y="62969"/>
                  </a:lnTo>
                  <a:lnTo>
                    <a:pt x="5614" y="59414"/>
                  </a:lnTo>
                  <a:lnTo>
                    <a:pt x="5842" y="55589"/>
                  </a:lnTo>
                  <a:lnTo>
                    <a:pt x="6175" y="50932"/>
                  </a:lnTo>
                  <a:lnTo>
                    <a:pt x="6549" y="45839"/>
                  </a:lnTo>
                  <a:lnTo>
                    <a:pt x="6757" y="43261"/>
                  </a:lnTo>
                  <a:lnTo>
                    <a:pt x="6986" y="40704"/>
                  </a:lnTo>
                  <a:lnTo>
                    <a:pt x="7235" y="38251"/>
                  </a:lnTo>
                  <a:lnTo>
                    <a:pt x="7485" y="35944"/>
                  </a:lnTo>
                  <a:lnTo>
                    <a:pt x="7734" y="33823"/>
                  </a:lnTo>
                  <a:lnTo>
                    <a:pt x="8004" y="31932"/>
                  </a:lnTo>
                  <a:lnTo>
                    <a:pt x="8337" y="29686"/>
                  </a:lnTo>
                  <a:lnTo>
                    <a:pt x="8670" y="27275"/>
                  </a:lnTo>
                  <a:lnTo>
                    <a:pt x="9002" y="24718"/>
                  </a:lnTo>
                  <a:lnTo>
                    <a:pt x="9314" y="22098"/>
                  </a:lnTo>
                  <a:lnTo>
                    <a:pt x="9605" y="19438"/>
                  </a:lnTo>
                  <a:lnTo>
                    <a:pt x="9896" y="16777"/>
                  </a:lnTo>
                  <a:lnTo>
                    <a:pt x="10437" y="11663"/>
                  </a:lnTo>
                  <a:lnTo>
                    <a:pt x="10873" y="7089"/>
                  </a:lnTo>
                  <a:lnTo>
                    <a:pt x="11227" y="3389"/>
                  </a:lnTo>
                  <a:lnTo>
                    <a:pt x="11518" y="21"/>
                  </a:lnTo>
                  <a:lnTo>
                    <a:pt x="262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9"/>
            <p:cNvSpPr/>
            <p:nvPr/>
          </p:nvSpPr>
          <p:spPr>
            <a:xfrm>
              <a:off x="4041500" y="2687550"/>
              <a:ext cx="287950" cy="1574250"/>
            </a:xfrm>
            <a:custGeom>
              <a:rect b="b" l="l" r="r" t="t"/>
              <a:pathLst>
                <a:path extrusionOk="0" fill="none" h="62970" w="11518">
                  <a:moveTo>
                    <a:pt x="11518" y="21"/>
                  </a:moveTo>
                  <a:lnTo>
                    <a:pt x="11518" y="21"/>
                  </a:lnTo>
                  <a:lnTo>
                    <a:pt x="11227" y="3389"/>
                  </a:lnTo>
                  <a:lnTo>
                    <a:pt x="10873" y="7089"/>
                  </a:lnTo>
                  <a:lnTo>
                    <a:pt x="10437" y="11663"/>
                  </a:lnTo>
                  <a:lnTo>
                    <a:pt x="9896" y="16777"/>
                  </a:lnTo>
                  <a:lnTo>
                    <a:pt x="9605" y="19438"/>
                  </a:lnTo>
                  <a:lnTo>
                    <a:pt x="9314" y="22098"/>
                  </a:lnTo>
                  <a:lnTo>
                    <a:pt x="9002" y="24718"/>
                  </a:lnTo>
                  <a:lnTo>
                    <a:pt x="8670" y="27275"/>
                  </a:lnTo>
                  <a:lnTo>
                    <a:pt x="8337" y="29686"/>
                  </a:lnTo>
                  <a:lnTo>
                    <a:pt x="8004" y="31932"/>
                  </a:lnTo>
                  <a:lnTo>
                    <a:pt x="8004" y="31932"/>
                  </a:lnTo>
                  <a:lnTo>
                    <a:pt x="7734" y="33823"/>
                  </a:lnTo>
                  <a:lnTo>
                    <a:pt x="7485" y="35944"/>
                  </a:lnTo>
                  <a:lnTo>
                    <a:pt x="7235" y="38251"/>
                  </a:lnTo>
                  <a:lnTo>
                    <a:pt x="6986" y="40704"/>
                  </a:lnTo>
                  <a:lnTo>
                    <a:pt x="6757" y="43261"/>
                  </a:lnTo>
                  <a:lnTo>
                    <a:pt x="6549" y="45839"/>
                  </a:lnTo>
                  <a:lnTo>
                    <a:pt x="6175" y="50932"/>
                  </a:lnTo>
                  <a:lnTo>
                    <a:pt x="5842" y="55589"/>
                  </a:lnTo>
                  <a:lnTo>
                    <a:pt x="5614" y="59414"/>
                  </a:lnTo>
                  <a:lnTo>
                    <a:pt x="5406" y="62969"/>
                  </a:lnTo>
                  <a:lnTo>
                    <a:pt x="1352" y="62969"/>
                  </a:lnTo>
                  <a:lnTo>
                    <a:pt x="1352" y="62969"/>
                  </a:lnTo>
                  <a:lnTo>
                    <a:pt x="1269" y="62054"/>
                  </a:lnTo>
                  <a:lnTo>
                    <a:pt x="1061" y="59539"/>
                  </a:lnTo>
                  <a:lnTo>
                    <a:pt x="791" y="55839"/>
                  </a:lnTo>
                  <a:lnTo>
                    <a:pt x="625" y="53656"/>
                  </a:lnTo>
                  <a:lnTo>
                    <a:pt x="479" y="51327"/>
                  </a:lnTo>
                  <a:lnTo>
                    <a:pt x="333" y="48874"/>
                  </a:lnTo>
                  <a:lnTo>
                    <a:pt x="209" y="46380"/>
                  </a:lnTo>
                  <a:lnTo>
                    <a:pt x="105" y="43864"/>
                  </a:lnTo>
                  <a:lnTo>
                    <a:pt x="42" y="41370"/>
                  </a:lnTo>
                  <a:lnTo>
                    <a:pt x="1" y="38979"/>
                  </a:lnTo>
                  <a:lnTo>
                    <a:pt x="1" y="36713"/>
                  </a:lnTo>
                  <a:lnTo>
                    <a:pt x="22" y="35653"/>
                  </a:lnTo>
                  <a:lnTo>
                    <a:pt x="63" y="34634"/>
                  </a:lnTo>
                  <a:lnTo>
                    <a:pt x="105" y="33678"/>
                  </a:lnTo>
                  <a:lnTo>
                    <a:pt x="167" y="32784"/>
                  </a:lnTo>
                  <a:lnTo>
                    <a:pt x="167" y="32784"/>
                  </a:lnTo>
                  <a:lnTo>
                    <a:pt x="313" y="30643"/>
                  </a:lnTo>
                  <a:lnTo>
                    <a:pt x="458" y="28626"/>
                  </a:lnTo>
                  <a:lnTo>
                    <a:pt x="562" y="26714"/>
                  </a:lnTo>
                  <a:lnTo>
                    <a:pt x="645" y="24905"/>
                  </a:lnTo>
                  <a:lnTo>
                    <a:pt x="708" y="23200"/>
                  </a:lnTo>
                  <a:lnTo>
                    <a:pt x="749" y="21579"/>
                  </a:lnTo>
                  <a:lnTo>
                    <a:pt x="770" y="20040"/>
                  </a:lnTo>
                  <a:lnTo>
                    <a:pt x="791" y="18606"/>
                  </a:lnTo>
                  <a:lnTo>
                    <a:pt x="770" y="15945"/>
                  </a:lnTo>
                  <a:lnTo>
                    <a:pt x="728" y="13617"/>
                  </a:lnTo>
                  <a:lnTo>
                    <a:pt x="625" y="9688"/>
                  </a:lnTo>
                  <a:lnTo>
                    <a:pt x="604" y="8066"/>
                  </a:lnTo>
                  <a:lnTo>
                    <a:pt x="604" y="7318"/>
                  </a:lnTo>
                  <a:lnTo>
                    <a:pt x="625" y="6611"/>
                  </a:lnTo>
                  <a:lnTo>
                    <a:pt x="666" y="5946"/>
                  </a:lnTo>
                  <a:lnTo>
                    <a:pt x="708" y="5301"/>
                  </a:lnTo>
                  <a:lnTo>
                    <a:pt x="770" y="4698"/>
                  </a:lnTo>
                  <a:lnTo>
                    <a:pt x="874" y="4137"/>
                  </a:lnTo>
                  <a:lnTo>
                    <a:pt x="978" y="3576"/>
                  </a:lnTo>
                  <a:lnTo>
                    <a:pt x="1123" y="3035"/>
                  </a:lnTo>
                  <a:lnTo>
                    <a:pt x="1290" y="2516"/>
                  </a:lnTo>
                  <a:lnTo>
                    <a:pt x="1477" y="2017"/>
                  </a:lnTo>
                  <a:lnTo>
                    <a:pt x="1706" y="1497"/>
                  </a:lnTo>
                  <a:lnTo>
                    <a:pt x="1976" y="998"/>
                  </a:lnTo>
                  <a:lnTo>
                    <a:pt x="2288" y="499"/>
                  </a:lnTo>
                  <a:lnTo>
                    <a:pt x="2620" y="0"/>
                  </a:lnTo>
                  <a:lnTo>
                    <a:pt x="11518" y="2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9"/>
            <p:cNvSpPr/>
            <p:nvPr/>
          </p:nvSpPr>
          <p:spPr>
            <a:xfrm>
              <a:off x="4274350" y="3232200"/>
              <a:ext cx="1050" cy="7825"/>
            </a:xfrm>
            <a:custGeom>
              <a:rect b="b" l="l" r="r" t="t"/>
              <a:pathLst>
                <a:path extrusionOk="0" h="313" w="42">
                  <a:moveTo>
                    <a:pt x="21" y="1"/>
                  </a:moveTo>
                  <a:lnTo>
                    <a:pt x="0" y="312"/>
                  </a:lnTo>
                  <a:lnTo>
                    <a:pt x="42" y="1"/>
                  </a:ln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9"/>
            <p:cNvSpPr/>
            <p:nvPr/>
          </p:nvSpPr>
          <p:spPr>
            <a:xfrm>
              <a:off x="4274350" y="3232200"/>
              <a:ext cx="1050" cy="7825"/>
            </a:xfrm>
            <a:custGeom>
              <a:rect b="b" l="l" r="r" t="t"/>
              <a:pathLst>
                <a:path extrusionOk="0" fill="none" h="313" w="42">
                  <a:moveTo>
                    <a:pt x="21" y="1"/>
                  </a:moveTo>
                  <a:lnTo>
                    <a:pt x="21" y="1"/>
                  </a:lnTo>
                  <a:lnTo>
                    <a:pt x="0" y="312"/>
                  </a:lnTo>
                  <a:lnTo>
                    <a:pt x="0" y="312"/>
                  </a:lnTo>
                  <a:lnTo>
                    <a:pt x="0" y="312"/>
                  </a:lnTo>
                  <a:lnTo>
                    <a:pt x="42" y="1"/>
                  </a:lnTo>
                  <a:lnTo>
                    <a:pt x="42" y="1"/>
                  </a:lnTo>
                  <a:lnTo>
                    <a:pt x="2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9"/>
            <p:cNvSpPr/>
            <p:nvPr/>
          </p:nvSpPr>
          <p:spPr>
            <a:xfrm>
              <a:off x="4271750" y="3240000"/>
              <a:ext cx="2625" cy="21850"/>
            </a:xfrm>
            <a:custGeom>
              <a:rect b="b" l="l" r="r" t="t"/>
              <a:pathLst>
                <a:path extrusionOk="0" h="874" w="105">
                  <a:moveTo>
                    <a:pt x="104" y="0"/>
                  </a:moveTo>
                  <a:lnTo>
                    <a:pt x="104" y="0"/>
                  </a:lnTo>
                  <a:lnTo>
                    <a:pt x="104" y="0"/>
                  </a:lnTo>
                  <a:lnTo>
                    <a:pt x="0" y="874"/>
                  </a:lnTo>
                  <a:lnTo>
                    <a:pt x="0" y="874"/>
                  </a:lnTo>
                  <a:lnTo>
                    <a:pt x="0" y="874"/>
                  </a:lnTo>
                  <a:lnTo>
                    <a:pt x="0" y="874"/>
                  </a:lnTo>
                  <a:lnTo>
                    <a:pt x="104" y="0"/>
                  </a:lnTo>
                  <a:close/>
                </a:path>
              </a:pathLst>
            </a:custGeom>
            <a:solidFill>
              <a:srgbClr val="C0C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9"/>
            <p:cNvSpPr/>
            <p:nvPr/>
          </p:nvSpPr>
          <p:spPr>
            <a:xfrm>
              <a:off x="4271750" y="3240000"/>
              <a:ext cx="2625" cy="21850"/>
            </a:xfrm>
            <a:custGeom>
              <a:rect b="b" l="l" r="r" t="t"/>
              <a:pathLst>
                <a:path extrusionOk="0" fill="none" h="874" w="105">
                  <a:moveTo>
                    <a:pt x="104" y="0"/>
                  </a:moveTo>
                  <a:lnTo>
                    <a:pt x="104" y="0"/>
                  </a:lnTo>
                  <a:lnTo>
                    <a:pt x="104" y="0"/>
                  </a:lnTo>
                  <a:lnTo>
                    <a:pt x="0" y="874"/>
                  </a:lnTo>
                  <a:lnTo>
                    <a:pt x="0" y="874"/>
                  </a:lnTo>
                  <a:lnTo>
                    <a:pt x="0" y="874"/>
                  </a:lnTo>
                  <a:lnTo>
                    <a:pt x="0" y="874"/>
                  </a:lnTo>
                  <a:lnTo>
                    <a:pt x="10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9"/>
            <p:cNvSpPr/>
            <p:nvPr/>
          </p:nvSpPr>
          <p:spPr>
            <a:xfrm>
              <a:off x="4215625" y="2903225"/>
              <a:ext cx="59250" cy="358625"/>
            </a:xfrm>
            <a:custGeom>
              <a:rect b="b" l="l" r="r" t="t"/>
              <a:pathLst>
                <a:path extrusionOk="0" h="14345" w="2370">
                  <a:moveTo>
                    <a:pt x="291" y="0"/>
                  </a:moveTo>
                  <a:lnTo>
                    <a:pt x="229" y="208"/>
                  </a:lnTo>
                  <a:lnTo>
                    <a:pt x="166" y="437"/>
                  </a:lnTo>
                  <a:lnTo>
                    <a:pt x="104" y="707"/>
                  </a:lnTo>
                  <a:lnTo>
                    <a:pt x="62" y="998"/>
                  </a:lnTo>
                  <a:lnTo>
                    <a:pt x="42" y="1310"/>
                  </a:lnTo>
                  <a:lnTo>
                    <a:pt x="21" y="1643"/>
                  </a:lnTo>
                  <a:lnTo>
                    <a:pt x="0" y="2017"/>
                  </a:lnTo>
                  <a:lnTo>
                    <a:pt x="21" y="2412"/>
                  </a:lnTo>
                  <a:lnTo>
                    <a:pt x="62" y="3534"/>
                  </a:lnTo>
                  <a:lnTo>
                    <a:pt x="125" y="4595"/>
                  </a:lnTo>
                  <a:lnTo>
                    <a:pt x="208" y="5593"/>
                  </a:lnTo>
                  <a:lnTo>
                    <a:pt x="312" y="6570"/>
                  </a:lnTo>
                  <a:lnTo>
                    <a:pt x="416" y="7464"/>
                  </a:lnTo>
                  <a:lnTo>
                    <a:pt x="561" y="8337"/>
                  </a:lnTo>
                  <a:lnTo>
                    <a:pt x="686" y="9147"/>
                  </a:lnTo>
                  <a:lnTo>
                    <a:pt x="852" y="9896"/>
                  </a:lnTo>
                  <a:lnTo>
                    <a:pt x="1019" y="10603"/>
                  </a:lnTo>
                  <a:lnTo>
                    <a:pt x="1185" y="11268"/>
                  </a:lnTo>
                  <a:lnTo>
                    <a:pt x="1351" y="11892"/>
                  </a:lnTo>
                  <a:lnTo>
                    <a:pt x="1538" y="12474"/>
                  </a:lnTo>
                  <a:lnTo>
                    <a:pt x="1705" y="12993"/>
                  </a:lnTo>
                  <a:lnTo>
                    <a:pt x="1892" y="13492"/>
                  </a:lnTo>
                  <a:lnTo>
                    <a:pt x="2058" y="13929"/>
                  </a:lnTo>
                  <a:lnTo>
                    <a:pt x="2245" y="14345"/>
                  </a:lnTo>
                  <a:lnTo>
                    <a:pt x="2349" y="13471"/>
                  </a:lnTo>
                  <a:lnTo>
                    <a:pt x="2370" y="13160"/>
                  </a:lnTo>
                  <a:lnTo>
                    <a:pt x="1809" y="9792"/>
                  </a:lnTo>
                  <a:lnTo>
                    <a:pt x="1268" y="6424"/>
                  </a:lnTo>
                  <a:lnTo>
                    <a:pt x="748" y="3119"/>
                  </a:lnTo>
                  <a:lnTo>
                    <a:pt x="291" y="0"/>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9"/>
            <p:cNvSpPr/>
            <p:nvPr/>
          </p:nvSpPr>
          <p:spPr>
            <a:xfrm>
              <a:off x="4215625" y="2903225"/>
              <a:ext cx="59250" cy="358625"/>
            </a:xfrm>
            <a:custGeom>
              <a:rect b="b" l="l" r="r" t="t"/>
              <a:pathLst>
                <a:path extrusionOk="0" fill="none" h="14345" w="2370">
                  <a:moveTo>
                    <a:pt x="291" y="0"/>
                  </a:moveTo>
                  <a:lnTo>
                    <a:pt x="291" y="0"/>
                  </a:lnTo>
                  <a:lnTo>
                    <a:pt x="229" y="208"/>
                  </a:lnTo>
                  <a:lnTo>
                    <a:pt x="166" y="437"/>
                  </a:lnTo>
                  <a:lnTo>
                    <a:pt x="104" y="707"/>
                  </a:lnTo>
                  <a:lnTo>
                    <a:pt x="62" y="998"/>
                  </a:lnTo>
                  <a:lnTo>
                    <a:pt x="42" y="1310"/>
                  </a:lnTo>
                  <a:lnTo>
                    <a:pt x="21" y="1643"/>
                  </a:lnTo>
                  <a:lnTo>
                    <a:pt x="0" y="2017"/>
                  </a:lnTo>
                  <a:lnTo>
                    <a:pt x="21" y="2412"/>
                  </a:lnTo>
                  <a:lnTo>
                    <a:pt x="21" y="2412"/>
                  </a:lnTo>
                  <a:lnTo>
                    <a:pt x="62" y="3534"/>
                  </a:lnTo>
                  <a:lnTo>
                    <a:pt x="125" y="4595"/>
                  </a:lnTo>
                  <a:lnTo>
                    <a:pt x="208" y="5593"/>
                  </a:lnTo>
                  <a:lnTo>
                    <a:pt x="312" y="6570"/>
                  </a:lnTo>
                  <a:lnTo>
                    <a:pt x="416" y="7464"/>
                  </a:lnTo>
                  <a:lnTo>
                    <a:pt x="561" y="8337"/>
                  </a:lnTo>
                  <a:lnTo>
                    <a:pt x="686" y="9147"/>
                  </a:lnTo>
                  <a:lnTo>
                    <a:pt x="852" y="9896"/>
                  </a:lnTo>
                  <a:lnTo>
                    <a:pt x="1019" y="10603"/>
                  </a:lnTo>
                  <a:lnTo>
                    <a:pt x="1185" y="11268"/>
                  </a:lnTo>
                  <a:lnTo>
                    <a:pt x="1351" y="11892"/>
                  </a:lnTo>
                  <a:lnTo>
                    <a:pt x="1538" y="12474"/>
                  </a:lnTo>
                  <a:lnTo>
                    <a:pt x="1705" y="12993"/>
                  </a:lnTo>
                  <a:lnTo>
                    <a:pt x="1892" y="13492"/>
                  </a:lnTo>
                  <a:lnTo>
                    <a:pt x="2058" y="13929"/>
                  </a:lnTo>
                  <a:lnTo>
                    <a:pt x="2245" y="14345"/>
                  </a:lnTo>
                  <a:lnTo>
                    <a:pt x="2245" y="14345"/>
                  </a:lnTo>
                  <a:lnTo>
                    <a:pt x="2349" y="13471"/>
                  </a:lnTo>
                  <a:lnTo>
                    <a:pt x="2349" y="13471"/>
                  </a:lnTo>
                  <a:lnTo>
                    <a:pt x="2370" y="13160"/>
                  </a:lnTo>
                  <a:lnTo>
                    <a:pt x="2370" y="13160"/>
                  </a:lnTo>
                  <a:lnTo>
                    <a:pt x="1809" y="9792"/>
                  </a:lnTo>
                  <a:lnTo>
                    <a:pt x="1268" y="6424"/>
                  </a:lnTo>
                  <a:lnTo>
                    <a:pt x="748" y="3119"/>
                  </a:lnTo>
                  <a:lnTo>
                    <a:pt x="29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9"/>
            <p:cNvSpPr/>
            <p:nvPr/>
          </p:nvSpPr>
          <p:spPr>
            <a:xfrm>
              <a:off x="4268625" y="4330875"/>
              <a:ext cx="44725" cy="22375"/>
            </a:xfrm>
            <a:custGeom>
              <a:rect b="b" l="l" r="r" t="t"/>
              <a:pathLst>
                <a:path extrusionOk="0" h="895" w="1789">
                  <a:moveTo>
                    <a:pt x="271" y="167"/>
                  </a:moveTo>
                  <a:lnTo>
                    <a:pt x="687" y="209"/>
                  </a:lnTo>
                  <a:lnTo>
                    <a:pt x="1082" y="271"/>
                  </a:lnTo>
                  <a:lnTo>
                    <a:pt x="1269" y="313"/>
                  </a:lnTo>
                  <a:lnTo>
                    <a:pt x="1435" y="375"/>
                  </a:lnTo>
                  <a:lnTo>
                    <a:pt x="1560" y="417"/>
                  </a:lnTo>
                  <a:lnTo>
                    <a:pt x="1622" y="500"/>
                  </a:lnTo>
                  <a:lnTo>
                    <a:pt x="1643" y="500"/>
                  </a:lnTo>
                  <a:lnTo>
                    <a:pt x="1643" y="541"/>
                  </a:lnTo>
                  <a:lnTo>
                    <a:pt x="1643" y="604"/>
                  </a:lnTo>
                  <a:lnTo>
                    <a:pt x="1601" y="645"/>
                  </a:lnTo>
                  <a:lnTo>
                    <a:pt x="1560" y="687"/>
                  </a:lnTo>
                  <a:lnTo>
                    <a:pt x="1518" y="729"/>
                  </a:lnTo>
                  <a:lnTo>
                    <a:pt x="1456" y="749"/>
                  </a:lnTo>
                  <a:lnTo>
                    <a:pt x="1352" y="749"/>
                  </a:lnTo>
                  <a:lnTo>
                    <a:pt x="1248" y="729"/>
                  </a:lnTo>
                  <a:lnTo>
                    <a:pt x="1102" y="687"/>
                  </a:lnTo>
                  <a:lnTo>
                    <a:pt x="957" y="625"/>
                  </a:lnTo>
                  <a:lnTo>
                    <a:pt x="645" y="438"/>
                  </a:lnTo>
                  <a:lnTo>
                    <a:pt x="271" y="167"/>
                  </a:lnTo>
                  <a:close/>
                  <a:moveTo>
                    <a:pt x="63" y="1"/>
                  </a:moveTo>
                  <a:lnTo>
                    <a:pt x="21" y="22"/>
                  </a:lnTo>
                  <a:lnTo>
                    <a:pt x="0" y="43"/>
                  </a:lnTo>
                  <a:lnTo>
                    <a:pt x="0" y="84"/>
                  </a:lnTo>
                  <a:lnTo>
                    <a:pt x="0" y="105"/>
                  </a:lnTo>
                  <a:lnTo>
                    <a:pt x="0" y="126"/>
                  </a:lnTo>
                  <a:lnTo>
                    <a:pt x="333" y="396"/>
                  </a:lnTo>
                  <a:lnTo>
                    <a:pt x="520" y="541"/>
                  </a:lnTo>
                  <a:lnTo>
                    <a:pt x="728" y="666"/>
                  </a:lnTo>
                  <a:lnTo>
                    <a:pt x="936" y="770"/>
                  </a:lnTo>
                  <a:lnTo>
                    <a:pt x="1123" y="853"/>
                  </a:lnTo>
                  <a:lnTo>
                    <a:pt x="1310" y="895"/>
                  </a:lnTo>
                  <a:lnTo>
                    <a:pt x="1476" y="895"/>
                  </a:lnTo>
                  <a:lnTo>
                    <a:pt x="1580" y="853"/>
                  </a:lnTo>
                  <a:lnTo>
                    <a:pt x="1664" y="812"/>
                  </a:lnTo>
                  <a:lnTo>
                    <a:pt x="1726" y="729"/>
                  </a:lnTo>
                  <a:lnTo>
                    <a:pt x="1768" y="645"/>
                  </a:lnTo>
                  <a:lnTo>
                    <a:pt x="1788" y="604"/>
                  </a:lnTo>
                  <a:lnTo>
                    <a:pt x="1788" y="541"/>
                  </a:lnTo>
                  <a:lnTo>
                    <a:pt x="1788" y="479"/>
                  </a:lnTo>
                  <a:lnTo>
                    <a:pt x="1768" y="438"/>
                  </a:lnTo>
                  <a:lnTo>
                    <a:pt x="1705" y="375"/>
                  </a:lnTo>
                  <a:lnTo>
                    <a:pt x="1643" y="313"/>
                  </a:lnTo>
                  <a:lnTo>
                    <a:pt x="1539" y="250"/>
                  </a:lnTo>
                  <a:lnTo>
                    <a:pt x="1435" y="209"/>
                  </a:lnTo>
                  <a:lnTo>
                    <a:pt x="1165" y="146"/>
                  </a:lnTo>
                  <a:lnTo>
                    <a:pt x="894" y="84"/>
                  </a:lnTo>
                  <a:lnTo>
                    <a:pt x="375" y="22"/>
                  </a:lnTo>
                  <a:lnTo>
                    <a:pt x="63"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9"/>
            <p:cNvSpPr/>
            <p:nvPr/>
          </p:nvSpPr>
          <p:spPr>
            <a:xfrm>
              <a:off x="4268625" y="4312700"/>
              <a:ext cx="37450" cy="22375"/>
            </a:xfrm>
            <a:custGeom>
              <a:rect b="b" l="l" r="r" t="t"/>
              <a:pathLst>
                <a:path extrusionOk="0" h="895" w="1498">
                  <a:moveTo>
                    <a:pt x="1144" y="125"/>
                  </a:moveTo>
                  <a:lnTo>
                    <a:pt x="1206" y="146"/>
                  </a:lnTo>
                  <a:lnTo>
                    <a:pt x="1269" y="187"/>
                  </a:lnTo>
                  <a:lnTo>
                    <a:pt x="1331" y="250"/>
                  </a:lnTo>
                  <a:lnTo>
                    <a:pt x="1352" y="291"/>
                  </a:lnTo>
                  <a:lnTo>
                    <a:pt x="1352" y="333"/>
                  </a:lnTo>
                  <a:lnTo>
                    <a:pt x="1310" y="416"/>
                  </a:lnTo>
                  <a:lnTo>
                    <a:pt x="1206" y="478"/>
                  </a:lnTo>
                  <a:lnTo>
                    <a:pt x="1061" y="541"/>
                  </a:lnTo>
                  <a:lnTo>
                    <a:pt x="894" y="603"/>
                  </a:lnTo>
                  <a:lnTo>
                    <a:pt x="728" y="666"/>
                  </a:lnTo>
                  <a:lnTo>
                    <a:pt x="541" y="707"/>
                  </a:lnTo>
                  <a:lnTo>
                    <a:pt x="354" y="728"/>
                  </a:lnTo>
                  <a:lnTo>
                    <a:pt x="188" y="728"/>
                  </a:lnTo>
                  <a:lnTo>
                    <a:pt x="354" y="541"/>
                  </a:lnTo>
                  <a:lnTo>
                    <a:pt x="541" y="375"/>
                  </a:lnTo>
                  <a:lnTo>
                    <a:pt x="749" y="229"/>
                  </a:lnTo>
                  <a:lnTo>
                    <a:pt x="978" y="125"/>
                  </a:lnTo>
                  <a:close/>
                  <a:moveTo>
                    <a:pt x="957" y="0"/>
                  </a:moveTo>
                  <a:lnTo>
                    <a:pt x="790" y="63"/>
                  </a:lnTo>
                  <a:lnTo>
                    <a:pt x="603" y="146"/>
                  </a:lnTo>
                  <a:lnTo>
                    <a:pt x="458" y="271"/>
                  </a:lnTo>
                  <a:lnTo>
                    <a:pt x="312" y="395"/>
                  </a:lnTo>
                  <a:lnTo>
                    <a:pt x="84" y="645"/>
                  </a:lnTo>
                  <a:lnTo>
                    <a:pt x="0" y="770"/>
                  </a:lnTo>
                  <a:lnTo>
                    <a:pt x="0" y="811"/>
                  </a:lnTo>
                  <a:lnTo>
                    <a:pt x="0" y="832"/>
                  </a:lnTo>
                  <a:lnTo>
                    <a:pt x="21" y="873"/>
                  </a:lnTo>
                  <a:lnTo>
                    <a:pt x="63" y="873"/>
                  </a:lnTo>
                  <a:lnTo>
                    <a:pt x="229" y="894"/>
                  </a:lnTo>
                  <a:lnTo>
                    <a:pt x="416" y="873"/>
                  </a:lnTo>
                  <a:lnTo>
                    <a:pt x="645" y="832"/>
                  </a:lnTo>
                  <a:lnTo>
                    <a:pt x="874" y="770"/>
                  </a:lnTo>
                  <a:lnTo>
                    <a:pt x="1082" y="707"/>
                  </a:lnTo>
                  <a:lnTo>
                    <a:pt x="1269" y="603"/>
                  </a:lnTo>
                  <a:lnTo>
                    <a:pt x="1414" y="499"/>
                  </a:lnTo>
                  <a:lnTo>
                    <a:pt x="1456" y="458"/>
                  </a:lnTo>
                  <a:lnTo>
                    <a:pt x="1497" y="395"/>
                  </a:lnTo>
                  <a:lnTo>
                    <a:pt x="1497" y="333"/>
                  </a:lnTo>
                  <a:lnTo>
                    <a:pt x="1497" y="250"/>
                  </a:lnTo>
                  <a:lnTo>
                    <a:pt x="1456" y="167"/>
                  </a:lnTo>
                  <a:lnTo>
                    <a:pt x="1352" y="83"/>
                  </a:lnTo>
                  <a:lnTo>
                    <a:pt x="1269" y="42"/>
                  </a:lnTo>
                  <a:lnTo>
                    <a:pt x="1165"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9"/>
            <p:cNvSpPr/>
            <p:nvPr/>
          </p:nvSpPr>
          <p:spPr>
            <a:xfrm>
              <a:off x="4197425" y="4147425"/>
              <a:ext cx="136200" cy="185575"/>
            </a:xfrm>
            <a:custGeom>
              <a:rect b="b" l="l" r="r" t="t"/>
              <a:pathLst>
                <a:path extrusionOk="0" h="7423" w="5448">
                  <a:moveTo>
                    <a:pt x="2682" y="1"/>
                  </a:moveTo>
                  <a:lnTo>
                    <a:pt x="2495" y="437"/>
                  </a:lnTo>
                  <a:lnTo>
                    <a:pt x="1102" y="3722"/>
                  </a:lnTo>
                  <a:lnTo>
                    <a:pt x="0" y="6362"/>
                  </a:lnTo>
                  <a:lnTo>
                    <a:pt x="2765" y="7422"/>
                  </a:lnTo>
                  <a:lnTo>
                    <a:pt x="3867" y="4844"/>
                  </a:lnTo>
                  <a:lnTo>
                    <a:pt x="5281" y="1477"/>
                  </a:lnTo>
                  <a:lnTo>
                    <a:pt x="5447" y="1082"/>
                  </a:lnTo>
                  <a:lnTo>
                    <a:pt x="2682" y="1"/>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9"/>
            <p:cNvSpPr/>
            <p:nvPr/>
          </p:nvSpPr>
          <p:spPr>
            <a:xfrm>
              <a:off x="4197425" y="4147425"/>
              <a:ext cx="136200" cy="185575"/>
            </a:xfrm>
            <a:custGeom>
              <a:rect b="b" l="l" r="r" t="t"/>
              <a:pathLst>
                <a:path extrusionOk="0" fill="none" h="7423" w="5448">
                  <a:moveTo>
                    <a:pt x="0" y="6362"/>
                  </a:moveTo>
                  <a:lnTo>
                    <a:pt x="2765" y="7422"/>
                  </a:lnTo>
                  <a:lnTo>
                    <a:pt x="3867" y="4844"/>
                  </a:lnTo>
                  <a:lnTo>
                    <a:pt x="5281" y="1477"/>
                  </a:lnTo>
                  <a:lnTo>
                    <a:pt x="5447" y="1082"/>
                  </a:lnTo>
                  <a:lnTo>
                    <a:pt x="2682" y="1"/>
                  </a:lnTo>
                  <a:lnTo>
                    <a:pt x="2495" y="437"/>
                  </a:lnTo>
                  <a:lnTo>
                    <a:pt x="1102" y="3722"/>
                  </a:lnTo>
                  <a:lnTo>
                    <a:pt x="0" y="636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9"/>
            <p:cNvSpPr/>
            <p:nvPr/>
          </p:nvSpPr>
          <p:spPr>
            <a:xfrm>
              <a:off x="4224975" y="4208750"/>
              <a:ext cx="82125" cy="59800"/>
            </a:xfrm>
            <a:custGeom>
              <a:rect b="b" l="l" r="r" t="t"/>
              <a:pathLst>
                <a:path extrusionOk="0" h="2392" w="3285">
                  <a:moveTo>
                    <a:pt x="541" y="1"/>
                  </a:moveTo>
                  <a:lnTo>
                    <a:pt x="0" y="1269"/>
                  </a:lnTo>
                  <a:lnTo>
                    <a:pt x="2765" y="2391"/>
                  </a:lnTo>
                  <a:lnTo>
                    <a:pt x="3285" y="1144"/>
                  </a:lnTo>
                  <a:lnTo>
                    <a:pt x="541" y="1"/>
                  </a:lnTo>
                  <a:close/>
                </a:path>
              </a:pathLst>
            </a:custGeom>
            <a:solidFill>
              <a:srgbClr val="CC6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9"/>
            <p:cNvSpPr/>
            <p:nvPr/>
          </p:nvSpPr>
          <p:spPr>
            <a:xfrm>
              <a:off x="4224975" y="4208750"/>
              <a:ext cx="82125" cy="59800"/>
            </a:xfrm>
            <a:custGeom>
              <a:rect b="b" l="l" r="r" t="t"/>
              <a:pathLst>
                <a:path extrusionOk="0" fill="none" h="2392" w="3285">
                  <a:moveTo>
                    <a:pt x="541" y="1"/>
                  </a:moveTo>
                  <a:lnTo>
                    <a:pt x="0" y="1269"/>
                  </a:lnTo>
                  <a:lnTo>
                    <a:pt x="2765" y="2391"/>
                  </a:lnTo>
                  <a:lnTo>
                    <a:pt x="3285" y="1144"/>
                  </a:lnTo>
                  <a:lnTo>
                    <a:pt x="54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9"/>
            <p:cNvSpPr/>
            <p:nvPr/>
          </p:nvSpPr>
          <p:spPr>
            <a:xfrm>
              <a:off x="4200025" y="2688050"/>
              <a:ext cx="320675" cy="1555025"/>
            </a:xfrm>
            <a:custGeom>
              <a:rect b="b" l="l" r="r" t="t"/>
              <a:pathLst>
                <a:path extrusionOk="0" h="62201" w="12827">
                  <a:moveTo>
                    <a:pt x="0" y="1"/>
                  </a:moveTo>
                  <a:lnTo>
                    <a:pt x="21" y="417"/>
                  </a:lnTo>
                  <a:lnTo>
                    <a:pt x="42" y="936"/>
                  </a:lnTo>
                  <a:lnTo>
                    <a:pt x="125" y="2184"/>
                  </a:lnTo>
                  <a:lnTo>
                    <a:pt x="291" y="3701"/>
                  </a:lnTo>
                  <a:lnTo>
                    <a:pt x="499" y="5468"/>
                  </a:lnTo>
                  <a:lnTo>
                    <a:pt x="749" y="7422"/>
                  </a:lnTo>
                  <a:lnTo>
                    <a:pt x="1061" y="9543"/>
                  </a:lnTo>
                  <a:lnTo>
                    <a:pt x="1393" y="11809"/>
                  </a:lnTo>
                  <a:lnTo>
                    <a:pt x="1747" y="14137"/>
                  </a:lnTo>
                  <a:lnTo>
                    <a:pt x="2121" y="16549"/>
                  </a:lnTo>
                  <a:lnTo>
                    <a:pt x="2516" y="18960"/>
                  </a:lnTo>
                  <a:lnTo>
                    <a:pt x="3347" y="23700"/>
                  </a:lnTo>
                  <a:lnTo>
                    <a:pt x="3742" y="25966"/>
                  </a:lnTo>
                  <a:lnTo>
                    <a:pt x="4137" y="28086"/>
                  </a:lnTo>
                  <a:lnTo>
                    <a:pt x="4532" y="30041"/>
                  </a:lnTo>
                  <a:lnTo>
                    <a:pt x="4886" y="31808"/>
                  </a:lnTo>
                  <a:lnTo>
                    <a:pt x="4927" y="32140"/>
                  </a:lnTo>
                  <a:lnTo>
                    <a:pt x="4948" y="32618"/>
                  </a:lnTo>
                  <a:lnTo>
                    <a:pt x="4948" y="33221"/>
                  </a:lnTo>
                  <a:lnTo>
                    <a:pt x="4907" y="33907"/>
                  </a:lnTo>
                  <a:lnTo>
                    <a:pt x="4844" y="34697"/>
                  </a:lnTo>
                  <a:lnTo>
                    <a:pt x="4782" y="35591"/>
                  </a:lnTo>
                  <a:lnTo>
                    <a:pt x="4574" y="37587"/>
                  </a:lnTo>
                  <a:lnTo>
                    <a:pt x="4304" y="39832"/>
                  </a:lnTo>
                  <a:lnTo>
                    <a:pt x="3971" y="42264"/>
                  </a:lnTo>
                  <a:lnTo>
                    <a:pt x="3618" y="44801"/>
                  </a:lnTo>
                  <a:lnTo>
                    <a:pt x="3243" y="47358"/>
                  </a:lnTo>
                  <a:lnTo>
                    <a:pt x="2474" y="52326"/>
                  </a:lnTo>
                  <a:lnTo>
                    <a:pt x="1788" y="56567"/>
                  </a:lnTo>
                  <a:lnTo>
                    <a:pt x="1102" y="60662"/>
                  </a:lnTo>
                  <a:lnTo>
                    <a:pt x="4886" y="62201"/>
                  </a:lnTo>
                  <a:lnTo>
                    <a:pt x="5218" y="61244"/>
                  </a:lnTo>
                  <a:lnTo>
                    <a:pt x="6112" y="58625"/>
                  </a:lnTo>
                  <a:lnTo>
                    <a:pt x="6715" y="56816"/>
                  </a:lnTo>
                  <a:lnTo>
                    <a:pt x="7401" y="54738"/>
                  </a:lnTo>
                  <a:lnTo>
                    <a:pt x="8108" y="52451"/>
                  </a:lnTo>
                  <a:lnTo>
                    <a:pt x="8856" y="50018"/>
                  </a:lnTo>
                  <a:lnTo>
                    <a:pt x="9584" y="47461"/>
                  </a:lnTo>
                  <a:lnTo>
                    <a:pt x="10312" y="44842"/>
                  </a:lnTo>
                  <a:lnTo>
                    <a:pt x="10644" y="43532"/>
                  </a:lnTo>
                  <a:lnTo>
                    <a:pt x="10977" y="42223"/>
                  </a:lnTo>
                  <a:lnTo>
                    <a:pt x="11289" y="40913"/>
                  </a:lnTo>
                  <a:lnTo>
                    <a:pt x="11580" y="39624"/>
                  </a:lnTo>
                  <a:lnTo>
                    <a:pt x="11850" y="38377"/>
                  </a:lnTo>
                  <a:lnTo>
                    <a:pt x="12079" y="37150"/>
                  </a:lnTo>
                  <a:lnTo>
                    <a:pt x="12307" y="35945"/>
                  </a:lnTo>
                  <a:lnTo>
                    <a:pt x="12474" y="34801"/>
                  </a:lnTo>
                  <a:lnTo>
                    <a:pt x="12619" y="33699"/>
                  </a:lnTo>
                  <a:lnTo>
                    <a:pt x="12723" y="32639"/>
                  </a:lnTo>
                  <a:lnTo>
                    <a:pt x="12806" y="31662"/>
                  </a:lnTo>
                  <a:lnTo>
                    <a:pt x="12827" y="30727"/>
                  </a:lnTo>
                  <a:lnTo>
                    <a:pt x="12806" y="29729"/>
                  </a:lnTo>
                  <a:lnTo>
                    <a:pt x="12765" y="28668"/>
                  </a:lnTo>
                  <a:lnTo>
                    <a:pt x="12702" y="27567"/>
                  </a:lnTo>
                  <a:lnTo>
                    <a:pt x="12640" y="26423"/>
                  </a:lnTo>
                  <a:lnTo>
                    <a:pt x="12536" y="25238"/>
                  </a:lnTo>
                  <a:lnTo>
                    <a:pt x="12411" y="24012"/>
                  </a:lnTo>
                  <a:lnTo>
                    <a:pt x="12266" y="22785"/>
                  </a:lnTo>
                  <a:lnTo>
                    <a:pt x="12120" y="21517"/>
                  </a:lnTo>
                  <a:lnTo>
                    <a:pt x="11788" y="18981"/>
                  </a:lnTo>
                  <a:lnTo>
                    <a:pt x="11413" y="16424"/>
                  </a:lnTo>
                  <a:lnTo>
                    <a:pt x="11018" y="13888"/>
                  </a:lnTo>
                  <a:lnTo>
                    <a:pt x="10603" y="11455"/>
                  </a:lnTo>
                  <a:lnTo>
                    <a:pt x="10187" y="9127"/>
                  </a:lnTo>
                  <a:lnTo>
                    <a:pt x="9771" y="6965"/>
                  </a:lnTo>
                  <a:lnTo>
                    <a:pt x="9064" y="3327"/>
                  </a:lnTo>
                  <a:lnTo>
                    <a:pt x="8565" y="895"/>
                  </a:lnTo>
                  <a:lnTo>
                    <a:pt x="837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9"/>
            <p:cNvSpPr/>
            <p:nvPr/>
          </p:nvSpPr>
          <p:spPr>
            <a:xfrm>
              <a:off x="4200025" y="2688050"/>
              <a:ext cx="320675" cy="1555025"/>
            </a:xfrm>
            <a:custGeom>
              <a:rect b="b" l="l" r="r" t="t"/>
              <a:pathLst>
                <a:path extrusionOk="0" fill="none" h="62201" w="12827">
                  <a:moveTo>
                    <a:pt x="8378" y="1"/>
                  </a:moveTo>
                  <a:lnTo>
                    <a:pt x="8378" y="1"/>
                  </a:lnTo>
                  <a:lnTo>
                    <a:pt x="8565" y="895"/>
                  </a:lnTo>
                  <a:lnTo>
                    <a:pt x="9064" y="3327"/>
                  </a:lnTo>
                  <a:lnTo>
                    <a:pt x="9771" y="6965"/>
                  </a:lnTo>
                  <a:lnTo>
                    <a:pt x="10187" y="9127"/>
                  </a:lnTo>
                  <a:lnTo>
                    <a:pt x="10603" y="11455"/>
                  </a:lnTo>
                  <a:lnTo>
                    <a:pt x="11018" y="13888"/>
                  </a:lnTo>
                  <a:lnTo>
                    <a:pt x="11413" y="16424"/>
                  </a:lnTo>
                  <a:lnTo>
                    <a:pt x="11788" y="18981"/>
                  </a:lnTo>
                  <a:lnTo>
                    <a:pt x="12120" y="21517"/>
                  </a:lnTo>
                  <a:lnTo>
                    <a:pt x="12266" y="22785"/>
                  </a:lnTo>
                  <a:lnTo>
                    <a:pt x="12411" y="24012"/>
                  </a:lnTo>
                  <a:lnTo>
                    <a:pt x="12536" y="25238"/>
                  </a:lnTo>
                  <a:lnTo>
                    <a:pt x="12640" y="26423"/>
                  </a:lnTo>
                  <a:lnTo>
                    <a:pt x="12702" y="27567"/>
                  </a:lnTo>
                  <a:lnTo>
                    <a:pt x="12765" y="28668"/>
                  </a:lnTo>
                  <a:lnTo>
                    <a:pt x="12806" y="29729"/>
                  </a:lnTo>
                  <a:lnTo>
                    <a:pt x="12827" y="30727"/>
                  </a:lnTo>
                  <a:lnTo>
                    <a:pt x="12827" y="30727"/>
                  </a:lnTo>
                  <a:lnTo>
                    <a:pt x="12806" y="31662"/>
                  </a:lnTo>
                  <a:lnTo>
                    <a:pt x="12723" y="32639"/>
                  </a:lnTo>
                  <a:lnTo>
                    <a:pt x="12619" y="33699"/>
                  </a:lnTo>
                  <a:lnTo>
                    <a:pt x="12474" y="34801"/>
                  </a:lnTo>
                  <a:lnTo>
                    <a:pt x="12307" y="35945"/>
                  </a:lnTo>
                  <a:lnTo>
                    <a:pt x="12079" y="37150"/>
                  </a:lnTo>
                  <a:lnTo>
                    <a:pt x="11850" y="38377"/>
                  </a:lnTo>
                  <a:lnTo>
                    <a:pt x="11580" y="39624"/>
                  </a:lnTo>
                  <a:lnTo>
                    <a:pt x="11289" y="40913"/>
                  </a:lnTo>
                  <a:lnTo>
                    <a:pt x="10977" y="42223"/>
                  </a:lnTo>
                  <a:lnTo>
                    <a:pt x="10644" y="43532"/>
                  </a:lnTo>
                  <a:lnTo>
                    <a:pt x="10312" y="44842"/>
                  </a:lnTo>
                  <a:lnTo>
                    <a:pt x="9584" y="47461"/>
                  </a:lnTo>
                  <a:lnTo>
                    <a:pt x="8856" y="50018"/>
                  </a:lnTo>
                  <a:lnTo>
                    <a:pt x="8108" y="52451"/>
                  </a:lnTo>
                  <a:lnTo>
                    <a:pt x="7401" y="54738"/>
                  </a:lnTo>
                  <a:lnTo>
                    <a:pt x="6715" y="56816"/>
                  </a:lnTo>
                  <a:lnTo>
                    <a:pt x="6112" y="58625"/>
                  </a:lnTo>
                  <a:lnTo>
                    <a:pt x="5218" y="61244"/>
                  </a:lnTo>
                  <a:lnTo>
                    <a:pt x="4886" y="62201"/>
                  </a:lnTo>
                  <a:lnTo>
                    <a:pt x="1102" y="60662"/>
                  </a:lnTo>
                  <a:lnTo>
                    <a:pt x="1102" y="60662"/>
                  </a:lnTo>
                  <a:lnTo>
                    <a:pt x="1788" y="56567"/>
                  </a:lnTo>
                  <a:lnTo>
                    <a:pt x="2474" y="52326"/>
                  </a:lnTo>
                  <a:lnTo>
                    <a:pt x="3243" y="47358"/>
                  </a:lnTo>
                  <a:lnTo>
                    <a:pt x="3618" y="44801"/>
                  </a:lnTo>
                  <a:lnTo>
                    <a:pt x="3971" y="42264"/>
                  </a:lnTo>
                  <a:lnTo>
                    <a:pt x="4304" y="39832"/>
                  </a:lnTo>
                  <a:lnTo>
                    <a:pt x="4574" y="37587"/>
                  </a:lnTo>
                  <a:lnTo>
                    <a:pt x="4782" y="35591"/>
                  </a:lnTo>
                  <a:lnTo>
                    <a:pt x="4844" y="34697"/>
                  </a:lnTo>
                  <a:lnTo>
                    <a:pt x="4907" y="33907"/>
                  </a:lnTo>
                  <a:lnTo>
                    <a:pt x="4948" y="33221"/>
                  </a:lnTo>
                  <a:lnTo>
                    <a:pt x="4948" y="32618"/>
                  </a:lnTo>
                  <a:lnTo>
                    <a:pt x="4927" y="32140"/>
                  </a:lnTo>
                  <a:lnTo>
                    <a:pt x="4886" y="31808"/>
                  </a:lnTo>
                  <a:lnTo>
                    <a:pt x="4886" y="31808"/>
                  </a:lnTo>
                  <a:lnTo>
                    <a:pt x="4532" y="30041"/>
                  </a:lnTo>
                  <a:lnTo>
                    <a:pt x="4137" y="28086"/>
                  </a:lnTo>
                  <a:lnTo>
                    <a:pt x="3742" y="25966"/>
                  </a:lnTo>
                  <a:lnTo>
                    <a:pt x="3347" y="23700"/>
                  </a:lnTo>
                  <a:lnTo>
                    <a:pt x="2516" y="18960"/>
                  </a:lnTo>
                  <a:lnTo>
                    <a:pt x="2121" y="16549"/>
                  </a:lnTo>
                  <a:lnTo>
                    <a:pt x="1747" y="14137"/>
                  </a:lnTo>
                  <a:lnTo>
                    <a:pt x="1393" y="11809"/>
                  </a:lnTo>
                  <a:lnTo>
                    <a:pt x="1061" y="9543"/>
                  </a:lnTo>
                  <a:lnTo>
                    <a:pt x="749" y="7422"/>
                  </a:lnTo>
                  <a:lnTo>
                    <a:pt x="499" y="5468"/>
                  </a:lnTo>
                  <a:lnTo>
                    <a:pt x="291" y="3701"/>
                  </a:lnTo>
                  <a:lnTo>
                    <a:pt x="125" y="2184"/>
                  </a:lnTo>
                  <a:lnTo>
                    <a:pt x="42" y="936"/>
                  </a:lnTo>
                  <a:lnTo>
                    <a:pt x="21" y="417"/>
                  </a:lnTo>
                  <a:lnTo>
                    <a:pt x="0" y="1"/>
                  </a:lnTo>
                  <a:lnTo>
                    <a:pt x="837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9"/>
            <p:cNvSpPr/>
            <p:nvPr/>
          </p:nvSpPr>
          <p:spPr>
            <a:xfrm>
              <a:off x="4146500" y="4280475"/>
              <a:ext cx="201150" cy="158025"/>
            </a:xfrm>
            <a:custGeom>
              <a:rect b="b" l="l" r="r" t="t"/>
              <a:pathLst>
                <a:path extrusionOk="0" h="6321" w="8046">
                  <a:moveTo>
                    <a:pt x="1892" y="0"/>
                  </a:moveTo>
                  <a:lnTo>
                    <a:pt x="1809" y="21"/>
                  </a:lnTo>
                  <a:lnTo>
                    <a:pt x="1746" y="84"/>
                  </a:lnTo>
                  <a:lnTo>
                    <a:pt x="83" y="2183"/>
                  </a:lnTo>
                  <a:lnTo>
                    <a:pt x="42" y="2266"/>
                  </a:lnTo>
                  <a:lnTo>
                    <a:pt x="0" y="2350"/>
                  </a:lnTo>
                  <a:lnTo>
                    <a:pt x="0" y="2454"/>
                  </a:lnTo>
                  <a:lnTo>
                    <a:pt x="0" y="2537"/>
                  </a:lnTo>
                  <a:lnTo>
                    <a:pt x="21" y="2620"/>
                  </a:lnTo>
                  <a:lnTo>
                    <a:pt x="63" y="2703"/>
                  </a:lnTo>
                  <a:lnTo>
                    <a:pt x="104" y="2786"/>
                  </a:lnTo>
                  <a:lnTo>
                    <a:pt x="187" y="2848"/>
                  </a:lnTo>
                  <a:lnTo>
                    <a:pt x="250" y="2890"/>
                  </a:lnTo>
                  <a:lnTo>
                    <a:pt x="936" y="3264"/>
                  </a:lnTo>
                  <a:lnTo>
                    <a:pt x="1559" y="3597"/>
                  </a:lnTo>
                  <a:lnTo>
                    <a:pt x="2225" y="3950"/>
                  </a:lnTo>
                  <a:lnTo>
                    <a:pt x="3056" y="4408"/>
                  </a:lnTo>
                  <a:lnTo>
                    <a:pt x="3784" y="4865"/>
                  </a:lnTo>
                  <a:lnTo>
                    <a:pt x="4241" y="5135"/>
                  </a:lnTo>
                  <a:lnTo>
                    <a:pt x="4740" y="5426"/>
                  </a:lnTo>
                  <a:lnTo>
                    <a:pt x="5260" y="5717"/>
                  </a:lnTo>
                  <a:lnTo>
                    <a:pt x="5779" y="5967"/>
                  </a:lnTo>
                  <a:lnTo>
                    <a:pt x="6299" y="6154"/>
                  </a:lnTo>
                  <a:lnTo>
                    <a:pt x="6549" y="6237"/>
                  </a:lnTo>
                  <a:lnTo>
                    <a:pt x="6777" y="6299"/>
                  </a:lnTo>
                  <a:lnTo>
                    <a:pt x="7006" y="6320"/>
                  </a:lnTo>
                  <a:lnTo>
                    <a:pt x="7193" y="6320"/>
                  </a:lnTo>
                  <a:lnTo>
                    <a:pt x="7380" y="6299"/>
                  </a:lnTo>
                  <a:lnTo>
                    <a:pt x="7526" y="6237"/>
                  </a:lnTo>
                  <a:lnTo>
                    <a:pt x="7671" y="6175"/>
                  </a:lnTo>
                  <a:lnTo>
                    <a:pt x="7775" y="6092"/>
                  </a:lnTo>
                  <a:lnTo>
                    <a:pt x="7879" y="5988"/>
                  </a:lnTo>
                  <a:lnTo>
                    <a:pt x="7941" y="5884"/>
                  </a:lnTo>
                  <a:lnTo>
                    <a:pt x="8004" y="5759"/>
                  </a:lnTo>
                  <a:lnTo>
                    <a:pt x="8025" y="5655"/>
                  </a:lnTo>
                  <a:lnTo>
                    <a:pt x="8045" y="5530"/>
                  </a:lnTo>
                  <a:lnTo>
                    <a:pt x="8025" y="5426"/>
                  </a:lnTo>
                  <a:lnTo>
                    <a:pt x="8004" y="5322"/>
                  </a:lnTo>
                  <a:lnTo>
                    <a:pt x="7962" y="5239"/>
                  </a:lnTo>
                  <a:lnTo>
                    <a:pt x="7900" y="5177"/>
                  </a:lnTo>
                  <a:lnTo>
                    <a:pt x="7817" y="5114"/>
                  </a:lnTo>
                  <a:lnTo>
                    <a:pt x="7422" y="4948"/>
                  </a:lnTo>
                  <a:lnTo>
                    <a:pt x="7089" y="4761"/>
                  </a:lnTo>
                  <a:lnTo>
                    <a:pt x="6798" y="4574"/>
                  </a:lnTo>
                  <a:lnTo>
                    <a:pt x="6549" y="4387"/>
                  </a:lnTo>
                  <a:lnTo>
                    <a:pt x="6341" y="4200"/>
                  </a:lnTo>
                  <a:lnTo>
                    <a:pt x="6154" y="4013"/>
                  </a:lnTo>
                  <a:lnTo>
                    <a:pt x="5987" y="3826"/>
                  </a:lnTo>
                  <a:lnTo>
                    <a:pt x="5863" y="3618"/>
                  </a:lnTo>
                  <a:lnTo>
                    <a:pt x="5759" y="3431"/>
                  </a:lnTo>
                  <a:lnTo>
                    <a:pt x="5655" y="3243"/>
                  </a:lnTo>
                  <a:lnTo>
                    <a:pt x="5530" y="2848"/>
                  </a:lnTo>
                  <a:lnTo>
                    <a:pt x="5405" y="2474"/>
                  </a:lnTo>
                  <a:lnTo>
                    <a:pt x="5280" y="2121"/>
                  </a:lnTo>
                  <a:lnTo>
                    <a:pt x="5218" y="1996"/>
                  </a:lnTo>
                  <a:lnTo>
                    <a:pt x="5156" y="1871"/>
                  </a:lnTo>
                  <a:lnTo>
                    <a:pt x="5052" y="1767"/>
                  </a:lnTo>
                  <a:lnTo>
                    <a:pt x="4948" y="1684"/>
                  </a:lnTo>
                  <a:lnTo>
                    <a:pt x="2058" y="21"/>
                  </a:lnTo>
                  <a:lnTo>
                    <a:pt x="197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9"/>
            <p:cNvSpPr/>
            <p:nvPr/>
          </p:nvSpPr>
          <p:spPr>
            <a:xfrm>
              <a:off x="4208350" y="4168225"/>
              <a:ext cx="140850" cy="93575"/>
            </a:xfrm>
            <a:custGeom>
              <a:rect b="b" l="l" r="r" t="t"/>
              <a:pathLst>
                <a:path extrusionOk="0" h="3743" w="5634">
                  <a:moveTo>
                    <a:pt x="457" y="0"/>
                  </a:moveTo>
                  <a:lnTo>
                    <a:pt x="0" y="1954"/>
                  </a:lnTo>
                  <a:lnTo>
                    <a:pt x="4844" y="3742"/>
                  </a:lnTo>
                  <a:lnTo>
                    <a:pt x="5634" y="1913"/>
                  </a:lnTo>
                  <a:lnTo>
                    <a:pt x="457"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9"/>
            <p:cNvSpPr/>
            <p:nvPr/>
          </p:nvSpPr>
          <p:spPr>
            <a:xfrm>
              <a:off x="4054500" y="4213425"/>
              <a:ext cx="137225" cy="50450"/>
            </a:xfrm>
            <a:custGeom>
              <a:rect b="b" l="l" r="r" t="t"/>
              <a:pathLst>
                <a:path extrusionOk="0" h="2018" w="5489">
                  <a:moveTo>
                    <a:pt x="5489" y="1"/>
                  </a:moveTo>
                  <a:lnTo>
                    <a:pt x="1" y="188"/>
                  </a:lnTo>
                  <a:lnTo>
                    <a:pt x="292" y="2017"/>
                  </a:lnTo>
                  <a:lnTo>
                    <a:pt x="5447" y="2017"/>
                  </a:lnTo>
                  <a:lnTo>
                    <a:pt x="5489"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9"/>
            <p:cNvSpPr/>
            <p:nvPr/>
          </p:nvSpPr>
          <p:spPr>
            <a:xfrm>
              <a:off x="3989525" y="2235900"/>
              <a:ext cx="148675" cy="214150"/>
            </a:xfrm>
            <a:custGeom>
              <a:rect b="b" l="l" r="r" t="t"/>
              <a:pathLst>
                <a:path extrusionOk="0" h="8566" w="5947">
                  <a:moveTo>
                    <a:pt x="2849" y="1"/>
                  </a:moveTo>
                  <a:lnTo>
                    <a:pt x="2558" y="42"/>
                  </a:lnTo>
                  <a:lnTo>
                    <a:pt x="2454" y="63"/>
                  </a:lnTo>
                  <a:lnTo>
                    <a:pt x="2329" y="125"/>
                  </a:lnTo>
                  <a:lnTo>
                    <a:pt x="2225" y="209"/>
                  </a:lnTo>
                  <a:lnTo>
                    <a:pt x="2101" y="313"/>
                  </a:lnTo>
                  <a:lnTo>
                    <a:pt x="1872" y="562"/>
                  </a:lnTo>
                  <a:lnTo>
                    <a:pt x="1643" y="895"/>
                  </a:lnTo>
                  <a:lnTo>
                    <a:pt x="1435" y="1248"/>
                  </a:lnTo>
                  <a:lnTo>
                    <a:pt x="1207" y="1643"/>
                  </a:lnTo>
                  <a:lnTo>
                    <a:pt x="1020" y="2080"/>
                  </a:lnTo>
                  <a:lnTo>
                    <a:pt x="833" y="2495"/>
                  </a:lnTo>
                  <a:lnTo>
                    <a:pt x="500" y="3348"/>
                  </a:lnTo>
                  <a:lnTo>
                    <a:pt x="230" y="4055"/>
                  </a:lnTo>
                  <a:lnTo>
                    <a:pt x="1" y="4761"/>
                  </a:lnTo>
                  <a:lnTo>
                    <a:pt x="2995" y="7131"/>
                  </a:lnTo>
                  <a:lnTo>
                    <a:pt x="4782" y="8566"/>
                  </a:lnTo>
                  <a:lnTo>
                    <a:pt x="4907" y="8212"/>
                  </a:lnTo>
                  <a:lnTo>
                    <a:pt x="5198" y="7339"/>
                  </a:lnTo>
                  <a:lnTo>
                    <a:pt x="5364" y="6778"/>
                  </a:lnTo>
                  <a:lnTo>
                    <a:pt x="5531" y="6175"/>
                  </a:lnTo>
                  <a:lnTo>
                    <a:pt x="5697" y="5551"/>
                  </a:lnTo>
                  <a:lnTo>
                    <a:pt x="5822" y="4907"/>
                  </a:lnTo>
                  <a:lnTo>
                    <a:pt x="5905" y="4283"/>
                  </a:lnTo>
                  <a:lnTo>
                    <a:pt x="5926" y="3992"/>
                  </a:lnTo>
                  <a:lnTo>
                    <a:pt x="5947" y="3701"/>
                  </a:lnTo>
                  <a:lnTo>
                    <a:pt x="5947" y="3431"/>
                  </a:lnTo>
                  <a:lnTo>
                    <a:pt x="5926" y="3181"/>
                  </a:lnTo>
                  <a:lnTo>
                    <a:pt x="5884" y="2953"/>
                  </a:lnTo>
                  <a:lnTo>
                    <a:pt x="5822" y="2745"/>
                  </a:lnTo>
                  <a:lnTo>
                    <a:pt x="5697" y="2454"/>
                  </a:lnTo>
                  <a:lnTo>
                    <a:pt x="5552" y="2163"/>
                  </a:lnTo>
                  <a:lnTo>
                    <a:pt x="5406" y="1872"/>
                  </a:lnTo>
                  <a:lnTo>
                    <a:pt x="5261" y="1601"/>
                  </a:lnTo>
                  <a:lnTo>
                    <a:pt x="5094" y="1352"/>
                  </a:lnTo>
                  <a:lnTo>
                    <a:pt x="4907" y="1103"/>
                  </a:lnTo>
                  <a:lnTo>
                    <a:pt x="4720" y="874"/>
                  </a:lnTo>
                  <a:lnTo>
                    <a:pt x="4512" y="666"/>
                  </a:lnTo>
                  <a:lnTo>
                    <a:pt x="4304" y="500"/>
                  </a:lnTo>
                  <a:lnTo>
                    <a:pt x="4076" y="333"/>
                  </a:lnTo>
                  <a:lnTo>
                    <a:pt x="3847" y="209"/>
                  </a:lnTo>
                  <a:lnTo>
                    <a:pt x="3618" y="105"/>
                  </a:lnTo>
                  <a:lnTo>
                    <a:pt x="3369" y="22"/>
                  </a:lnTo>
                  <a:lnTo>
                    <a:pt x="3098"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9"/>
            <p:cNvSpPr/>
            <p:nvPr/>
          </p:nvSpPr>
          <p:spPr>
            <a:xfrm>
              <a:off x="3989525" y="2235900"/>
              <a:ext cx="148675" cy="214150"/>
            </a:xfrm>
            <a:custGeom>
              <a:rect b="b" l="l" r="r" t="t"/>
              <a:pathLst>
                <a:path extrusionOk="0" fill="none" h="8566" w="5947">
                  <a:moveTo>
                    <a:pt x="1" y="4761"/>
                  </a:moveTo>
                  <a:lnTo>
                    <a:pt x="2995" y="7131"/>
                  </a:lnTo>
                  <a:lnTo>
                    <a:pt x="4782" y="8566"/>
                  </a:lnTo>
                  <a:lnTo>
                    <a:pt x="4782" y="8566"/>
                  </a:lnTo>
                  <a:lnTo>
                    <a:pt x="4907" y="8212"/>
                  </a:lnTo>
                  <a:lnTo>
                    <a:pt x="5198" y="7339"/>
                  </a:lnTo>
                  <a:lnTo>
                    <a:pt x="5198" y="7339"/>
                  </a:lnTo>
                  <a:lnTo>
                    <a:pt x="5364" y="6778"/>
                  </a:lnTo>
                  <a:lnTo>
                    <a:pt x="5531" y="6175"/>
                  </a:lnTo>
                  <a:lnTo>
                    <a:pt x="5697" y="5551"/>
                  </a:lnTo>
                  <a:lnTo>
                    <a:pt x="5822" y="4907"/>
                  </a:lnTo>
                  <a:lnTo>
                    <a:pt x="5905" y="4283"/>
                  </a:lnTo>
                  <a:lnTo>
                    <a:pt x="5926" y="3992"/>
                  </a:lnTo>
                  <a:lnTo>
                    <a:pt x="5947" y="3701"/>
                  </a:lnTo>
                  <a:lnTo>
                    <a:pt x="5947" y="3431"/>
                  </a:lnTo>
                  <a:lnTo>
                    <a:pt x="5926" y="3181"/>
                  </a:lnTo>
                  <a:lnTo>
                    <a:pt x="5884" y="2953"/>
                  </a:lnTo>
                  <a:lnTo>
                    <a:pt x="5822" y="2745"/>
                  </a:lnTo>
                  <a:lnTo>
                    <a:pt x="5822" y="2745"/>
                  </a:lnTo>
                  <a:lnTo>
                    <a:pt x="5697" y="2454"/>
                  </a:lnTo>
                  <a:lnTo>
                    <a:pt x="5552" y="2163"/>
                  </a:lnTo>
                  <a:lnTo>
                    <a:pt x="5406" y="1872"/>
                  </a:lnTo>
                  <a:lnTo>
                    <a:pt x="5261" y="1601"/>
                  </a:lnTo>
                  <a:lnTo>
                    <a:pt x="5094" y="1352"/>
                  </a:lnTo>
                  <a:lnTo>
                    <a:pt x="4907" y="1103"/>
                  </a:lnTo>
                  <a:lnTo>
                    <a:pt x="4720" y="874"/>
                  </a:lnTo>
                  <a:lnTo>
                    <a:pt x="4512" y="666"/>
                  </a:lnTo>
                  <a:lnTo>
                    <a:pt x="4304" y="500"/>
                  </a:lnTo>
                  <a:lnTo>
                    <a:pt x="4076" y="333"/>
                  </a:lnTo>
                  <a:lnTo>
                    <a:pt x="3847" y="209"/>
                  </a:lnTo>
                  <a:lnTo>
                    <a:pt x="3618" y="105"/>
                  </a:lnTo>
                  <a:lnTo>
                    <a:pt x="3369" y="22"/>
                  </a:lnTo>
                  <a:lnTo>
                    <a:pt x="3098" y="1"/>
                  </a:lnTo>
                  <a:lnTo>
                    <a:pt x="2849" y="1"/>
                  </a:lnTo>
                  <a:lnTo>
                    <a:pt x="2558" y="42"/>
                  </a:lnTo>
                  <a:lnTo>
                    <a:pt x="2558" y="42"/>
                  </a:lnTo>
                  <a:lnTo>
                    <a:pt x="2454" y="63"/>
                  </a:lnTo>
                  <a:lnTo>
                    <a:pt x="2329" y="125"/>
                  </a:lnTo>
                  <a:lnTo>
                    <a:pt x="2225" y="209"/>
                  </a:lnTo>
                  <a:lnTo>
                    <a:pt x="2101" y="313"/>
                  </a:lnTo>
                  <a:lnTo>
                    <a:pt x="1872" y="562"/>
                  </a:lnTo>
                  <a:lnTo>
                    <a:pt x="1643" y="895"/>
                  </a:lnTo>
                  <a:lnTo>
                    <a:pt x="1435" y="1248"/>
                  </a:lnTo>
                  <a:lnTo>
                    <a:pt x="1207" y="1643"/>
                  </a:lnTo>
                  <a:lnTo>
                    <a:pt x="1020" y="2080"/>
                  </a:lnTo>
                  <a:lnTo>
                    <a:pt x="833" y="2495"/>
                  </a:lnTo>
                  <a:lnTo>
                    <a:pt x="500" y="3348"/>
                  </a:lnTo>
                  <a:lnTo>
                    <a:pt x="230" y="4055"/>
                  </a:lnTo>
                  <a:lnTo>
                    <a:pt x="1" y="476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9"/>
            <p:cNvSpPr/>
            <p:nvPr/>
          </p:nvSpPr>
          <p:spPr>
            <a:xfrm>
              <a:off x="4074250" y="2366350"/>
              <a:ext cx="20825" cy="72275"/>
            </a:xfrm>
            <a:custGeom>
              <a:rect b="b" l="l" r="r" t="t"/>
              <a:pathLst>
                <a:path extrusionOk="0" h="2891" w="833">
                  <a:moveTo>
                    <a:pt x="312" y="1"/>
                  </a:moveTo>
                  <a:lnTo>
                    <a:pt x="1" y="2225"/>
                  </a:lnTo>
                  <a:lnTo>
                    <a:pt x="832" y="2890"/>
                  </a:lnTo>
                  <a:lnTo>
                    <a:pt x="603" y="1518"/>
                  </a:lnTo>
                  <a:lnTo>
                    <a:pt x="312" y="1"/>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9"/>
            <p:cNvSpPr/>
            <p:nvPr/>
          </p:nvSpPr>
          <p:spPr>
            <a:xfrm>
              <a:off x="4074250" y="2366350"/>
              <a:ext cx="20825" cy="72275"/>
            </a:xfrm>
            <a:custGeom>
              <a:rect b="b" l="l" r="r" t="t"/>
              <a:pathLst>
                <a:path extrusionOk="0" fill="none" h="2891" w="833">
                  <a:moveTo>
                    <a:pt x="312" y="1"/>
                  </a:moveTo>
                  <a:lnTo>
                    <a:pt x="1" y="2225"/>
                  </a:lnTo>
                  <a:lnTo>
                    <a:pt x="832" y="2890"/>
                  </a:lnTo>
                  <a:lnTo>
                    <a:pt x="832" y="2890"/>
                  </a:lnTo>
                  <a:lnTo>
                    <a:pt x="603" y="1518"/>
                  </a:lnTo>
                  <a:lnTo>
                    <a:pt x="31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9"/>
            <p:cNvSpPr/>
            <p:nvPr/>
          </p:nvSpPr>
          <p:spPr>
            <a:xfrm>
              <a:off x="4550300" y="2505650"/>
              <a:ext cx="98775" cy="100325"/>
            </a:xfrm>
            <a:custGeom>
              <a:rect b="b" l="l" r="r" t="t"/>
              <a:pathLst>
                <a:path extrusionOk="0" h="4013" w="3951">
                  <a:moveTo>
                    <a:pt x="2558" y="915"/>
                  </a:moveTo>
                  <a:lnTo>
                    <a:pt x="2745" y="936"/>
                  </a:lnTo>
                  <a:lnTo>
                    <a:pt x="2911" y="998"/>
                  </a:lnTo>
                  <a:lnTo>
                    <a:pt x="3057" y="1102"/>
                  </a:lnTo>
                  <a:lnTo>
                    <a:pt x="3182" y="1227"/>
                  </a:lnTo>
                  <a:lnTo>
                    <a:pt x="3306" y="1393"/>
                  </a:lnTo>
                  <a:lnTo>
                    <a:pt x="3389" y="1580"/>
                  </a:lnTo>
                  <a:lnTo>
                    <a:pt x="3431" y="1788"/>
                  </a:lnTo>
                  <a:lnTo>
                    <a:pt x="3452" y="1996"/>
                  </a:lnTo>
                  <a:lnTo>
                    <a:pt x="3431" y="2204"/>
                  </a:lnTo>
                  <a:lnTo>
                    <a:pt x="3389" y="2412"/>
                  </a:lnTo>
                  <a:lnTo>
                    <a:pt x="3306" y="2599"/>
                  </a:lnTo>
                  <a:lnTo>
                    <a:pt x="3182" y="2765"/>
                  </a:lnTo>
                  <a:lnTo>
                    <a:pt x="3057" y="2910"/>
                  </a:lnTo>
                  <a:lnTo>
                    <a:pt x="2911" y="3014"/>
                  </a:lnTo>
                  <a:lnTo>
                    <a:pt x="2745" y="3077"/>
                  </a:lnTo>
                  <a:lnTo>
                    <a:pt x="2558" y="3098"/>
                  </a:lnTo>
                  <a:lnTo>
                    <a:pt x="2558" y="915"/>
                  </a:lnTo>
                  <a:close/>
                  <a:moveTo>
                    <a:pt x="250" y="0"/>
                  </a:moveTo>
                  <a:lnTo>
                    <a:pt x="146" y="21"/>
                  </a:lnTo>
                  <a:lnTo>
                    <a:pt x="84" y="62"/>
                  </a:lnTo>
                  <a:lnTo>
                    <a:pt x="22" y="125"/>
                  </a:lnTo>
                  <a:lnTo>
                    <a:pt x="1" y="208"/>
                  </a:lnTo>
                  <a:lnTo>
                    <a:pt x="22" y="3700"/>
                  </a:lnTo>
                  <a:lnTo>
                    <a:pt x="22" y="3763"/>
                  </a:lnTo>
                  <a:lnTo>
                    <a:pt x="43" y="3825"/>
                  </a:lnTo>
                  <a:lnTo>
                    <a:pt x="105" y="3908"/>
                  </a:lnTo>
                  <a:lnTo>
                    <a:pt x="209" y="3991"/>
                  </a:lnTo>
                  <a:lnTo>
                    <a:pt x="250" y="3991"/>
                  </a:lnTo>
                  <a:lnTo>
                    <a:pt x="313" y="4012"/>
                  </a:lnTo>
                  <a:lnTo>
                    <a:pt x="2246" y="4012"/>
                  </a:lnTo>
                  <a:lnTo>
                    <a:pt x="2308" y="3991"/>
                  </a:lnTo>
                  <a:lnTo>
                    <a:pt x="2371" y="3971"/>
                  </a:lnTo>
                  <a:lnTo>
                    <a:pt x="2475" y="3908"/>
                  </a:lnTo>
                  <a:lnTo>
                    <a:pt x="2537" y="3804"/>
                  </a:lnTo>
                  <a:lnTo>
                    <a:pt x="2558" y="3763"/>
                  </a:lnTo>
                  <a:lnTo>
                    <a:pt x="2558" y="3700"/>
                  </a:lnTo>
                  <a:lnTo>
                    <a:pt x="2558" y="3555"/>
                  </a:lnTo>
                  <a:lnTo>
                    <a:pt x="2724" y="3534"/>
                  </a:lnTo>
                  <a:lnTo>
                    <a:pt x="2870" y="3493"/>
                  </a:lnTo>
                  <a:lnTo>
                    <a:pt x="3015" y="3430"/>
                  </a:lnTo>
                  <a:lnTo>
                    <a:pt x="3161" y="3368"/>
                  </a:lnTo>
                  <a:lnTo>
                    <a:pt x="3286" y="3285"/>
                  </a:lnTo>
                  <a:lnTo>
                    <a:pt x="3410" y="3181"/>
                  </a:lnTo>
                  <a:lnTo>
                    <a:pt x="3514" y="3077"/>
                  </a:lnTo>
                  <a:lnTo>
                    <a:pt x="3618" y="2973"/>
                  </a:lnTo>
                  <a:lnTo>
                    <a:pt x="3701" y="2848"/>
                  </a:lnTo>
                  <a:lnTo>
                    <a:pt x="3764" y="2723"/>
                  </a:lnTo>
                  <a:lnTo>
                    <a:pt x="3826" y="2578"/>
                  </a:lnTo>
                  <a:lnTo>
                    <a:pt x="3888" y="2432"/>
                  </a:lnTo>
                  <a:lnTo>
                    <a:pt x="3909" y="2287"/>
                  </a:lnTo>
                  <a:lnTo>
                    <a:pt x="3930" y="2121"/>
                  </a:lnTo>
                  <a:lnTo>
                    <a:pt x="3951" y="1975"/>
                  </a:lnTo>
                  <a:lnTo>
                    <a:pt x="3930" y="1809"/>
                  </a:lnTo>
                  <a:lnTo>
                    <a:pt x="3868" y="1559"/>
                  </a:lnTo>
                  <a:lnTo>
                    <a:pt x="3784" y="1310"/>
                  </a:lnTo>
                  <a:lnTo>
                    <a:pt x="3639" y="1081"/>
                  </a:lnTo>
                  <a:lnTo>
                    <a:pt x="3473" y="894"/>
                  </a:lnTo>
                  <a:lnTo>
                    <a:pt x="3286" y="728"/>
                  </a:lnTo>
                  <a:lnTo>
                    <a:pt x="3057" y="582"/>
                  </a:lnTo>
                  <a:lnTo>
                    <a:pt x="2807" y="499"/>
                  </a:lnTo>
                  <a:lnTo>
                    <a:pt x="2537" y="437"/>
                  </a:lnTo>
                  <a:lnTo>
                    <a:pt x="2537" y="208"/>
                  </a:lnTo>
                  <a:lnTo>
                    <a:pt x="2516" y="125"/>
                  </a:lnTo>
                  <a:lnTo>
                    <a:pt x="2454" y="42"/>
                  </a:lnTo>
                  <a:lnTo>
                    <a:pt x="2371" y="21"/>
                  </a:lnTo>
                  <a:lnTo>
                    <a:pt x="228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9"/>
            <p:cNvSpPr/>
            <p:nvPr/>
          </p:nvSpPr>
          <p:spPr>
            <a:xfrm>
              <a:off x="4053975" y="2217725"/>
              <a:ext cx="399700" cy="470350"/>
            </a:xfrm>
            <a:custGeom>
              <a:rect b="b" l="l" r="r" t="t"/>
              <a:pathLst>
                <a:path extrusionOk="0" h="18814" w="15988">
                  <a:moveTo>
                    <a:pt x="7880" y="0"/>
                  </a:moveTo>
                  <a:lnTo>
                    <a:pt x="6508" y="21"/>
                  </a:lnTo>
                  <a:lnTo>
                    <a:pt x="5136" y="83"/>
                  </a:lnTo>
                  <a:lnTo>
                    <a:pt x="3847" y="187"/>
                  </a:lnTo>
                  <a:lnTo>
                    <a:pt x="2558" y="333"/>
                  </a:lnTo>
                  <a:lnTo>
                    <a:pt x="1290" y="520"/>
                  </a:lnTo>
                  <a:lnTo>
                    <a:pt x="1" y="769"/>
                  </a:lnTo>
                  <a:lnTo>
                    <a:pt x="417" y="2578"/>
                  </a:lnTo>
                  <a:lnTo>
                    <a:pt x="770" y="4241"/>
                  </a:lnTo>
                  <a:lnTo>
                    <a:pt x="1082" y="5759"/>
                  </a:lnTo>
                  <a:lnTo>
                    <a:pt x="1352" y="7151"/>
                  </a:lnTo>
                  <a:lnTo>
                    <a:pt x="1581" y="8440"/>
                  </a:lnTo>
                  <a:lnTo>
                    <a:pt x="1768" y="9605"/>
                  </a:lnTo>
                  <a:lnTo>
                    <a:pt x="1913" y="10706"/>
                  </a:lnTo>
                  <a:lnTo>
                    <a:pt x="2017" y="11725"/>
                  </a:lnTo>
                  <a:lnTo>
                    <a:pt x="2121" y="12681"/>
                  </a:lnTo>
                  <a:lnTo>
                    <a:pt x="2163" y="13596"/>
                  </a:lnTo>
                  <a:lnTo>
                    <a:pt x="2204" y="14469"/>
                  </a:lnTo>
                  <a:lnTo>
                    <a:pt x="2225" y="15342"/>
                  </a:lnTo>
                  <a:lnTo>
                    <a:pt x="2225" y="16174"/>
                  </a:lnTo>
                  <a:lnTo>
                    <a:pt x="2204" y="17026"/>
                  </a:lnTo>
                  <a:lnTo>
                    <a:pt x="2142" y="18814"/>
                  </a:lnTo>
                  <a:lnTo>
                    <a:pt x="14220" y="18814"/>
                  </a:lnTo>
                  <a:lnTo>
                    <a:pt x="14698" y="15737"/>
                  </a:lnTo>
                  <a:lnTo>
                    <a:pt x="15093" y="13035"/>
                  </a:lnTo>
                  <a:lnTo>
                    <a:pt x="15405" y="10665"/>
                  </a:lnTo>
                  <a:lnTo>
                    <a:pt x="15634" y="8648"/>
                  </a:lnTo>
                  <a:lnTo>
                    <a:pt x="15800" y="6902"/>
                  </a:lnTo>
                  <a:lnTo>
                    <a:pt x="15904" y="5447"/>
                  </a:lnTo>
                  <a:lnTo>
                    <a:pt x="15966" y="4262"/>
                  </a:lnTo>
                  <a:lnTo>
                    <a:pt x="15987" y="3285"/>
                  </a:lnTo>
                  <a:lnTo>
                    <a:pt x="15966" y="2516"/>
                  </a:lnTo>
                  <a:lnTo>
                    <a:pt x="15925" y="1933"/>
                  </a:lnTo>
                  <a:lnTo>
                    <a:pt x="15883" y="1497"/>
                  </a:lnTo>
                  <a:lnTo>
                    <a:pt x="15821" y="1206"/>
                  </a:lnTo>
                  <a:lnTo>
                    <a:pt x="15738" y="1019"/>
                  </a:lnTo>
                  <a:lnTo>
                    <a:pt x="15696" y="915"/>
                  </a:lnTo>
                  <a:lnTo>
                    <a:pt x="15655" y="873"/>
                  </a:lnTo>
                  <a:lnTo>
                    <a:pt x="15634" y="852"/>
                  </a:lnTo>
                  <a:lnTo>
                    <a:pt x="15176" y="769"/>
                  </a:lnTo>
                  <a:lnTo>
                    <a:pt x="14012" y="541"/>
                  </a:lnTo>
                  <a:lnTo>
                    <a:pt x="13243" y="416"/>
                  </a:lnTo>
                  <a:lnTo>
                    <a:pt x="12391" y="291"/>
                  </a:lnTo>
                  <a:lnTo>
                    <a:pt x="11518" y="187"/>
                  </a:lnTo>
                  <a:lnTo>
                    <a:pt x="10624" y="83"/>
                  </a:lnTo>
                  <a:lnTo>
                    <a:pt x="9252" y="21"/>
                  </a:lnTo>
                  <a:lnTo>
                    <a:pt x="7880"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9"/>
            <p:cNvSpPr/>
            <p:nvPr/>
          </p:nvSpPr>
          <p:spPr>
            <a:xfrm>
              <a:off x="4053975" y="2217725"/>
              <a:ext cx="399700" cy="470350"/>
            </a:xfrm>
            <a:custGeom>
              <a:rect b="b" l="l" r="r" t="t"/>
              <a:pathLst>
                <a:path extrusionOk="0" fill="none" h="18814" w="15988">
                  <a:moveTo>
                    <a:pt x="15634" y="852"/>
                  </a:moveTo>
                  <a:lnTo>
                    <a:pt x="15634" y="852"/>
                  </a:lnTo>
                  <a:lnTo>
                    <a:pt x="15655" y="873"/>
                  </a:lnTo>
                  <a:lnTo>
                    <a:pt x="15696" y="915"/>
                  </a:lnTo>
                  <a:lnTo>
                    <a:pt x="15738" y="1019"/>
                  </a:lnTo>
                  <a:lnTo>
                    <a:pt x="15821" y="1206"/>
                  </a:lnTo>
                  <a:lnTo>
                    <a:pt x="15883" y="1497"/>
                  </a:lnTo>
                  <a:lnTo>
                    <a:pt x="15925" y="1933"/>
                  </a:lnTo>
                  <a:lnTo>
                    <a:pt x="15966" y="2516"/>
                  </a:lnTo>
                  <a:lnTo>
                    <a:pt x="15987" y="3285"/>
                  </a:lnTo>
                  <a:lnTo>
                    <a:pt x="15966" y="4262"/>
                  </a:lnTo>
                  <a:lnTo>
                    <a:pt x="15904" y="5447"/>
                  </a:lnTo>
                  <a:lnTo>
                    <a:pt x="15800" y="6902"/>
                  </a:lnTo>
                  <a:lnTo>
                    <a:pt x="15634" y="8648"/>
                  </a:lnTo>
                  <a:lnTo>
                    <a:pt x="15405" y="10665"/>
                  </a:lnTo>
                  <a:lnTo>
                    <a:pt x="15093" y="13035"/>
                  </a:lnTo>
                  <a:lnTo>
                    <a:pt x="14698" y="15737"/>
                  </a:lnTo>
                  <a:lnTo>
                    <a:pt x="14220" y="18814"/>
                  </a:lnTo>
                  <a:lnTo>
                    <a:pt x="2142" y="18814"/>
                  </a:lnTo>
                  <a:lnTo>
                    <a:pt x="2142" y="18814"/>
                  </a:lnTo>
                  <a:lnTo>
                    <a:pt x="2204" y="17026"/>
                  </a:lnTo>
                  <a:lnTo>
                    <a:pt x="2225" y="16174"/>
                  </a:lnTo>
                  <a:lnTo>
                    <a:pt x="2225" y="15342"/>
                  </a:lnTo>
                  <a:lnTo>
                    <a:pt x="2204" y="14469"/>
                  </a:lnTo>
                  <a:lnTo>
                    <a:pt x="2163" y="13596"/>
                  </a:lnTo>
                  <a:lnTo>
                    <a:pt x="2121" y="12681"/>
                  </a:lnTo>
                  <a:lnTo>
                    <a:pt x="2017" y="11725"/>
                  </a:lnTo>
                  <a:lnTo>
                    <a:pt x="1913" y="10706"/>
                  </a:lnTo>
                  <a:lnTo>
                    <a:pt x="1768" y="9605"/>
                  </a:lnTo>
                  <a:lnTo>
                    <a:pt x="1581" y="8440"/>
                  </a:lnTo>
                  <a:lnTo>
                    <a:pt x="1352" y="7151"/>
                  </a:lnTo>
                  <a:lnTo>
                    <a:pt x="1082" y="5759"/>
                  </a:lnTo>
                  <a:lnTo>
                    <a:pt x="770" y="4241"/>
                  </a:lnTo>
                  <a:lnTo>
                    <a:pt x="417" y="2578"/>
                  </a:lnTo>
                  <a:lnTo>
                    <a:pt x="1" y="769"/>
                  </a:lnTo>
                  <a:lnTo>
                    <a:pt x="1" y="769"/>
                  </a:lnTo>
                  <a:lnTo>
                    <a:pt x="1290" y="520"/>
                  </a:lnTo>
                  <a:lnTo>
                    <a:pt x="2558" y="333"/>
                  </a:lnTo>
                  <a:lnTo>
                    <a:pt x="3847" y="187"/>
                  </a:lnTo>
                  <a:lnTo>
                    <a:pt x="5136" y="83"/>
                  </a:lnTo>
                  <a:lnTo>
                    <a:pt x="5136" y="83"/>
                  </a:lnTo>
                  <a:lnTo>
                    <a:pt x="6508" y="21"/>
                  </a:lnTo>
                  <a:lnTo>
                    <a:pt x="7880" y="0"/>
                  </a:lnTo>
                  <a:lnTo>
                    <a:pt x="9252" y="21"/>
                  </a:lnTo>
                  <a:lnTo>
                    <a:pt x="10624" y="83"/>
                  </a:lnTo>
                  <a:lnTo>
                    <a:pt x="10624" y="83"/>
                  </a:lnTo>
                  <a:lnTo>
                    <a:pt x="11518" y="187"/>
                  </a:lnTo>
                  <a:lnTo>
                    <a:pt x="12391" y="291"/>
                  </a:lnTo>
                  <a:lnTo>
                    <a:pt x="13243" y="416"/>
                  </a:lnTo>
                  <a:lnTo>
                    <a:pt x="14012" y="541"/>
                  </a:lnTo>
                  <a:lnTo>
                    <a:pt x="15176" y="769"/>
                  </a:lnTo>
                  <a:lnTo>
                    <a:pt x="15634" y="85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9"/>
            <p:cNvSpPr/>
            <p:nvPr/>
          </p:nvSpPr>
          <p:spPr>
            <a:xfrm>
              <a:off x="4412575" y="2324250"/>
              <a:ext cx="227150" cy="334200"/>
            </a:xfrm>
            <a:custGeom>
              <a:rect b="b" l="l" r="r" t="t"/>
              <a:pathLst>
                <a:path extrusionOk="0" h="13368" w="9086">
                  <a:moveTo>
                    <a:pt x="3036" y="1"/>
                  </a:moveTo>
                  <a:lnTo>
                    <a:pt x="1" y="167"/>
                  </a:lnTo>
                  <a:lnTo>
                    <a:pt x="84" y="1290"/>
                  </a:lnTo>
                  <a:lnTo>
                    <a:pt x="188" y="2392"/>
                  </a:lnTo>
                  <a:lnTo>
                    <a:pt x="313" y="3473"/>
                  </a:lnTo>
                  <a:lnTo>
                    <a:pt x="479" y="4574"/>
                  </a:lnTo>
                  <a:lnTo>
                    <a:pt x="666" y="5676"/>
                  </a:lnTo>
                  <a:lnTo>
                    <a:pt x="916" y="6778"/>
                  </a:lnTo>
                  <a:lnTo>
                    <a:pt x="1207" y="7859"/>
                  </a:lnTo>
                  <a:lnTo>
                    <a:pt x="1539" y="8940"/>
                  </a:lnTo>
                  <a:lnTo>
                    <a:pt x="1747" y="9501"/>
                  </a:lnTo>
                  <a:lnTo>
                    <a:pt x="1976" y="10063"/>
                  </a:lnTo>
                  <a:lnTo>
                    <a:pt x="2246" y="10603"/>
                  </a:lnTo>
                  <a:lnTo>
                    <a:pt x="2537" y="11123"/>
                  </a:lnTo>
                  <a:lnTo>
                    <a:pt x="2703" y="11393"/>
                  </a:lnTo>
                  <a:lnTo>
                    <a:pt x="2891" y="11684"/>
                  </a:lnTo>
                  <a:lnTo>
                    <a:pt x="3078" y="11934"/>
                  </a:lnTo>
                  <a:lnTo>
                    <a:pt x="3306" y="12183"/>
                  </a:lnTo>
                  <a:lnTo>
                    <a:pt x="3577" y="12474"/>
                  </a:lnTo>
                  <a:lnTo>
                    <a:pt x="3909" y="12744"/>
                  </a:lnTo>
                  <a:lnTo>
                    <a:pt x="4242" y="12973"/>
                  </a:lnTo>
                  <a:lnTo>
                    <a:pt x="4616" y="13139"/>
                  </a:lnTo>
                  <a:lnTo>
                    <a:pt x="4845" y="13243"/>
                  </a:lnTo>
                  <a:lnTo>
                    <a:pt x="5073" y="13306"/>
                  </a:lnTo>
                  <a:lnTo>
                    <a:pt x="5323" y="13347"/>
                  </a:lnTo>
                  <a:lnTo>
                    <a:pt x="5572" y="13368"/>
                  </a:lnTo>
                  <a:lnTo>
                    <a:pt x="5801" y="13368"/>
                  </a:lnTo>
                  <a:lnTo>
                    <a:pt x="6050" y="13347"/>
                  </a:lnTo>
                  <a:lnTo>
                    <a:pt x="6279" y="13285"/>
                  </a:lnTo>
                  <a:lnTo>
                    <a:pt x="6529" y="13222"/>
                  </a:lnTo>
                  <a:lnTo>
                    <a:pt x="6882" y="13056"/>
                  </a:lnTo>
                  <a:lnTo>
                    <a:pt x="7235" y="12869"/>
                  </a:lnTo>
                  <a:lnTo>
                    <a:pt x="7547" y="12640"/>
                  </a:lnTo>
                  <a:lnTo>
                    <a:pt x="7817" y="12349"/>
                  </a:lnTo>
                  <a:lnTo>
                    <a:pt x="8046" y="12121"/>
                  </a:lnTo>
                  <a:lnTo>
                    <a:pt x="8233" y="11871"/>
                  </a:lnTo>
                  <a:lnTo>
                    <a:pt x="8420" y="11601"/>
                  </a:lnTo>
                  <a:lnTo>
                    <a:pt x="8587" y="11331"/>
                  </a:lnTo>
                  <a:lnTo>
                    <a:pt x="8732" y="11060"/>
                  </a:lnTo>
                  <a:lnTo>
                    <a:pt x="8857" y="10769"/>
                  </a:lnTo>
                  <a:lnTo>
                    <a:pt x="8982" y="10499"/>
                  </a:lnTo>
                  <a:lnTo>
                    <a:pt x="9086" y="10208"/>
                  </a:lnTo>
                  <a:lnTo>
                    <a:pt x="7755" y="9522"/>
                  </a:lnTo>
                  <a:lnTo>
                    <a:pt x="7443" y="9855"/>
                  </a:lnTo>
                  <a:lnTo>
                    <a:pt x="7131" y="10166"/>
                  </a:lnTo>
                  <a:lnTo>
                    <a:pt x="6778" y="10458"/>
                  </a:lnTo>
                  <a:lnTo>
                    <a:pt x="6425" y="10728"/>
                  </a:lnTo>
                  <a:lnTo>
                    <a:pt x="6300" y="10790"/>
                  </a:lnTo>
                  <a:lnTo>
                    <a:pt x="6154" y="10853"/>
                  </a:lnTo>
                  <a:lnTo>
                    <a:pt x="6030" y="10894"/>
                  </a:lnTo>
                  <a:lnTo>
                    <a:pt x="5884" y="10915"/>
                  </a:lnTo>
                  <a:lnTo>
                    <a:pt x="5822" y="10894"/>
                  </a:lnTo>
                  <a:lnTo>
                    <a:pt x="5780" y="10873"/>
                  </a:lnTo>
                  <a:lnTo>
                    <a:pt x="5718" y="10811"/>
                  </a:lnTo>
                  <a:lnTo>
                    <a:pt x="5510" y="10561"/>
                  </a:lnTo>
                  <a:lnTo>
                    <a:pt x="5302" y="10312"/>
                  </a:lnTo>
                  <a:lnTo>
                    <a:pt x="5136" y="10021"/>
                  </a:lnTo>
                  <a:lnTo>
                    <a:pt x="4990" y="9751"/>
                  </a:lnTo>
                  <a:lnTo>
                    <a:pt x="4782" y="9314"/>
                  </a:lnTo>
                  <a:lnTo>
                    <a:pt x="4616" y="8898"/>
                  </a:lnTo>
                  <a:lnTo>
                    <a:pt x="4450" y="8462"/>
                  </a:lnTo>
                  <a:lnTo>
                    <a:pt x="4304" y="8004"/>
                  </a:lnTo>
                  <a:lnTo>
                    <a:pt x="4055" y="7027"/>
                  </a:lnTo>
                  <a:lnTo>
                    <a:pt x="3826" y="6050"/>
                  </a:lnTo>
                  <a:lnTo>
                    <a:pt x="3639" y="5073"/>
                  </a:lnTo>
                  <a:lnTo>
                    <a:pt x="3473" y="4075"/>
                  </a:lnTo>
                  <a:lnTo>
                    <a:pt x="3348" y="3057"/>
                  </a:lnTo>
                  <a:lnTo>
                    <a:pt x="3223" y="2038"/>
                  </a:lnTo>
                  <a:lnTo>
                    <a:pt x="3119" y="1019"/>
                  </a:lnTo>
                  <a:lnTo>
                    <a:pt x="3036" y="1"/>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9"/>
            <p:cNvSpPr/>
            <p:nvPr/>
          </p:nvSpPr>
          <p:spPr>
            <a:xfrm>
              <a:off x="4358525" y="2236425"/>
              <a:ext cx="167900" cy="235975"/>
            </a:xfrm>
            <a:custGeom>
              <a:rect b="b" l="l" r="r" t="t"/>
              <a:pathLst>
                <a:path extrusionOk="0" h="9439" w="6716">
                  <a:moveTo>
                    <a:pt x="2516" y="1"/>
                  </a:moveTo>
                  <a:lnTo>
                    <a:pt x="2246" y="42"/>
                  </a:lnTo>
                  <a:lnTo>
                    <a:pt x="1976" y="104"/>
                  </a:lnTo>
                  <a:lnTo>
                    <a:pt x="1726" y="188"/>
                  </a:lnTo>
                  <a:lnTo>
                    <a:pt x="1498" y="292"/>
                  </a:lnTo>
                  <a:lnTo>
                    <a:pt x="1290" y="437"/>
                  </a:lnTo>
                  <a:lnTo>
                    <a:pt x="1082" y="603"/>
                  </a:lnTo>
                  <a:lnTo>
                    <a:pt x="895" y="790"/>
                  </a:lnTo>
                  <a:lnTo>
                    <a:pt x="729" y="998"/>
                  </a:lnTo>
                  <a:lnTo>
                    <a:pt x="562" y="1227"/>
                  </a:lnTo>
                  <a:lnTo>
                    <a:pt x="437" y="1477"/>
                  </a:lnTo>
                  <a:lnTo>
                    <a:pt x="292" y="1747"/>
                  </a:lnTo>
                  <a:lnTo>
                    <a:pt x="188" y="2038"/>
                  </a:lnTo>
                  <a:lnTo>
                    <a:pt x="84" y="2329"/>
                  </a:lnTo>
                  <a:lnTo>
                    <a:pt x="43" y="2495"/>
                  </a:lnTo>
                  <a:lnTo>
                    <a:pt x="22" y="2661"/>
                  </a:lnTo>
                  <a:lnTo>
                    <a:pt x="1" y="2869"/>
                  </a:lnTo>
                  <a:lnTo>
                    <a:pt x="1" y="3077"/>
                  </a:lnTo>
                  <a:lnTo>
                    <a:pt x="43" y="3555"/>
                  </a:lnTo>
                  <a:lnTo>
                    <a:pt x="126" y="4096"/>
                  </a:lnTo>
                  <a:lnTo>
                    <a:pt x="230" y="4678"/>
                  </a:lnTo>
                  <a:lnTo>
                    <a:pt x="354" y="5260"/>
                  </a:lnTo>
                  <a:lnTo>
                    <a:pt x="500" y="5863"/>
                  </a:lnTo>
                  <a:lnTo>
                    <a:pt x="666" y="6466"/>
                  </a:lnTo>
                  <a:lnTo>
                    <a:pt x="999" y="7588"/>
                  </a:lnTo>
                  <a:lnTo>
                    <a:pt x="1311" y="8545"/>
                  </a:lnTo>
                  <a:lnTo>
                    <a:pt x="1622" y="9439"/>
                  </a:lnTo>
                  <a:lnTo>
                    <a:pt x="6716" y="5821"/>
                  </a:lnTo>
                  <a:lnTo>
                    <a:pt x="6404" y="4990"/>
                  </a:lnTo>
                  <a:lnTo>
                    <a:pt x="6071" y="4117"/>
                  </a:lnTo>
                  <a:lnTo>
                    <a:pt x="5635" y="3098"/>
                  </a:lnTo>
                  <a:lnTo>
                    <a:pt x="5385" y="2578"/>
                  </a:lnTo>
                  <a:lnTo>
                    <a:pt x="5136" y="2079"/>
                  </a:lnTo>
                  <a:lnTo>
                    <a:pt x="4865" y="1580"/>
                  </a:lnTo>
                  <a:lnTo>
                    <a:pt x="4595" y="1144"/>
                  </a:lnTo>
                  <a:lnTo>
                    <a:pt x="4304" y="770"/>
                  </a:lnTo>
                  <a:lnTo>
                    <a:pt x="4159" y="603"/>
                  </a:lnTo>
                  <a:lnTo>
                    <a:pt x="4013" y="458"/>
                  </a:lnTo>
                  <a:lnTo>
                    <a:pt x="3868" y="333"/>
                  </a:lnTo>
                  <a:lnTo>
                    <a:pt x="3743" y="229"/>
                  </a:lnTo>
                  <a:lnTo>
                    <a:pt x="3597" y="146"/>
                  </a:lnTo>
                  <a:lnTo>
                    <a:pt x="3452" y="104"/>
                  </a:lnTo>
                  <a:lnTo>
                    <a:pt x="3119" y="42"/>
                  </a:lnTo>
                  <a:lnTo>
                    <a:pt x="2807"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9"/>
            <p:cNvSpPr/>
            <p:nvPr/>
          </p:nvSpPr>
          <p:spPr>
            <a:xfrm>
              <a:off x="4078925" y="1846650"/>
              <a:ext cx="315500" cy="481275"/>
            </a:xfrm>
            <a:custGeom>
              <a:rect b="b" l="l" r="r" t="t"/>
              <a:pathLst>
                <a:path extrusionOk="0" h="19251" w="12620">
                  <a:moveTo>
                    <a:pt x="7568" y="0"/>
                  </a:moveTo>
                  <a:lnTo>
                    <a:pt x="7027" y="21"/>
                  </a:lnTo>
                  <a:lnTo>
                    <a:pt x="6487" y="62"/>
                  </a:lnTo>
                  <a:lnTo>
                    <a:pt x="5967" y="146"/>
                  </a:lnTo>
                  <a:lnTo>
                    <a:pt x="5447" y="270"/>
                  </a:lnTo>
                  <a:lnTo>
                    <a:pt x="4948" y="416"/>
                  </a:lnTo>
                  <a:lnTo>
                    <a:pt x="4512" y="561"/>
                  </a:lnTo>
                  <a:lnTo>
                    <a:pt x="4117" y="748"/>
                  </a:lnTo>
                  <a:lnTo>
                    <a:pt x="3930" y="852"/>
                  </a:lnTo>
                  <a:lnTo>
                    <a:pt x="3784" y="956"/>
                  </a:lnTo>
                  <a:lnTo>
                    <a:pt x="3659" y="1039"/>
                  </a:lnTo>
                  <a:lnTo>
                    <a:pt x="3555" y="1143"/>
                  </a:lnTo>
                  <a:lnTo>
                    <a:pt x="3452" y="1268"/>
                  </a:lnTo>
                  <a:lnTo>
                    <a:pt x="3410" y="1372"/>
                  </a:lnTo>
                  <a:lnTo>
                    <a:pt x="3368" y="1476"/>
                  </a:lnTo>
                  <a:lnTo>
                    <a:pt x="3368" y="1580"/>
                  </a:lnTo>
                  <a:lnTo>
                    <a:pt x="3389" y="1705"/>
                  </a:lnTo>
                  <a:lnTo>
                    <a:pt x="3452" y="1809"/>
                  </a:lnTo>
                  <a:lnTo>
                    <a:pt x="3181" y="1829"/>
                  </a:lnTo>
                  <a:lnTo>
                    <a:pt x="2911" y="1892"/>
                  </a:lnTo>
                  <a:lnTo>
                    <a:pt x="2662" y="2017"/>
                  </a:lnTo>
                  <a:lnTo>
                    <a:pt x="2412" y="2162"/>
                  </a:lnTo>
                  <a:lnTo>
                    <a:pt x="2204" y="2370"/>
                  </a:lnTo>
                  <a:lnTo>
                    <a:pt x="1996" y="2599"/>
                  </a:lnTo>
                  <a:lnTo>
                    <a:pt x="1830" y="2848"/>
                  </a:lnTo>
                  <a:lnTo>
                    <a:pt x="1685" y="3139"/>
                  </a:lnTo>
                  <a:lnTo>
                    <a:pt x="1560" y="3472"/>
                  </a:lnTo>
                  <a:lnTo>
                    <a:pt x="1477" y="3804"/>
                  </a:lnTo>
                  <a:lnTo>
                    <a:pt x="1414" y="4179"/>
                  </a:lnTo>
                  <a:lnTo>
                    <a:pt x="1373" y="4574"/>
                  </a:lnTo>
                  <a:lnTo>
                    <a:pt x="1373" y="4989"/>
                  </a:lnTo>
                  <a:lnTo>
                    <a:pt x="1414" y="5405"/>
                  </a:lnTo>
                  <a:lnTo>
                    <a:pt x="1497" y="5842"/>
                  </a:lnTo>
                  <a:lnTo>
                    <a:pt x="1622" y="6299"/>
                  </a:lnTo>
                  <a:lnTo>
                    <a:pt x="1685" y="6548"/>
                  </a:lnTo>
                  <a:lnTo>
                    <a:pt x="1705" y="6798"/>
                  </a:lnTo>
                  <a:lnTo>
                    <a:pt x="1705" y="7089"/>
                  </a:lnTo>
                  <a:lnTo>
                    <a:pt x="1664" y="7401"/>
                  </a:lnTo>
                  <a:lnTo>
                    <a:pt x="1622" y="7733"/>
                  </a:lnTo>
                  <a:lnTo>
                    <a:pt x="1539" y="8066"/>
                  </a:lnTo>
                  <a:lnTo>
                    <a:pt x="1352" y="8814"/>
                  </a:lnTo>
                  <a:lnTo>
                    <a:pt x="1102" y="9604"/>
                  </a:lnTo>
                  <a:lnTo>
                    <a:pt x="832" y="10436"/>
                  </a:lnTo>
                  <a:lnTo>
                    <a:pt x="583" y="11309"/>
                  </a:lnTo>
                  <a:lnTo>
                    <a:pt x="333" y="12182"/>
                  </a:lnTo>
                  <a:lnTo>
                    <a:pt x="229" y="12619"/>
                  </a:lnTo>
                  <a:lnTo>
                    <a:pt x="146" y="13055"/>
                  </a:lnTo>
                  <a:lnTo>
                    <a:pt x="84" y="13492"/>
                  </a:lnTo>
                  <a:lnTo>
                    <a:pt x="21" y="13928"/>
                  </a:lnTo>
                  <a:lnTo>
                    <a:pt x="1" y="14344"/>
                  </a:lnTo>
                  <a:lnTo>
                    <a:pt x="1" y="14760"/>
                  </a:lnTo>
                  <a:lnTo>
                    <a:pt x="21" y="15176"/>
                  </a:lnTo>
                  <a:lnTo>
                    <a:pt x="84" y="15571"/>
                  </a:lnTo>
                  <a:lnTo>
                    <a:pt x="188" y="15945"/>
                  </a:lnTo>
                  <a:lnTo>
                    <a:pt x="312" y="16319"/>
                  </a:lnTo>
                  <a:lnTo>
                    <a:pt x="500" y="16673"/>
                  </a:lnTo>
                  <a:lnTo>
                    <a:pt x="707" y="17005"/>
                  </a:lnTo>
                  <a:lnTo>
                    <a:pt x="832" y="17171"/>
                  </a:lnTo>
                  <a:lnTo>
                    <a:pt x="978" y="17338"/>
                  </a:lnTo>
                  <a:lnTo>
                    <a:pt x="1123" y="17483"/>
                  </a:lnTo>
                  <a:lnTo>
                    <a:pt x="1290" y="17629"/>
                  </a:lnTo>
                  <a:lnTo>
                    <a:pt x="1477" y="17774"/>
                  </a:lnTo>
                  <a:lnTo>
                    <a:pt x="1664" y="17899"/>
                  </a:lnTo>
                  <a:lnTo>
                    <a:pt x="1872" y="18045"/>
                  </a:lnTo>
                  <a:lnTo>
                    <a:pt x="2080" y="18169"/>
                  </a:lnTo>
                  <a:lnTo>
                    <a:pt x="2537" y="18377"/>
                  </a:lnTo>
                  <a:lnTo>
                    <a:pt x="2994" y="18585"/>
                  </a:lnTo>
                  <a:lnTo>
                    <a:pt x="3431" y="18751"/>
                  </a:lnTo>
                  <a:lnTo>
                    <a:pt x="3867" y="18897"/>
                  </a:lnTo>
                  <a:lnTo>
                    <a:pt x="4304" y="19001"/>
                  </a:lnTo>
                  <a:lnTo>
                    <a:pt x="4720" y="19105"/>
                  </a:lnTo>
                  <a:lnTo>
                    <a:pt x="5156" y="19167"/>
                  </a:lnTo>
                  <a:lnTo>
                    <a:pt x="5572" y="19209"/>
                  </a:lnTo>
                  <a:lnTo>
                    <a:pt x="5967" y="19230"/>
                  </a:lnTo>
                  <a:lnTo>
                    <a:pt x="6383" y="19250"/>
                  </a:lnTo>
                  <a:lnTo>
                    <a:pt x="6778" y="19230"/>
                  </a:lnTo>
                  <a:lnTo>
                    <a:pt x="7152" y="19209"/>
                  </a:lnTo>
                  <a:lnTo>
                    <a:pt x="7526" y="19167"/>
                  </a:lnTo>
                  <a:lnTo>
                    <a:pt x="7900" y="19105"/>
                  </a:lnTo>
                  <a:lnTo>
                    <a:pt x="8275" y="19042"/>
                  </a:lnTo>
                  <a:lnTo>
                    <a:pt x="8607" y="18959"/>
                  </a:lnTo>
                  <a:lnTo>
                    <a:pt x="9293" y="18751"/>
                  </a:lnTo>
                  <a:lnTo>
                    <a:pt x="9917" y="18523"/>
                  </a:lnTo>
                  <a:lnTo>
                    <a:pt x="10499" y="18273"/>
                  </a:lnTo>
                  <a:lnTo>
                    <a:pt x="11039" y="18024"/>
                  </a:lnTo>
                  <a:lnTo>
                    <a:pt x="11518" y="17754"/>
                  </a:lnTo>
                  <a:lnTo>
                    <a:pt x="11954" y="17504"/>
                  </a:lnTo>
                  <a:lnTo>
                    <a:pt x="12308" y="17255"/>
                  </a:lnTo>
                  <a:lnTo>
                    <a:pt x="12619" y="17047"/>
                  </a:lnTo>
                  <a:lnTo>
                    <a:pt x="12474" y="17005"/>
                  </a:lnTo>
                  <a:lnTo>
                    <a:pt x="12328" y="16922"/>
                  </a:lnTo>
                  <a:lnTo>
                    <a:pt x="12183" y="16839"/>
                  </a:lnTo>
                  <a:lnTo>
                    <a:pt x="12058" y="16735"/>
                  </a:lnTo>
                  <a:lnTo>
                    <a:pt x="11954" y="16610"/>
                  </a:lnTo>
                  <a:lnTo>
                    <a:pt x="11850" y="16485"/>
                  </a:lnTo>
                  <a:lnTo>
                    <a:pt x="11767" y="16319"/>
                  </a:lnTo>
                  <a:lnTo>
                    <a:pt x="11684" y="16153"/>
                  </a:lnTo>
                  <a:lnTo>
                    <a:pt x="11621" y="15966"/>
                  </a:lnTo>
                  <a:lnTo>
                    <a:pt x="11580" y="15758"/>
                  </a:lnTo>
                  <a:lnTo>
                    <a:pt x="11538" y="15550"/>
                  </a:lnTo>
                  <a:lnTo>
                    <a:pt x="11518" y="15321"/>
                  </a:lnTo>
                  <a:lnTo>
                    <a:pt x="11518" y="15093"/>
                  </a:lnTo>
                  <a:lnTo>
                    <a:pt x="11538" y="14822"/>
                  </a:lnTo>
                  <a:lnTo>
                    <a:pt x="11559" y="14573"/>
                  </a:lnTo>
                  <a:lnTo>
                    <a:pt x="11601" y="14282"/>
                  </a:lnTo>
                  <a:lnTo>
                    <a:pt x="11684" y="13700"/>
                  </a:lnTo>
                  <a:lnTo>
                    <a:pt x="11746" y="13035"/>
                  </a:lnTo>
                  <a:lnTo>
                    <a:pt x="11746" y="12328"/>
                  </a:lnTo>
                  <a:lnTo>
                    <a:pt x="11725" y="11600"/>
                  </a:lnTo>
                  <a:lnTo>
                    <a:pt x="11663" y="10893"/>
                  </a:lnTo>
                  <a:lnTo>
                    <a:pt x="11621" y="10540"/>
                  </a:lnTo>
                  <a:lnTo>
                    <a:pt x="11559" y="10207"/>
                  </a:lnTo>
                  <a:lnTo>
                    <a:pt x="11476" y="9875"/>
                  </a:lnTo>
                  <a:lnTo>
                    <a:pt x="11393" y="9584"/>
                  </a:lnTo>
                  <a:lnTo>
                    <a:pt x="11310" y="9293"/>
                  </a:lnTo>
                  <a:lnTo>
                    <a:pt x="11185" y="9022"/>
                  </a:lnTo>
                  <a:lnTo>
                    <a:pt x="10998" y="8544"/>
                  </a:lnTo>
                  <a:lnTo>
                    <a:pt x="10873" y="8128"/>
                  </a:lnTo>
                  <a:lnTo>
                    <a:pt x="10790" y="7754"/>
                  </a:lnTo>
                  <a:lnTo>
                    <a:pt x="10769" y="7422"/>
                  </a:lnTo>
                  <a:lnTo>
                    <a:pt x="10769" y="7089"/>
                  </a:lnTo>
                  <a:lnTo>
                    <a:pt x="10811" y="6777"/>
                  </a:lnTo>
                  <a:lnTo>
                    <a:pt x="10956" y="6112"/>
                  </a:lnTo>
                  <a:lnTo>
                    <a:pt x="11060" y="5696"/>
                  </a:lnTo>
                  <a:lnTo>
                    <a:pt x="11185" y="5343"/>
                  </a:lnTo>
                  <a:lnTo>
                    <a:pt x="11330" y="5052"/>
                  </a:lnTo>
                  <a:lnTo>
                    <a:pt x="11455" y="4802"/>
                  </a:lnTo>
                  <a:lnTo>
                    <a:pt x="11601" y="4532"/>
                  </a:lnTo>
                  <a:lnTo>
                    <a:pt x="11705" y="4220"/>
                  </a:lnTo>
                  <a:lnTo>
                    <a:pt x="11788" y="3867"/>
                  </a:lnTo>
                  <a:lnTo>
                    <a:pt x="11829" y="3659"/>
                  </a:lnTo>
                  <a:lnTo>
                    <a:pt x="11850" y="3430"/>
                  </a:lnTo>
                  <a:lnTo>
                    <a:pt x="11850" y="3243"/>
                  </a:lnTo>
                  <a:lnTo>
                    <a:pt x="11829" y="3056"/>
                  </a:lnTo>
                  <a:lnTo>
                    <a:pt x="11767" y="2869"/>
                  </a:lnTo>
                  <a:lnTo>
                    <a:pt x="11705" y="2682"/>
                  </a:lnTo>
                  <a:lnTo>
                    <a:pt x="11621" y="2495"/>
                  </a:lnTo>
                  <a:lnTo>
                    <a:pt x="11518" y="2287"/>
                  </a:lnTo>
                  <a:lnTo>
                    <a:pt x="11372" y="2100"/>
                  </a:lnTo>
                  <a:lnTo>
                    <a:pt x="11227" y="1892"/>
                  </a:lnTo>
                  <a:lnTo>
                    <a:pt x="11060" y="1705"/>
                  </a:lnTo>
                  <a:lnTo>
                    <a:pt x="10852" y="1497"/>
                  </a:lnTo>
                  <a:lnTo>
                    <a:pt x="10644" y="1289"/>
                  </a:lnTo>
                  <a:lnTo>
                    <a:pt x="10416" y="1102"/>
                  </a:lnTo>
                  <a:lnTo>
                    <a:pt x="10166" y="915"/>
                  </a:lnTo>
                  <a:lnTo>
                    <a:pt x="9896" y="707"/>
                  </a:lnTo>
                  <a:lnTo>
                    <a:pt x="9605" y="520"/>
                  </a:lnTo>
                  <a:lnTo>
                    <a:pt x="9293" y="333"/>
                  </a:lnTo>
                  <a:lnTo>
                    <a:pt x="9127" y="249"/>
                  </a:lnTo>
                  <a:lnTo>
                    <a:pt x="8940" y="187"/>
                  </a:lnTo>
                  <a:lnTo>
                    <a:pt x="8753" y="125"/>
                  </a:lnTo>
                  <a:lnTo>
                    <a:pt x="8524" y="83"/>
                  </a:lnTo>
                  <a:lnTo>
                    <a:pt x="8295" y="42"/>
                  </a:lnTo>
                  <a:lnTo>
                    <a:pt x="8067" y="21"/>
                  </a:lnTo>
                  <a:lnTo>
                    <a:pt x="756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9"/>
            <p:cNvSpPr/>
            <p:nvPr/>
          </p:nvSpPr>
          <p:spPr>
            <a:xfrm>
              <a:off x="4252000" y="1840925"/>
              <a:ext cx="145025" cy="108650"/>
            </a:xfrm>
            <a:custGeom>
              <a:rect b="b" l="l" r="r" t="t"/>
              <a:pathLst>
                <a:path extrusionOk="0" h="4346" w="5801">
                  <a:moveTo>
                    <a:pt x="2433" y="0"/>
                  </a:moveTo>
                  <a:lnTo>
                    <a:pt x="2017" y="42"/>
                  </a:lnTo>
                  <a:lnTo>
                    <a:pt x="1809" y="63"/>
                  </a:lnTo>
                  <a:lnTo>
                    <a:pt x="1622" y="125"/>
                  </a:lnTo>
                  <a:lnTo>
                    <a:pt x="1435" y="167"/>
                  </a:lnTo>
                  <a:lnTo>
                    <a:pt x="1248" y="250"/>
                  </a:lnTo>
                  <a:lnTo>
                    <a:pt x="1060" y="333"/>
                  </a:lnTo>
                  <a:lnTo>
                    <a:pt x="894" y="416"/>
                  </a:lnTo>
                  <a:lnTo>
                    <a:pt x="728" y="520"/>
                  </a:lnTo>
                  <a:lnTo>
                    <a:pt x="582" y="645"/>
                  </a:lnTo>
                  <a:lnTo>
                    <a:pt x="437" y="790"/>
                  </a:lnTo>
                  <a:lnTo>
                    <a:pt x="312" y="915"/>
                  </a:lnTo>
                  <a:lnTo>
                    <a:pt x="167" y="1144"/>
                  </a:lnTo>
                  <a:lnTo>
                    <a:pt x="63" y="1372"/>
                  </a:lnTo>
                  <a:lnTo>
                    <a:pt x="0" y="1580"/>
                  </a:lnTo>
                  <a:lnTo>
                    <a:pt x="0" y="1809"/>
                  </a:lnTo>
                  <a:lnTo>
                    <a:pt x="21" y="1996"/>
                  </a:lnTo>
                  <a:lnTo>
                    <a:pt x="104" y="2204"/>
                  </a:lnTo>
                  <a:lnTo>
                    <a:pt x="208" y="2391"/>
                  </a:lnTo>
                  <a:lnTo>
                    <a:pt x="333" y="2578"/>
                  </a:lnTo>
                  <a:lnTo>
                    <a:pt x="499" y="2765"/>
                  </a:lnTo>
                  <a:lnTo>
                    <a:pt x="686" y="2952"/>
                  </a:lnTo>
                  <a:lnTo>
                    <a:pt x="894" y="3119"/>
                  </a:lnTo>
                  <a:lnTo>
                    <a:pt x="1123" y="3285"/>
                  </a:lnTo>
                  <a:lnTo>
                    <a:pt x="1601" y="3597"/>
                  </a:lnTo>
                  <a:lnTo>
                    <a:pt x="2100" y="3909"/>
                  </a:lnTo>
                  <a:lnTo>
                    <a:pt x="2370" y="4033"/>
                  </a:lnTo>
                  <a:lnTo>
                    <a:pt x="2661" y="4158"/>
                  </a:lnTo>
                  <a:lnTo>
                    <a:pt x="2973" y="4241"/>
                  </a:lnTo>
                  <a:lnTo>
                    <a:pt x="3306" y="4304"/>
                  </a:lnTo>
                  <a:lnTo>
                    <a:pt x="3659" y="4345"/>
                  </a:lnTo>
                  <a:lnTo>
                    <a:pt x="3992" y="4345"/>
                  </a:lnTo>
                  <a:lnTo>
                    <a:pt x="4324" y="4324"/>
                  </a:lnTo>
                  <a:lnTo>
                    <a:pt x="4657" y="4262"/>
                  </a:lnTo>
                  <a:lnTo>
                    <a:pt x="4948" y="4179"/>
                  </a:lnTo>
                  <a:lnTo>
                    <a:pt x="5073" y="4116"/>
                  </a:lnTo>
                  <a:lnTo>
                    <a:pt x="5197" y="4033"/>
                  </a:lnTo>
                  <a:lnTo>
                    <a:pt x="5322" y="3950"/>
                  </a:lnTo>
                  <a:lnTo>
                    <a:pt x="5426" y="3846"/>
                  </a:lnTo>
                  <a:lnTo>
                    <a:pt x="5530" y="3742"/>
                  </a:lnTo>
                  <a:lnTo>
                    <a:pt x="5613" y="3638"/>
                  </a:lnTo>
                  <a:lnTo>
                    <a:pt x="5676" y="3514"/>
                  </a:lnTo>
                  <a:lnTo>
                    <a:pt x="5738" y="3368"/>
                  </a:lnTo>
                  <a:lnTo>
                    <a:pt x="5780" y="3223"/>
                  </a:lnTo>
                  <a:lnTo>
                    <a:pt x="5800" y="3056"/>
                  </a:lnTo>
                  <a:lnTo>
                    <a:pt x="5800" y="2869"/>
                  </a:lnTo>
                  <a:lnTo>
                    <a:pt x="5800" y="2682"/>
                  </a:lnTo>
                  <a:lnTo>
                    <a:pt x="5759" y="2474"/>
                  </a:lnTo>
                  <a:lnTo>
                    <a:pt x="5717" y="2266"/>
                  </a:lnTo>
                  <a:lnTo>
                    <a:pt x="5655" y="2038"/>
                  </a:lnTo>
                  <a:lnTo>
                    <a:pt x="5572" y="1830"/>
                  </a:lnTo>
                  <a:lnTo>
                    <a:pt x="5468" y="1622"/>
                  </a:lnTo>
                  <a:lnTo>
                    <a:pt x="5343" y="1456"/>
                  </a:lnTo>
                  <a:lnTo>
                    <a:pt x="5218" y="1268"/>
                  </a:lnTo>
                  <a:lnTo>
                    <a:pt x="5093" y="1102"/>
                  </a:lnTo>
                  <a:lnTo>
                    <a:pt x="4948" y="957"/>
                  </a:lnTo>
                  <a:lnTo>
                    <a:pt x="4782" y="811"/>
                  </a:lnTo>
                  <a:lnTo>
                    <a:pt x="4615" y="686"/>
                  </a:lnTo>
                  <a:lnTo>
                    <a:pt x="4449" y="562"/>
                  </a:lnTo>
                  <a:lnTo>
                    <a:pt x="4262" y="458"/>
                  </a:lnTo>
                  <a:lnTo>
                    <a:pt x="4075" y="354"/>
                  </a:lnTo>
                  <a:lnTo>
                    <a:pt x="3867" y="271"/>
                  </a:lnTo>
                  <a:lnTo>
                    <a:pt x="3680" y="208"/>
                  </a:lnTo>
                  <a:lnTo>
                    <a:pt x="3264" y="83"/>
                  </a:lnTo>
                  <a:lnTo>
                    <a:pt x="2848" y="21"/>
                  </a:lnTo>
                  <a:lnTo>
                    <a:pt x="243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9"/>
            <p:cNvSpPr/>
            <p:nvPr/>
          </p:nvSpPr>
          <p:spPr>
            <a:xfrm>
              <a:off x="4324225" y="1982275"/>
              <a:ext cx="44725" cy="67075"/>
            </a:xfrm>
            <a:custGeom>
              <a:rect b="b" l="l" r="r" t="t"/>
              <a:pathLst>
                <a:path extrusionOk="0" h="2683" w="1789">
                  <a:moveTo>
                    <a:pt x="625" y="1"/>
                  </a:moveTo>
                  <a:lnTo>
                    <a:pt x="521" y="22"/>
                  </a:lnTo>
                  <a:lnTo>
                    <a:pt x="437" y="63"/>
                  </a:lnTo>
                  <a:lnTo>
                    <a:pt x="354" y="105"/>
                  </a:lnTo>
                  <a:lnTo>
                    <a:pt x="271" y="167"/>
                  </a:lnTo>
                  <a:lnTo>
                    <a:pt x="209" y="230"/>
                  </a:lnTo>
                  <a:lnTo>
                    <a:pt x="146" y="313"/>
                  </a:lnTo>
                  <a:lnTo>
                    <a:pt x="84" y="396"/>
                  </a:lnTo>
                  <a:lnTo>
                    <a:pt x="42" y="500"/>
                  </a:lnTo>
                  <a:lnTo>
                    <a:pt x="22" y="604"/>
                  </a:lnTo>
                  <a:lnTo>
                    <a:pt x="1" y="708"/>
                  </a:lnTo>
                  <a:lnTo>
                    <a:pt x="1" y="832"/>
                  </a:lnTo>
                  <a:lnTo>
                    <a:pt x="1" y="1040"/>
                  </a:lnTo>
                  <a:lnTo>
                    <a:pt x="42" y="1248"/>
                  </a:lnTo>
                  <a:lnTo>
                    <a:pt x="84" y="1456"/>
                  </a:lnTo>
                  <a:lnTo>
                    <a:pt x="146" y="1643"/>
                  </a:lnTo>
                  <a:lnTo>
                    <a:pt x="230" y="1830"/>
                  </a:lnTo>
                  <a:lnTo>
                    <a:pt x="313" y="2017"/>
                  </a:lnTo>
                  <a:lnTo>
                    <a:pt x="437" y="2204"/>
                  </a:lnTo>
                  <a:lnTo>
                    <a:pt x="562" y="2371"/>
                  </a:lnTo>
                  <a:lnTo>
                    <a:pt x="645" y="2454"/>
                  </a:lnTo>
                  <a:lnTo>
                    <a:pt x="728" y="2537"/>
                  </a:lnTo>
                  <a:lnTo>
                    <a:pt x="832" y="2599"/>
                  </a:lnTo>
                  <a:lnTo>
                    <a:pt x="916" y="2641"/>
                  </a:lnTo>
                  <a:lnTo>
                    <a:pt x="1020" y="2683"/>
                  </a:lnTo>
                  <a:lnTo>
                    <a:pt x="1207" y="2683"/>
                  </a:lnTo>
                  <a:lnTo>
                    <a:pt x="1290" y="2662"/>
                  </a:lnTo>
                  <a:lnTo>
                    <a:pt x="1373" y="2620"/>
                  </a:lnTo>
                  <a:lnTo>
                    <a:pt x="1435" y="2579"/>
                  </a:lnTo>
                  <a:lnTo>
                    <a:pt x="1518" y="2516"/>
                  </a:lnTo>
                  <a:lnTo>
                    <a:pt x="1581" y="2433"/>
                  </a:lnTo>
                  <a:lnTo>
                    <a:pt x="1622" y="2350"/>
                  </a:lnTo>
                  <a:lnTo>
                    <a:pt x="1685" y="2267"/>
                  </a:lnTo>
                  <a:lnTo>
                    <a:pt x="1747" y="2038"/>
                  </a:lnTo>
                  <a:lnTo>
                    <a:pt x="1789" y="1809"/>
                  </a:lnTo>
                  <a:lnTo>
                    <a:pt x="1789" y="1560"/>
                  </a:lnTo>
                  <a:lnTo>
                    <a:pt x="1768" y="1269"/>
                  </a:lnTo>
                  <a:lnTo>
                    <a:pt x="1726" y="999"/>
                  </a:lnTo>
                  <a:lnTo>
                    <a:pt x="1643" y="728"/>
                  </a:lnTo>
                  <a:lnTo>
                    <a:pt x="1518" y="500"/>
                  </a:lnTo>
                  <a:lnTo>
                    <a:pt x="1456" y="375"/>
                  </a:lnTo>
                  <a:lnTo>
                    <a:pt x="1373" y="292"/>
                  </a:lnTo>
                  <a:lnTo>
                    <a:pt x="1269" y="188"/>
                  </a:lnTo>
                  <a:lnTo>
                    <a:pt x="1165" y="126"/>
                  </a:lnTo>
                  <a:lnTo>
                    <a:pt x="1040" y="63"/>
                  </a:lnTo>
                  <a:lnTo>
                    <a:pt x="936" y="22"/>
                  </a:lnTo>
                  <a:lnTo>
                    <a:pt x="832" y="1"/>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9"/>
            <p:cNvSpPr/>
            <p:nvPr/>
          </p:nvSpPr>
          <p:spPr>
            <a:xfrm>
              <a:off x="4597075" y="2541500"/>
              <a:ext cx="65000" cy="65500"/>
            </a:xfrm>
            <a:custGeom>
              <a:rect b="b" l="l" r="r" t="t"/>
              <a:pathLst>
                <a:path extrusionOk="0" h="2620" w="2600">
                  <a:moveTo>
                    <a:pt x="832" y="0"/>
                  </a:moveTo>
                  <a:lnTo>
                    <a:pt x="1" y="1331"/>
                  </a:lnTo>
                  <a:lnTo>
                    <a:pt x="105" y="2474"/>
                  </a:lnTo>
                  <a:lnTo>
                    <a:pt x="334" y="2557"/>
                  </a:lnTo>
                  <a:lnTo>
                    <a:pt x="562" y="2599"/>
                  </a:lnTo>
                  <a:lnTo>
                    <a:pt x="770" y="2620"/>
                  </a:lnTo>
                  <a:lnTo>
                    <a:pt x="999" y="2599"/>
                  </a:lnTo>
                  <a:lnTo>
                    <a:pt x="1207" y="2578"/>
                  </a:lnTo>
                  <a:lnTo>
                    <a:pt x="1415" y="2516"/>
                  </a:lnTo>
                  <a:lnTo>
                    <a:pt x="1602" y="2454"/>
                  </a:lnTo>
                  <a:lnTo>
                    <a:pt x="1789" y="2391"/>
                  </a:lnTo>
                  <a:lnTo>
                    <a:pt x="2121" y="2225"/>
                  </a:lnTo>
                  <a:lnTo>
                    <a:pt x="2371" y="2059"/>
                  </a:lnTo>
                  <a:lnTo>
                    <a:pt x="2600" y="1892"/>
                  </a:lnTo>
                  <a:lnTo>
                    <a:pt x="832" y="0"/>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9"/>
            <p:cNvSpPr/>
            <p:nvPr/>
          </p:nvSpPr>
          <p:spPr>
            <a:xfrm>
              <a:off x="4617875" y="2530075"/>
              <a:ext cx="50950" cy="58750"/>
            </a:xfrm>
            <a:custGeom>
              <a:rect b="b" l="l" r="r" t="t"/>
              <a:pathLst>
                <a:path extrusionOk="0" h="2350" w="2038">
                  <a:moveTo>
                    <a:pt x="1476" y="0"/>
                  </a:moveTo>
                  <a:lnTo>
                    <a:pt x="0" y="457"/>
                  </a:lnTo>
                  <a:lnTo>
                    <a:pt x="1768" y="2349"/>
                  </a:lnTo>
                  <a:lnTo>
                    <a:pt x="2038" y="1580"/>
                  </a:lnTo>
                  <a:lnTo>
                    <a:pt x="1476" y="0"/>
                  </a:lnTo>
                  <a:close/>
                </a:path>
              </a:pathLst>
            </a:custGeom>
            <a:solidFill>
              <a:srgbClr val="FF8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9"/>
            <p:cNvSpPr/>
            <p:nvPr/>
          </p:nvSpPr>
          <p:spPr>
            <a:xfrm>
              <a:off x="4088800" y="2667800"/>
              <a:ext cx="330050" cy="33275"/>
            </a:xfrm>
            <a:custGeom>
              <a:rect b="b" l="l" r="r" t="t"/>
              <a:pathLst>
                <a:path extrusionOk="0" h="1331" w="13202">
                  <a:moveTo>
                    <a:pt x="707" y="0"/>
                  </a:moveTo>
                  <a:lnTo>
                    <a:pt x="645" y="21"/>
                  </a:lnTo>
                  <a:lnTo>
                    <a:pt x="603" y="62"/>
                  </a:lnTo>
                  <a:lnTo>
                    <a:pt x="562" y="104"/>
                  </a:lnTo>
                  <a:lnTo>
                    <a:pt x="21" y="1164"/>
                  </a:lnTo>
                  <a:lnTo>
                    <a:pt x="1" y="1227"/>
                  </a:lnTo>
                  <a:lnTo>
                    <a:pt x="42" y="1289"/>
                  </a:lnTo>
                  <a:lnTo>
                    <a:pt x="105" y="1310"/>
                  </a:lnTo>
                  <a:lnTo>
                    <a:pt x="209" y="1331"/>
                  </a:lnTo>
                  <a:lnTo>
                    <a:pt x="12952" y="1331"/>
                  </a:lnTo>
                  <a:lnTo>
                    <a:pt x="13014" y="1289"/>
                  </a:lnTo>
                  <a:lnTo>
                    <a:pt x="13077" y="1268"/>
                  </a:lnTo>
                  <a:lnTo>
                    <a:pt x="13077" y="1206"/>
                  </a:lnTo>
                  <a:lnTo>
                    <a:pt x="13201" y="146"/>
                  </a:lnTo>
                  <a:lnTo>
                    <a:pt x="13181" y="83"/>
                  </a:lnTo>
                  <a:lnTo>
                    <a:pt x="13139" y="42"/>
                  </a:lnTo>
                  <a:lnTo>
                    <a:pt x="13077" y="21"/>
                  </a:lnTo>
                  <a:lnTo>
                    <a:pt x="12994"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9"/>
            <p:cNvSpPr/>
            <p:nvPr/>
          </p:nvSpPr>
          <p:spPr>
            <a:xfrm>
              <a:off x="4088800" y="2667800"/>
              <a:ext cx="330050" cy="33275"/>
            </a:xfrm>
            <a:custGeom>
              <a:rect b="b" l="l" r="r" t="t"/>
              <a:pathLst>
                <a:path extrusionOk="0" fill="none" h="1331" w="13202">
                  <a:moveTo>
                    <a:pt x="562" y="104"/>
                  </a:moveTo>
                  <a:lnTo>
                    <a:pt x="21" y="1164"/>
                  </a:lnTo>
                  <a:lnTo>
                    <a:pt x="21" y="1164"/>
                  </a:lnTo>
                  <a:lnTo>
                    <a:pt x="1" y="1227"/>
                  </a:lnTo>
                  <a:lnTo>
                    <a:pt x="42" y="1289"/>
                  </a:lnTo>
                  <a:lnTo>
                    <a:pt x="105" y="1310"/>
                  </a:lnTo>
                  <a:lnTo>
                    <a:pt x="209" y="1331"/>
                  </a:lnTo>
                  <a:lnTo>
                    <a:pt x="12890" y="1331"/>
                  </a:lnTo>
                  <a:lnTo>
                    <a:pt x="12890" y="1331"/>
                  </a:lnTo>
                  <a:lnTo>
                    <a:pt x="12952" y="1331"/>
                  </a:lnTo>
                  <a:lnTo>
                    <a:pt x="13014" y="1289"/>
                  </a:lnTo>
                  <a:lnTo>
                    <a:pt x="13077" y="1268"/>
                  </a:lnTo>
                  <a:lnTo>
                    <a:pt x="13077" y="1206"/>
                  </a:lnTo>
                  <a:lnTo>
                    <a:pt x="13201" y="146"/>
                  </a:lnTo>
                  <a:lnTo>
                    <a:pt x="13201" y="146"/>
                  </a:lnTo>
                  <a:lnTo>
                    <a:pt x="13181" y="83"/>
                  </a:lnTo>
                  <a:lnTo>
                    <a:pt x="13139" y="42"/>
                  </a:lnTo>
                  <a:lnTo>
                    <a:pt x="13077" y="21"/>
                  </a:lnTo>
                  <a:lnTo>
                    <a:pt x="12994" y="0"/>
                  </a:lnTo>
                  <a:lnTo>
                    <a:pt x="749" y="0"/>
                  </a:lnTo>
                  <a:lnTo>
                    <a:pt x="749" y="0"/>
                  </a:lnTo>
                  <a:lnTo>
                    <a:pt x="707" y="0"/>
                  </a:lnTo>
                  <a:lnTo>
                    <a:pt x="645" y="21"/>
                  </a:lnTo>
                  <a:lnTo>
                    <a:pt x="603" y="62"/>
                  </a:lnTo>
                  <a:lnTo>
                    <a:pt x="562" y="10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9"/>
            <p:cNvSpPr/>
            <p:nvPr/>
          </p:nvSpPr>
          <p:spPr>
            <a:xfrm>
              <a:off x="4088800" y="2667800"/>
              <a:ext cx="330050" cy="33275"/>
            </a:xfrm>
            <a:custGeom>
              <a:rect b="b" l="l" r="r" t="t"/>
              <a:pathLst>
                <a:path extrusionOk="0" h="1331" w="13202">
                  <a:moveTo>
                    <a:pt x="728" y="0"/>
                  </a:moveTo>
                  <a:lnTo>
                    <a:pt x="687" y="21"/>
                  </a:lnTo>
                  <a:lnTo>
                    <a:pt x="624" y="21"/>
                  </a:lnTo>
                  <a:lnTo>
                    <a:pt x="583" y="62"/>
                  </a:lnTo>
                  <a:lnTo>
                    <a:pt x="562" y="104"/>
                  </a:lnTo>
                  <a:lnTo>
                    <a:pt x="21" y="1164"/>
                  </a:lnTo>
                  <a:lnTo>
                    <a:pt x="1" y="1206"/>
                  </a:lnTo>
                  <a:lnTo>
                    <a:pt x="21" y="1247"/>
                  </a:lnTo>
                  <a:lnTo>
                    <a:pt x="63" y="1289"/>
                  </a:lnTo>
                  <a:lnTo>
                    <a:pt x="125" y="1331"/>
                  </a:lnTo>
                  <a:lnTo>
                    <a:pt x="12952" y="1331"/>
                  </a:lnTo>
                  <a:lnTo>
                    <a:pt x="13014" y="1289"/>
                  </a:lnTo>
                  <a:lnTo>
                    <a:pt x="13077" y="1268"/>
                  </a:lnTo>
                  <a:lnTo>
                    <a:pt x="13077" y="1206"/>
                  </a:lnTo>
                  <a:lnTo>
                    <a:pt x="13201" y="146"/>
                  </a:lnTo>
                  <a:lnTo>
                    <a:pt x="13181" y="83"/>
                  </a:lnTo>
                  <a:lnTo>
                    <a:pt x="13139" y="42"/>
                  </a:lnTo>
                  <a:lnTo>
                    <a:pt x="13077" y="21"/>
                  </a:lnTo>
                  <a:lnTo>
                    <a:pt x="12994" y="0"/>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9"/>
            <p:cNvSpPr/>
            <p:nvPr/>
          </p:nvSpPr>
          <p:spPr>
            <a:xfrm>
              <a:off x="4088800" y="2667800"/>
              <a:ext cx="330050" cy="33275"/>
            </a:xfrm>
            <a:custGeom>
              <a:rect b="b" l="l" r="r" t="t"/>
              <a:pathLst>
                <a:path extrusionOk="0" fill="none" h="1331" w="13202">
                  <a:moveTo>
                    <a:pt x="728" y="0"/>
                  </a:moveTo>
                  <a:lnTo>
                    <a:pt x="728" y="0"/>
                  </a:lnTo>
                  <a:lnTo>
                    <a:pt x="687" y="21"/>
                  </a:lnTo>
                  <a:lnTo>
                    <a:pt x="624" y="21"/>
                  </a:lnTo>
                  <a:lnTo>
                    <a:pt x="583" y="62"/>
                  </a:lnTo>
                  <a:lnTo>
                    <a:pt x="562" y="104"/>
                  </a:lnTo>
                  <a:lnTo>
                    <a:pt x="21" y="1164"/>
                  </a:lnTo>
                  <a:lnTo>
                    <a:pt x="21" y="1164"/>
                  </a:lnTo>
                  <a:lnTo>
                    <a:pt x="1" y="1206"/>
                  </a:lnTo>
                  <a:lnTo>
                    <a:pt x="1" y="1206"/>
                  </a:lnTo>
                  <a:lnTo>
                    <a:pt x="21" y="1247"/>
                  </a:lnTo>
                  <a:lnTo>
                    <a:pt x="63" y="1289"/>
                  </a:lnTo>
                  <a:lnTo>
                    <a:pt x="125" y="1331"/>
                  </a:lnTo>
                  <a:lnTo>
                    <a:pt x="209" y="1331"/>
                  </a:lnTo>
                  <a:lnTo>
                    <a:pt x="12890" y="1331"/>
                  </a:lnTo>
                  <a:lnTo>
                    <a:pt x="12890" y="1331"/>
                  </a:lnTo>
                  <a:lnTo>
                    <a:pt x="12952" y="1331"/>
                  </a:lnTo>
                  <a:lnTo>
                    <a:pt x="13014" y="1289"/>
                  </a:lnTo>
                  <a:lnTo>
                    <a:pt x="13077" y="1268"/>
                  </a:lnTo>
                  <a:lnTo>
                    <a:pt x="13077" y="1206"/>
                  </a:lnTo>
                  <a:lnTo>
                    <a:pt x="13201" y="146"/>
                  </a:lnTo>
                  <a:lnTo>
                    <a:pt x="13201" y="146"/>
                  </a:lnTo>
                  <a:lnTo>
                    <a:pt x="13181" y="83"/>
                  </a:lnTo>
                  <a:lnTo>
                    <a:pt x="13139" y="42"/>
                  </a:lnTo>
                  <a:lnTo>
                    <a:pt x="13077" y="21"/>
                  </a:lnTo>
                  <a:lnTo>
                    <a:pt x="12994" y="0"/>
                  </a:lnTo>
                  <a:lnTo>
                    <a:pt x="12952" y="0"/>
                  </a:lnTo>
                  <a:lnTo>
                    <a:pt x="770" y="0"/>
                  </a:lnTo>
                  <a:lnTo>
                    <a:pt x="749" y="0"/>
                  </a:lnTo>
                  <a:lnTo>
                    <a:pt x="749" y="0"/>
                  </a:lnTo>
                  <a:lnTo>
                    <a:pt x="72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9"/>
            <p:cNvSpPr/>
            <p:nvPr/>
          </p:nvSpPr>
          <p:spPr>
            <a:xfrm>
              <a:off x="4132975" y="2665200"/>
              <a:ext cx="17700" cy="39525"/>
            </a:xfrm>
            <a:custGeom>
              <a:rect b="b" l="l" r="r" t="t"/>
              <a:pathLst>
                <a:path extrusionOk="0" h="1581" w="708">
                  <a:moveTo>
                    <a:pt x="271" y="0"/>
                  </a:moveTo>
                  <a:lnTo>
                    <a:pt x="188" y="21"/>
                  </a:lnTo>
                  <a:lnTo>
                    <a:pt x="167" y="42"/>
                  </a:lnTo>
                  <a:lnTo>
                    <a:pt x="146" y="83"/>
                  </a:lnTo>
                  <a:lnTo>
                    <a:pt x="1" y="1497"/>
                  </a:lnTo>
                  <a:lnTo>
                    <a:pt x="1" y="1539"/>
                  </a:lnTo>
                  <a:lnTo>
                    <a:pt x="21" y="1559"/>
                  </a:lnTo>
                  <a:lnTo>
                    <a:pt x="63" y="1580"/>
                  </a:lnTo>
                  <a:lnTo>
                    <a:pt x="437" y="1580"/>
                  </a:lnTo>
                  <a:lnTo>
                    <a:pt x="479" y="1559"/>
                  </a:lnTo>
                  <a:lnTo>
                    <a:pt x="520" y="1559"/>
                  </a:lnTo>
                  <a:lnTo>
                    <a:pt x="541" y="1518"/>
                  </a:lnTo>
                  <a:lnTo>
                    <a:pt x="562" y="1497"/>
                  </a:lnTo>
                  <a:lnTo>
                    <a:pt x="707" y="83"/>
                  </a:lnTo>
                  <a:lnTo>
                    <a:pt x="707" y="42"/>
                  </a:lnTo>
                  <a:lnTo>
                    <a:pt x="687" y="21"/>
                  </a:lnTo>
                  <a:lnTo>
                    <a:pt x="60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9"/>
            <p:cNvSpPr/>
            <p:nvPr/>
          </p:nvSpPr>
          <p:spPr>
            <a:xfrm>
              <a:off x="4331500" y="2665200"/>
              <a:ext cx="17700" cy="39525"/>
            </a:xfrm>
            <a:custGeom>
              <a:rect b="b" l="l" r="r" t="t"/>
              <a:pathLst>
                <a:path extrusionOk="0" h="1581" w="708">
                  <a:moveTo>
                    <a:pt x="271" y="0"/>
                  </a:moveTo>
                  <a:lnTo>
                    <a:pt x="188" y="21"/>
                  </a:lnTo>
                  <a:lnTo>
                    <a:pt x="167" y="42"/>
                  </a:lnTo>
                  <a:lnTo>
                    <a:pt x="146" y="83"/>
                  </a:lnTo>
                  <a:lnTo>
                    <a:pt x="1" y="1497"/>
                  </a:lnTo>
                  <a:lnTo>
                    <a:pt x="1" y="1539"/>
                  </a:lnTo>
                  <a:lnTo>
                    <a:pt x="22" y="1559"/>
                  </a:lnTo>
                  <a:lnTo>
                    <a:pt x="63" y="1580"/>
                  </a:lnTo>
                  <a:lnTo>
                    <a:pt x="437" y="1580"/>
                  </a:lnTo>
                  <a:lnTo>
                    <a:pt x="479" y="1559"/>
                  </a:lnTo>
                  <a:lnTo>
                    <a:pt x="521" y="1559"/>
                  </a:lnTo>
                  <a:lnTo>
                    <a:pt x="562" y="1518"/>
                  </a:lnTo>
                  <a:lnTo>
                    <a:pt x="562" y="1497"/>
                  </a:lnTo>
                  <a:lnTo>
                    <a:pt x="708" y="83"/>
                  </a:lnTo>
                  <a:lnTo>
                    <a:pt x="708" y="42"/>
                  </a:lnTo>
                  <a:lnTo>
                    <a:pt x="687" y="21"/>
                  </a:lnTo>
                  <a:lnTo>
                    <a:pt x="60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 name="Google Shape;1940;p59"/>
          <p:cNvGrpSpPr/>
          <p:nvPr/>
        </p:nvGrpSpPr>
        <p:grpSpPr>
          <a:xfrm>
            <a:off x="6280030" y="2178741"/>
            <a:ext cx="2077884" cy="1567858"/>
            <a:chOff x="2286525" y="963475"/>
            <a:chExt cx="5095350" cy="3844675"/>
          </a:xfrm>
        </p:grpSpPr>
        <p:sp>
          <p:nvSpPr>
            <p:cNvPr id="1941" name="Google Shape;1941;p59"/>
            <p:cNvSpPr/>
            <p:nvPr/>
          </p:nvSpPr>
          <p:spPr>
            <a:xfrm>
              <a:off x="2286525" y="4348000"/>
              <a:ext cx="5095350" cy="2600"/>
            </a:xfrm>
            <a:custGeom>
              <a:rect b="b" l="l" r="r" t="t"/>
              <a:pathLst>
                <a:path extrusionOk="0" h="104" w="203814">
                  <a:moveTo>
                    <a:pt x="1" y="0"/>
                  </a:moveTo>
                  <a:lnTo>
                    <a:pt x="1" y="103"/>
                  </a:lnTo>
                  <a:lnTo>
                    <a:pt x="203814" y="103"/>
                  </a:lnTo>
                  <a:lnTo>
                    <a:pt x="203814"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9"/>
            <p:cNvSpPr/>
            <p:nvPr/>
          </p:nvSpPr>
          <p:spPr>
            <a:xfrm>
              <a:off x="2286525" y="4348000"/>
              <a:ext cx="5095350" cy="2600"/>
            </a:xfrm>
            <a:custGeom>
              <a:rect b="b" l="l" r="r" t="t"/>
              <a:pathLst>
                <a:path extrusionOk="0" fill="none" h="104" w="203814">
                  <a:moveTo>
                    <a:pt x="1" y="0"/>
                  </a:moveTo>
                  <a:lnTo>
                    <a:pt x="203814" y="0"/>
                  </a:lnTo>
                  <a:lnTo>
                    <a:pt x="203814" y="103"/>
                  </a:lnTo>
                  <a:lnTo>
                    <a:pt x="1" y="103"/>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9"/>
            <p:cNvSpPr/>
            <p:nvPr/>
          </p:nvSpPr>
          <p:spPr>
            <a:xfrm>
              <a:off x="6308250" y="4511650"/>
              <a:ext cx="563075" cy="2600"/>
            </a:xfrm>
            <a:custGeom>
              <a:rect b="b" l="l" r="r" t="t"/>
              <a:pathLst>
                <a:path extrusionOk="0" h="104" w="22523">
                  <a:moveTo>
                    <a:pt x="0" y="1"/>
                  </a:moveTo>
                  <a:lnTo>
                    <a:pt x="0" y="104"/>
                  </a:lnTo>
                  <a:lnTo>
                    <a:pt x="22523" y="104"/>
                  </a:lnTo>
                  <a:lnTo>
                    <a:pt x="22523"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9"/>
            <p:cNvSpPr/>
            <p:nvPr/>
          </p:nvSpPr>
          <p:spPr>
            <a:xfrm>
              <a:off x="5566075" y="4458650"/>
              <a:ext cx="88550" cy="2600"/>
            </a:xfrm>
            <a:custGeom>
              <a:rect b="b" l="l" r="r" t="t"/>
              <a:pathLst>
                <a:path extrusionOk="0" h="104" w="3542">
                  <a:moveTo>
                    <a:pt x="0" y="0"/>
                  </a:moveTo>
                  <a:lnTo>
                    <a:pt x="0" y="103"/>
                  </a:lnTo>
                  <a:lnTo>
                    <a:pt x="3541" y="103"/>
                  </a:lnTo>
                  <a:lnTo>
                    <a:pt x="354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9"/>
            <p:cNvSpPr/>
            <p:nvPr/>
          </p:nvSpPr>
          <p:spPr>
            <a:xfrm>
              <a:off x="6082300" y="4417475"/>
              <a:ext cx="195600" cy="2600"/>
            </a:xfrm>
            <a:custGeom>
              <a:rect b="b" l="l" r="r" t="t"/>
              <a:pathLst>
                <a:path extrusionOk="0" h="104" w="7824">
                  <a:moveTo>
                    <a:pt x="0" y="1"/>
                  </a:moveTo>
                  <a:lnTo>
                    <a:pt x="0" y="103"/>
                  </a:lnTo>
                  <a:lnTo>
                    <a:pt x="7824" y="103"/>
                  </a:lnTo>
                  <a:lnTo>
                    <a:pt x="7824"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9"/>
            <p:cNvSpPr/>
            <p:nvPr/>
          </p:nvSpPr>
          <p:spPr>
            <a:xfrm>
              <a:off x="2821300" y="4434450"/>
              <a:ext cx="440075" cy="2600"/>
            </a:xfrm>
            <a:custGeom>
              <a:rect b="b" l="l" r="r" t="t"/>
              <a:pathLst>
                <a:path extrusionOk="0" h="104" w="17603">
                  <a:moveTo>
                    <a:pt x="0" y="1"/>
                  </a:moveTo>
                  <a:lnTo>
                    <a:pt x="0" y="104"/>
                  </a:lnTo>
                  <a:lnTo>
                    <a:pt x="17602" y="104"/>
                  </a:lnTo>
                  <a:lnTo>
                    <a:pt x="17602"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9"/>
            <p:cNvSpPr/>
            <p:nvPr/>
          </p:nvSpPr>
          <p:spPr>
            <a:xfrm>
              <a:off x="4481125" y="4500350"/>
              <a:ext cx="465825" cy="2575"/>
            </a:xfrm>
            <a:custGeom>
              <a:rect b="b" l="l" r="r" t="t"/>
              <a:pathLst>
                <a:path extrusionOk="0" h="103" w="18633">
                  <a:moveTo>
                    <a:pt x="1" y="0"/>
                  </a:moveTo>
                  <a:lnTo>
                    <a:pt x="1" y="103"/>
                  </a:lnTo>
                  <a:lnTo>
                    <a:pt x="18632" y="103"/>
                  </a:lnTo>
                  <a:lnTo>
                    <a:pt x="18632"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9"/>
            <p:cNvSpPr/>
            <p:nvPr/>
          </p:nvSpPr>
          <p:spPr>
            <a:xfrm>
              <a:off x="4481125" y="4500350"/>
              <a:ext cx="465825" cy="2575"/>
            </a:xfrm>
            <a:custGeom>
              <a:rect b="b" l="l" r="r" t="t"/>
              <a:pathLst>
                <a:path extrusionOk="0" fill="none" h="103" w="18633">
                  <a:moveTo>
                    <a:pt x="1" y="0"/>
                  </a:moveTo>
                  <a:lnTo>
                    <a:pt x="18632" y="0"/>
                  </a:lnTo>
                  <a:lnTo>
                    <a:pt x="18632" y="103"/>
                  </a:lnTo>
                  <a:lnTo>
                    <a:pt x="1" y="103"/>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9"/>
            <p:cNvSpPr/>
            <p:nvPr/>
          </p:nvSpPr>
          <p:spPr>
            <a:xfrm>
              <a:off x="3717850" y="4457100"/>
              <a:ext cx="954775" cy="2600"/>
            </a:xfrm>
            <a:custGeom>
              <a:rect b="b" l="l" r="r" t="t"/>
              <a:pathLst>
                <a:path extrusionOk="0" h="104" w="38191">
                  <a:moveTo>
                    <a:pt x="1" y="1"/>
                  </a:moveTo>
                  <a:lnTo>
                    <a:pt x="1" y="104"/>
                  </a:lnTo>
                  <a:lnTo>
                    <a:pt x="38190" y="104"/>
                  </a:lnTo>
                  <a:lnTo>
                    <a:pt x="38190"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9"/>
            <p:cNvSpPr/>
            <p:nvPr/>
          </p:nvSpPr>
          <p:spPr>
            <a:xfrm>
              <a:off x="3717850" y="4457100"/>
              <a:ext cx="954775" cy="2600"/>
            </a:xfrm>
            <a:custGeom>
              <a:rect b="b" l="l" r="r" t="t"/>
              <a:pathLst>
                <a:path extrusionOk="0" fill="none" h="104" w="38191">
                  <a:moveTo>
                    <a:pt x="1" y="1"/>
                  </a:moveTo>
                  <a:lnTo>
                    <a:pt x="38190" y="1"/>
                  </a:lnTo>
                  <a:lnTo>
                    <a:pt x="38190" y="104"/>
                  </a:lnTo>
                  <a:lnTo>
                    <a:pt x="1" y="104"/>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9"/>
            <p:cNvSpPr/>
            <p:nvPr/>
          </p:nvSpPr>
          <p:spPr>
            <a:xfrm>
              <a:off x="2676150" y="1011850"/>
              <a:ext cx="2083950" cy="2881700"/>
            </a:xfrm>
            <a:custGeom>
              <a:rect b="b" l="l" r="r" t="t"/>
              <a:pathLst>
                <a:path extrusionOk="0" h="115268" w="83358">
                  <a:moveTo>
                    <a:pt x="81258" y="83"/>
                  </a:moveTo>
                  <a:lnTo>
                    <a:pt x="81485" y="124"/>
                  </a:lnTo>
                  <a:lnTo>
                    <a:pt x="81690" y="186"/>
                  </a:lnTo>
                  <a:lnTo>
                    <a:pt x="81896" y="268"/>
                  </a:lnTo>
                  <a:lnTo>
                    <a:pt x="82102" y="351"/>
                  </a:lnTo>
                  <a:lnTo>
                    <a:pt x="82287" y="474"/>
                  </a:lnTo>
                  <a:lnTo>
                    <a:pt x="82452" y="598"/>
                  </a:lnTo>
                  <a:lnTo>
                    <a:pt x="82596" y="742"/>
                  </a:lnTo>
                  <a:lnTo>
                    <a:pt x="82740" y="906"/>
                  </a:lnTo>
                  <a:lnTo>
                    <a:pt x="82884" y="1071"/>
                  </a:lnTo>
                  <a:lnTo>
                    <a:pt x="82987" y="1256"/>
                  </a:lnTo>
                  <a:lnTo>
                    <a:pt x="83070" y="1462"/>
                  </a:lnTo>
                  <a:lnTo>
                    <a:pt x="83152" y="1668"/>
                  </a:lnTo>
                  <a:lnTo>
                    <a:pt x="83214" y="1874"/>
                  </a:lnTo>
                  <a:lnTo>
                    <a:pt x="83234" y="2101"/>
                  </a:lnTo>
                  <a:lnTo>
                    <a:pt x="83255" y="2327"/>
                  </a:lnTo>
                  <a:lnTo>
                    <a:pt x="83255" y="112942"/>
                  </a:lnTo>
                  <a:lnTo>
                    <a:pt x="83234" y="113168"/>
                  </a:lnTo>
                  <a:lnTo>
                    <a:pt x="83193" y="113394"/>
                  </a:lnTo>
                  <a:lnTo>
                    <a:pt x="83152" y="113600"/>
                  </a:lnTo>
                  <a:lnTo>
                    <a:pt x="83070" y="113806"/>
                  </a:lnTo>
                  <a:lnTo>
                    <a:pt x="82987" y="113991"/>
                  </a:lnTo>
                  <a:lnTo>
                    <a:pt x="82864" y="114177"/>
                  </a:lnTo>
                  <a:lnTo>
                    <a:pt x="82740" y="114362"/>
                  </a:lnTo>
                  <a:lnTo>
                    <a:pt x="82596" y="114506"/>
                  </a:lnTo>
                  <a:lnTo>
                    <a:pt x="82432" y="114650"/>
                  </a:lnTo>
                  <a:lnTo>
                    <a:pt x="82267" y="114774"/>
                  </a:lnTo>
                  <a:lnTo>
                    <a:pt x="82082" y="114897"/>
                  </a:lnTo>
                  <a:lnTo>
                    <a:pt x="81896" y="114980"/>
                  </a:lnTo>
                  <a:lnTo>
                    <a:pt x="81690" y="115062"/>
                  </a:lnTo>
                  <a:lnTo>
                    <a:pt x="81464" y="115124"/>
                  </a:lnTo>
                  <a:lnTo>
                    <a:pt x="81258" y="115144"/>
                  </a:lnTo>
                  <a:lnTo>
                    <a:pt x="81032" y="115165"/>
                  </a:lnTo>
                  <a:lnTo>
                    <a:pt x="2327" y="115165"/>
                  </a:lnTo>
                  <a:lnTo>
                    <a:pt x="2100" y="115144"/>
                  </a:lnTo>
                  <a:lnTo>
                    <a:pt x="1874" y="115124"/>
                  </a:lnTo>
                  <a:lnTo>
                    <a:pt x="1668" y="115062"/>
                  </a:lnTo>
                  <a:lnTo>
                    <a:pt x="1462" y="114980"/>
                  </a:lnTo>
                  <a:lnTo>
                    <a:pt x="1256" y="114897"/>
                  </a:lnTo>
                  <a:lnTo>
                    <a:pt x="1071" y="114774"/>
                  </a:lnTo>
                  <a:lnTo>
                    <a:pt x="906" y="114650"/>
                  </a:lnTo>
                  <a:lnTo>
                    <a:pt x="742" y="114506"/>
                  </a:lnTo>
                  <a:lnTo>
                    <a:pt x="597" y="114362"/>
                  </a:lnTo>
                  <a:lnTo>
                    <a:pt x="474" y="114177"/>
                  </a:lnTo>
                  <a:lnTo>
                    <a:pt x="371" y="113991"/>
                  </a:lnTo>
                  <a:lnTo>
                    <a:pt x="268" y="113806"/>
                  </a:lnTo>
                  <a:lnTo>
                    <a:pt x="206" y="113600"/>
                  </a:lnTo>
                  <a:lnTo>
                    <a:pt x="145" y="113394"/>
                  </a:lnTo>
                  <a:lnTo>
                    <a:pt x="103" y="113168"/>
                  </a:lnTo>
                  <a:lnTo>
                    <a:pt x="103" y="112942"/>
                  </a:lnTo>
                  <a:lnTo>
                    <a:pt x="103" y="2306"/>
                  </a:lnTo>
                  <a:lnTo>
                    <a:pt x="103" y="2080"/>
                  </a:lnTo>
                  <a:lnTo>
                    <a:pt x="145" y="1853"/>
                  </a:lnTo>
                  <a:lnTo>
                    <a:pt x="206" y="1648"/>
                  </a:lnTo>
                  <a:lnTo>
                    <a:pt x="268" y="1442"/>
                  </a:lnTo>
                  <a:lnTo>
                    <a:pt x="371" y="1236"/>
                  </a:lnTo>
                  <a:lnTo>
                    <a:pt x="474" y="1071"/>
                  </a:lnTo>
                  <a:lnTo>
                    <a:pt x="597" y="886"/>
                  </a:lnTo>
                  <a:lnTo>
                    <a:pt x="742" y="742"/>
                  </a:lnTo>
                  <a:lnTo>
                    <a:pt x="906" y="598"/>
                  </a:lnTo>
                  <a:lnTo>
                    <a:pt x="1071" y="454"/>
                  </a:lnTo>
                  <a:lnTo>
                    <a:pt x="1256" y="351"/>
                  </a:lnTo>
                  <a:lnTo>
                    <a:pt x="1462" y="248"/>
                  </a:lnTo>
                  <a:lnTo>
                    <a:pt x="1668" y="186"/>
                  </a:lnTo>
                  <a:lnTo>
                    <a:pt x="1874" y="124"/>
                  </a:lnTo>
                  <a:lnTo>
                    <a:pt x="2100" y="83"/>
                  </a:lnTo>
                  <a:close/>
                  <a:moveTo>
                    <a:pt x="2080" y="1"/>
                  </a:moveTo>
                  <a:lnTo>
                    <a:pt x="1853" y="42"/>
                  </a:lnTo>
                  <a:lnTo>
                    <a:pt x="1627" y="104"/>
                  </a:lnTo>
                  <a:lnTo>
                    <a:pt x="1421" y="186"/>
                  </a:lnTo>
                  <a:lnTo>
                    <a:pt x="1215" y="268"/>
                  </a:lnTo>
                  <a:lnTo>
                    <a:pt x="1030" y="392"/>
                  </a:lnTo>
                  <a:lnTo>
                    <a:pt x="845" y="515"/>
                  </a:lnTo>
                  <a:lnTo>
                    <a:pt x="680" y="680"/>
                  </a:lnTo>
                  <a:lnTo>
                    <a:pt x="536" y="845"/>
                  </a:lnTo>
                  <a:lnTo>
                    <a:pt x="392" y="1009"/>
                  </a:lnTo>
                  <a:lnTo>
                    <a:pt x="289" y="1195"/>
                  </a:lnTo>
                  <a:lnTo>
                    <a:pt x="186" y="1401"/>
                  </a:lnTo>
                  <a:lnTo>
                    <a:pt x="103" y="1627"/>
                  </a:lnTo>
                  <a:lnTo>
                    <a:pt x="42" y="1833"/>
                  </a:lnTo>
                  <a:lnTo>
                    <a:pt x="0" y="2059"/>
                  </a:lnTo>
                  <a:lnTo>
                    <a:pt x="0" y="2306"/>
                  </a:lnTo>
                  <a:lnTo>
                    <a:pt x="0" y="112942"/>
                  </a:lnTo>
                  <a:lnTo>
                    <a:pt x="0" y="113168"/>
                  </a:lnTo>
                  <a:lnTo>
                    <a:pt x="42" y="113415"/>
                  </a:lnTo>
                  <a:lnTo>
                    <a:pt x="103" y="113621"/>
                  </a:lnTo>
                  <a:lnTo>
                    <a:pt x="186" y="113847"/>
                  </a:lnTo>
                  <a:lnTo>
                    <a:pt x="268" y="114053"/>
                  </a:lnTo>
                  <a:lnTo>
                    <a:pt x="392" y="114238"/>
                  </a:lnTo>
                  <a:lnTo>
                    <a:pt x="536" y="114424"/>
                  </a:lnTo>
                  <a:lnTo>
                    <a:pt x="680" y="114588"/>
                  </a:lnTo>
                  <a:lnTo>
                    <a:pt x="845" y="114733"/>
                  </a:lnTo>
                  <a:lnTo>
                    <a:pt x="1030" y="114877"/>
                  </a:lnTo>
                  <a:lnTo>
                    <a:pt x="1215" y="114980"/>
                  </a:lnTo>
                  <a:lnTo>
                    <a:pt x="1421" y="115083"/>
                  </a:lnTo>
                  <a:lnTo>
                    <a:pt x="1627" y="115165"/>
                  </a:lnTo>
                  <a:lnTo>
                    <a:pt x="1853" y="115227"/>
                  </a:lnTo>
                  <a:lnTo>
                    <a:pt x="2080" y="115247"/>
                  </a:lnTo>
                  <a:lnTo>
                    <a:pt x="2327" y="115268"/>
                  </a:lnTo>
                  <a:lnTo>
                    <a:pt x="81032" y="115268"/>
                  </a:lnTo>
                  <a:lnTo>
                    <a:pt x="81258" y="115247"/>
                  </a:lnTo>
                  <a:lnTo>
                    <a:pt x="81505" y="115227"/>
                  </a:lnTo>
                  <a:lnTo>
                    <a:pt x="81711" y="115165"/>
                  </a:lnTo>
                  <a:lnTo>
                    <a:pt x="81937" y="115083"/>
                  </a:lnTo>
                  <a:lnTo>
                    <a:pt x="82143" y="114980"/>
                  </a:lnTo>
                  <a:lnTo>
                    <a:pt x="82329" y="114877"/>
                  </a:lnTo>
                  <a:lnTo>
                    <a:pt x="82514" y="114733"/>
                  </a:lnTo>
                  <a:lnTo>
                    <a:pt x="82679" y="114588"/>
                  </a:lnTo>
                  <a:lnTo>
                    <a:pt x="82823" y="114424"/>
                  </a:lnTo>
                  <a:lnTo>
                    <a:pt x="82946" y="114238"/>
                  </a:lnTo>
                  <a:lnTo>
                    <a:pt x="83070" y="114053"/>
                  </a:lnTo>
                  <a:lnTo>
                    <a:pt x="83173" y="113847"/>
                  </a:lnTo>
                  <a:lnTo>
                    <a:pt x="83255" y="113621"/>
                  </a:lnTo>
                  <a:lnTo>
                    <a:pt x="83296" y="113415"/>
                  </a:lnTo>
                  <a:lnTo>
                    <a:pt x="83337" y="113168"/>
                  </a:lnTo>
                  <a:lnTo>
                    <a:pt x="83358" y="112942"/>
                  </a:lnTo>
                  <a:lnTo>
                    <a:pt x="83358" y="2327"/>
                  </a:lnTo>
                  <a:lnTo>
                    <a:pt x="83337" y="2080"/>
                  </a:lnTo>
                  <a:lnTo>
                    <a:pt x="83296" y="1853"/>
                  </a:lnTo>
                  <a:lnTo>
                    <a:pt x="83255" y="1627"/>
                  </a:lnTo>
                  <a:lnTo>
                    <a:pt x="83173" y="1421"/>
                  </a:lnTo>
                  <a:lnTo>
                    <a:pt x="83070" y="1215"/>
                  </a:lnTo>
                  <a:lnTo>
                    <a:pt x="82946" y="1030"/>
                  </a:lnTo>
                  <a:lnTo>
                    <a:pt x="82823" y="845"/>
                  </a:lnTo>
                  <a:lnTo>
                    <a:pt x="82658" y="680"/>
                  </a:lnTo>
                  <a:lnTo>
                    <a:pt x="82493" y="536"/>
                  </a:lnTo>
                  <a:lnTo>
                    <a:pt x="82329" y="392"/>
                  </a:lnTo>
                  <a:lnTo>
                    <a:pt x="82123" y="268"/>
                  </a:lnTo>
                  <a:lnTo>
                    <a:pt x="81937" y="186"/>
                  </a:lnTo>
                  <a:lnTo>
                    <a:pt x="81711" y="104"/>
                  </a:lnTo>
                  <a:lnTo>
                    <a:pt x="81485" y="42"/>
                  </a:lnTo>
                  <a:lnTo>
                    <a:pt x="81258"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9"/>
            <p:cNvSpPr/>
            <p:nvPr/>
          </p:nvSpPr>
          <p:spPr>
            <a:xfrm>
              <a:off x="2676150" y="1011850"/>
              <a:ext cx="2083950" cy="2881700"/>
            </a:xfrm>
            <a:custGeom>
              <a:rect b="b" l="l" r="r" t="t"/>
              <a:pathLst>
                <a:path extrusionOk="0" fill="none" h="115268" w="83358">
                  <a:moveTo>
                    <a:pt x="83358" y="112942"/>
                  </a:moveTo>
                  <a:lnTo>
                    <a:pt x="83358" y="112942"/>
                  </a:lnTo>
                  <a:lnTo>
                    <a:pt x="83337" y="113168"/>
                  </a:lnTo>
                  <a:lnTo>
                    <a:pt x="83296" y="113415"/>
                  </a:lnTo>
                  <a:lnTo>
                    <a:pt x="83255" y="113621"/>
                  </a:lnTo>
                  <a:lnTo>
                    <a:pt x="83173" y="113847"/>
                  </a:lnTo>
                  <a:lnTo>
                    <a:pt x="83070" y="114053"/>
                  </a:lnTo>
                  <a:lnTo>
                    <a:pt x="82946" y="114238"/>
                  </a:lnTo>
                  <a:lnTo>
                    <a:pt x="82823" y="114424"/>
                  </a:lnTo>
                  <a:lnTo>
                    <a:pt x="82679" y="114588"/>
                  </a:lnTo>
                  <a:lnTo>
                    <a:pt x="82514" y="114733"/>
                  </a:lnTo>
                  <a:lnTo>
                    <a:pt x="82329" y="114877"/>
                  </a:lnTo>
                  <a:lnTo>
                    <a:pt x="82143" y="114980"/>
                  </a:lnTo>
                  <a:lnTo>
                    <a:pt x="81937" y="115083"/>
                  </a:lnTo>
                  <a:lnTo>
                    <a:pt x="81711" y="115165"/>
                  </a:lnTo>
                  <a:lnTo>
                    <a:pt x="81505" y="115227"/>
                  </a:lnTo>
                  <a:lnTo>
                    <a:pt x="81258" y="115247"/>
                  </a:lnTo>
                  <a:lnTo>
                    <a:pt x="81032" y="115268"/>
                  </a:lnTo>
                  <a:lnTo>
                    <a:pt x="81032" y="115268"/>
                  </a:lnTo>
                  <a:lnTo>
                    <a:pt x="2327" y="115268"/>
                  </a:lnTo>
                  <a:lnTo>
                    <a:pt x="2327" y="115268"/>
                  </a:lnTo>
                  <a:lnTo>
                    <a:pt x="2080" y="115247"/>
                  </a:lnTo>
                  <a:lnTo>
                    <a:pt x="1853" y="115227"/>
                  </a:lnTo>
                  <a:lnTo>
                    <a:pt x="1627" y="115165"/>
                  </a:lnTo>
                  <a:lnTo>
                    <a:pt x="1421" y="115083"/>
                  </a:lnTo>
                  <a:lnTo>
                    <a:pt x="1215" y="114980"/>
                  </a:lnTo>
                  <a:lnTo>
                    <a:pt x="1030" y="114877"/>
                  </a:lnTo>
                  <a:lnTo>
                    <a:pt x="845" y="114733"/>
                  </a:lnTo>
                  <a:lnTo>
                    <a:pt x="680" y="114588"/>
                  </a:lnTo>
                  <a:lnTo>
                    <a:pt x="536" y="114424"/>
                  </a:lnTo>
                  <a:lnTo>
                    <a:pt x="392" y="114238"/>
                  </a:lnTo>
                  <a:lnTo>
                    <a:pt x="268" y="114053"/>
                  </a:lnTo>
                  <a:lnTo>
                    <a:pt x="186" y="113847"/>
                  </a:lnTo>
                  <a:lnTo>
                    <a:pt x="103" y="113621"/>
                  </a:lnTo>
                  <a:lnTo>
                    <a:pt x="42" y="113415"/>
                  </a:lnTo>
                  <a:lnTo>
                    <a:pt x="0" y="113168"/>
                  </a:lnTo>
                  <a:lnTo>
                    <a:pt x="0" y="112942"/>
                  </a:lnTo>
                  <a:lnTo>
                    <a:pt x="0" y="2306"/>
                  </a:lnTo>
                  <a:lnTo>
                    <a:pt x="0" y="2306"/>
                  </a:lnTo>
                  <a:lnTo>
                    <a:pt x="0" y="2059"/>
                  </a:lnTo>
                  <a:lnTo>
                    <a:pt x="42" y="1833"/>
                  </a:lnTo>
                  <a:lnTo>
                    <a:pt x="103" y="1627"/>
                  </a:lnTo>
                  <a:lnTo>
                    <a:pt x="186" y="1401"/>
                  </a:lnTo>
                  <a:lnTo>
                    <a:pt x="289" y="1195"/>
                  </a:lnTo>
                  <a:lnTo>
                    <a:pt x="392" y="1009"/>
                  </a:lnTo>
                  <a:lnTo>
                    <a:pt x="536" y="845"/>
                  </a:lnTo>
                  <a:lnTo>
                    <a:pt x="680" y="680"/>
                  </a:lnTo>
                  <a:lnTo>
                    <a:pt x="845" y="515"/>
                  </a:lnTo>
                  <a:lnTo>
                    <a:pt x="1030" y="392"/>
                  </a:lnTo>
                  <a:lnTo>
                    <a:pt x="1215" y="268"/>
                  </a:lnTo>
                  <a:lnTo>
                    <a:pt x="1421" y="186"/>
                  </a:lnTo>
                  <a:lnTo>
                    <a:pt x="1627" y="104"/>
                  </a:lnTo>
                  <a:lnTo>
                    <a:pt x="1853" y="42"/>
                  </a:lnTo>
                  <a:lnTo>
                    <a:pt x="2080" y="1"/>
                  </a:lnTo>
                  <a:lnTo>
                    <a:pt x="2327" y="1"/>
                  </a:lnTo>
                  <a:lnTo>
                    <a:pt x="81032" y="1"/>
                  </a:lnTo>
                  <a:lnTo>
                    <a:pt x="81032" y="1"/>
                  </a:lnTo>
                  <a:lnTo>
                    <a:pt x="81258" y="1"/>
                  </a:lnTo>
                  <a:lnTo>
                    <a:pt x="81485" y="42"/>
                  </a:lnTo>
                  <a:lnTo>
                    <a:pt x="81711" y="104"/>
                  </a:lnTo>
                  <a:lnTo>
                    <a:pt x="81937" y="186"/>
                  </a:lnTo>
                  <a:lnTo>
                    <a:pt x="82123" y="268"/>
                  </a:lnTo>
                  <a:lnTo>
                    <a:pt x="82329" y="392"/>
                  </a:lnTo>
                  <a:lnTo>
                    <a:pt x="82493" y="536"/>
                  </a:lnTo>
                  <a:lnTo>
                    <a:pt x="82658" y="680"/>
                  </a:lnTo>
                  <a:lnTo>
                    <a:pt x="82823" y="845"/>
                  </a:lnTo>
                  <a:lnTo>
                    <a:pt x="82946" y="1030"/>
                  </a:lnTo>
                  <a:lnTo>
                    <a:pt x="83070" y="1215"/>
                  </a:lnTo>
                  <a:lnTo>
                    <a:pt x="83173" y="1421"/>
                  </a:lnTo>
                  <a:lnTo>
                    <a:pt x="83255" y="1627"/>
                  </a:lnTo>
                  <a:lnTo>
                    <a:pt x="83296" y="1853"/>
                  </a:lnTo>
                  <a:lnTo>
                    <a:pt x="83337" y="2080"/>
                  </a:lnTo>
                  <a:lnTo>
                    <a:pt x="83358" y="2327"/>
                  </a:lnTo>
                  <a:lnTo>
                    <a:pt x="83358" y="11294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9"/>
            <p:cNvSpPr/>
            <p:nvPr/>
          </p:nvSpPr>
          <p:spPr>
            <a:xfrm>
              <a:off x="2678725" y="1013900"/>
              <a:ext cx="2078800" cy="2877075"/>
            </a:xfrm>
            <a:custGeom>
              <a:rect b="b" l="l" r="r" t="t"/>
              <a:pathLst>
                <a:path extrusionOk="0" fill="none" h="115083" w="83152">
                  <a:moveTo>
                    <a:pt x="83152" y="2245"/>
                  </a:moveTo>
                  <a:lnTo>
                    <a:pt x="83152" y="2245"/>
                  </a:lnTo>
                  <a:lnTo>
                    <a:pt x="83131" y="2019"/>
                  </a:lnTo>
                  <a:lnTo>
                    <a:pt x="83111" y="1792"/>
                  </a:lnTo>
                  <a:lnTo>
                    <a:pt x="83049" y="1586"/>
                  </a:lnTo>
                  <a:lnTo>
                    <a:pt x="82967" y="1380"/>
                  </a:lnTo>
                  <a:lnTo>
                    <a:pt x="82884" y="1174"/>
                  </a:lnTo>
                  <a:lnTo>
                    <a:pt x="82781" y="989"/>
                  </a:lnTo>
                  <a:lnTo>
                    <a:pt x="82637" y="824"/>
                  </a:lnTo>
                  <a:lnTo>
                    <a:pt x="82493" y="660"/>
                  </a:lnTo>
                  <a:lnTo>
                    <a:pt x="82349" y="516"/>
                  </a:lnTo>
                  <a:lnTo>
                    <a:pt x="82184" y="392"/>
                  </a:lnTo>
                  <a:lnTo>
                    <a:pt x="81999" y="269"/>
                  </a:lnTo>
                  <a:lnTo>
                    <a:pt x="81793" y="186"/>
                  </a:lnTo>
                  <a:lnTo>
                    <a:pt x="81587" y="104"/>
                  </a:lnTo>
                  <a:lnTo>
                    <a:pt x="81382" y="42"/>
                  </a:lnTo>
                  <a:lnTo>
                    <a:pt x="81155" y="1"/>
                  </a:lnTo>
                  <a:lnTo>
                    <a:pt x="80929" y="1"/>
                  </a:lnTo>
                  <a:lnTo>
                    <a:pt x="80929" y="1"/>
                  </a:lnTo>
                  <a:lnTo>
                    <a:pt x="2224" y="1"/>
                  </a:lnTo>
                  <a:lnTo>
                    <a:pt x="2224" y="1"/>
                  </a:lnTo>
                  <a:lnTo>
                    <a:pt x="1997" y="1"/>
                  </a:lnTo>
                  <a:lnTo>
                    <a:pt x="1771" y="42"/>
                  </a:lnTo>
                  <a:lnTo>
                    <a:pt x="1565" y="104"/>
                  </a:lnTo>
                  <a:lnTo>
                    <a:pt x="1359" y="166"/>
                  </a:lnTo>
                  <a:lnTo>
                    <a:pt x="1153" y="269"/>
                  </a:lnTo>
                  <a:lnTo>
                    <a:pt x="968" y="372"/>
                  </a:lnTo>
                  <a:lnTo>
                    <a:pt x="803" y="516"/>
                  </a:lnTo>
                  <a:lnTo>
                    <a:pt x="639" y="660"/>
                  </a:lnTo>
                  <a:lnTo>
                    <a:pt x="494" y="804"/>
                  </a:lnTo>
                  <a:lnTo>
                    <a:pt x="371" y="989"/>
                  </a:lnTo>
                  <a:lnTo>
                    <a:pt x="268" y="1154"/>
                  </a:lnTo>
                  <a:lnTo>
                    <a:pt x="165" y="1360"/>
                  </a:lnTo>
                  <a:lnTo>
                    <a:pt x="103" y="1566"/>
                  </a:lnTo>
                  <a:lnTo>
                    <a:pt x="42" y="1771"/>
                  </a:lnTo>
                  <a:lnTo>
                    <a:pt x="0" y="1998"/>
                  </a:lnTo>
                  <a:lnTo>
                    <a:pt x="0" y="2224"/>
                  </a:lnTo>
                  <a:lnTo>
                    <a:pt x="0" y="112860"/>
                  </a:lnTo>
                  <a:lnTo>
                    <a:pt x="0" y="112860"/>
                  </a:lnTo>
                  <a:lnTo>
                    <a:pt x="0" y="113086"/>
                  </a:lnTo>
                  <a:lnTo>
                    <a:pt x="42" y="113312"/>
                  </a:lnTo>
                  <a:lnTo>
                    <a:pt x="103" y="113518"/>
                  </a:lnTo>
                  <a:lnTo>
                    <a:pt x="165" y="113724"/>
                  </a:lnTo>
                  <a:lnTo>
                    <a:pt x="268" y="113909"/>
                  </a:lnTo>
                  <a:lnTo>
                    <a:pt x="371" y="114095"/>
                  </a:lnTo>
                  <a:lnTo>
                    <a:pt x="494" y="114280"/>
                  </a:lnTo>
                  <a:lnTo>
                    <a:pt x="639" y="114424"/>
                  </a:lnTo>
                  <a:lnTo>
                    <a:pt x="803" y="114568"/>
                  </a:lnTo>
                  <a:lnTo>
                    <a:pt x="968" y="114692"/>
                  </a:lnTo>
                  <a:lnTo>
                    <a:pt x="1153" y="114815"/>
                  </a:lnTo>
                  <a:lnTo>
                    <a:pt x="1359" y="114898"/>
                  </a:lnTo>
                  <a:lnTo>
                    <a:pt x="1565" y="114980"/>
                  </a:lnTo>
                  <a:lnTo>
                    <a:pt x="1771" y="115042"/>
                  </a:lnTo>
                  <a:lnTo>
                    <a:pt x="1997" y="115062"/>
                  </a:lnTo>
                  <a:lnTo>
                    <a:pt x="2224" y="115083"/>
                  </a:lnTo>
                  <a:lnTo>
                    <a:pt x="80929" y="115083"/>
                  </a:lnTo>
                  <a:lnTo>
                    <a:pt x="80929" y="115083"/>
                  </a:lnTo>
                  <a:lnTo>
                    <a:pt x="81155" y="115062"/>
                  </a:lnTo>
                  <a:lnTo>
                    <a:pt x="81361" y="115042"/>
                  </a:lnTo>
                  <a:lnTo>
                    <a:pt x="81587" y="114980"/>
                  </a:lnTo>
                  <a:lnTo>
                    <a:pt x="81793" y="114898"/>
                  </a:lnTo>
                  <a:lnTo>
                    <a:pt x="81979" y="114815"/>
                  </a:lnTo>
                  <a:lnTo>
                    <a:pt x="82164" y="114692"/>
                  </a:lnTo>
                  <a:lnTo>
                    <a:pt x="82329" y="114568"/>
                  </a:lnTo>
                  <a:lnTo>
                    <a:pt x="82493" y="114424"/>
                  </a:lnTo>
                  <a:lnTo>
                    <a:pt x="82637" y="114280"/>
                  </a:lnTo>
                  <a:lnTo>
                    <a:pt x="82761" y="114095"/>
                  </a:lnTo>
                  <a:lnTo>
                    <a:pt x="82884" y="113909"/>
                  </a:lnTo>
                  <a:lnTo>
                    <a:pt x="82967" y="113724"/>
                  </a:lnTo>
                  <a:lnTo>
                    <a:pt x="83049" y="113518"/>
                  </a:lnTo>
                  <a:lnTo>
                    <a:pt x="83090" y="113312"/>
                  </a:lnTo>
                  <a:lnTo>
                    <a:pt x="83131" y="113086"/>
                  </a:lnTo>
                  <a:lnTo>
                    <a:pt x="83152" y="112860"/>
                  </a:lnTo>
                  <a:lnTo>
                    <a:pt x="83152" y="224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9"/>
            <p:cNvSpPr/>
            <p:nvPr/>
          </p:nvSpPr>
          <p:spPr>
            <a:xfrm>
              <a:off x="4880000" y="1011850"/>
              <a:ext cx="2083975" cy="2881700"/>
            </a:xfrm>
            <a:custGeom>
              <a:rect b="b" l="l" r="r" t="t"/>
              <a:pathLst>
                <a:path extrusionOk="0" h="115268" w="83359">
                  <a:moveTo>
                    <a:pt x="81258" y="83"/>
                  </a:moveTo>
                  <a:lnTo>
                    <a:pt x="81485" y="124"/>
                  </a:lnTo>
                  <a:lnTo>
                    <a:pt x="81691" y="186"/>
                  </a:lnTo>
                  <a:lnTo>
                    <a:pt x="81897" y="248"/>
                  </a:lnTo>
                  <a:lnTo>
                    <a:pt x="82102" y="351"/>
                  </a:lnTo>
                  <a:lnTo>
                    <a:pt x="82288" y="454"/>
                  </a:lnTo>
                  <a:lnTo>
                    <a:pt x="82452" y="598"/>
                  </a:lnTo>
                  <a:lnTo>
                    <a:pt x="82617" y="742"/>
                  </a:lnTo>
                  <a:lnTo>
                    <a:pt x="82761" y="886"/>
                  </a:lnTo>
                  <a:lnTo>
                    <a:pt x="82885" y="1071"/>
                  </a:lnTo>
                  <a:lnTo>
                    <a:pt x="82988" y="1236"/>
                  </a:lnTo>
                  <a:lnTo>
                    <a:pt x="83091" y="1442"/>
                  </a:lnTo>
                  <a:lnTo>
                    <a:pt x="83152" y="1648"/>
                  </a:lnTo>
                  <a:lnTo>
                    <a:pt x="83214" y="1853"/>
                  </a:lnTo>
                  <a:lnTo>
                    <a:pt x="83255" y="2080"/>
                  </a:lnTo>
                  <a:lnTo>
                    <a:pt x="83255" y="2306"/>
                  </a:lnTo>
                  <a:lnTo>
                    <a:pt x="83255" y="112942"/>
                  </a:lnTo>
                  <a:lnTo>
                    <a:pt x="83255" y="113168"/>
                  </a:lnTo>
                  <a:lnTo>
                    <a:pt x="83214" y="113394"/>
                  </a:lnTo>
                  <a:lnTo>
                    <a:pt x="83152" y="113600"/>
                  </a:lnTo>
                  <a:lnTo>
                    <a:pt x="83091" y="113806"/>
                  </a:lnTo>
                  <a:lnTo>
                    <a:pt x="82988" y="113991"/>
                  </a:lnTo>
                  <a:lnTo>
                    <a:pt x="82885" y="114177"/>
                  </a:lnTo>
                  <a:lnTo>
                    <a:pt x="82761" y="114362"/>
                  </a:lnTo>
                  <a:lnTo>
                    <a:pt x="82617" y="114506"/>
                  </a:lnTo>
                  <a:lnTo>
                    <a:pt x="82452" y="114650"/>
                  </a:lnTo>
                  <a:lnTo>
                    <a:pt x="82288" y="114774"/>
                  </a:lnTo>
                  <a:lnTo>
                    <a:pt x="82102" y="114897"/>
                  </a:lnTo>
                  <a:lnTo>
                    <a:pt x="81897" y="114980"/>
                  </a:lnTo>
                  <a:lnTo>
                    <a:pt x="81691" y="115062"/>
                  </a:lnTo>
                  <a:lnTo>
                    <a:pt x="81485" y="115124"/>
                  </a:lnTo>
                  <a:lnTo>
                    <a:pt x="81258" y="115144"/>
                  </a:lnTo>
                  <a:lnTo>
                    <a:pt x="81032" y="115165"/>
                  </a:lnTo>
                  <a:lnTo>
                    <a:pt x="2327" y="115165"/>
                  </a:lnTo>
                  <a:lnTo>
                    <a:pt x="2101" y="115144"/>
                  </a:lnTo>
                  <a:lnTo>
                    <a:pt x="1874" y="115124"/>
                  </a:lnTo>
                  <a:lnTo>
                    <a:pt x="1668" y="115062"/>
                  </a:lnTo>
                  <a:lnTo>
                    <a:pt x="1462" y="114980"/>
                  </a:lnTo>
                  <a:lnTo>
                    <a:pt x="1277" y="114897"/>
                  </a:lnTo>
                  <a:lnTo>
                    <a:pt x="1092" y="114774"/>
                  </a:lnTo>
                  <a:lnTo>
                    <a:pt x="907" y="114650"/>
                  </a:lnTo>
                  <a:lnTo>
                    <a:pt x="762" y="114506"/>
                  </a:lnTo>
                  <a:lnTo>
                    <a:pt x="618" y="114362"/>
                  </a:lnTo>
                  <a:lnTo>
                    <a:pt x="474" y="114177"/>
                  </a:lnTo>
                  <a:lnTo>
                    <a:pt x="371" y="113991"/>
                  </a:lnTo>
                  <a:lnTo>
                    <a:pt x="289" y="113806"/>
                  </a:lnTo>
                  <a:lnTo>
                    <a:pt x="207" y="113600"/>
                  </a:lnTo>
                  <a:lnTo>
                    <a:pt x="145" y="113394"/>
                  </a:lnTo>
                  <a:lnTo>
                    <a:pt x="124" y="113168"/>
                  </a:lnTo>
                  <a:lnTo>
                    <a:pt x="104" y="112942"/>
                  </a:lnTo>
                  <a:lnTo>
                    <a:pt x="104" y="2306"/>
                  </a:lnTo>
                  <a:lnTo>
                    <a:pt x="124" y="2080"/>
                  </a:lnTo>
                  <a:lnTo>
                    <a:pt x="145" y="1853"/>
                  </a:lnTo>
                  <a:lnTo>
                    <a:pt x="207" y="1648"/>
                  </a:lnTo>
                  <a:lnTo>
                    <a:pt x="289" y="1442"/>
                  </a:lnTo>
                  <a:lnTo>
                    <a:pt x="371" y="1236"/>
                  </a:lnTo>
                  <a:lnTo>
                    <a:pt x="474" y="1071"/>
                  </a:lnTo>
                  <a:lnTo>
                    <a:pt x="618" y="886"/>
                  </a:lnTo>
                  <a:lnTo>
                    <a:pt x="762" y="742"/>
                  </a:lnTo>
                  <a:lnTo>
                    <a:pt x="907" y="598"/>
                  </a:lnTo>
                  <a:lnTo>
                    <a:pt x="1092" y="454"/>
                  </a:lnTo>
                  <a:lnTo>
                    <a:pt x="1277" y="351"/>
                  </a:lnTo>
                  <a:lnTo>
                    <a:pt x="1462" y="248"/>
                  </a:lnTo>
                  <a:lnTo>
                    <a:pt x="1668" y="186"/>
                  </a:lnTo>
                  <a:lnTo>
                    <a:pt x="1874" y="124"/>
                  </a:lnTo>
                  <a:lnTo>
                    <a:pt x="2101" y="83"/>
                  </a:lnTo>
                  <a:close/>
                  <a:moveTo>
                    <a:pt x="2101" y="1"/>
                  </a:moveTo>
                  <a:lnTo>
                    <a:pt x="1854" y="42"/>
                  </a:lnTo>
                  <a:lnTo>
                    <a:pt x="1648" y="104"/>
                  </a:lnTo>
                  <a:lnTo>
                    <a:pt x="1421" y="186"/>
                  </a:lnTo>
                  <a:lnTo>
                    <a:pt x="1236" y="268"/>
                  </a:lnTo>
                  <a:lnTo>
                    <a:pt x="1030" y="392"/>
                  </a:lnTo>
                  <a:lnTo>
                    <a:pt x="865" y="515"/>
                  </a:lnTo>
                  <a:lnTo>
                    <a:pt x="701" y="680"/>
                  </a:lnTo>
                  <a:lnTo>
                    <a:pt x="536" y="845"/>
                  </a:lnTo>
                  <a:lnTo>
                    <a:pt x="412" y="1009"/>
                  </a:lnTo>
                  <a:lnTo>
                    <a:pt x="289" y="1195"/>
                  </a:lnTo>
                  <a:lnTo>
                    <a:pt x="186" y="1401"/>
                  </a:lnTo>
                  <a:lnTo>
                    <a:pt x="104" y="1627"/>
                  </a:lnTo>
                  <a:lnTo>
                    <a:pt x="63" y="1833"/>
                  </a:lnTo>
                  <a:lnTo>
                    <a:pt x="21" y="2059"/>
                  </a:lnTo>
                  <a:lnTo>
                    <a:pt x="1" y="2306"/>
                  </a:lnTo>
                  <a:lnTo>
                    <a:pt x="1" y="112942"/>
                  </a:lnTo>
                  <a:lnTo>
                    <a:pt x="21" y="113168"/>
                  </a:lnTo>
                  <a:lnTo>
                    <a:pt x="42" y="113415"/>
                  </a:lnTo>
                  <a:lnTo>
                    <a:pt x="104" y="113621"/>
                  </a:lnTo>
                  <a:lnTo>
                    <a:pt x="186" y="113847"/>
                  </a:lnTo>
                  <a:lnTo>
                    <a:pt x="289" y="114053"/>
                  </a:lnTo>
                  <a:lnTo>
                    <a:pt x="392" y="114238"/>
                  </a:lnTo>
                  <a:lnTo>
                    <a:pt x="536" y="114424"/>
                  </a:lnTo>
                  <a:lnTo>
                    <a:pt x="680" y="114588"/>
                  </a:lnTo>
                  <a:lnTo>
                    <a:pt x="845" y="114733"/>
                  </a:lnTo>
                  <a:lnTo>
                    <a:pt x="1030" y="114877"/>
                  </a:lnTo>
                  <a:lnTo>
                    <a:pt x="1215" y="114980"/>
                  </a:lnTo>
                  <a:lnTo>
                    <a:pt x="1421" y="115083"/>
                  </a:lnTo>
                  <a:lnTo>
                    <a:pt x="1627" y="115165"/>
                  </a:lnTo>
                  <a:lnTo>
                    <a:pt x="1854" y="115227"/>
                  </a:lnTo>
                  <a:lnTo>
                    <a:pt x="2101" y="115247"/>
                  </a:lnTo>
                  <a:lnTo>
                    <a:pt x="2327" y="115268"/>
                  </a:lnTo>
                  <a:lnTo>
                    <a:pt x="81032" y="115268"/>
                  </a:lnTo>
                  <a:lnTo>
                    <a:pt x="81279" y="115247"/>
                  </a:lnTo>
                  <a:lnTo>
                    <a:pt x="81505" y="115227"/>
                  </a:lnTo>
                  <a:lnTo>
                    <a:pt x="81732" y="115165"/>
                  </a:lnTo>
                  <a:lnTo>
                    <a:pt x="81938" y="115083"/>
                  </a:lnTo>
                  <a:lnTo>
                    <a:pt x="82144" y="114980"/>
                  </a:lnTo>
                  <a:lnTo>
                    <a:pt x="82329" y="114856"/>
                  </a:lnTo>
                  <a:lnTo>
                    <a:pt x="82514" y="114733"/>
                  </a:lnTo>
                  <a:lnTo>
                    <a:pt x="82679" y="114588"/>
                  </a:lnTo>
                  <a:lnTo>
                    <a:pt x="82823" y="114424"/>
                  </a:lnTo>
                  <a:lnTo>
                    <a:pt x="82967" y="114238"/>
                  </a:lnTo>
                  <a:lnTo>
                    <a:pt x="83070" y="114053"/>
                  </a:lnTo>
                  <a:lnTo>
                    <a:pt x="83173" y="113847"/>
                  </a:lnTo>
                  <a:lnTo>
                    <a:pt x="83255" y="113621"/>
                  </a:lnTo>
                  <a:lnTo>
                    <a:pt x="83317" y="113415"/>
                  </a:lnTo>
                  <a:lnTo>
                    <a:pt x="83338" y="113168"/>
                  </a:lnTo>
                  <a:lnTo>
                    <a:pt x="83358" y="112942"/>
                  </a:lnTo>
                  <a:lnTo>
                    <a:pt x="83358" y="2306"/>
                  </a:lnTo>
                  <a:lnTo>
                    <a:pt x="83338" y="2059"/>
                  </a:lnTo>
                  <a:lnTo>
                    <a:pt x="83296" y="1833"/>
                  </a:lnTo>
                  <a:lnTo>
                    <a:pt x="83255" y="1627"/>
                  </a:lnTo>
                  <a:lnTo>
                    <a:pt x="83173" y="1401"/>
                  </a:lnTo>
                  <a:lnTo>
                    <a:pt x="83070" y="1215"/>
                  </a:lnTo>
                  <a:lnTo>
                    <a:pt x="82946" y="1009"/>
                  </a:lnTo>
                  <a:lnTo>
                    <a:pt x="82823" y="845"/>
                  </a:lnTo>
                  <a:lnTo>
                    <a:pt x="82679" y="680"/>
                  </a:lnTo>
                  <a:lnTo>
                    <a:pt x="82514" y="536"/>
                  </a:lnTo>
                  <a:lnTo>
                    <a:pt x="82329" y="392"/>
                  </a:lnTo>
                  <a:lnTo>
                    <a:pt x="82144" y="268"/>
                  </a:lnTo>
                  <a:lnTo>
                    <a:pt x="81938" y="186"/>
                  </a:lnTo>
                  <a:lnTo>
                    <a:pt x="81732" y="104"/>
                  </a:lnTo>
                  <a:lnTo>
                    <a:pt x="81505" y="42"/>
                  </a:lnTo>
                  <a:lnTo>
                    <a:pt x="81279"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9"/>
            <p:cNvSpPr/>
            <p:nvPr/>
          </p:nvSpPr>
          <p:spPr>
            <a:xfrm>
              <a:off x="4880000" y="1011850"/>
              <a:ext cx="2083975" cy="2881700"/>
            </a:xfrm>
            <a:custGeom>
              <a:rect b="b" l="l" r="r" t="t"/>
              <a:pathLst>
                <a:path extrusionOk="0" fill="none" h="115268" w="83359">
                  <a:moveTo>
                    <a:pt x="81032" y="115268"/>
                  </a:moveTo>
                  <a:lnTo>
                    <a:pt x="2327" y="115268"/>
                  </a:lnTo>
                  <a:lnTo>
                    <a:pt x="2327" y="115268"/>
                  </a:lnTo>
                  <a:lnTo>
                    <a:pt x="2101" y="115247"/>
                  </a:lnTo>
                  <a:lnTo>
                    <a:pt x="1854" y="115227"/>
                  </a:lnTo>
                  <a:lnTo>
                    <a:pt x="1627" y="115165"/>
                  </a:lnTo>
                  <a:lnTo>
                    <a:pt x="1421" y="115083"/>
                  </a:lnTo>
                  <a:lnTo>
                    <a:pt x="1215" y="114980"/>
                  </a:lnTo>
                  <a:lnTo>
                    <a:pt x="1030" y="114877"/>
                  </a:lnTo>
                  <a:lnTo>
                    <a:pt x="845" y="114733"/>
                  </a:lnTo>
                  <a:lnTo>
                    <a:pt x="680" y="114588"/>
                  </a:lnTo>
                  <a:lnTo>
                    <a:pt x="536" y="114424"/>
                  </a:lnTo>
                  <a:lnTo>
                    <a:pt x="392" y="114238"/>
                  </a:lnTo>
                  <a:lnTo>
                    <a:pt x="289" y="114053"/>
                  </a:lnTo>
                  <a:lnTo>
                    <a:pt x="186" y="113847"/>
                  </a:lnTo>
                  <a:lnTo>
                    <a:pt x="104" y="113621"/>
                  </a:lnTo>
                  <a:lnTo>
                    <a:pt x="42" y="113415"/>
                  </a:lnTo>
                  <a:lnTo>
                    <a:pt x="21" y="113168"/>
                  </a:lnTo>
                  <a:lnTo>
                    <a:pt x="1" y="112942"/>
                  </a:lnTo>
                  <a:lnTo>
                    <a:pt x="1" y="2306"/>
                  </a:lnTo>
                  <a:lnTo>
                    <a:pt x="1" y="2306"/>
                  </a:lnTo>
                  <a:lnTo>
                    <a:pt x="21" y="2059"/>
                  </a:lnTo>
                  <a:lnTo>
                    <a:pt x="63" y="1833"/>
                  </a:lnTo>
                  <a:lnTo>
                    <a:pt x="104" y="1627"/>
                  </a:lnTo>
                  <a:lnTo>
                    <a:pt x="186" y="1401"/>
                  </a:lnTo>
                  <a:lnTo>
                    <a:pt x="289" y="1195"/>
                  </a:lnTo>
                  <a:lnTo>
                    <a:pt x="412" y="1009"/>
                  </a:lnTo>
                  <a:lnTo>
                    <a:pt x="536" y="845"/>
                  </a:lnTo>
                  <a:lnTo>
                    <a:pt x="701" y="680"/>
                  </a:lnTo>
                  <a:lnTo>
                    <a:pt x="865" y="515"/>
                  </a:lnTo>
                  <a:lnTo>
                    <a:pt x="1030" y="392"/>
                  </a:lnTo>
                  <a:lnTo>
                    <a:pt x="1236" y="268"/>
                  </a:lnTo>
                  <a:lnTo>
                    <a:pt x="1421" y="186"/>
                  </a:lnTo>
                  <a:lnTo>
                    <a:pt x="1648" y="104"/>
                  </a:lnTo>
                  <a:lnTo>
                    <a:pt x="1854" y="42"/>
                  </a:lnTo>
                  <a:lnTo>
                    <a:pt x="2101" y="1"/>
                  </a:lnTo>
                  <a:lnTo>
                    <a:pt x="2327" y="1"/>
                  </a:lnTo>
                  <a:lnTo>
                    <a:pt x="81032" y="1"/>
                  </a:lnTo>
                  <a:lnTo>
                    <a:pt x="81032" y="1"/>
                  </a:lnTo>
                  <a:lnTo>
                    <a:pt x="81279" y="1"/>
                  </a:lnTo>
                  <a:lnTo>
                    <a:pt x="81505" y="42"/>
                  </a:lnTo>
                  <a:lnTo>
                    <a:pt x="81732" y="104"/>
                  </a:lnTo>
                  <a:lnTo>
                    <a:pt x="81938" y="186"/>
                  </a:lnTo>
                  <a:lnTo>
                    <a:pt x="82144" y="268"/>
                  </a:lnTo>
                  <a:lnTo>
                    <a:pt x="82329" y="392"/>
                  </a:lnTo>
                  <a:lnTo>
                    <a:pt x="82514" y="536"/>
                  </a:lnTo>
                  <a:lnTo>
                    <a:pt x="82679" y="680"/>
                  </a:lnTo>
                  <a:lnTo>
                    <a:pt x="82823" y="845"/>
                  </a:lnTo>
                  <a:lnTo>
                    <a:pt x="82946" y="1009"/>
                  </a:lnTo>
                  <a:lnTo>
                    <a:pt x="83070" y="1215"/>
                  </a:lnTo>
                  <a:lnTo>
                    <a:pt x="83173" y="1401"/>
                  </a:lnTo>
                  <a:lnTo>
                    <a:pt x="83255" y="1627"/>
                  </a:lnTo>
                  <a:lnTo>
                    <a:pt x="83296" y="1833"/>
                  </a:lnTo>
                  <a:lnTo>
                    <a:pt x="83338" y="2059"/>
                  </a:lnTo>
                  <a:lnTo>
                    <a:pt x="83358" y="2306"/>
                  </a:lnTo>
                  <a:lnTo>
                    <a:pt x="83358" y="112942"/>
                  </a:lnTo>
                  <a:lnTo>
                    <a:pt x="83358" y="112942"/>
                  </a:lnTo>
                  <a:lnTo>
                    <a:pt x="83338" y="113168"/>
                  </a:lnTo>
                  <a:lnTo>
                    <a:pt x="83317" y="113415"/>
                  </a:lnTo>
                  <a:lnTo>
                    <a:pt x="83255" y="113621"/>
                  </a:lnTo>
                  <a:lnTo>
                    <a:pt x="83173" y="113847"/>
                  </a:lnTo>
                  <a:lnTo>
                    <a:pt x="83070" y="114053"/>
                  </a:lnTo>
                  <a:lnTo>
                    <a:pt x="82967" y="114238"/>
                  </a:lnTo>
                  <a:lnTo>
                    <a:pt x="82823" y="114424"/>
                  </a:lnTo>
                  <a:lnTo>
                    <a:pt x="82679" y="114588"/>
                  </a:lnTo>
                  <a:lnTo>
                    <a:pt x="82514" y="114733"/>
                  </a:lnTo>
                  <a:lnTo>
                    <a:pt x="82329" y="114856"/>
                  </a:lnTo>
                  <a:lnTo>
                    <a:pt x="82144" y="114980"/>
                  </a:lnTo>
                  <a:lnTo>
                    <a:pt x="81938" y="115083"/>
                  </a:lnTo>
                  <a:lnTo>
                    <a:pt x="81732" y="115165"/>
                  </a:lnTo>
                  <a:lnTo>
                    <a:pt x="81505" y="115227"/>
                  </a:lnTo>
                  <a:lnTo>
                    <a:pt x="81279" y="115247"/>
                  </a:lnTo>
                  <a:lnTo>
                    <a:pt x="81032" y="11526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9"/>
            <p:cNvSpPr/>
            <p:nvPr/>
          </p:nvSpPr>
          <p:spPr>
            <a:xfrm>
              <a:off x="4882575" y="1013900"/>
              <a:ext cx="2078825" cy="2877075"/>
            </a:xfrm>
            <a:custGeom>
              <a:rect b="b" l="l" r="r" t="t"/>
              <a:pathLst>
                <a:path extrusionOk="0" fill="none" h="115083" w="83153">
                  <a:moveTo>
                    <a:pt x="2224" y="1"/>
                  </a:moveTo>
                  <a:lnTo>
                    <a:pt x="2224" y="1"/>
                  </a:lnTo>
                  <a:lnTo>
                    <a:pt x="1998" y="1"/>
                  </a:lnTo>
                  <a:lnTo>
                    <a:pt x="1771" y="42"/>
                  </a:lnTo>
                  <a:lnTo>
                    <a:pt x="1565" y="104"/>
                  </a:lnTo>
                  <a:lnTo>
                    <a:pt x="1359" y="166"/>
                  </a:lnTo>
                  <a:lnTo>
                    <a:pt x="1174" y="269"/>
                  </a:lnTo>
                  <a:lnTo>
                    <a:pt x="989" y="372"/>
                  </a:lnTo>
                  <a:lnTo>
                    <a:pt x="804" y="516"/>
                  </a:lnTo>
                  <a:lnTo>
                    <a:pt x="659" y="660"/>
                  </a:lnTo>
                  <a:lnTo>
                    <a:pt x="515" y="804"/>
                  </a:lnTo>
                  <a:lnTo>
                    <a:pt x="371" y="989"/>
                  </a:lnTo>
                  <a:lnTo>
                    <a:pt x="268" y="1154"/>
                  </a:lnTo>
                  <a:lnTo>
                    <a:pt x="186" y="1360"/>
                  </a:lnTo>
                  <a:lnTo>
                    <a:pt x="104" y="1566"/>
                  </a:lnTo>
                  <a:lnTo>
                    <a:pt x="42" y="1771"/>
                  </a:lnTo>
                  <a:lnTo>
                    <a:pt x="21" y="1998"/>
                  </a:lnTo>
                  <a:lnTo>
                    <a:pt x="1" y="2224"/>
                  </a:lnTo>
                  <a:lnTo>
                    <a:pt x="1" y="112860"/>
                  </a:lnTo>
                  <a:lnTo>
                    <a:pt x="1" y="112860"/>
                  </a:lnTo>
                  <a:lnTo>
                    <a:pt x="21" y="113086"/>
                  </a:lnTo>
                  <a:lnTo>
                    <a:pt x="42" y="113312"/>
                  </a:lnTo>
                  <a:lnTo>
                    <a:pt x="104" y="113518"/>
                  </a:lnTo>
                  <a:lnTo>
                    <a:pt x="186" y="113724"/>
                  </a:lnTo>
                  <a:lnTo>
                    <a:pt x="268" y="113909"/>
                  </a:lnTo>
                  <a:lnTo>
                    <a:pt x="371" y="114095"/>
                  </a:lnTo>
                  <a:lnTo>
                    <a:pt x="515" y="114280"/>
                  </a:lnTo>
                  <a:lnTo>
                    <a:pt x="659" y="114424"/>
                  </a:lnTo>
                  <a:lnTo>
                    <a:pt x="804" y="114568"/>
                  </a:lnTo>
                  <a:lnTo>
                    <a:pt x="989" y="114692"/>
                  </a:lnTo>
                  <a:lnTo>
                    <a:pt x="1174" y="114815"/>
                  </a:lnTo>
                  <a:lnTo>
                    <a:pt x="1359" y="114898"/>
                  </a:lnTo>
                  <a:lnTo>
                    <a:pt x="1565" y="114980"/>
                  </a:lnTo>
                  <a:lnTo>
                    <a:pt x="1771" y="115042"/>
                  </a:lnTo>
                  <a:lnTo>
                    <a:pt x="1998" y="115062"/>
                  </a:lnTo>
                  <a:lnTo>
                    <a:pt x="2224" y="115083"/>
                  </a:lnTo>
                  <a:lnTo>
                    <a:pt x="80929" y="115083"/>
                  </a:lnTo>
                  <a:lnTo>
                    <a:pt x="80929" y="115083"/>
                  </a:lnTo>
                  <a:lnTo>
                    <a:pt x="81155" y="115062"/>
                  </a:lnTo>
                  <a:lnTo>
                    <a:pt x="81382" y="115042"/>
                  </a:lnTo>
                  <a:lnTo>
                    <a:pt x="81588" y="114980"/>
                  </a:lnTo>
                  <a:lnTo>
                    <a:pt x="81794" y="114898"/>
                  </a:lnTo>
                  <a:lnTo>
                    <a:pt x="81999" y="114815"/>
                  </a:lnTo>
                  <a:lnTo>
                    <a:pt x="82185" y="114692"/>
                  </a:lnTo>
                  <a:lnTo>
                    <a:pt x="82349" y="114568"/>
                  </a:lnTo>
                  <a:lnTo>
                    <a:pt x="82514" y="114424"/>
                  </a:lnTo>
                  <a:lnTo>
                    <a:pt x="82658" y="114280"/>
                  </a:lnTo>
                  <a:lnTo>
                    <a:pt x="82782" y="114095"/>
                  </a:lnTo>
                  <a:lnTo>
                    <a:pt x="82885" y="113909"/>
                  </a:lnTo>
                  <a:lnTo>
                    <a:pt x="82988" y="113724"/>
                  </a:lnTo>
                  <a:lnTo>
                    <a:pt x="83049" y="113518"/>
                  </a:lnTo>
                  <a:lnTo>
                    <a:pt x="83111" y="113312"/>
                  </a:lnTo>
                  <a:lnTo>
                    <a:pt x="83152" y="113086"/>
                  </a:lnTo>
                  <a:lnTo>
                    <a:pt x="83152" y="112860"/>
                  </a:lnTo>
                  <a:lnTo>
                    <a:pt x="83152" y="2224"/>
                  </a:lnTo>
                  <a:lnTo>
                    <a:pt x="83152" y="2224"/>
                  </a:lnTo>
                  <a:lnTo>
                    <a:pt x="83152" y="1998"/>
                  </a:lnTo>
                  <a:lnTo>
                    <a:pt x="83111" y="1771"/>
                  </a:lnTo>
                  <a:lnTo>
                    <a:pt x="83049" y="1566"/>
                  </a:lnTo>
                  <a:lnTo>
                    <a:pt x="82988" y="1360"/>
                  </a:lnTo>
                  <a:lnTo>
                    <a:pt x="82885" y="1154"/>
                  </a:lnTo>
                  <a:lnTo>
                    <a:pt x="82782" y="989"/>
                  </a:lnTo>
                  <a:lnTo>
                    <a:pt x="82658" y="804"/>
                  </a:lnTo>
                  <a:lnTo>
                    <a:pt x="82514" y="660"/>
                  </a:lnTo>
                  <a:lnTo>
                    <a:pt x="82349" y="516"/>
                  </a:lnTo>
                  <a:lnTo>
                    <a:pt x="82185" y="372"/>
                  </a:lnTo>
                  <a:lnTo>
                    <a:pt x="81999" y="269"/>
                  </a:lnTo>
                  <a:lnTo>
                    <a:pt x="81794" y="166"/>
                  </a:lnTo>
                  <a:lnTo>
                    <a:pt x="81588" y="104"/>
                  </a:lnTo>
                  <a:lnTo>
                    <a:pt x="81382" y="42"/>
                  </a:lnTo>
                  <a:lnTo>
                    <a:pt x="81155" y="1"/>
                  </a:lnTo>
                  <a:lnTo>
                    <a:pt x="80929" y="1"/>
                  </a:lnTo>
                  <a:lnTo>
                    <a:pt x="222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9"/>
            <p:cNvSpPr/>
            <p:nvPr/>
          </p:nvSpPr>
          <p:spPr>
            <a:xfrm>
              <a:off x="3006575" y="3060275"/>
              <a:ext cx="613000" cy="1287750"/>
            </a:xfrm>
            <a:custGeom>
              <a:rect b="b" l="l" r="r" t="t"/>
              <a:pathLst>
                <a:path extrusionOk="0" h="51510" w="24520">
                  <a:moveTo>
                    <a:pt x="0" y="0"/>
                  </a:moveTo>
                  <a:lnTo>
                    <a:pt x="0" y="51509"/>
                  </a:lnTo>
                  <a:lnTo>
                    <a:pt x="24520" y="51509"/>
                  </a:lnTo>
                  <a:lnTo>
                    <a:pt x="24520"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9"/>
            <p:cNvSpPr/>
            <p:nvPr/>
          </p:nvSpPr>
          <p:spPr>
            <a:xfrm>
              <a:off x="3006575" y="4172500"/>
              <a:ext cx="126625" cy="175525"/>
            </a:xfrm>
            <a:custGeom>
              <a:rect b="b" l="l" r="r" t="t"/>
              <a:pathLst>
                <a:path extrusionOk="0" h="7021" w="5065">
                  <a:moveTo>
                    <a:pt x="0" y="0"/>
                  </a:moveTo>
                  <a:lnTo>
                    <a:pt x="0" y="7020"/>
                  </a:lnTo>
                  <a:lnTo>
                    <a:pt x="2471" y="7020"/>
                  </a:lnTo>
                  <a:lnTo>
                    <a:pt x="5065"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9"/>
            <p:cNvSpPr/>
            <p:nvPr/>
          </p:nvSpPr>
          <p:spPr>
            <a:xfrm>
              <a:off x="4627300" y="3060275"/>
              <a:ext cx="613000" cy="1287750"/>
            </a:xfrm>
            <a:custGeom>
              <a:rect b="b" l="l" r="r" t="t"/>
              <a:pathLst>
                <a:path extrusionOk="0" h="51510" w="24520">
                  <a:moveTo>
                    <a:pt x="0" y="0"/>
                  </a:moveTo>
                  <a:lnTo>
                    <a:pt x="0" y="51509"/>
                  </a:lnTo>
                  <a:lnTo>
                    <a:pt x="24520" y="51509"/>
                  </a:lnTo>
                  <a:lnTo>
                    <a:pt x="24520"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9"/>
            <p:cNvSpPr/>
            <p:nvPr/>
          </p:nvSpPr>
          <p:spPr>
            <a:xfrm>
              <a:off x="4627300" y="3060275"/>
              <a:ext cx="613000" cy="1287750"/>
            </a:xfrm>
            <a:custGeom>
              <a:rect b="b" l="l" r="r" t="t"/>
              <a:pathLst>
                <a:path extrusionOk="0" fill="none" h="51510" w="24520">
                  <a:moveTo>
                    <a:pt x="24520" y="51509"/>
                  </a:moveTo>
                  <a:lnTo>
                    <a:pt x="0" y="51509"/>
                  </a:lnTo>
                  <a:lnTo>
                    <a:pt x="0" y="0"/>
                  </a:lnTo>
                  <a:lnTo>
                    <a:pt x="24520" y="0"/>
                  </a:lnTo>
                  <a:lnTo>
                    <a:pt x="24520" y="5150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9"/>
            <p:cNvSpPr/>
            <p:nvPr/>
          </p:nvSpPr>
          <p:spPr>
            <a:xfrm>
              <a:off x="3006575" y="3060275"/>
              <a:ext cx="1674800" cy="1180175"/>
            </a:xfrm>
            <a:custGeom>
              <a:rect b="b" l="l" r="r" t="t"/>
              <a:pathLst>
                <a:path extrusionOk="0" h="47207" w="66992">
                  <a:moveTo>
                    <a:pt x="0" y="0"/>
                  </a:moveTo>
                  <a:lnTo>
                    <a:pt x="0" y="47207"/>
                  </a:lnTo>
                  <a:lnTo>
                    <a:pt x="66991" y="47207"/>
                  </a:lnTo>
                  <a:lnTo>
                    <a:pt x="66991"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9"/>
            <p:cNvSpPr/>
            <p:nvPr/>
          </p:nvSpPr>
          <p:spPr>
            <a:xfrm>
              <a:off x="3054450" y="3112775"/>
              <a:ext cx="1579050" cy="323225"/>
            </a:xfrm>
            <a:custGeom>
              <a:rect b="b" l="l" r="r" t="t"/>
              <a:pathLst>
                <a:path extrusionOk="0" h="12929" w="63162">
                  <a:moveTo>
                    <a:pt x="0" y="0"/>
                  </a:moveTo>
                  <a:lnTo>
                    <a:pt x="0" y="12929"/>
                  </a:lnTo>
                  <a:lnTo>
                    <a:pt x="63161" y="12929"/>
                  </a:lnTo>
                  <a:lnTo>
                    <a:pt x="63161"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9"/>
            <p:cNvSpPr/>
            <p:nvPr/>
          </p:nvSpPr>
          <p:spPr>
            <a:xfrm>
              <a:off x="3475450" y="3103000"/>
              <a:ext cx="737050" cy="109650"/>
            </a:xfrm>
            <a:custGeom>
              <a:rect b="b" l="l" r="r" t="t"/>
              <a:pathLst>
                <a:path extrusionOk="0" h="4386" w="29482">
                  <a:moveTo>
                    <a:pt x="0" y="0"/>
                  </a:moveTo>
                  <a:lnTo>
                    <a:pt x="515" y="494"/>
                  </a:lnTo>
                  <a:lnTo>
                    <a:pt x="1050" y="988"/>
                  </a:lnTo>
                  <a:lnTo>
                    <a:pt x="1606" y="1441"/>
                  </a:lnTo>
                  <a:lnTo>
                    <a:pt x="2183" y="1873"/>
                  </a:lnTo>
                  <a:lnTo>
                    <a:pt x="2780" y="2265"/>
                  </a:lnTo>
                  <a:lnTo>
                    <a:pt x="3397" y="2615"/>
                  </a:lnTo>
                  <a:lnTo>
                    <a:pt x="4035" y="2944"/>
                  </a:lnTo>
                  <a:lnTo>
                    <a:pt x="4694" y="3253"/>
                  </a:lnTo>
                  <a:lnTo>
                    <a:pt x="5353" y="3520"/>
                  </a:lnTo>
                  <a:lnTo>
                    <a:pt x="6012" y="3747"/>
                  </a:lnTo>
                  <a:lnTo>
                    <a:pt x="6712" y="3932"/>
                  </a:lnTo>
                  <a:lnTo>
                    <a:pt x="7412" y="4097"/>
                  </a:lnTo>
                  <a:lnTo>
                    <a:pt x="8112" y="4220"/>
                  </a:lnTo>
                  <a:lnTo>
                    <a:pt x="8832" y="4323"/>
                  </a:lnTo>
                  <a:lnTo>
                    <a:pt x="9553" y="4365"/>
                  </a:lnTo>
                  <a:lnTo>
                    <a:pt x="10273" y="4385"/>
                  </a:lnTo>
                  <a:lnTo>
                    <a:pt x="19208" y="4385"/>
                  </a:lnTo>
                  <a:lnTo>
                    <a:pt x="19949" y="4365"/>
                  </a:lnTo>
                  <a:lnTo>
                    <a:pt x="20670" y="4323"/>
                  </a:lnTo>
                  <a:lnTo>
                    <a:pt x="21370" y="4220"/>
                  </a:lnTo>
                  <a:lnTo>
                    <a:pt x="22090" y="4097"/>
                  </a:lnTo>
                  <a:lnTo>
                    <a:pt x="22770" y="3932"/>
                  </a:lnTo>
                  <a:lnTo>
                    <a:pt x="23470" y="3747"/>
                  </a:lnTo>
                  <a:lnTo>
                    <a:pt x="24149" y="3520"/>
                  </a:lnTo>
                  <a:lnTo>
                    <a:pt x="24808" y="3253"/>
                  </a:lnTo>
                  <a:lnTo>
                    <a:pt x="25446" y="2944"/>
                  </a:lnTo>
                  <a:lnTo>
                    <a:pt x="26084" y="2615"/>
                  </a:lnTo>
                  <a:lnTo>
                    <a:pt x="26702" y="2265"/>
                  </a:lnTo>
                  <a:lnTo>
                    <a:pt x="27299" y="1873"/>
                  </a:lnTo>
                  <a:lnTo>
                    <a:pt x="27875" y="1441"/>
                  </a:lnTo>
                  <a:lnTo>
                    <a:pt x="28431" y="988"/>
                  </a:lnTo>
                  <a:lnTo>
                    <a:pt x="28966" y="494"/>
                  </a:lnTo>
                  <a:lnTo>
                    <a:pt x="29481"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9"/>
            <p:cNvSpPr/>
            <p:nvPr/>
          </p:nvSpPr>
          <p:spPr>
            <a:xfrm>
              <a:off x="4554725" y="4172500"/>
              <a:ext cx="126650" cy="175525"/>
            </a:xfrm>
            <a:custGeom>
              <a:rect b="b" l="l" r="r" t="t"/>
              <a:pathLst>
                <a:path extrusionOk="0" h="7021" w="5066">
                  <a:moveTo>
                    <a:pt x="1" y="0"/>
                  </a:moveTo>
                  <a:lnTo>
                    <a:pt x="2595" y="7020"/>
                  </a:lnTo>
                  <a:lnTo>
                    <a:pt x="5065" y="7020"/>
                  </a:lnTo>
                  <a:lnTo>
                    <a:pt x="5065"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9"/>
            <p:cNvSpPr/>
            <p:nvPr/>
          </p:nvSpPr>
          <p:spPr>
            <a:xfrm>
              <a:off x="3054450" y="3488475"/>
              <a:ext cx="1579050" cy="323775"/>
            </a:xfrm>
            <a:custGeom>
              <a:rect b="b" l="l" r="r" t="t"/>
              <a:pathLst>
                <a:path extrusionOk="0" h="12951" w="63162">
                  <a:moveTo>
                    <a:pt x="0" y="1"/>
                  </a:moveTo>
                  <a:lnTo>
                    <a:pt x="0" y="12950"/>
                  </a:lnTo>
                  <a:lnTo>
                    <a:pt x="63161" y="12950"/>
                  </a:lnTo>
                  <a:lnTo>
                    <a:pt x="63161"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9"/>
            <p:cNvSpPr/>
            <p:nvPr/>
          </p:nvSpPr>
          <p:spPr>
            <a:xfrm>
              <a:off x="3475450" y="3478700"/>
              <a:ext cx="737050" cy="110675"/>
            </a:xfrm>
            <a:custGeom>
              <a:rect b="b" l="l" r="r" t="t"/>
              <a:pathLst>
                <a:path extrusionOk="0" h="4427" w="29482">
                  <a:moveTo>
                    <a:pt x="0" y="1"/>
                  </a:moveTo>
                  <a:lnTo>
                    <a:pt x="515" y="515"/>
                  </a:lnTo>
                  <a:lnTo>
                    <a:pt x="1050" y="989"/>
                  </a:lnTo>
                  <a:lnTo>
                    <a:pt x="1606" y="1462"/>
                  </a:lnTo>
                  <a:lnTo>
                    <a:pt x="2183" y="1874"/>
                  </a:lnTo>
                  <a:lnTo>
                    <a:pt x="2780" y="2265"/>
                  </a:lnTo>
                  <a:lnTo>
                    <a:pt x="3397" y="2636"/>
                  </a:lnTo>
                  <a:lnTo>
                    <a:pt x="4035" y="2965"/>
                  </a:lnTo>
                  <a:lnTo>
                    <a:pt x="4674" y="3274"/>
                  </a:lnTo>
                  <a:lnTo>
                    <a:pt x="5353" y="3521"/>
                  </a:lnTo>
                  <a:lnTo>
                    <a:pt x="6012" y="3768"/>
                  </a:lnTo>
                  <a:lnTo>
                    <a:pt x="6712" y="3953"/>
                  </a:lnTo>
                  <a:lnTo>
                    <a:pt x="7412" y="4118"/>
                  </a:lnTo>
                  <a:lnTo>
                    <a:pt x="8112" y="4242"/>
                  </a:lnTo>
                  <a:lnTo>
                    <a:pt x="8832" y="4345"/>
                  </a:lnTo>
                  <a:lnTo>
                    <a:pt x="9553" y="4406"/>
                  </a:lnTo>
                  <a:lnTo>
                    <a:pt x="10273" y="4427"/>
                  </a:lnTo>
                  <a:lnTo>
                    <a:pt x="19208" y="4427"/>
                  </a:lnTo>
                  <a:lnTo>
                    <a:pt x="19949" y="4406"/>
                  </a:lnTo>
                  <a:lnTo>
                    <a:pt x="20670" y="4345"/>
                  </a:lnTo>
                  <a:lnTo>
                    <a:pt x="21370" y="4242"/>
                  </a:lnTo>
                  <a:lnTo>
                    <a:pt x="22090" y="4118"/>
                  </a:lnTo>
                  <a:lnTo>
                    <a:pt x="22770" y="3953"/>
                  </a:lnTo>
                  <a:lnTo>
                    <a:pt x="23470" y="3768"/>
                  </a:lnTo>
                  <a:lnTo>
                    <a:pt x="24149" y="3521"/>
                  </a:lnTo>
                  <a:lnTo>
                    <a:pt x="24808" y="3274"/>
                  </a:lnTo>
                  <a:lnTo>
                    <a:pt x="25446" y="2965"/>
                  </a:lnTo>
                  <a:lnTo>
                    <a:pt x="26084" y="2636"/>
                  </a:lnTo>
                  <a:lnTo>
                    <a:pt x="26702" y="2265"/>
                  </a:lnTo>
                  <a:lnTo>
                    <a:pt x="27299" y="1874"/>
                  </a:lnTo>
                  <a:lnTo>
                    <a:pt x="27875" y="1462"/>
                  </a:lnTo>
                  <a:lnTo>
                    <a:pt x="28431" y="989"/>
                  </a:lnTo>
                  <a:lnTo>
                    <a:pt x="28966" y="515"/>
                  </a:lnTo>
                  <a:lnTo>
                    <a:pt x="29481"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9"/>
            <p:cNvSpPr/>
            <p:nvPr/>
          </p:nvSpPr>
          <p:spPr>
            <a:xfrm>
              <a:off x="3054450" y="3864200"/>
              <a:ext cx="1579050" cy="323750"/>
            </a:xfrm>
            <a:custGeom>
              <a:rect b="b" l="l" r="r" t="t"/>
              <a:pathLst>
                <a:path extrusionOk="0" h="12950" w="63162">
                  <a:moveTo>
                    <a:pt x="0" y="0"/>
                  </a:moveTo>
                  <a:lnTo>
                    <a:pt x="0" y="12950"/>
                  </a:lnTo>
                  <a:lnTo>
                    <a:pt x="63161" y="12950"/>
                  </a:lnTo>
                  <a:lnTo>
                    <a:pt x="63161"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9"/>
            <p:cNvSpPr/>
            <p:nvPr/>
          </p:nvSpPr>
          <p:spPr>
            <a:xfrm>
              <a:off x="3475450" y="3854925"/>
              <a:ext cx="737050" cy="110175"/>
            </a:xfrm>
            <a:custGeom>
              <a:rect b="b" l="l" r="r" t="t"/>
              <a:pathLst>
                <a:path extrusionOk="0" h="4407" w="29482">
                  <a:moveTo>
                    <a:pt x="0" y="1"/>
                  </a:moveTo>
                  <a:lnTo>
                    <a:pt x="515" y="515"/>
                  </a:lnTo>
                  <a:lnTo>
                    <a:pt x="1050" y="989"/>
                  </a:lnTo>
                  <a:lnTo>
                    <a:pt x="1606" y="1442"/>
                  </a:lnTo>
                  <a:lnTo>
                    <a:pt x="2183" y="1874"/>
                  </a:lnTo>
                  <a:lnTo>
                    <a:pt x="2780" y="2265"/>
                  </a:lnTo>
                  <a:lnTo>
                    <a:pt x="3397" y="2636"/>
                  </a:lnTo>
                  <a:lnTo>
                    <a:pt x="4035" y="2965"/>
                  </a:lnTo>
                  <a:lnTo>
                    <a:pt x="4674" y="3254"/>
                  </a:lnTo>
                  <a:lnTo>
                    <a:pt x="5353" y="3521"/>
                  </a:lnTo>
                  <a:lnTo>
                    <a:pt x="6012" y="3748"/>
                  </a:lnTo>
                  <a:lnTo>
                    <a:pt x="6712" y="3954"/>
                  </a:lnTo>
                  <a:lnTo>
                    <a:pt x="7412" y="4118"/>
                  </a:lnTo>
                  <a:lnTo>
                    <a:pt x="8112" y="4242"/>
                  </a:lnTo>
                  <a:lnTo>
                    <a:pt x="8832" y="4324"/>
                  </a:lnTo>
                  <a:lnTo>
                    <a:pt x="9553" y="4386"/>
                  </a:lnTo>
                  <a:lnTo>
                    <a:pt x="10273" y="4406"/>
                  </a:lnTo>
                  <a:lnTo>
                    <a:pt x="19208" y="4406"/>
                  </a:lnTo>
                  <a:lnTo>
                    <a:pt x="19949" y="4386"/>
                  </a:lnTo>
                  <a:lnTo>
                    <a:pt x="20670" y="4324"/>
                  </a:lnTo>
                  <a:lnTo>
                    <a:pt x="21370" y="4242"/>
                  </a:lnTo>
                  <a:lnTo>
                    <a:pt x="22090" y="4118"/>
                  </a:lnTo>
                  <a:lnTo>
                    <a:pt x="22770" y="3954"/>
                  </a:lnTo>
                  <a:lnTo>
                    <a:pt x="23470" y="3748"/>
                  </a:lnTo>
                  <a:lnTo>
                    <a:pt x="24149" y="3521"/>
                  </a:lnTo>
                  <a:lnTo>
                    <a:pt x="24808" y="3254"/>
                  </a:lnTo>
                  <a:lnTo>
                    <a:pt x="25446" y="2965"/>
                  </a:lnTo>
                  <a:lnTo>
                    <a:pt x="26084" y="2636"/>
                  </a:lnTo>
                  <a:lnTo>
                    <a:pt x="26702" y="2265"/>
                  </a:lnTo>
                  <a:lnTo>
                    <a:pt x="27299" y="1874"/>
                  </a:lnTo>
                  <a:lnTo>
                    <a:pt x="27875" y="1442"/>
                  </a:lnTo>
                  <a:lnTo>
                    <a:pt x="28431" y="989"/>
                  </a:lnTo>
                  <a:lnTo>
                    <a:pt x="28966" y="515"/>
                  </a:lnTo>
                  <a:lnTo>
                    <a:pt x="29481" y="1"/>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9"/>
            <p:cNvSpPr/>
            <p:nvPr/>
          </p:nvSpPr>
          <p:spPr>
            <a:xfrm>
              <a:off x="3135250" y="2637200"/>
              <a:ext cx="55600" cy="423100"/>
            </a:xfrm>
            <a:custGeom>
              <a:rect b="b" l="l" r="r" t="t"/>
              <a:pathLst>
                <a:path extrusionOk="0" h="16924" w="2224">
                  <a:moveTo>
                    <a:pt x="227" y="1"/>
                  </a:moveTo>
                  <a:lnTo>
                    <a:pt x="144" y="21"/>
                  </a:lnTo>
                  <a:lnTo>
                    <a:pt x="62" y="62"/>
                  </a:lnTo>
                  <a:lnTo>
                    <a:pt x="21" y="145"/>
                  </a:lnTo>
                  <a:lnTo>
                    <a:pt x="0" y="248"/>
                  </a:lnTo>
                  <a:lnTo>
                    <a:pt x="0" y="16676"/>
                  </a:lnTo>
                  <a:lnTo>
                    <a:pt x="21" y="16779"/>
                  </a:lnTo>
                  <a:lnTo>
                    <a:pt x="62" y="16862"/>
                  </a:lnTo>
                  <a:lnTo>
                    <a:pt x="144" y="16903"/>
                  </a:lnTo>
                  <a:lnTo>
                    <a:pt x="227" y="16923"/>
                  </a:lnTo>
                  <a:lnTo>
                    <a:pt x="1977" y="16923"/>
                  </a:lnTo>
                  <a:lnTo>
                    <a:pt x="2080" y="16903"/>
                  </a:lnTo>
                  <a:lnTo>
                    <a:pt x="2162" y="16862"/>
                  </a:lnTo>
                  <a:lnTo>
                    <a:pt x="2203" y="16779"/>
                  </a:lnTo>
                  <a:lnTo>
                    <a:pt x="2224" y="16676"/>
                  </a:lnTo>
                  <a:lnTo>
                    <a:pt x="2224" y="248"/>
                  </a:lnTo>
                  <a:lnTo>
                    <a:pt x="2203" y="145"/>
                  </a:lnTo>
                  <a:lnTo>
                    <a:pt x="2162" y="62"/>
                  </a:lnTo>
                  <a:lnTo>
                    <a:pt x="2080" y="21"/>
                  </a:lnTo>
                  <a:lnTo>
                    <a:pt x="1977"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9"/>
            <p:cNvSpPr/>
            <p:nvPr/>
          </p:nvSpPr>
          <p:spPr>
            <a:xfrm>
              <a:off x="3135250" y="2680950"/>
              <a:ext cx="55600" cy="153925"/>
            </a:xfrm>
            <a:custGeom>
              <a:rect b="b" l="l" r="r" t="t"/>
              <a:pathLst>
                <a:path extrusionOk="0" h="6157" w="2224">
                  <a:moveTo>
                    <a:pt x="0" y="1"/>
                  </a:moveTo>
                  <a:lnTo>
                    <a:pt x="0" y="6156"/>
                  </a:lnTo>
                  <a:lnTo>
                    <a:pt x="2224" y="6156"/>
                  </a:lnTo>
                  <a:lnTo>
                    <a:pt x="2224"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9"/>
            <p:cNvSpPr/>
            <p:nvPr/>
          </p:nvSpPr>
          <p:spPr>
            <a:xfrm>
              <a:off x="3135250" y="2882200"/>
              <a:ext cx="55600" cy="95225"/>
            </a:xfrm>
            <a:custGeom>
              <a:rect b="b" l="l" r="r" t="t"/>
              <a:pathLst>
                <a:path extrusionOk="0" h="3809" w="2224">
                  <a:moveTo>
                    <a:pt x="0" y="0"/>
                  </a:moveTo>
                  <a:lnTo>
                    <a:pt x="0" y="3809"/>
                  </a:lnTo>
                  <a:lnTo>
                    <a:pt x="2224" y="3809"/>
                  </a:lnTo>
                  <a:lnTo>
                    <a:pt x="2224"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9"/>
            <p:cNvSpPr/>
            <p:nvPr/>
          </p:nvSpPr>
          <p:spPr>
            <a:xfrm>
              <a:off x="3190825" y="2637200"/>
              <a:ext cx="237800" cy="423100"/>
            </a:xfrm>
            <a:custGeom>
              <a:rect b="b" l="l" r="r" t="t"/>
              <a:pathLst>
                <a:path extrusionOk="0" h="16924" w="9512">
                  <a:moveTo>
                    <a:pt x="248" y="1"/>
                  </a:moveTo>
                  <a:lnTo>
                    <a:pt x="145" y="21"/>
                  </a:lnTo>
                  <a:lnTo>
                    <a:pt x="62" y="62"/>
                  </a:lnTo>
                  <a:lnTo>
                    <a:pt x="21" y="145"/>
                  </a:lnTo>
                  <a:lnTo>
                    <a:pt x="1" y="248"/>
                  </a:lnTo>
                  <a:lnTo>
                    <a:pt x="1" y="16676"/>
                  </a:lnTo>
                  <a:lnTo>
                    <a:pt x="21" y="16779"/>
                  </a:lnTo>
                  <a:lnTo>
                    <a:pt x="62" y="16862"/>
                  </a:lnTo>
                  <a:lnTo>
                    <a:pt x="145" y="16903"/>
                  </a:lnTo>
                  <a:lnTo>
                    <a:pt x="248" y="16923"/>
                  </a:lnTo>
                  <a:lnTo>
                    <a:pt x="9265" y="16923"/>
                  </a:lnTo>
                  <a:lnTo>
                    <a:pt x="9347" y="16903"/>
                  </a:lnTo>
                  <a:lnTo>
                    <a:pt x="9430" y="16862"/>
                  </a:lnTo>
                  <a:lnTo>
                    <a:pt x="9491" y="16779"/>
                  </a:lnTo>
                  <a:lnTo>
                    <a:pt x="9512" y="16676"/>
                  </a:lnTo>
                  <a:lnTo>
                    <a:pt x="9512" y="248"/>
                  </a:lnTo>
                  <a:lnTo>
                    <a:pt x="9491" y="145"/>
                  </a:lnTo>
                  <a:lnTo>
                    <a:pt x="9430" y="62"/>
                  </a:lnTo>
                  <a:lnTo>
                    <a:pt x="9347" y="21"/>
                  </a:lnTo>
                  <a:lnTo>
                    <a:pt x="926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9"/>
            <p:cNvSpPr/>
            <p:nvPr/>
          </p:nvSpPr>
          <p:spPr>
            <a:xfrm>
              <a:off x="3218625" y="2593450"/>
              <a:ext cx="61775" cy="466850"/>
            </a:xfrm>
            <a:custGeom>
              <a:rect b="b" l="l" r="r" t="t"/>
              <a:pathLst>
                <a:path extrusionOk="0" h="18674" w="2471">
                  <a:moveTo>
                    <a:pt x="268" y="1"/>
                  </a:moveTo>
                  <a:lnTo>
                    <a:pt x="165" y="21"/>
                  </a:lnTo>
                  <a:lnTo>
                    <a:pt x="83" y="83"/>
                  </a:lnTo>
                  <a:lnTo>
                    <a:pt x="21" y="166"/>
                  </a:lnTo>
                  <a:lnTo>
                    <a:pt x="0" y="268"/>
                  </a:lnTo>
                  <a:lnTo>
                    <a:pt x="0" y="18406"/>
                  </a:lnTo>
                  <a:lnTo>
                    <a:pt x="21" y="18509"/>
                  </a:lnTo>
                  <a:lnTo>
                    <a:pt x="83" y="18591"/>
                  </a:lnTo>
                  <a:lnTo>
                    <a:pt x="165" y="18653"/>
                  </a:lnTo>
                  <a:lnTo>
                    <a:pt x="268" y="18673"/>
                  </a:lnTo>
                  <a:lnTo>
                    <a:pt x="2203" y="18673"/>
                  </a:lnTo>
                  <a:lnTo>
                    <a:pt x="2306" y="18653"/>
                  </a:lnTo>
                  <a:lnTo>
                    <a:pt x="2388" y="18591"/>
                  </a:lnTo>
                  <a:lnTo>
                    <a:pt x="2450" y="18509"/>
                  </a:lnTo>
                  <a:lnTo>
                    <a:pt x="2471" y="18406"/>
                  </a:lnTo>
                  <a:lnTo>
                    <a:pt x="2471" y="268"/>
                  </a:lnTo>
                  <a:lnTo>
                    <a:pt x="2450" y="166"/>
                  </a:lnTo>
                  <a:lnTo>
                    <a:pt x="2388" y="83"/>
                  </a:lnTo>
                  <a:lnTo>
                    <a:pt x="2306" y="21"/>
                  </a:lnTo>
                  <a:lnTo>
                    <a:pt x="2203"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9"/>
            <p:cNvSpPr/>
            <p:nvPr/>
          </p:nvSpPr>
          <p:spPr>
            <a:xfrm>
              <a:off x="3218625" y="2654700"/>
              <a:ext cx="61775" cy="41725"/>
            </a:xfrm>
            <a:custGeom>
              <a:rect b="b" l="l" r="r" t="t"/>
              <a:pathLst>
                <a:path extrusionOk="0" h="1669" w="2471">
                  <a:moveTo>
                    <a:pt x="0" y="1"/>
                  </a:moveTo>
                  <a:lnTo>
                    <a:pt x="0" y="1668"/>
                  </a:lnTo>
                  <a:lnTo>
                    <a:pt x="2471" y="1668"/>
                  </a:lnTo>
                  <a:lnTo>
                    <a:pt x="2471"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9"/>
            <p:cNvSpPr/>
            <p:nvPr/>
          </p:nvSpPr>
          <p:spPr>
            <a:xfrm>
              <a:off x="3218625" y="2775650"/>
              <a:ext cx="61775" cy="41725"/>
            </a:xfrm>
            <a:custGeom>
              <a:rect b="b" l="l" r="r" t="t"/>
              <a:pathLst>
                <a:path extrusionOk="0" h="1669" w="2471">
                  <a:moveTo>
                    <a:pt x="0" y="1"/>
                  </a:moveTo>
                  <a:lnTo>
                    <a:pt x="0" y="1668"/>
                  </a:lnTo>
                  <a:lnTo>
                    <a:pt x="2471" y="1668"/>
                  </a:lnTo>
                  <a:lnTo>
                    <a:pt x="2471"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9"/>
            <p:cNvSpPr/>
            <p:nvPr/>
          </p:nvSpPr>
          <p:spPr>
            <a:xfrm>
              <a:off x="3218625" y="2896600"/>
              <a:ext cx="61775" cy="41725"/>
            </a:xfrm>
            <a:custGeom>
              <a:rect b="b" l="l" r="r" t="t"/>
              <a:pathLst>
                <a:path extrusionOk="0" h="1669" w="2471">
                  <a:moveTo>
                    <a:pt x="0" y="1"/>
                  </a:moveTo>
                  <a:lnTo>
                    <a:pt x="0" y="1668"/>
                  </a:lnTo>
                  <a:lnTo>
                    <a:pt x="2471" y="1668"/>
                  </a:lnTo>
                  <a:lnTo>
                    <a:pt x="2471"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9"/>
            <p:cNvSpPr/>
            <p:nvPr/>
          </p:nvSpPr>
          <p:spPr>
            <a:xfrm>
              <a:off x="3280900" y="2593450"/>
              <a:ext cx="262000" cy="466850"/>
            </a:xfrm>
            <a:custGeom>
              <a:rect b="b" l="l" r="r" t="t"/>
              <a:pathLst>
                <a:path extrusionOk="0" h="18674" w="10480">
                  <a:moveTo>
                    <a:pt x="268" y="1"/>
                  </a:moveTo>
                  <a:lnTo>
                    <a:pt x="165" y="21"/>
                  </a:lnTo>
                  <a:lnTo>
                    <a:pt x="83" y="83"/>
                  </a:lnTo>
                  <a:lnTo>
                    <a:pt x="21" y="166"/>
                  </a:lnTo>
                  <a:lnTo>
                    <a:pt x="0" y="268"/>
                  </a:lnTo>
                  <a:lnTo>
                    <a:pt x="0" y="18406"/>
                  </a:lnTo>
                  <a:lnTo>
                    <a:pt x="21" y="18509"/>
                  </a:lnTo>
                  <a:lnTo>
                    <a:pt x="83" y="18591"/>
                  </a:lnTo>
                  <a:lnTo>
                    <a:pt x="165" y="18653"/>
                  </a:lnTo>
                  <a:lnTo>
                    <a:pt x="268" y="18673"/>
                  </a:lnTo>
                  <a:lnTo>
                    <a:pt x="10212" y="18673"/>
                  </a:lnTo>
                  <a:lnTo>
                    <a:pt x="10315" y="18653"/>
                  </a:lnTo>
                  <a:lnTo>
                    <a:pt x="10397" y="18591"/>
                  </a:lnTo>
                  <a:lnTo>
                    <a:pt x="10459" y="18509"/>
                  </a:lnTo>
                  <a:lnTo>
                    <a:pt x="10479" y="18406"/>
                  </a:lnTo>
                  <a:lnTo>
                    <a:pt x="10479" y="268"/>
                  </a:lnTo>
                  <a:lnTo>
                    <a:pt x="10459" y="166"/>
                  </a:lnTo>
                  <a:lnTo>
                    <a:pt x="10397" y="83"/>
                  </a:lnTo>
                  <a:lnTo>
                    <a:pt x="10315" y="21"/>
                  </a:lnTo>
                  <a:lnTo>
                    <a:pt x="10212"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9"/>
            <p:cNvSpPr/>
            <p:nvPr/>
          </p:nvSpPr>
          <p:spPr>
            <a:xfrm>
              <a:off x="3308175" y="2637200"/>
              <a:ext cx="56125" cy="423100"/>
            </a:xfrm>
            <a:custGeom>
              <a:rect b="b" l="l" r="r" t="t"/>
              <a:pathLst>
                <a:path extrusionOk="0" h="16924" w="2245">
                  <a:moveTo>
                    <a:pt x="248" y="1"/>
                  </a:moveTo>
                  <a:lnTo>
                    <a:pt x="145" y="21"/>
                  </a:lnTo>
                  <a:lnTo>
                    <a:pt x="83" y="62"/>
                  </a:lnTo>
                  <a:lnTo>
                    <a:pt x="21" y="145"/>
                  </a:lnTo>
                  <a:lnTo>
                    <a:pt x="1" y="248"/>
                  </a:lnTo>
                  <a:lnTo>
                    <a:pt x="1" y="16676"/>
                  </a:lnTo>
                  <a:lnTo>
                    <a:pt x="21" y="16779"/>
                  </a:lnTo>
                  <a:lnTo>
                    <a:pt x="83" y="16862"/>
                  </a:lnTo>
                  <a:lnTo>
                    <a:pt x="145" y="16903"/>
                  </a:lnTo>
                  <a:lnTo>
                    <a:pt x="248" y="16923"/>
                  </a:lnTo>
                  <a:lnTo>
                    <a:pt x="1997" y="16923"/>
                  </a:lnTo>
                  <a:lnTo>
                    <a:pt x="2080" y="16903"/>
                  </a:lnTo>
                  <a:lnTo>
                    <a:pt x="2162" y="16862"/>
                  </a:lnTo>
                  <a:lnTo>
                    <a:pt x="2224" y="16779"/>
                  </a:lnTo>
                  <a:lnTo>
                    <a:pt x="2245" y="16676"/>
                  </a:lnTo>
                  <a:lnTo>
                    <a:pt x="2245" y="248"/>
                  </a:lnTo>
                  <a:lnTo>
                    <a:pt x="2224" y="145"/>
                  </a:lnTo>
                  <a:lnTo>
                    <a:pt x="2162" y="62"/>
                  </a:lnTo>
                  <a:lnTo>
                    <a:pt x="2080" y="21"/>
                  </a:lnTo>
                  <a:lnTo>
                    <a:pt x="1997"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9"/>
            <p:cNvSpPr/>
            <p:nvPr/>
          </p:nvSpPr>
          <p:spPr>
            <a:xfrm>
              <a:off x="3308175" y="2720075"/>
              <a:ext cx="56125" cy="79275"/>
            </a:xfrm>
            <a:custGeom>
              <a:rect b="b" l="l" r="r" t="t"/>
              <a:pathLst>
                <a:path extrusionOk="0" h="3171" w="2245">
                  <a:moveTo>
                    <a:pt x="1" y="0"/>
                  </a:moveTo>
                  <a:lnTo>
                    <a:pt x="1" y="3171"/>
                  </a:lnTo>
                  <a:lnTo>
                    <a:pt x="2245" y="3171"/>
                  </a:lnTo>
                  <a:lnTo>
                    <a:pt x="2245"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9"/>
            <p:cNvSpPr/>
            <p:nvPr/>
          </p:nvSpPr>
          <p:spPr>
            <a:xfrm>
              <a:off x="3308175" y="2823525"/>
              <a:ext cx="56125" cy="48925"/>
            </a:xfrm>
            <a:custGeom>
              <a:rect b="b" l="l" r="r" t="t"/>
              <a:pathLst>
                <a:path extrusionOk="0" h="1957" w="2245">
                  <a:moveTo>
                    <a:pt x="1" y="0"/>
                  </a:moveTo>
                  <a:lnTo>
                    <a:pt x="1" y="1956"/>
                  </a:lnTo>
                  <a:lnTo>
                    <a:pt x="2245" y="1956"/>
                  </a:lnTo>
                  <a:lnTo>
                    <a:pt x="2245"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9"/>
            <p:cNvSpPr/>
            <p:nvPr/>
          </p:nvSpPr>
          <p:spPr>
            <a:xfrm>
              <a:off x="3364275" y="2637200"/>
              <a:ext cx="237300" cy="423100"/>
            </a:xfrm>
            <a:custGeom>
              <a:rect b="b" l="l" r="r" t="t"/>
              <a:pathLst>
                <a:path extrusionOk="0" h="16924" w="9492">
                  <a:moveTo>
                    <a:pt x="227" y="1"/>
                  </a:moveTo>
                  <a:lnTo>
                    <a:pt x="145" y="21"/>
                  </a:lnTo>
                  <a:lnTo>
                    <a:pt x="62" y="62"/>
                  </a:lnTo>
                  <a:lnTo>
                    <a:pt x="21" y="145"/>
                  </a:lnTo>
                  <a:lnTo>
                    <a:pt x="1" y="248"/>
                  </a:lnTo>
                  <a:lnTo>
                    <a:pt x="1" y="16676"/>
                  </a:lnTo>
                  <a:lnTo>
                    <a:pt x="21" y="16779"/>
                  </a:lnTo>
                  <a:lnTo>
                    <a:pt x="62" y="16862"/>
                  </a:lnTo>
                  <a:lnTo>
                    <a:pt x="145" y="16903"/>
                  </a:lnTo>
                  <a:lnTo>
                    <a:pt x="227" y="16923"/>
                  </a:lnTo>
                  <a:lnTo>
                    <a:pt x="9265" y="16923"/>
                  </a:lnTo>
                  <a:lnTo>
                    <a:pt x="9347" y="16903"/>
                  </a:lnTo>
                  <a:lnTo>
                    <a:pt x="9429" y="16862"/>
                  </a:lnTo>
                  <a:lnTo>
                    <a:pt x="9471" y="16779"/>
                  </a:lnTo>
                  <a:lnTo>
                    <a:pt x="9491" y="16676"/>
                  </a:lnTo>
                  <a:lnTo>
                    <a:pt x="9491" y="248"/>
                  </a:lnTo>
                  <a:lnTo>
                    <a:pt x="9471" y="145"/>
                  </a:lnTo>
                  <a:lnTo>
                    <a:pt x="9429" y="62"/>
                  </a:lnTo>
                  <a:lnTo>
                    <a:pt x="9347" y="21"/>
                  </a:lnTo>
                  <a:lnTo>
                    <a:pt x="926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9"/>
            <p:cNvSpPr/>
            <p:nvPr/>
          </p:nvSpPr>
          <p:spPr>
            <a:xfrm>
              <a:off x="3385375" y="2696400"/>
              <a:ext cx="61275" cy="363900"/>
            </a:xfrm>
            <a:custGeom>
              <a:rect b="b" l="l" r="r" t="t"/>
              <a:pathLst>
                <a:path extrusionOk="0" h="14556" w="2451">
                  <a:moveTo>
                    <a:pt x="248" y="0"/>
                  </a:moveTo>
                  <a:lnTo>
                    <a:pt x="145" y="21"/>
                  </a:lnTo>
                  <a:lnTo>
                    <a:pt x="62" y="83"/>
                  </a:lnTo>
                  <a:lnTo>
                    <a:pt x="21" y="165"/>
                  </a:lnTo>
                  <a:lnTo>
                    <a:pt x="1" y="268"/>
                  </a:lnTo>
                  <a:lnTo>
                    <a:pt x="1" y="14288"/>
                  </a:lnTo>
                  <a:lnTo>
                    <a:pt x="21" y="14391"/>
                  </a:lnTo>
                  <a:lnTo>
                    <a:pt x="62" y="14473"/>
                  </a:lnTo>
                  <a:lnTo>
                    <a:pt x="145" y="14535"/>
                  </a:lnTo>
                  <a:lnTo>
                    <a:pt x="248" y="14555"/>
                  </a:lnTo>
                  <a:lnTo>
                    <a:pt x="2183" y="14555"/>
                  </a:lnTo>
                  <a:lnTo>
                    <a:pt x="2286" y="14535"/>
                  </a:lnTo>
                  <a:lnTo>
                    <a:pt x="2368" y="14473"/>
                  </a:lnTo>
                  <a:lnTo>
                    <a:pt x="2430" y="14391"/>
                  </a:lnTo>
                  <a:lnTo>
                    <a:pt x="2450" y="14288"/>
                  </a:lnTo>
                  <a:lnTo>
                    <a:pt x="2450" y="268"/>
                  </a:lnTo>
                  <a:lnTo>
                    <a:pt x="2430" y="165"/>
                  </a:lnTo>
                  <a:lnTo>
                    <a:pt x="2368" y="83"/>
                  </a:lnTo>
                  <a:lnTo>
                    <a:pt x="2286" y="21"/>
                  </a:lnTo>
                  <a:lnTo>
                    <a:pt x="2183"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9"/>
            <p:cNvSpPr/>
            <p:nvPr/>
          </p:nvSpPr>
          <p:spPr>
            <a:xfrm>
              <a:off x="3384875" y="2778225"/>
              <a:ext cx="61775" cy="67450"/>
            </a:xfrm>
            <a:custGeom>
              <a:rect b="b" l="l" r="r" t="t"/>
              <a:pathLst>
                <a:path extrusionOk="0" h="2698" w="2471">
                  <a:moveTo>
                    <a:pt x="0" y="1"/>
                  </a:moveTo>
                  <a:lnTo>
                    <a:pt x="0" y="2698"/>
                  </a:lnTo>
                  <a:lnTo>
                    <a:pt x="2470" y="2698"/>
                  </a:lnTo>
                  <a:lnTo>
                    <a:pt x="2470"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9"/>
            <p:cNvSpPr/>
            <p:nvPr/>
          </p:nvSpPr>
          <p:spPr>
            <a:xfrm>
              <a:off x="3384875" y="2999025"/>
              <a:ext cx="61775" cy="15975"/>
            </a:xfrm>
            <a:custGeom>
              <a:rect b="b" l="l" r="r" t="t"/>
              <a:pathLst>
                <a:path extrusionOk="0" h="639" w="2471">
                  <a:moveTo>
                    <a:pt x="0" y="0"/>
                  </a:moveTo>
                  <a:lnTo>
                    <a:pt x="0" y="639"/>
                  </a:lnTo>
                  <a:lnTo>
                    <a:pt x="2470" y="639"/>
                  </a:lnTo>
                  <a:lnTo>
                    <a:pt x="2470"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9"/>
            <p:cNvSpPr/>
            <p:nvPr/>
          </p:nvSpPr>
          <p:spPr>
            <a:xfrm>
              <a:off x="3384875" y="2860575"/>
              <a:ext cx="61775" cy="67450"/>
            </a:xfrm>
            <a:custGeom>
              <a:rect b="b" l="l" r="r" t="t"/>
              <a:pathLst>
                <a:path extrusionOk="0" h="2698" w="2471">
                  <a:moveTo>
                    <a:pt x="0" y="1"/>
                  </a:moveTo>
                  <a:lnTo>
                    <a:pt x="0" y="2697"/>
                  </a:lnTo>
                  <a:lnTo>
                    <a:pt x="2470" y="2697"/>
                  </a:lnTo>
                  <a:lnTo>
                    <a:pt x="2470"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9"/>
            <p:cNvSpPr/>
            <p:nvPr/>
          </p:nvSpPr>
          <p:spPr>
            <a:xfrm>
              <a:off x="3447150" y="2696400"/>
              <a:ext cx="261975" cy="363900"/>
            </a:xfrm>
            <a:custGeom>
              <a:rect b="b" l="l" r="r" t="t"/>
              <a:pathLst>
                <a:path extrusionOk="0" h="14556" w="10479">
                  <a:moveTo>
                    <a:pt x="268" y="0"/>
                  </a:moveTo>
                  <a:lnTo>
                    <a:pt x="165" y="21"/>
                  </a:lnTo>
                  <a:lnTo>
                    <a:pt x="82" y="83"/>
                  </a:lnTo>
                  <a:lnTo>
                    <a:pt x="21" y="165"/>
                  </a:lnTo>
                  <a:lnTo>
                    <a:pt x="0" y="268"/>
                  </a:lnTo>
                  <a:lnTo>
                    <a:pt x="0" y="14288"/>
                  </a:lnTo>
                  <a:lnTo>
                    <a:pt x="21" y="14391"/>
                  </a:lnTo>
                  <a:lnTo>
                    <a:pt x="82" y="14473"/>
                  </a:lnTo>
                  <a:lnTo>
                    <a:pt x="165" y="14535"/>
                  </a:lnTo>
                  <a:lnTo>
                    <a:pt x="268" y="14555"/>
                  </a:lnTo>
                  <a:lnTo>
                    <a:pt x="10211" y="14555"/>
                  </a:lnTo>
                  <a:lnTo>
                    <a:pt x="10314" y="14535"/>
                  </a:lnTo>
                  <a:lnTo>
                    <a:pt x="10397" y="14473"/>
                  </a:lnTo>
                  <a:lnTo>
                    <a:pt x="10458" y="14391"/>
                  </a:lnTo>
                  <a:lnTo>
                    <a:pt x="10479" y="14288"/>
                  </a:lnTo>
                  <a:lnTo>
                    <a:pt x="10479" y="268"/>
                  </a:lnTo>
                  <a:lnTo>
                    <a:pt x="10458" y="165"/>
                  </a:lnTo>
                  <a:lnTo>
                    <a:pt x="10397" y="83"/>
                  </a:lnTo>
                  <a:lnTo>
                    <a:pt x="10314" y="21"/>
                  </a:lnTo>
                  <a:lnTo>
                    <a:pt x="1021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9"/>
            <p:cNvSpPr/>
            <p:nvPr/>
          </p:nvSpPr>
          <p:spPr>
            <a:xfrm>
              <a:off x="3471850" y="2625375"/>
              <a:ext cx="56125" cy="434925"/>
            </a:xfrm>
            <a:custGeom>
              <a:rect b="b" l="l" r="r" t="t"/>
              <a:pathLst>
                <a:path extrusionOk="0" h="17397" w="2245">
                  <a:moveTo>
                    <a:pt x="247" y="0"/>
                  </a:moveTo>
                  <a:lnTo>
                    <a:pt x="165" y="21"/>
                  </a:lnTo>
                  <a:lnTo>
                    <a:pt x="83" y="62"/>
                  </a:lnTo>
                  <a:lnTo>
                    <a:pt x="21" y="144"/>
                  </a:lnTo>
                  <a:lnTo>
                    <a:pt x="0" y="247"/>
                  </a:lnTo>
                  <a:lnTo>
                    <a:pt x="0" y="17149"/>
                  </a:lnTo>
                  <a:lnTo>
                    <a:pt x="21" y="17252"/>
                  </a:lnTo>
                  <a:lnTo>
                    <a:pt x="83" y="17335"/>
                  </a:lnTo>
                  <a:lnTo>
                    <a:pt x="165" y="17376"/>
                  </a:lnTo>
                  <a:lnTo>
                    <a:pt x="247" y="17396"/>
                  </a:lnTo>
                  <a:lnTo>
                    <a:pt x="1997" y="17396"/>
                  </a:lnTo>
                  <a:lnTo>
                    <a:pt x="2080" y="17376"/>
                  </a:lnTo>
                  <a:lnTo>
                    <a:pt x="2162" y="17335"/>
                  </a:lnTo>
                  <a:lnTo>
                    <a:pt x="2224" y="17252"/>
                  </a:lnTo>
                  <a:lnTo>
                    <a:pt x="2244" y="17149"/>
                  </a:lnTo>
                  <a:lnTo>
                    <a:pt x="2244" y="247"/>
                  </a:lnTo>
                  <a:lnTo>
                    <a:pt x="2224" y="144"/>
                  </a:lnTo>
                  <a:lnTo>
                    <a:pt x="2162" y="62"/>
                  </a:lnTo>
                  <a:lnTo>
                    <a:pt x="2080" y="21"/>
                  </a:lnTo>
                  <a:lnTo>
                    <a:pt x="1997"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9"/>
            <p:cNvSpPr/>
            <p:nvPr/>
          </p:nvSpPr>
          <p:spPr>
            <a:xfrm>
              <a:off x="3471850" y="2670150"/>
              <a:ext cx="56125" cy="158550"/>
            </a:xfrm>
            <a:custGeom>
              <a:rect b="b" l="l" r="r" t="t"/>
              <a:pathLst>
                <a:path extrusionOk="0" h="6342" w="2245">
                  <a:moveTo>
                    <a:pt x="0" y="0"/>
                  </a:moveTo>
                  <a:lnTo>
                    <a:pt x="0" y="6341"/>
                  </a:lnTo>
                  <a:lnTo>
                    <a:pt x="2244" y="6341"/>
                  </a:lnTo>
                  <a:lnTo>
                    <a:pt x="2244"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9"/>
            <p:cNvSpPr/>
            <p:nvPr/>
          </p:nvSpPr>
          <p:spPr>
            <a:xfrm>
              <a:off x="3471850" y="2877050"/>
              <a:ext cx="56125" cy="97800"/>
            </a:xfrm>
            <a:custGeom>
              <a:rect b="b" l="l" r="r" t="t"/>
              <a:pathLst>
                <a:path extrusionOk="0" h="3912" w="2245">
                  <a:moveTo>
                    <a:pt x="0" y="0"/>
                  </a:moveTo>
                  <a:lnTo>
                    <a:pt x="0" y="3912"/>
                  </a:lnTo>
                  <a:lnTo>
                    <a:pt x="2244" y="3912"/>
                  </a:lnTo>
                  <a:lnTo>
                    <a:pt x="2244"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9"/>
            <p:cNvSpPr/>
            <p:nvPr/>
          </p:nvSpPr>
          <p:spPr>
            <a:xfrm>
              <a:off x="3527950" y="2625375"/>
              <a:ext cx="237275" cy="434925"/>
            </a:xfrm>
            <a:custGeom>
              <a:rect b="b" l="l" r="r" t="t"/>
              <a:pathLst>
                <a:path extrusionOk="0" h="17397" w="9491">
                  <a:moveTo>
                    <a:pt x="247" y="0"/>
                  </a:moveTo>
                  <a:lnTo>
                    <a:pt x="144" y="21"/>
                  </a:lnTo>
                  <a:lnTo>
                    <a:pt x="62" y="62"/>
                  </a:lnTo>
                  <a:lnTo>
                    <a:pt x="21" y="144"/>
                  </a:lnTo>
                  <a:lnTo>
                    <a:pt x="0" y="247"/>
                  </a:lnTo>
                  <a:lnTo>
                    <a:pt x="0" y="17149"/>
                  </a:lnTo>
                  <a:lnTo>
                    <a:pt x="21" y="17252"/>
                  </a:lnTo>
                  <a:lnTo>
                    <a:pt x="62" y="17335"/>
                  </a:lnTo>
                  <a:lnTo>
                    <a:pt x="144" y="17376"/>
                  </a:lnTo>
                  <a:lnTo>
                    <a:pt x="247" y="17396"/>
                  </a:lnTo>
                  <a:lnTo>
                    <a:pt x="9244" y="17396"/>
                  </a:lnTo>
                  <a:lnTo>
                    <a:pt x="9347" y="17376"/>
                  </a:lnTo>
                  <a:lnTo>
                    <a:pt x="9429" y="17335"/>
                  </a:lnTo>
                  <a:lnTo>
                    <a:pt x="9470" y="17252"/>
                  </a:lnTo>
                  <a:lnTo>
                    <a:pt x="9491" y="17149"/>
                  </a:lnTo>
                  <a:lnTo>
                    <a:pt x="9491" y="247"/>
                  </a:lnTo>
                  <a:lnTo>
                    <a:pt x="9470" y="144"/>
                  </a:lnTo>
                  <a:lnTo>
                    <a:pt x="9429" y="62"/>
                  </a:lnTo>
                  <a:lnTo>
                    <a:pt x="9347" y="21"/>
                  </a:lnTo>
                  <a:lnTo>
                    <a:pt x="9244"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9"/>
            <p:cNvSpPr/>
            <p:nvPr/>
          </p:nvSpPr>
          <p:spPr>
            <a:xfrm>
              <a:off x="3555725" y="2671175"/>
              <a:ext cx="61800" cy="389125"/>
            </a:xfrm>
            <a:custGeom>
              <a:rect b="b" l="l" r="r" t="t"/>
              <a:pathLst>
                <a:path extrusionOk="0" h="15565" w="2472">
                  <a:moveTo>
                    <a:pt x="248" y="0"/>
                  </a:moveTo>
                  <a:lnTo>
                    <a:pt x="145" y="21"/>
                  </a:lnTo>
                  <a:lnTo>
                    <a:pt x="63" y="83"/>
                  </a:lnTo>
                  <a:lnTo>
                    <a:pt x="22" y="145"/>
                  </a:lnTo>
                  <a:lnTo>
                    <a:pt x="1" y="248"/>
                  </a:lnTo>
                  <a:lnTo>
                    <a:pt x="1" y="15317"/>
                  </a:lnTo>
                  <a:lnTo>
                    <a:pt x="22" y="15420"/>
                  </a:lnTo>
                  <a:lnTo>
                    <a:pt x="63" y="15482"/>
                  </a:lnTo>
                  <a:lnTo>
                    <a:pt x="145" y="15544"/>
                  </a:lnTo>
                  <a:lnTo>
                    <a:pt x="248" y="15564"/>
                  </a:lnTo>
                  <a:lnTo>
                    <a:pt x="2224" y="15564"/>
                  </a:lnTo>
                  <a:lnTo>
                    <a:pt x="2307" y="15544"/>
                  </a:lnTo>
                  <a:lnTo>
                    <a:pt x="2389" y="15482"/>
                  </a:lnTo>
                  <a:lnTo>
                    <a:pt x="2451" y="15420"/>
                  </a:lnTo>
                  <a:lnTo>
                    <a:pt x="2471" y="15317"/>
                  </a:lnTo>
                  <a:lnTo>
                    <a:pt x="2471" y="248"/>
                  </a:lnTo>
                  <a:lnTo>
                    <a:pt x="2451" y="145"/>
                  </a:lnTo>
                  <a:lnTo>
                    <a:pt x="2389" y="83"/>
                  </a:lnTo>
                  <a:lnTo>
                    <a:pt x="2307" y="21"/>
                  </a:lnTo>
                  <a:lnTo>
                    <a:pt x="2224"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9"/>
            <p:cNvSpPr/>
            <p:nvPr/>
          </p:nvSpPr>
          <p:spPr>
            <a:xfrm>
              <a:off x="3555725" y="2722125"/>
              <a:ext cx="61800" cy="34500"/>
            </a:xfrm>
            <a:custGeom>
              <a:rect b="b" l="l" r="r" t="t"/>
              <a:pathLst>
                <a:path extrusionOk="0" h="1380" w="2472">
                  <a:moveTo>
                    <a:pt x="1" y="1"/>
                  </a:moveTo>
                  <a:lnTo>
                    <a:pt x="1" y="1380"/>
                  </a:lnTo>
                  <a:lnTo>
                    <a:pt x="2471" y="1380"/>
                  </a:lnTo>
                  <a:lnTo>
                    <a:pt x="2471"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9"/>
            <p:cNvSpPr/>
            <p:nvPr/>
          </p:nvSpPr>
          <p:spPr>
            <a:xfrm>
              <a:off x="3555725" y="2823000"/>
              <a:ext cx="61800" cy="34500"/>
            </a:xfrm>
            <a:custGeom>
              <a:rect b="b" l="l" r="r" t="t"/>
              <a:pathLst>
                <a:path extrusionOk="0" h="1380" w="2472">
                  <a:moveTo>
                    <a:pt x="1" y="1"/>
                  </a:moveTo>
                  <a:lnTo>
                    <a:pt x="1" y="1380"/>
                  </a:lnTo>
                  <a:lnTo>
                    <a:pt x="2471" y="1380"/>
                  </a:lnTo>
                  <a:lnTo>
                    <a:pt x="2471"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9"/>
            <p:cNvSpPr/>
            <p:nvPr/>
          </p:nvSpPr>
          <p:spPr>
            <a:xfrm>
              <a:off x="3555725" y="2923375"/>
              <a:ext cx="61800" cy="35025"/>
            </a:xfrm>
            <a:custGeom>
              <a:rect b="b" l="l" r="r" t="t"/>
              <a:pathLst>
                <a:path extrusionOk="0" h="1401" w="2472">
                  <a:moveTo>
                    <a:pt x="1" y="0"/>
                  </a:moveTo>
                  <a:lnTo>
                    <a:pt x="1" y="1400"/>
                  </a:lnTo>
                  <a:lnTo>
                    <a:pt x="2471" y="1400"/>
                  </a:lnTo>
                  <a:lnTo>
                    <a:pt x="2471"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9"/>
            <p:cNvSpPr/>
            <p:nvPr/>
          </p:nvSpPr>
          <p:spPr>
            <a:xfrm>
              <a:off x="3618000" y="2671175"/>
              <a:ext cx="262000" cy="389125"/>
            </a:xfrm>
            <a:custGeom>
              <a:rect b="b" l="l" r="r" t="t"/>
              <a:pathLst>
                <a:path extrusionOk="0" h="15565" w="10480">
                  <a:moveTo>
                    <a:pt x="227" y="0"/>
                  </a:moveTo>
                  <a:lnTo>
                    <a:pt x="145" y="21"/>
                  </a:lnTo>
                  <a:lnTo>
                    <a:pt x="63" y="83"/>
                  </a:lnTo>
                  <a:lnTo>
                    <a:pt x="1" y="145"/>
                  </a:lnTo>
                  <a:lnTo>
                    <a:pt x="1" y="248"/>
                  </a:lnTo>
                  <a:lnTo>
                    <a:pt x="1" y="15317"/>
                  </a:lnTo>
                  <a:lnTo>
                    <a:pt x="1" y="15420"/>
                  </a:lnTo>
                  <a:lnTo>
                    <a:pt x="63" y="15482"/>
                  </a:lnTo>
                  <a:lnTo>
                    <a:pt x="145" y="15544"/>
                  </a:lnTo>
                  <a:lnTo>
                    <a:pt x="227" y="15564"/>
                  </a:lnTo>
                  <a:lnTo>
                    <a:pt x="10233" y="15564"/>
                  </a:lnTo>
                  <a:lnTo>
                    <a:pt x="10315" y="15544"/>
                  </a:lnTo>
                  <a:lnTo>
                    <a:pt x="10398" y="15482"/>
                  </a:lnTo>
                  <a:lnTo>
                    <a:pt x="10459" y="15420"/>
                  </a:lnTo>
                  <a:lnTo>
                    <a:pt x="10480" y="15317"/>
                  </a:lnTo>
                  <a:lnTo>
                    <a:pt x="10480" y="248"/>
                  </a:lnTo>
                  <a:lnTo>
                    <a:pt x="10459" y="145"/>
                  </a:lnTo>
                  <a:lnTo>
                    <a:pt x="10398" y="83"/>
                  </a:lnTo>
                  <a:lnTo>
                    <a:pt x="10315" y="21"/>
                  </a:lnTo>
                  <a:lnTo>
                    <a:pt x="1023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9"/>
            <p:cNvSpPr/>
            <p:nvPr/>
          </p:nvSpPr>
          <p:spPr>
            <a:xfrm>
              <a:off x="3645300" y="2637200"/>
              <a:ext cx="55600" cy="423100"/>
            </a:xfrm>
            <a:custGeom>
              <a:rect b="b" l="l" r="r" t="t"/>
              <a:pathLst>
                <a:path extrusionOk="0" h="16924" w="2224">
                  <a:moveTo>
                    <a:pt x="247" y="1"/>
                  </a:moveTo>
                  <a:lnTo>
                    <a:pt x="144" y="21"/>
                  </a:lnTo>
                  <a:lnTo>
                    <a:pt x="62" y="62"/>
                  </a:lnTo>
                  <a:lnTo>
                    <a:pt x="21" y="145"/>
                  </a:lnTo>
                  <a:lnTo>
                    <a:pt x="0" y="248"/>
                  </a:lnTo>
                  <a:lnTo>
                    <a:pt x="0" y="16676"/>
                  </a:lnTo>
                  <a:lnTo>
                    <a:pt x="21" y="16779"/>
                  </a:lnTo>
                  <a:lnTo>
                    <a:pt x="62" y="16862"/>
                  </a:lnTo>
                  <a:lnTo>
                    <a:pt x="144" y="16903"/>
                  </a:lnTo>
                  <a:lnTo>
                    <a:pt x="247" y="16923"/>
                  </a:lnTo>
                  <a:lnTo>
                    <a:pt x="1997" y="16923"/>
                  </a:lnTo>
                  <a:lnTo>
                    <a:pt x="2079" y="16903"/>
                  </a:lnTo>
                  <a:lnTo>
                    <a:pt x="2162" y="16862"/>
                  </a:lnTo>
                  <a:lnTo>
                    <a:pt x="2203" y="16779"/>
                  </a:lnTo>
                  <a:lnTo>
                    <a:pt x="2224" y="16676"/>
                  </a:lnTo>
                  <a:lnTo>
                    <a:pt x="2224" y="248"/>
                  </a:lnTo>
                  <a:lnTo>
                    <a:pt x="2203" y="145"/>
                  </a:lnTo>
                  <a:lnTo>
                    <a:pt x="2162" y="62"/>
                  </a:lnTo>
                  <a:lnTo>
                    <a:pt x="2079" y="21"/>
                  </a:lnTo>
                  <a:lnTo>
                    <a:pt x="1997"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9"/>
            <p:cNvSpPr/>
            <p:nvPr/>
          </p:nvSpPr>
          <p:spPr>
            <a:xfrm>
              <a:off x="3645300" y="2720075"/>
              <a:ext cx="55600" cy="79275"/>
            </a:xfrm>
            <a:custGeom>
              <a:rect b="b" l="l" r="r" t="t"/>
              <a:pathLst>
                <a:path extrusionOk="0" h="3171" w="2224">
                  <a:moveTo>
                    <a:pt x="0" y="0"/>
                  </a:moveTo>
                  <a:lnTo>
                    <a:pt x="0" y="3171"/>
                  </a:lnTo>
                  <a:lnTo>
                    <a:pt x="2224" y="3171"/>
                  </a:lnTo>
                  <a:lnTo>
                    <a:pt x="2224"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9"/>
            <p:cNvSpPr/>
            <p:nvPr/>
          </p:nvSpPr>
          <p:spPr>
            <a:xfrm>
              <a:off x="3645300" y="2823525"/>
              <a:ext cx="55600" cy="48925"/>
            </a:xfrm>
            <a:custGeom>
              <a:rect b="b" l="l" r="r" t="t"/>
              <a:pathLst>
                <a:path extrusionOk="0" h="1957" w="2224">
                  <a:moveTo>
                    <a:pt x="0" y="0"/>
                  </a:moveTo>
                  <a:lnTo>
                    <a:pt x="0" y="1956"/>
                  </a:lnTo>
                  <a:lnTo>
                    <a:pt x="2224" y="1956"/>
                  </a:lnTo>
                  <a:lnTo>
                    <a:pt x="2224"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9"/>
            <p:cNvSpPr/>
            <p:nvPr/>
          </p:nvSpPr>
          <p:spPr>
            <a:xfrm>
              <a:off x="3700875" y="2637200"/>
              <a:ext cx="237800" cy="423100"/>
            </a:xfrm>
            <a:custGeom>
              <a:rect b="b" l="l" r="r" t="t"/>
              <a:pathLst>
                <a:path extrusionOk="0" h="16924" w="9512">
                  <a:moveTo>
                    <a:pt x="248" y="1"/>
                  </a:moveTo>
                  <a:lnTo>
                    <a:pt x="145" y="21"/>
                  </a:lnTo>
                  <a:lnTo>
                    <a:pt x="83" y="62"/>
                  </a:lnTo>
                  <a:lnTo>
                    <a:pt x="21" y="145"/>
                  </a:lnTo>
                  <a:lnTo>
                    <a:pt x="1" y="248"/>
                  </a:lnTo>
                  <a:lnTo>
                    <a:pt x="1" y="16676"/>
                  </a:lnTo>
                  <a:lnTo>
                    <a:pt x="21" y="16779"/>
                  </a:lnTo>
                  <a:lnTo>
                    <a:pt x="83" y="16862"/>
                  </a:lnTo>
                  <a:lnTo>
                    <a:pt x="145" y="16903"/>
                  </a:lnTo>
                  <a:lnTo>
                    <a:pt x="248" y="16923"/>
                  </a:lnTo>
                  <a:lnTo>
                    <a:pt x="9265" y="16923"/>
                  </a:lnTo>
                  <a:lnTo>
                    <a:pt x="9368" y="16903"/>
                  </a:lnTo>
                  <a:lnTo>
                    <a:pt x="9429" y="16862"/>
                  </a:lnTo>
                  <a:lnTo>
                    <a:pt x="9491" y="16779"/>
                  </a:lnTo>
                  <a:lnTo>
                    <a:pt x="9512" y="16676"/>
                  </a:lnTo>
                  <a:lnTo>
                    <a:pt x="9512" y="248"/>
                  </a:lnTo>
                  <a:lnTo>
                    <a:pt x="9491" y="145"/>
                  </a:lnTo>
                  <a:lnTo>
                    <a:pt x="9429" y="62"/>
                  </a:lnTo>
                  <a:lnTo>
                    <a:pt x="9368" y="21"/>
                  </a:lnTo>
                  <a:lnTo>
                    <a:pt x="926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9"/>
            <p:cNvSpPr/>
            <p:nvPr/>
          </p:nvSpPr>
          <p:spPr>
            <a:xfrm>
              <a:off x="3721975" y="2696400"/>
              <a:ext cx="61800" cy="363900"/>
            </a:xfrm>
            <a:custGeom>
              <a:rect b="b" l="l" r="r" t="t"/>
              <a:pathLst>
                <a:path extrusionOk="0" h="14556" w="2472">
                  <a:moveTo>
                    <a:pt x="268" y="0"/>
                  </a:moveTo>
                  <a:lnTo>
                    <a:pt x="165" y="21"/>
                  </a:lnTo>
                  <a:lnTo>
                    <a:pt x="83" y="83"/>
                  </a:lnTo>
                  <a:lnTo>
                    <a:pt x="21" y="165"/>
                  </a:lnTo>
                  <a:lnTo>
                    <a:pt x="1" y="268"/>
                  </a:lnTo>
                  <a:lnTo>
                    <a:pt x="1" y="14288"/>
                  </a:lnTo>
                  <a:lnTo>
                    <a:pt x="21" y="14391"/>
                  </a:lnTo>
                  <a:lnTo>
                    <a:pt x="83" y="14473"/>
                  </a:lnTo>
                  <a:lnTo>
                    <a:pt x="165" y="14535"/>
                  </a:lnTo>
                  <a:lnTo>
                    <a:pt x="268" y="14555"/>
                  </a:lnTo>
                  <a:lnTo>
                    <a:pt x="2203" y="14555"/>
                  </a:lnTo>
                  <a:lnTo>
                    <a:pt x="2306" y="14535"/>
                  </a:lnTo>
                  <a:lnTo>
                    <a:pt x="2389" y="14473"/>
                  </a:lnTo>
                  <a:lnTo>
                    <a:pt x="2450" y="14391"/>
                  </a:lnTo>
                  <a:lnTo>
                    <a:pt x="2471" y="14288"/>
                  </a:lnTo>
                  <a:lnTo>
                    <a:pt x="2471" y="268"/>
                  </a:lnTo>
                  <a:lnTo>
                    <a:pt x="2450" y="165"/>
                  </a:lnTo>
                  <a:lnTo>
                    <a:pt x="2389" y="83"/>
                  </a:lnTo>
                  <a:lnTo>
                    <a:pt x="2306" y="21"/>
                  </a:lnTo>
                  <a:lnTo>
                    <a:pt x="2203"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9"/>
            <p:cNvSpPr/>
            <p:nvPr/>
          </p:nvSpPr>
          <p:spPr>
            <a:xfrm>
              <a:off x="3721975" y="2778225"/>
              <a:ext cx="61800" cy="67450"/>
            </a:xfrm>
            <a:custGeom>
              <a:rect b="b" l="l" r="r" t="t"/>
              <a:pathLst>
                <a:path extrusionOk="0" h="2698" w="2472">
                  <a:moveTo>
                    <a:pt x="1" y="1"/>
                  </a:moveTo>
                  <a:lnTo>
                    <a:pt x="1" y="2698"/>
                  </a:lnTo>
                  <a:lnTo>
                    <a:pt x="2471" y="2698"/>
                  </a:lnTo>
                  <a:lnTo>
                    <a:pt x="2471"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9"/>
            <p:cNvSpPr/>
            <p:nvPr/>
          </p:nvSpPr>
          <p:spPr>
            <a:xfrm>
              <a:off x="3721975" y="2999025"/>
              <a:ext cx="61800" cy="15975"/>
            </a:xfrm>
            <a:custGeom>
              <a:rect b="b" l="l" r="r" t="t"/>
              <a:pathLst>
                <a:path extrusionOk="0" h="639" w="2472">
                  <a:moveTo>
                    <a:pt x="1" y="0"/>
                  </a:moveTo>
                  <a:lnTo>
                    <a:pt x="1" y="639"/>
                  </a:lnTo>
                  <a:lnTo>
                    <a:pt x="2471" y="639"/>
                  </a:lnTo>
                  <a:lnTo>
                    <a:pt x="2471"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9"/>
            <p:cNvSpPr/>
            <p:nvPr/>
          </p:nvSpPr>
          <p:spPr>
            <a:xfrm>
              <a:off x="3721975" y="2860575"/>
              <a:ext cx="61800" cy="67450"/>
            </a:xfrm>
            <a:custGeom>
              <a:rect b="b" l="l" r="r" t="t"/>
              <a:pathLst>
                <a:path extrusionOk="0" h="2698" w="2472">
                  <a:moveTo>
                    <a:pt x="1" y="1"/>
                  </a:moveTo>
                  <a:lnTo>
                    <a:pt x="1" y="2697"/>
                  </a:lnTo>
                  <a:lnTo>
                    <a:pt x="2471" y="2697"/>
                  </a:lnTo>
                  <a:lnTo>
                    <a:pt x="2471"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9"/>
            <p:cNvSpPr/>
            <p:nvPr/>
          </p:nvSpPr>
          <p:spPr>
            <a:xfrm>
              <a:off x="3784250" y="2696400"/>
              <a:ext cx="262000" cy="363900"/>
            </a:xfrm>
            <a:custGeom>
              <a:rect b="b" l="l" r="r" t="t"/>
              <a:pathLst>
                <a:path extrusionOk="0" h="14556" w="10480">
                  <a:moveTo>
                    <a:pt x="268" y="0"/>
                  </a:moveTo>
                  <a:lnTo>
                    <a:pt x="165" y="21"/>
                  </a:lnTo>
                  <a:lnTo>
                    <a:pt x="62" y="83"/>
                  </a:lnTo>
                  <a:lnTo>
                    <a:pt x="21" y="165"/>
                  </a:lnTo>
                  <a:lnTo>
                    <a:pt x="1" y="268"/>
                  </a:lnTo>
                  <a:lnTo>
                    <a:pt x="1" y="14288"/>
                  </a:lnTo>
                  <a:lnTo>
                    <a:pt x="21" y="14391"/>
                  </a:lnTo>
                  <a:lnTo>
                    <a:pt x="62" y="14473"/>
                  </a:lnTo>
                  <a:lnTo>
                    <a:pt x="165" y="14535"/>
                  </a:lnTo>
                  <a:lnTo>
                    <a:pt x="268" y="14555"/>
                  </a:lnTo>
                  <a:lnTo>
                    <a:pt x="10212" y="14555"/>
                  </a:lnTo>
                  <a:lnTo>
                    <a:pt x="10315" y="14535"/>
                  </a:lnTo>
                  <a:lnTo>
                    <a:pt x="10397" y="14473"/>
                  </a:lnTo>
                  <a:lnTo>
                    <a:pt x="10459" y="14391"/>
                  </a:lnTo>
                  <a:lnTo>
                    <a:pt x="10480" y="14288"/>
                  </a:lnTo>
                  <a:lnTo>
                    <a:pt x="10480" y="268"/>
                  </a:lnTo>
                  <a:lnTo>
                    <a:pt x="10459" y="165"/>
                  </a:lnTo>
                  <a:lnTo>
                    <a:pt x="10397" y="83"/>
                  </a:lnTo>
                  <a:lnTo>
                    <a:pt x="10315" y="21"/>
                  </a:lnTo>
                  <a:lnTo>
                    <a:pt x="10212"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9"/>
            <p:cNvSpPr/>
            <p:nvPr/>
          </p:nvSpPr>
          <p:spPr>
            <a:xfrm>
              <a:off x="2994225" y="1475075"/>
              <a:ext cx="2229600" cy="671150"/>
            </a:xfrm>
            <a:custGeom>
              <a:rect b="b" l="l" r="r" t="t"/>
              <a:pathLst>
                <a:path extrusionOk="0" h="26846" w="89184">
                  <a:moveTo>
                    <a:pt x="0" y="0"/>
                  </a:moveTo>
                  <a:lnTo>
                    <a:pt x="0" y="26846"/>
                  </a:lnTo>
                  <a:lnTo>
                    <a:pt x="89184" y="26846"/>
                  </a:lnTo>
                  <a:lnTo>
                    <a:pt x="89184"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9"/>
            <p:cNvSpPr/>
            <p:nvPr/>
          </p:nvSpPr>
          <p:spPr>
            <a:xfrm>
              <a:off x="2994225" y="1475075"/>
              <a:ext cx="2229600" cy="671150"/>
            </a:xfrm>
            <a:custGeom>
              <a:rect b="b" l="l" r="r" t="t"/>
              <a:pathLst>
                <a:path extrusionOk="0" fill="none" h="26846" w="89184">
                  <a:moveTo>
                    <a:pt x="89184" y="26846"/>
                  </a:moveTo>
                  <a:lnTo>
                    <a:pt x="0" y="26846"/>
                  </a:lnTo>
                  <a:lnTo>
                    <a:pt x="0" y="0"/>
                  </a:lnTo>
                  <a:lnTo>
                    <a:pt x="89184" y="0"/>
                  </a:lnTo>
                  <a:lnTo>
                    <a:pt x="89184" y="2684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9"/>
            <p:cNvSpPr/>
            <p:nvPr/>
          </p:nvSpPr>
          <p:spPr>
            <a:xfrm>
              <a:off x="2946875" y="1475075"/>
              <a:ext cx="2254825" cy="671150"/>
            </a:xfrm>
            <a:custGeom>
              <a:rect b="b" l="l" r="r" t="t"/>
              <a:pathLst>
                <a:path extrusionOk="0" h="26846" w="90193">
                  <a:moveTo>
                    <a:pt x="0" y="0"/>
                  </a:moveTo>
                  <a:lnTo>
                    <a:pt x="0" y="26846"/>
                  </a:lnTo>
                  <a:lnTo>
                    <a:pt x="90193" y="26846"/>
                  </a:lnTo>
                  <a:lnTo>
                    <a:pt x="90193"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9"/>
            <p:cNvSpPr/>
            <p:nvPr/>
          </p:nvSpPr>
          <p:spPr>
            <a:xfrm>
              <a:off x="2946875" y="1475075"/>
              <a:ext cx="2254825" cy="671150"/>
            </a:xfrm>
            <a:custGeom>
              <a:rect b="b" l="l" r="r" t="t"/>
              <a:pathLst>
                <a:path extrusionOk="0" fill="none" h="26846" w="90193">
                  <a:moveTo>
                    <a:pt x="90193" y="26846"/>
                  </a:moveTo>
                  <a:lnTo>
                    <a:pt x="0" y="26846"/>
                  </a:lnTo>
                  <a:lnTo>
                    <a:pt x="0" y="0"/>
                  </a:lnTo>
                  <a:lnTo>
                    <a:pt x="90193" y="0"/>
                  </a:lnTo>
                  <a:lnTo>
                    <a:pt x="90193" y="2684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9"/>
            <p:cNvSpPr/>
            <p:nvPr/>
          </p:nvSpPr>
          <p:spPr>
            <a:xfrm>
              <a:off x="2994225" y="2146725"/>
              <a:ext cx="2229600" cy="87525"/>
            </a:xfrm>
            <a:custGeom>
              <a:rect b="b" l="l" r="r" t="t"/>
              <a:pathLst>
                <a:path extrusionOk="0" h="3501" w="89184">
                  <a:moveTo>
                    <a:pt x="0" y="0"/>
                  </a:moveTo>
                  <a:lnTo>
                    <a:pt x="0" y="3500"/>
                  </a:lnTo>
                  <a:lnTo>
                    <a:pt x="89184" y="3500"/>
                  </a:lnTo>
                  <a:lnTo>
                    <a:pt x="89184"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9"/>
            <p:cNvSpPr/>
            <p:nvPr/>
          </p:nvSpPr>
          <p:spPr>
            <a:xfrm>
              <a:off x="2994225" y="2146725"/>
              <a:ext cx="2229600" cy="87525"/>
            </a:xfrm>
            <a:custGeom>
              <a:rect b="b" l="l" r="r" t="t"/>
              <a:pathLst>
                <a:path extrusionOk="0" fill="none" h="3501" w="89184">
                  <a:moveTo>
                    <a:pt x="89184" y="3500"/>
                  </a:moveTo>
                  <a:lnTo>
                    <a:pt x="0" y="3500"/>
                  </a:lnTo>
                  <a:lnTo>
                    <a:pt x="0" y="0"/>
                  </a:lnTo>
                  <a:lnTo>
                    <a:pt x="89184" y="0"/>
                  </a:lnTo>
                  <a:lnTo>
                    <a:pt x="89184" y="350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9"/>
            <p:cNvSpPr/>
            <p:nvPr/>
          </p:nvSpPr>
          <p:spPr>
            <a:xfrm>
              <a:off x="2868125" y="2146725"/>
              <a:ext cx="2254825" cy="87525"/>
            </a:xfrm>
            <a:custGeom>
              <a:rect b="b" l="l" r="r" t="t"/>
              <a:pathLst>
                <a:path extrusionOk="0" h="3501" w="90193">
                  <a:moveTo>
                    <a:pt x="0" y="0"/>
                  </a:moveTo>
                  <a:lnTo>
                    <a:pt x="0" y="3500"/>
                  </a:lnTo>
                  <a:lnTo>
                    <a:pt x="90193" y="3500"/>
                  </a:lnTo>
                  <a:lnTo>
                    <a:pt x="90193"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9"/>
            <p:cNvSpPr/>
            <p:nvPr/>
          </p:nvSpPr>
          <p:spPr>
            <a:xfrm>
              <a:off x="2868125" y="2146725"/>
              <a:ext cx="2254825" cy="87525"/>
            </a:xfrm>
            <a:custGeom>
              <a:rect b="b" l="l" r="r" t="t"/>
              <a:pathLst>
                <a:path extrusionOk="0" fill="none" h="3501" w="90193">
                  <a:moveTo>
                    <a:pt x="90193" y="3500"/>
                  </a:moveTo>
                  <a:lnTo>
                    <a:pt x="0" y="3500"/>
                  </a:lnTo>
                  <a:lnTo>
                    <a:pt x="0" y="0"/>
                  </a:lnTo>
                  <a:lnTo>
                    <a:pt x="90193" y="0"/>
                  </a:lnTo>
                  <a:lnTo>
                    <a:pt x="90193" y="350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9"/>
            <p:cNvSpPr/>
            <p:nvPr/>
          </p:nvSpPr>
          <p:spPr>
            <a:xfrm>
              <a:off x="3013275" y="1541450"/>
              <a:ext cx="2122025" cy="538900"/>
            </a:xfrm>
            <a:custGeom>
              <a:rect b="b" l="l" r="r" t="t"/>
              <a:pathLst>
                <a:path extrusionOk="0" h="21556" w="84881">
                  <a:moveTo>
                    <a:pt x="0" y="1"/>
                  </a:moveTo>
                  <a:lnTo>
                    <a:pt x="0" y="21555"/>
                  </a:lnTo>
                  <a:lnTo>
                    <a:pt x="84881" y="21555"/>
                  </a:lnTo>
                  <a:lnTo>
                    <a:pt x="84881"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9"/>
            <p:cNvSpPr/>
            <p:nvPr/>
          </p:nvSpPr>
          <p:spPr>
            <a:xfrm>
              <a:off x="3013275" y="1541450"/>
              <a:ext cx="2122025" cy="538900"/>
            </a:xfrm>
            <a:custGeom>
              <a:rect b="b" l="l" r="r" t="t"/>
              <a:pathLst>
                <a:path extrusionOk="0" fill="none" h="21556" w="84881">
                  <a:moveTo>
                    <a:pt x="84881" y="1"/>
                  </a:moveTo>
                  <a:lnTo>
                    <a:pt x="84881" y="21555"/>
                  </a:lnTo>
                  <a:lnTo>
                    <a:pt x="0" y="21555"/>
                  </a:lnTo>
                  <a:lnTo>
                    <a:pt x="0" y="1"/>
                  </a:lnTo>
                  <a:lnTo>
                    <a:pt x="8488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9"/>
            <p:cNvSpPr/>
            <p:nvPr/>
          </p:nvSpPr>
          <p:spPr>
            <a:xfrm>
              <a:off x="3787850" y="1541450"/>
              <a:ext cx="785950" cy="538900"/>
            </a:xfrm>
            <a:custGeom>
              <a:rect b="b" l="l" r="r" t="t"/>
              <a:pathLst>
                <a:path extrusionOk="0" h="21556" w="31438">
                  <a:moveTo>
                    <a:pt x="1" y="1"/>
                  </a:moveTo>
                  <a:lnTo>
                    <a:pt x="15544" y="21555"/>
                  </a:lnTo>
                  <a:lnTo>
                    <a:pt x="31437" y="21555"/>
                  </a:lnTo>
                  <a:lnTo>
                    <a:pt x="1589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9"/>
            <p:cNvSpPr/>
            <p:nvPr/>
          </p:nvSpPr>
          <p:spPr>
            <a:xfrm>
              <a:off x="3787850" y="1541450"/>
              <a:ext cx="785950" cy="538900"/>
            </a:xfrm>
            <a:custGeom>
              <a:rect b="b" l="l" r="r" t="t"/>
              <a:pathLst>
                <a:path extrusionOk="0" fill="none" h="21556" w="31438">
                  <a:moveTo>
                    <a:pt x="31437" y="21555"/>
                  </a:moveTo>
                  <a:lnTo>
                    <a:pt x="15894" y="1"/>
                  </a:lnTo>
                  <a:lnTo>
                    <a:pt x="1" y="1"/>
                  </a:lnTo>
                  <a:lnTo>
                    <a:pt x="15544" y="21555"/>
                  </a:lnTo>
                  <a:lnTo>
                    <a:pt x="31437" y="2155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9"/>
            <p:cNvSpPr/>
            <p:nvPr/>
          </p:nvSpPr>
          <p:spPr>
            <a:xfrm>
              <a:off x="5100300" y="1580575"/>
              <a:ext cx="9275" cy="448300"/>
            </a:xfrm>
            <a:custGeom>
              <a:rect b="b" l="l" r="r" t="t"/>
              <a:pathLst>
                <a:path extrusionOk="0" h="17932" w="371">
                  <a:moveTo>
                    <a:pt x="165" y="0"/>
                  </a:moveTo>
                  <a:lnTo>
                    <a:pt x="103" y="21"/>
                  </a:lnTo>
                  <a:lnTo>
                    <a:pt x="41" y="42"/>
                  </a:lnTo>
                  <a:lnTo>
                    <a:pt x="21" y="103"/>
                  </a:lnTo>
                  <a:lnTo>
                    <a:pt x="0" y="165"/>
                  </a:lnTo>
                  <a:lnTo>
                    <a:pt x="0" y="17726"/>
                  </a:lnTo>
                  <a:lnTo>
                    <a:pt x="0" y="17808"/>
                  </a:lnTo>
                  <a:lnTo>
                    <a:pt x="41" y="17870"/>
                  </a:lnTo>
                  <a:lnTo>
                    <a:pt x="103" y="17911"/>
                  </a:lnTo>
                  <a:lnTo>
                    <a:pt x="185" y="17932"/>
                  </a:lnTo>
                  <a:lnTo>
                    <a:pt x="247" y="17911"/>
                  </a:lnTo>
                  <a:lnTo>
                    <a:pt x="309" y="17870"/>
                  </a:lnTo>
                  <a:lnTo>
                    <a:pt x="350" y="17808"/>
                  </a:lnTo>
                  <a:lnTo>
                    <a:pt x="371" y="17726"/>
                  </a:lnTo>
                  <a:lnTo>
                    <a:pt x="371" y="165"/>
                  </a:lnTo>
                  <a:lnTo>
                    <a:pt x="350" y="83"/>
                  </a:lnTo>
                  <a:lnTo>
                    <a:pt x="288" y="42"/>
                  </a:lnTo>
                  <a:lnTo>
                    <a:pt x="227"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9"/>
            <p:cNvSpPr/>
            <p:nvPr/>
          </p:nvSpPr>
          <p:spPr>
            <a:xfrm>
              <a:off x="5100300" y="1580575"/>
              <a:ext cx="9275" cy="448300"/>
            </a:xfrm>
            <a:custGeom>
              <a:rect b="b" l="l" r="r" t="t"/>
              <a:pathLst>
                <a:path extrusionOk="0" fill="none" h="17932" w="371">
                  <a:moveTo>
                    <a:pt x="185" y="17932"/>
                  </a:moveTo>
                  <a:lnTo>
                    <a:pt x="185" y="17932"/>
                  </a:lnTo>
                  <a:lnTo>
                    <a:pt x="247" y="17911"/>
                  </a:lnTo>
                  <a:lnTo>
                    <a:pt x="309" y="17870"/>
                  </a:lnTo>
                  <a:lnTo>
                    <a:pt x="350" y="17808"/>
                  </a:lnTo>
                  <a:lnTo>
                    <a:pt x="371" y="17726"/>
                  </a:lnTo>
                  <a:lnTo>
                    <a:pt x="371" y="165"/>
                  </a:lnTo>
                  <a:lnTo>
                    <a:pt x="371" y="165"/>
                  </a:lnTo>
                  <a:lnTo>
                    <a:pt x="350" y="83"/>
                  </a:lnTo>
                  <a:lnTo>
                    <a:pt x="288" y="42"/>
                  </a:lnTo>
                  <a:lnTo>
                    <a:pt x="227" y="0"/>
                  </a:lnTo>
                  <a:lnTo>
                    <a:pt x="165" y="0"/>
                  </a:lnTo>
                  <a:lnTo>
                    <a:pt x="165" y="0"/>
                  </a:lnTo>
                  <a:lnTo>
                    <a:pt x="103" y="21"/>
                  </a:lnTo>
                  <a:lnTo>
                    <a:pt x="41" y="42"/>
                  </a:lnTo>
                  <a:lnTo>
                    <a:pt x="21" y="103"/>
                  </a:lnTo>
                  <a:lnTo>
                    <a:pt x="0" y="165"/>
                  </a:lnTo>
                  <a:lnTo>
                    <a:pt x="0" y="17726"/>
                  </a:lnTo>
                  <a:lnTo>
                    <a:pt x="0" y="17726"/>
                  </a:lnTo>
                  <a:lnTo>
                    <a:pt x="0" y="17808"/>
                  </a:lnTo>
                  <a:lnTo>
                    <a:pt x="41" y="17870"/>
                  </a:lnTo>
                  <a:lnTo>
                    <a:pt x="103" y="17911"/>
                  </a:lnTo>
                  <a:lnTo>
                    <a:pt x="185" y="17932"/>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9"/>
            <p:cNvSpPr/>
            <p:nvPr/>
          </p:nvSpPr>
          <p:spPr>
            <a:xfrm>
              <a:off x="3500675" y="1541450"/>
              <a:ext cx="526025" cy="538900"/>
            </a:xfrm>
            <a:custGeom>
              <a:rect b="b" l="l" r="r" t="t"/>
              <a:pathLst>
                <a:path extrusionOk="0" h="21556" w="21041">
                  <a:moveTo>
                    <a:pt x="0" y="1"/>
                  </a:moveTo>
                  <a:lnTo>
                    <a:pt x="15543" y="21555"/>
                  </a:lnTo>
                  <a:lnTo>
                    <a:pt x="21040" y="21555"/>
                  </a:lnTo>
                  <a:lnTo>
                    <a:pt x="54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9"/>
            <p:cNvSpPr/>
            <p:nvPr/>
          </p:nvSpPr>
          <p:spPr>
            <a:xfrm>
              <a:off x="3500675" y="1541450"/>
              <a:ext cx="526025" cy="538900"/>
            </a:xfrm>
            <a:custGeom>
              <a:rect b="b" l="l" r="r" t="t"/>
              <a:pathLst>
                <a:path extrusionOk="0" fill="none" h="21556" w="21041">
                  <a:moveTo>
                    <a:pt x="21040" y="21555"/>
                  </a:moveTo>
                  <a:lnTo>
                    <a:pt x="5497" y="1"/>
                  </a:lnTo>
                  <a:lnTo>
                    <a:pt x="0" y="1"/>
                  </a:lnTo>
                  <a:lnTo>
                    <a:pt x="15543" y="21555"/>
                  </a:lnTo>
                  <a:lnTo>
                    <a:pt x="21040" y="2155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9"/>
            <p:cNvSpPr/>
            <p:nvPr/>
          </p:nvSpPr>
          <p:spPr>
            <a:xfrm>
              <a:off x="3013275" y="1541450"/>
              <a:ext cx="8250" cy="538900"/>
            </a:xfrm>
            <a:custGeom>
              <a:rect b="b" l="l" r="r" t="t"/>
              <a:pathLst>
                <a:path extrusionOk="0" h="21556" w="330">
                  <a:moveTo>
                    <a:pt x="0" y="1"/>
                  </a:moveTo>
                  <a:lnTo>
                    <a:pt x="0" y="21555"/>
                  </a:lnTo>
                  <a:lnTo>
                    <a:pt x="329" y="21555"/>
                  </a:lnTo>
                  <a:lnTo>
                    <a:pt x="329"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9"/>
            <p:cNvSpPr/>
            <p:nvPr/>
          </p:nvSpPr>
          <p:spPr>
            <a:xfrm>
              <a:off x="3013275" y="1541450"/>
              <a:ext cx="8250" cy="538900"/>
            </a:xfrm>
            <a:custGeom>
              <a:rect b="b" l="l" r="r" t="t"/>
              <a:pathLst>
                <a:path extrusionOk="0" fill="none" h="21556" w="330">
                  <a:moveTo>
                    <a:pt x="329" y="1"/>
                  </a:moveTo>
                  <a:lnTo>
                    <a:pt x="329" y="21555"/>
                  </a:lnTo>
                  <a:lnTo>
                    <a:pt x="0" y="21555"/>
                  </a:lnTo>
                  <a:lnTo>
                    <a:pt x="0" y="1"/>
                  </a:lnTo>
                  <a:lnTo>
                    <a:pt x="32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9"/>
            <p:cNvSpPr/>
            <p:nvPr/>
          </p:nvSpPr>
          <p:spPr>
            <a:xfrm>
              <a:off x="2931425" y="1567200"/>
              <a:ext cx="15475" cy="41200"/>
            </a:xfrm>
            <a:custGeom>
              <a:rect b="b" l="l" r="r" t="t"/>
              <a:pathLst>
                <a:path extrusionOk="0" h="1648" w="619">
                  <a:moveTo>
                    <a:pt x="248" y="0"/>
                  </a:moveTo>
                  <a:lnTo>
                    <a:pt x="1" y="1647"/>
                  </a:lnTo>
                  <a:lnTo>
                    <a:pt x="618" y="1647"/>
                  </a:lnTo>
                  <a:lnTo>
                    <a:pt x="618"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9"/>
            <p:cNvSpPr/>
            <p:nvPr/>
          </p:nvSpPr>
          <p:spPr>
            <a:xfrm>
              <a:off x="2931425" y="1567200"/>
              <a:ext cx="15475" cy="41200"/>
            </a:xfrm>
            <a:custGeom>
              <a:rect b="b" l="l" r="r" t="t"/>
              <a:pathLst>
                <a:path extrusionOk="0" fill="none" h="1648" w="619">
                  <a:moveTo>
                    <a:pt x="618" y="0"/>
                  </a:moveTo>
                  <a:lnTo>
                    <a:pt x="248" y="0"/>
                  </a:lnTo>
                  <a:lnTo>
                    <a:pt x="1" y="1647"/>
                  </a:lnTo>
                  <a:lnTo>
                    <a:pt x="618" y="1647"/>
                  </a:lnTo>
                  <a:lnTo>
                    <a:pt x="61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9"/>
            <p:cNvSpPr/>
            <p:nvPr/>
          </p:nvSpPr>
          <p:spPr>
            <a:xfrm>
              <a:off x="2946875" y="1567200"/>
              <a:ext cx="2220350" cy="41200"/>
            </a:xfrm>
            <a:custGeom>
              <a:rect b="b" l="l" r="r" t="t"/>
              <a:pathLst>
                <a:path extrusionOk="0" h="1648" w="88814">
                  <a:moveTo>
                    <a:pt x="0" y="0"/>
                  </a:moveTo>
                  <a:lnTo>
                    <a:pt x="0" y="1647"/>
                  </a:lnTo>
                  <a:lnTo>
                    <a:pt x="2656" y="1647"/>
                  </a:lnTo>
                  <a:lnTo>
                    <a:pt x="2656" y="0"/>
                  </a:lnTo>
                  <a:close/>
                  <a:moveTo>
                    <a:pt x="87537" y="0"/>
                  </a:moveTo>
                  <a:lnTo>
                    <a:pt x="87537" y="1647"/>
                  </a:lnTo>
                  <a:lnTo>
                    <a:pt x="88566" y="1647"/>
                  </a:lnTo>
                  <a:lnTo>
                    <a:pt x="88813"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9"/>
            <p:cNvSpPr/>
            <p:nvPr/>
          </p:nvSpPr>
          <p:spPr>
            <a:xfrm>
              <a:off x="2946875" y="1567200"/>
              <a:ext cx="66425" cy="41200"/>
            </a:xfrm>
            <a:custGeom>
              <a:rect b="b" l="l" r="r" t="t"/>
              <a:pathLst>
                <a:path extrusionOk="0" fill="none" h="1648" w="2657">
                  <a:moveTo>
                    <a:pt x="2656" y="0"/>
                  </a:moveTo>
                  <a:lnTo>
                    <a:pt x="0" y="0"/>
                  </a:lnTo>
                  <a:lnTo>
                    <a:pt x="0" y="1647"/>
                  </a:lnTo>
                  <a:lnTo>
                    <a:pt x="2656" y="1647"/>
                  </a:lnTo>
                  <a:lnTo>
                    <a:pt x="265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9"/>
            <p:cNvSpPr/>
            <p:nvPr/>
          </p:nvSpPr>
          <p:spPr>
            <a:xfrm>
              <a:off x="5135275" y="1567200"/>
              <a:ext cx="31950" cy="41200"/>
            </a:xfrm>
            <a:custGeom>
              <a:rect b="b" l="l" r="r" t="t"/>
              <a:pathLst>
                <a:path extrusionOk="0" fill="none" h="1648" w="1278">
                  <a:moveTo>
                    <a:pt x="1277" y="0"/>
                  </a:moveTo>
                  <a:lnTo>
                    <a:pt x="1" y="0"/>
                  </a:lnTo>
                  <a:lnTo>
                    <a:pt x="1" y="1647"/>
                  </a:lnTo>
                  <a:lnTo>
                    <a:pt x="1030" y="1647"/>
                  </a:lnTo>
                  <a:lnTo>
                    <a:pt x="127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9"/>
            <p:cNvSpPr/>
            <p:nvPr/>
          </p:nvSpPr>
          <p:spPr>
            <a:xfrm>
              <a:off x="3021500" y="1567200"/>
              <a:ext cx="2113800" cy="41200"/>
            </a:xfrm>
            <a:custGeom>
              <a:rect b="b" l="l" r="r" t="t"/>
              <a:pathLst>
                <a:path extrusionOk="0" h="1648" w="84552">
                  <a:moveTo>
                    <a:pt x="0" y="0"/>
                  </a:moveTo>
                  <a:lnTo>
                    <a:pt x="0" y="1647"/>
                  </a:lnTo>
                  <a:lnTo>
                    <a:pt x="21082" y="1647"/>
                  </a:lnTo>
                  <a:lnTo>
                    <a:pt x="19908" y="0"/>
                  </a:lnTo>
                  <a:close/>
                  <a:moveTo>
                    <a:pt x="25405" y="0"/>
                  </a:moveTo>
                  <a:lnTo>
                    <a:pt x="26599" y="1647"/>
                  </a:lnTo>
                  <a:lnTo>
                    <a:pt x="32569" y="1647"/>
                  </a:lnTo>
                  <a:lnTo>
                    <a:pt x="31396" y="0"/>
                  </a:lnTo>
                  <a:close/>
                  <a:moveTo>
                    <a:pt x="47289" y="0"/>
                  </a:moveTo>
                  <a:lnTo>
                    <a:pt x="48483" y="1647"/>
                  </a:lnTo>
                  <a:lnTo>
                    <a:pt x="83152" y="1647"/>
                  </a:lnTo>
                  <a:lnTo>
                    <a:pt x="83152" y="700"/>
                  </a:lnTo>
                  <a:lnTo>
                    <a:pt x="83173" y="638"/>
                  </a:lnTo>
                  <a:lnTo>
                    <a:pt x="83193" y="577"/>
                  </a:lnTo>
                  <a:lnTo>
                    <a:pt x="83255" y="556"/>
                  </a:lnTo>
                  <a:lnTo>
                    <a:pt x="83317" y="535"/>
                  </a:lnTo>
                  <a:lnTo>
                    <a:pt x="83399" y="535"/>
                  </a:lnTo>
                  <a:lnTo>
                    <a:pt x="83461" y="577"/>
                  </a:lnTo>
                  <a:lnTo>
                    <a:pt x="83502" y="638"/>
                  </a:lnTo>
                  <a:lnTo>
                    <a:pt x="83523" y="700"/>
                  </a:lnTo>
                  <a:lnTo>
                    <a:pt x="83523" y="1647"/>
                  </a:lnTo>
                  <a:lnTo>
                    <a:pt x="84552" y="1647"/>
                  </a:lnTo>
                  <a:lnTo>
                    <a:pt x="84552"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9"/>
            <p:cNvSpPr/>
            <p:nvPr/>
          </p:nvSpPr>
          <p:spPr>
            <a:xfrm>
              <a:off x="3013275" y="1567200"/>
              <a:ext cx="25" cy="41200"/>
            </a:xfrm>
            <a:custGeom>
              <a:rect b="b" l="l" r="r" t="t"/>
              <a:pathLst>
                <a:path extrusionOk="0" fill="none" h="1648" w="1">
                  <a:moveTo>
                    <a:pt x="0" y="0"/>
                  </a:moveTo>
                  <a:lnTo>
                    <a:pt x="0" y="0"/>
                  </a:lnTo>
                  <a:lnTo>
                    <a:pt x="0" y="1647"/>
                  </a:lnTo>
                  <a:lnTo>
                    <a:pt x="0" y="1647"/>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9"/>
            <p:cNvSpPr/>
            <p:nvPr/>
          </p:nvSpPr>
          <p:spPr>
            <a:xfrm>
              <a:off x="3021500" y="1567200"/>
              <a:ext cx="527050" cy="41200"/>
            </a:xfrm>
            <a:custGeom>
              <a:rect b="b" l="l" r="r" t="t"/>
              <a:pathLst>
                <a:path extrusionOk="0" fill="none" h="1648" w="21082">
                  <a:moveTo>
                    <a:pt x="19908" y="0"/>
                  </a:moveTo>
                  <a:lnTo>
                    <a:pt x="0" y="0"/>
                  </a:lnTo>
                  <a:lnTo>
                    <a:pt x="0" y="1647"/>
                  </a:lnTo>
                  <a:lnTo>
                    <a:pt x="21082" y="1647"/>
                  </a:lnTo>
                  <a:lnTo>
                    <a:pt x="1990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9"/>
            <p:cNvSpPr/>
            <p:nvPr/>
          </p:nvSpPr>
          <p:spPr>
            <a:xfrm>
              <a:off x="3656625" y="1567200"/>
              <a:ext cx="179125" cy="41200"/>
            </a:xfrm>
            <a:custGeom>
              <a:rect b="b" l="l" r="r" t="t"/>
              <a:pathLst>
                <a:path extrusionOk="0" fill="none" h="1648" w="7165">
                  <a:moveTo>
                    <a:pt x="5991" y="0"/>
                  </a:moveTo>
                  <a:lnTo>
                    <a:pt x="0" y="0"/>
                  </a:lnTo>
                  <a:lnTo>
                    <a:pt x="1194" y="1647"/>
                  </a:lnTo>
                  <a:lnTo>
                    <a:pt x="7164" y="1647"/>
                  </a:lnTo>
                  <a:lnTo>
                    <a:pt x="599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9"/>
            <p:cNvSpPr/>
            <p:nvPr/>
          </p:nvSpPr>
          <p:spPr>
            <a:xfrm>
              <a:off x="4203725" y="1567200"/>
              <a:ext cx="931575" cy="41200"/>
            </a:xfrm>
            <a:custGeom>
              <a:rect b="b" l="l" r="r" t="t"/>
              <a:pathLst>
                <a:path extrusionOk="0" fill="none" h="1648" w="37263">
                  <a:moveTo>
                    <a:pt x="37263" y="0"/>
                  </a:moveTo>
                  <a:lnTo>
                    <a:pt x="0" y="0"/>
                  </a:lnTo>
                  <a:lnTo>
                    <a:pt x="1194" y="1647"/>
                  </a:lnTo>
                  <a:lnTo>
                    <a:pt x="35863" y="1647"/>
                  </a:lnTo>
                  <a:lnTo>
                    <a:pt x="35863" y="700"/>
                  </a:lnTo>
                  <a:lnTo>
                    <a:pt x="35863" y="700"/>
                  </a:lnTo>
                  <a:lnTo>
                    <a:pt x="35884" y="638"/>
                  </a:lnTo>
                  <a:lnTo>
                    <a:pt x="35904" y="577"/>
                  </a:lnTo>
                  <a:lnTo>
                    <a:pt x="35966" y="556"/>
                  </a:lnTo>
                  <a:lnTo>
                    <a:pt x="36028" y="535"/>
                  </a:lnTo>
                  <a:lnTo>
                    <a:pt x="36028" y="535"/>
                  </a:lnTo>
                  <a:lnTo>
                    <a:pt x="36048" y="535"/>
                  </a:lnTo>
                  <a:lnTo>
                    <a:pt x="36048" y="535"/>
                  </a:lnTo>
                  <a:lnTo>
                    <a:pt x="36110" y="535"/>
                  </a:lnTo>
                  <a:lnTo>
                    <a:pt x="36172" y="577"/>
                  </a:lnTo>
                  <a:lnTo>
                    <a:pt x="36213" y="638"/>
                  </a:lnTo>
                  <a:lnTo>
                    <a:pt x="36234" y="700"/>
                  </a:lnTo>
                  <a:lnTo>
                    <a:pt x="36234" y="1647"/>
                  </a:lnTo>
                  <a:lnTo>
                    <a:pt x="37263" y="1647"/>
                  </a:lnTo>
                  <a:lnTo>
                    <a:pt x="3726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9"/>
            <p:cNvSpPr/>
            <p:nvPr/>
          </p:nvSpPr>
          <p:spPr>
            <a:xfrm>
              <a:off x="3806375" y="1567200"/>
              <a:ext cx="427225" cy="41200"/>
            </a:xfrm>
            <a:custGeom>
              <a:rect b="b" l="l" r="r" t="t"/>
              <a:pathLst>
                <a:path extrusionOk="0" h="1648" w="17089">
                  <a:moveTo>
                    <a:pt x="1" y="0"/>
                  </a:moveTo>
                  <a:lnTo>
                    <a:pt x="1174" y="1647"/>
                  </a:lnTo>
                  <a:lnTo>
                    <a:pt x="17088" y="1647"/>
                  </a:lnTo>
                  <a:lnTo>
                    <a:pt x="1589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9"/>
            <p:cNvSpPr/>
            <p:nvPr/>
          </p:nvSpPr>
          <p:spPr>
            <a:xfrm>
              <a:off x="3806375" y="1567200"/>
              <a:ext cx="427225" cy="41200"/>
            </a:xfrm>
            <a:custGeom>
              <a:rect b="b" l="l" r="r" t="t"/>
              <a:pathLst>
                <a:path extrusionOk="0" fill="none" h="1648" w="17089">
                  <a:moveTo>
                    <a:pt x="15894" y="0"/>
                  </a:moveTo>
                  <a:lnTo>
                    <a:pt x="1" y="0"/>
                  </a:lnTo>
                  <a:lnTo>
                    <a:pt x="1174" y="1647"/>
                  </a:lnTo>
                  <a:lnTo>
                    <a:pt x="17088" y="1647"/>
                  </a:lnTo>
                  <a:lnTo>
                    <a:pt x="1589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9"/>
            <p:cNvSpPr/>
            <p:nvPr/>
          </p:nvSpPr>
          <p:spPr>
            <a:xfrm>
              <a:off x="5100300" y="1580575"/>
              <a:ext cx="9275" cy="27825"/>
            </a:xfrm>
            <a:custGeom>
              <a:rect b="b" l="l" r="r" t="t"/>
              <a:pathLst>
                <a:path extrusionOk="0" h="1113" w="371">
                  <a:moveTo>
                    <a:pt x="165" y="0"/>
                  </a:moveTo>
                  <a:lnTo>
                    <a:pt x="103" y="21"/>
                  </a:lnTo>
                  <a:lnTo>
                    <a:pt x="41" y="42"/>
                  </a:lnTo>
                  <a:lnTo>
                    <a:pt x="21" y="103"/>
                  </a:lnTo>
                  <a:lnTo>
                    <a:pt x="0" y="165"/>
                  </a:lnTo>
                  <a:lnTo>
                    <a:pt x="0" y="1112"/>
                  </a:lnTo>
                  <a:lnTo>
                    <a:pt x="371" y="1112"/>
                  </a:lnTo>
                  <a:lnTo>
                    <a:pt x="371" y="165"/>
                  </a:lnTo>
                  <a:lnTo>
                    <a:pt x="350" y="103"/>
                  </a:lnTo>
                  <a:lnTo>
                    <a:pt x="309" y="42"/>
                  </a:lnTo>
                  <a:lnTo>
                    <a:pt x="247"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9"/>
            <p:cNvSpPr/>
            <p:nvPr/>
          </p:nvSpPr>
          <p:spPr>
            <a:xfrm>
              <a:off x="5100300" y="1580575"/>
              <a:ext cx="9275" cy="27825"/>
            </a:xfrm>
            <a:custGeom>
              <a:rect b="b" l="l" r="r" t="t"/>
              <a:pathLst>
                <a:path extrusionOk="0" fill="none" h="1113" w="371">
                  <a:moveTo>
                    <a:pt x="185" y="0"/>
                  </a:moveTo>
                  <a:lnTo>
                    <a:pt x="185" y="0"/>
                  </a:lnTo>
                  <a:lnTo>
                    <a:pt x="165" y="0"/>
                  </a:lnTo>
                  <a:lnTo>
                    <a:pt x="165" y="0"/>
                  </a:lnTo>
                  <a:lnTo>
                    <a:pt x="103" y="21"/>
                  </a:lnTo>
                  <a:lnTo>
                    <a:pt x="41" y="42"/>
                  </a:lnTo>
                  <a:lnTo>
                    <a:pt x="21" y="103"/>
                  </a:lnTo>
                  <a:lnTo>
                    <a:pt x="0" y="165"/>
                  </a:lnTo>
                  <a:lnTo>
                    <a:pt x="0" y="1112"/>
                  </a:lnTo>
                  <a:lnTo>
                    <a:pt x="371" y="1112"/>
                  </a:lnTo>
                  <a:lnTo>
                    <a:pt x="371" y="165"/>
                  </a:lnTo>
                  <a:lnTo>
                    <a:pt x="371" y="165"/>
                  </a:lnTo>
                  <a:lnTo>
                    <a:pt x="350" y="103"/>
                  </a:lnTo>
                  <a:lnTo>
                    <a:pt x="309" y="42"/>
                  </a:lnTo>
                  <a:lnTo>
                    <a:pt x="247" y="0"/>
                  </a:lnTo>
                  <a:lnTo>
                    <a:pt x="18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9"/>
            <p:cNvSpPr/>
            <p:nvPr/>
          </p:nvSpPr>
          <p:spPr>
            <a:xfrm>
              <a:off x="3519200" y="1567200"/>
              <a:ext cx="167300" cy="41200"/>
            </a:xfrm>
            <a:custGeom>
              <a:rect b="b" l="l" r="r" t="t"/>
              <a:pathLst>
                <a:path extrusionOk="0" h="1648" w="6692">
                  <a:moveTo>
                    <a:pt x="0" y="0"/>
                  </a:moveTo>
                  <a:lnTo>
                    <a:pt x="1174" y="1647"/>
                  </a:lnTo>
                  <a:lnTo>
                    <a:pt x="6691" y="1647"/>
                  </a:lnTo>
                  <a:lnTo>
                    <a:pt x="549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9"/>
            <p:cNvSpPr/>
            <p:nvPr/>
          </p:nvSpPr>
          <p:spPr>
            <a:xfrm>
              <a:off x="3519200" y="1567200"/>
              <a:ext cx="167300" cy="41200"/>
            </a:xfrm>
            <a:custGeom>
              <a:rect b="b" l="l" r="r" t="t"/>
              <a:pathLst>
                <a:path extrusionOk="0" fill="none" h="1648" w="6692">
                  <a:moveTo>
                    <a:pt x="5497" y="0"/>
                  </a:moveTo>
                  <a:lnTo>
                    <a:pt x="0" y="0"/>
                  </a:lnTo>
                  <a:lnTo>
                    <a:pt x="1174" y="1647"/>
                  </a:lnTo>
                  <a:lnTo>
                    <a:pt x="6691" y="1647"/>
                  </a:lnTo>
                  <a:lnTo>
                    <a:pt x="549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9"/>
            <p:cNvSpPr/>
            <p:nvPr/>
          </p:nvSpPr>
          <p:spPr>
            <a:xfrm>
              <a:off x="3013275" y="1567200"/>
              <a:ext cx="8250" cy="41200"/>
            </a:xfrm>
            <a:custGeom>
              <a:rect b="b" l="l" r="r" t="t"/>
              <a:pathLst>
                <a:path extrusionOk="0" h="1648" w="330">
                  <a:moveTo>
                    <a:pt x="0" y="0"/>
                  </a:moveTo>
                  <a:lnTo>
                    <a:pt x="0" y="1647"/>
                  </a:lnTo>
                  <a:lnTo>
                    <a:pt x="329" y="1647"/>
                  </a:lnTo>
                  <a:lnTo>
                    <a:pt x="329"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9"/>
            <p:cNvSpPr/>
            <p:nvPr/>
          </p:nvSpPr>
          <p:spPr>
            <a:xfrm>
              <a:off x="3013275" y="1567200"/>
              <a:ext cx="8250" cy="41200"/>
            </a:xfrm>
            <a:custGeom>
              <a:rect b="b" l="l" r="r" t="t"/>
              <a:pathLst>
                <a:path extrusionOk="0" fill="none" h="1648" w="330">
                  <a:moveTo>
                    <a:pt x="329" y="0"/>
                  </a:moveTo>
                  <a:lnTo>
                    <a:pt x="0" y="0"/>
                  </a:lnTo>
                  <a:lnTo>
                    <a:pt x="0" y="1647"/>
                  </a:lnTo>
                  <a:lnTo>
                    <a:pt x="329" y="1647"/>
                  </a:lnTo>
                  <a:lnTo>
                    <a:pt x="32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9"/>
            <p:cNvSpPr/>
            <p:nvPr/>
          </p:nvSpPr>
          <p:spPr>
            <a:xfrm>
              <a:off x="2931425" y="1635125"/>
              <a:ext cx="15475" cy="40700"/>
            </a:xfrm>
            <a:custGeom>
              <a:rect b="b" l="l" r="r" t="t"/>
              <a:pathLst>
                <a:path extrusionOk="0" h="1628" w="619">
                  <a:moveTo>
                    <a:pt x="248" y="1"/>
                  </a:moveTo>
                  <a:lnTo>
                    <a:pt x="1" y="1627"/>
                  </a:lnTo>
                  <a:lnTo>
                    <a:pt x="618" y="1627"/>
                  </a:lnTo>
                  <a:lnTo>
                    <a:pt x="618"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9"/>
            <p:cNvSpPr/>
            <p:nvPr/>
          </p:nvSpPr>
          <p:spPr>
            <a:xfrm>
              <a:off x="2931425" y="1635125"/>
              <a:ext cx="15475" cy="40700"/>
            </a:xfrm>
            <a:custGeom>
              <a:rect b="b" l="l" r="r" t="t"/>
              <a:pathLst>
                <a:path extrusionOk="0" fill="none" h="1628" w="619">
                  <a:moveTo>
                    <a:pt x="618" y="1"/>
                  </a:moveTo>
                  <a:lnTo>
                    <a:pt x="248" y="1"/>
                  </a:lnTo>
                  <a:lnTo>
                    <a:pt x="1" y="1627"/>
                  </a:lnTo>
                  <a:lnTo>
                    <a:pt x="618" y="1627"/>
                  </a:lnTo>
                  <a:lnTo>
                    <a:pt x="6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9"/>
            <p:cNvSpPr/>
            <p:nvPr/>
          </p:nvSpPr>
          <p:spPr>
            <a:xfrm>
              <a:off x="2946875" y="1635125"/>
              <a:ext cx="2220350" cy="40700"/>
            </a:xfrm>
            <a:custGeom>
              <a:rect b="b" l="l" r="r" t="t"/>
              <a:pathLst>
                <a:path extrusionOk="0" h="1628" w="88814">
                  <a:moveTo>
                    <a:pt x="0" y="1"/>
                  </a:moveTo>
                  <a:lnTo>
                    <a:pt x="0" y="1627"/>
                  </a:lnTo>
                  <a:lnTo>
                    <a:pt x="2656" y="1627"/>
                  </a:lnTo>
                  <a:lnTo>
                    <a:pt x="2656" y="1"/>
                  </a:lnTo>
                  <a:close/>
                  <a:moveTo>
                    <a:pt x="87537" y="1"/>
                  </a:moveTo>
                  <a:lnTo>
                    <a:pt x="87537" y="1627"/>
                  </a:lnTo>
                  <a:lnTo>
                    <a:pt x="88566" y="1627"/>
                  </a:lnTo>
                  <a:lnTo>
                    <a:pt x="88813" y="1"/>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9"/>
            <p:cNvSpPr/>
            <p:nvPr/>
          </p:nvSpPr>
          <p:spPr>
            <a:xfrm>
              <a:off x="2946875" y="1635125"/>
              <a:ext cx="66425" cy="40700"/>
            </a:xfrm>
            <a:custGeom>
              <a:rect b="b" l="l" r="r" t="t"/>
              <a:pathLst>
                <a:path extrusionOk="0" fill="none" h="1628" w="2657">
                  <a:moveTo>
                    <a:pt x="2656" y="1"/>
                  </a:moveTo>
                  <a:lnTo>
                    <a:pt x="0" y="1"/>
                  </a:lnTo>
                  <a:lnTo>
                    <a:pt x="0" y="1627"/>
                  </a:lnTo>
                  <a:lnTo>
                    <a:pt x="2656" y="1627"/>
                  </a:lnTo>
                  <a:lnTo>
                    <a:pt x="265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9"/>
            <p:cNvSpPr/>
            <p:nvPr/>
          </p:nvSpPr>
          <p:spPr>
            <a:xfrm>
              <a:off x="5135275" y="1635125"/>
              <a:ext cx="31950" cy="40700"/>
            </a:xfrm>
            <a:custGeom>
              <a:rect b="b" l="l" r="r" t="t"/>
              <a:pathLst>
                <a:path extrusionOk="0" fill="none" h="1628" w="1278">
                  <a:moveTo>
                    <a:pt x="1277" y="1"/>
                  </a:moveTo>
                  <a:lnTo>
                    <a:pt x="1" y="1"/>
                  </a:lnTo>
                  <a:lnTo>
                    <a:pt x="1" y="1627"/>
                  </a:lnTo>
                  <a:lnTo>
                    <a:pt x="1030" y="1627"/>
                  </a:lnTo>
                  <a:lnTo>
                    <a:pt x="127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9"/>
            <p:cNvSpPr/>
            <p:nvPr/>
          </p:nvSpPr>
          <p:spPr>
            <a:xfrm>
              <a:off x="3021500" y="1635125"/>
              <a:ext cx="2113800" cy="40700"/>
            </a:xfrm>
            <a:custGeom>
              <a:rect b="b" l="l" r="r" t="t"/>
              <a:pathLst>
                <a:path extrusionOk="0" h="1628" w="84552">
                  <a:moveTo>
                    <a:pt x="0" y="1"/>
                  </a:moveTo>
                  <a:lnTo>
                    <a:pt x="0" y="1627"/>
                  </a:lnTo>
                  <a:lnTo>
                    <a:pt x="23038" y="1627"/>
                  </a:lnTo>
                  <a:lnTo>
                    <a:pt x="21864" y="1"/>
                  </a:lnTo>
                  <a:close/>
                  <a:moveTo>
                    <a:pt x="27361" y="1"/>
                  </a:moveTo>
                  <a:lnTo>
                    <a:pt x="28555" y="1627"/>
                  </a:lnTo>
                  <a:lnTo>
                    <a:pt x="34525" y="1627"/>
                  </a:lnTo>
                  <a:lnTo>
                    <a:pt x="33352" y="1"/>
                  </a:lnTo>
                  <a:close/>
                  <a:moveTo>
                    <a:pt x="49245" y="1"/>
                  </a:moveTo>
                  <a:lnTo>
                    <a:pt x="50439" y="1627"/>
                  </a:lnTo>
                  <a:lnTo>
                    <a:pt x="83152" y="1627"/>
                  </a:lnTo>
                  <a:lnTo>
                    <a:pt x="83152" y="1"/>
                  </a:lnTo>
                  <a:close/>
                  <a:moveTo>
                    <a:pt x="83523" y="1"/>
                  </a:moveTo>
                  <a:lnTo>
                    <a:pt x="83523" y="1627"/>
                  </a:lnTo>
                  <a:lnTo>
                    <a:pt x="84552" y="1627"/>
                  </a:lnTo>
                  <a:lnTo>
                    <a:pt x="84552"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9"/>
            <p:cNvSpPr/>
            <p:nvPr/>
          </p:nvSpPr>
          <p:spPr>
            <a:xfrm>
              <a:off x="3013275" y="1635125"/>
              <a:ext cx="25" cy="40700"/>
            </a:xfrm>
            <a:custGeom>
              <a:rect b="b" l="l" r="r" t="t"/>
              <a:pathLst>
                <a:path extrusionOk="0" fill="none" h="1628" w="1">
                  <a:moveTo>
                    <a:pt x="0" y="1"/>
                  </a:moveTo>
                  <a:lnTo>
                    <a:pt x="0" y="1"/>
                  </a:lnTo>
                  <a:lnTo>
                    <a:pt x="0" y="1627"/>
                  </a:lnTo>
                  <a:lnTo>
                    <a:pt x="0" y="1627"/>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9"/>
            <p:cNvSpPr/>
            <p:nvPr/>
          </p:nvSpPr>
          <p:spPr>
            <a:xfrm>
              <a:off x="3021500" y="1635125"/>
              <a:ext cx="575950" cy="40700"/>
            </a:xfrm>
            <a:custGeom>
              <a:rect b="b" l="l" r="r" t="t"/>
              <a:pathLst>
                <a:path extrusionOk="0" fill="none" h="1628" w="23038">
                  <a:moveTo>
                    <a:pt x="21864" y="1"/>
                  </a:moveTo>
                  <a:lnTo>
                    <a:pt x="0" y="1"/>
                  </a:lnTo>
                  <a:lnTo>
                    <a:pt x="0" y="1627"/>
                  </a:lnTo>
                  <a:lnTo>
                    <a:pt x="23038" y="1627"/>
                  </a:lnTo>
                  <a:lnTo>
                    <a:pt x="2186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9"/>
            <p:cNvSpPr/>
            <p:nvPr/>
          </p:nvSpPr>
          <p:spPr>
            <a:xfrm>
              <a:off x="3705500" y="1635125"/>
              <a:ext cx="179150" cy="40700"/>
            </a:xfrm>
            <a:custGeom>
              <a:rect b="b" l="l" r="r" t="t"/>
              <a:pathLst>
                <a:path extrusionOk="0" fill="none" h="1628" w="7166">
                  <a:moveTo>
                    <a:pt x="5992" y="1"/>
                  </a:moveTo>
                  <a:lnTo>
                    <a:pt x="1" y="1"/>
                  </a:lnTo>
                  <a:lnTo>
                    <a:pt x="1195" y="1627"/>
                  </a:lnTo>
                  <a:lnTo>
                    <a:pt x="7165" y="1627"/>
                  </a:lnTo>
                  <a:lnTo>
                    <a:pt x="599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9"/>
            <p:cNvSpPr/>
            <p:nvPr/>
          </p:nvSpPr>
          <p:spPr>
            <a:xfrm>
              <a:off x="4252600" y="1635125"/>
              <a:ext cx="847725" cy="40700"/>
            </a:xfrm>
            <a:custGeom>
              <a:rect b="b" l="l" r="r" t="t"/>
              <a:pathLst>
                <a:path extrusionOk="0" fill="none" h="1628" w="33909">
                  <a:moveTo>
                    <a:pt x="33908" y="1"/>
                  </a:moveTo>
                  <a:lnTo>
                    <a:pt x="1" y="1"/>
                  </a:lnTo>
                  <a:lnTo>
                    <a:pt x="1195" y="1627"/>
                  </a:lnTo>
                  <a:lnTo>
                    <a:pt x="33908" y="1627"/>
                  </a:lnTo>
                  <a:lnTo>
                    <a:pt x="3390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9"/>
            <p:cNvSpPr/>
            <p:nvPr/>
          </p:nvSpPr>
          <p:spPr>
            <a:xfrm>
              <a:off x="5109550" y="1635125"/>
              <a:ext cx="25750" cy="40700"/>
            </a:xfrm>
            <a:custGeom>
              <a:rect b="b" l="l" r="r" t="t"/>
              <a:pathLst>
                <a:path extrusionOk="0" fill="none" h="1628" w="1030">
                  <a:moveTo>
                    <a:pt x="1030" y="1"/>
                  </a:moveTo>
                  <a:lnTo>
                    <a:pt x="1" y="1"/>
                  </a:lnTo>
                  <a:lnTo>
                    <a:pt x="1" y="1627"/>
                  </a:lnTo>
                  <a:lnTo>
                    <a:pt x="1030" y="1627"/>
                  </a:lnTo>
                  <a:lnTo>
                    <a:pt x="103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9"/>
            <p:cNvSpPr/>
            <p:nvPr/>
          </p:nvSpPr>
          <p:spPr>
            <a:xfrm>
              <a:off x="3855275" y="1635125"/>
              <a:ext cx="427225" cy="40700"/>
            </a:xfrm>
            <a:custGeom>
              <a:rect b="b" l="l" r="r" t="t"/>
              <a:pathLst>
                <a:path extrusionOk="0" h="1628" w="17089">
                  <a:moveTo>
                    <a:pt x="1" y="1"/>
                  </a:moveTo>
                  <a:lnTo>
                    <a:pt x="1174" y="1627"/>
                  </a:lnTo>
                  <a:lnTo>
                    <a:pt x="17088" y="1627"/>
                  </a:lnTo>
                  <a:lnTo>
                    <a:pt x="1589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9"/>
            <p:cNvSpPr/>
            <p:nvPr/>
          </p:nvSpPr>
          <p:spPr>
            <a:xfrm>
              <a:off x="3855275" y="1635125"/>
              <a:ext cx="427225" cy="40700"/>
            </a:xfrm>
            <a:custGeom>
              <a:rect b="b" l="l" r="r" t="t"/>
              <a:pathLst>
                <a:path extrusionOk="0" fill="none" h="1628" w="17089">
                  <a:moveTo>
                    <a:pt x="15894" y="1"/>
                  </a:moveTo>
                  <a:lnTo>
                    <a:pt x="1" y="1"/>
                  </a:lnTo>
                  <a:lnTo>
                    <a:pt x="1174" y="1627"/>
                  </a:lnTo>
                  <a:lnTo>
                    <a:pt x="17088" y="1627"/>
                  </a:lnTo>
                  <a:lnTo>
                    <a:pt x="1589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9"/>
            <p:cNvSpPr/>
            <p:nvPr/>
          </p:nvSpPr>
          <p:spPr>
            <a:xfrm>
              <a:off x="5100300" y="1635125"/>
              <a:ext cx="9275" cy="40700"/>
            </a:xfrm>
            <a:custGeom>
              <a:rect b="b" l="l" r="r" t="t"/>
              <a:pathLst>
                <a:path extrusionOk="0" h="1628" w="371">
                  <a:moveTo>
                    <a:pt x="0" y="1"/>
                  </a:moveTo>
                  <a:lnTo>
                    <a:pt x="0" y="1627"/>
                  </a:lnTo>
                  <a:lnTo>
                    <a:pt x="371" y="1627"/>
                  </a:lnTo>
                  <a:lnTo>
                    <a:pt x="371" y="1"/>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9"/>
            <p:cNvSpPr/>
            <p:nvPr/>
          </p:nvSpPr>
          <p:spPr>
            <a:xfrm>
              <a:off x="5100300" y="1635125"/>
              <a:ext cx="9275" cy="40700"/>
            </a:xfrm>
            <a:custGeom>
              <a:rect b="b" l="l" r="r" t="t"/>
              <a:pathLst>
                <a:path extrusionOk="0" fill="none" h="1628" w="371">
                  <a:moveTo>
                    <a:pt x="371" y="1"/>
                  </a:moveTo>
                  <a:lnTo>
                    <a:pt x="0" y="1"/>
                  </a:lnTo>
                  <a:lnTo>
                    <a:pt x="0" y="1627"/>
                  </a:lnTo>
                  <a:lnTo>
                    <a:pt x="371" y="1627"/>
                  </a:lnTo>
                  <a:lnTo>
                    <a:pt x="37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9"/>
            <p:cNvSpPr/>
            <p:nvPr/>
          </p:nvSpPr>
          <p:spPr>
            <a:xfrm>
              <a:off x="3568100" y="1635125"/>
              <a:ext cx="167275" cy="40700"/>
            </a:xfrm>
            <a:custGeom>
              <a:rect b="b" l="l" r="r" t="t"/>
              <a:pathLst>
                <a:path extrusionOk="0" h="1628" w="6691">
                  <a:moveTo>
                    <a:pt x="0" y="1"/>
                  </a:moveTo>
                  <a:lnTo>
                    <a:pt x="1174" y="1627"/>
                  </a:lnTo>
                  <a:lnTo>
                    <a:pt x="6691" y="1627"/>
                  </a:lnTo>
                  <a:lnTo>
                    <a:pt x="5497"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9"/>
            <p:cNvSpPr/>
            <p:nvPr/>
          </p:nvSpPr>
          <p:spPr>
            <a:xfrm>
              <a:off x="3568100" y="1635125"/>
              <a:ext cx="167275" cy="40700"/>
            </a:xfrm>
            <a:custGeom>
              <a:rect b="b" l="l" r="r" t="t"/>
              <a:pathLst>
                <a:path extrusionOk="0" fill="none" h="1628" w="6691">
                  <a:moveTo>
                    <a:pt x="5497" y="1"/>
                  </a:moveTo>
                  <a:lnTo>
                    <a:pt x="0" y="1"/>
                  </a:lnTo>
                  <a:lnTo>
                    <a:pt x="1174" y="1627"/>
                  </a:lnTo>
                  <a:lnTo>
                    <a:pt x="6691" y="1627"/>
                  </a:lnTo>
                  <a:lnTo>
                    <a:pt x="549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9"/>
            <p:cNvSpPr/>
            <p:nvPr/>
          </p:nvSpPr>
          <p:spPr>
            <a:xfrm>
              <a:off x="3013275" y="1635125"/>
              <a:ext cx="8250" cy="40700"/>
            </a:xfrm>
            <a:custGeom>
              <a:rect b="b" l="l" r="r" t="t"/>
              <a:pathLst>
                <a:path extrusionOk="0" h="1628" w="330">
                  <a:moveTo>
                    <a:pt x="0" y="1"/>
                  </a:moveTo>
                  <a:lnTo>
                    <a:pt x="0" y="1627"/>
                  </a:lnTo>
                  <a:lnTo>
                    <a:pt x="329" y="1627"/>
                  </a:lnTo>
                  <a:lnTo>
                    <a:pt x="329"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9"/>
            <p:cNvSpPr/>
            <p:nvPr/>
          </p:nvSpPr>
          <p:spPr>
            <a:xfrm>
              <a:off x="3013275" y="1635125"/>
              <a:ext cx="8250" cy="40700"/>
            </a:xfrm>
            <a:custGeom>
              <a:rect b="b" l="l" r="r" t="t"/>
              <a:pathLst>
                <a:path extrusionOk="0" fill="none" h="1628" w="330">
                  <a:moveTo>
                    <a:pt x="329" y="1"/>
                  </a:moveTo>
                  <a:lnTo>
                    <a:pt x="0" y="1"/>
                  </a:lnTo>
                  <a:lnTo>
                    <a:pt x="0" y="1627"/>
                  </a:lnTo>
                  <a:lnTo>
                    <a:pt x="329" y="1627"/>
                  </a:lnTo>
                  <a:lnTo>
                    <a:pt x="32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9"/>
            <p:cNvSpPr/>
            <p:nvPr/>
          </p:nvSpPr>
          <p:spPr>
            <a:xfrm>
              <a:off x="2931425" y="1702550"/>
              <a:ext cx="15475" cy="41200"/>
            </a:xfrm>
            <a:custGeom>
              <a:rect b="b" l="l" r="r" t="t"/>
              <a:pathLst>
                <a:path extrusionOk="0" h="1648" w="619">
                  <a:moveTo>
                    <a:pt x="248" y="1"/>
                  </a:moveTo>
                  <a:lnTo>
                    <a:pt x="1" y="1648"/>
                  </a:lnTo>
                  <a:lnTo>
                    <a:pt x="618" y="1648"/>
                  </a:lnTo>
                  <a:lnTo>
                    <a:pt x="618"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9"/>
            <p:cNvSpPr/>
            <p:nvPr/>
          </p:nvSpPr>
          <p:spPr>
            <a:xfrm>
              <a:off x="2931425" y="1702550"/>
              <a:ext cx="15475" cy="41200"/>
            </a:xfrm>
            <a:custGeom>
              <a:rect b="b" l="l" r="r" t="t"/>
              <a:pathLst>
                <a:path extrusionOk="0" fill="none" h="1648" w="619">
                  <a:moveTo>
                    <a:pt x="618" y="1"/>
                  </a:moveTo>
                  <a:lnTo>
                    <a:pt x="248" y="1"/>
                  </a:lnTo>
                  <a:lnTo>
                    <a:pt x="1" y="1648"/>
                  </a:lnTo>
                  <a:lnTo>
                    <a:pt x="618" y="1648"/>
                  </a:lnTo>
                  <a:lnTo>
                    <a:pt x="6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9"/>
            <p:cNvSpPr/>
            <p:nvPr/>
          </p:nvSpPr>
          <p:spPr>
            <a:xfrm>
              <a:off x="2946875" y="1702550"/>
              <a:ext cx="2220350" cy="41200"/>
            </a:xfrm>
            <a:custGeom>
              <a:rect b="b" l="l" r="r" t="t"/>
              <a:pathLst>
                <a:path extrusionOk="0" h="1648" w="88814">
                  <a:moveTo>
                    <a:pt x="0" y="1"/>
                  </a:moveTo>
                  <a:lnTo>
                    <a:pt x="0" y="1648"/>
                  </a:lnTo>
                  <a:lnTo>
                    <a:pt x="2656" y="1648"/>
                  </a:lnTo>
                  <a:lnTo>
                    <a:pt x="2656" y="1"/>
                  </a:lnTo>
                  <a:close/>
                  <a:moveTo>
                    <a:pt x="87537" y="1"/>
                  </a:moveTo>
                  <a:lnTo>
                    <a:pt x="87537" y="1648"/>
                  </a:lnTo>
                  <a:lnTo>
                    <a:pt x="88566" y="1648"/>
                  </a:lnTo>
                  <a:lnTo>
                    <a:pt x="88813" y="1"/>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9"/>
            <p:cNvSpPr/>
            <p:nvPr/>
          </p:nvSpPr>
          <p:spPr>
            <a:xfrm>
              <a:off x="2946875" y="1702550"/>
              <a:ext cx="66425" cy="41200"/>
            </a:xfrm>
            <a:custGeom>
              <a:rect b="b" l="l" r="r" t="t"/>
              <a:pathLst>
                <a:path extrusionOk="0" fill="none" h="1648" w="2657">
                  <a:moveTo>
                    <a:pt x="2656" y="1"/>
                  </a:moveTo>
                  <a:lnTo>
                    <a:pt x="0" y="1"/>
                  </a:lnTo>
                  <a:lnTo>
                    <a:pt x="0" y="1648"/>
                  </a:lnTo>
                  <a:lnTo>
                    <a:pt x="2656" y="1648"/>
                  </a:lnTo>
                  <a:lnTo>
                    <a:pt x="265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9"/>
            <p:cNvSpPr/>
            <p:nvPr/>
          </p:nvSpPr>
          <p:spPr>
            <a:xfrm>
              <a:off x="5135275" y="1702550"/>
              <a:ext cx="31950" cy="41200"/>
            </a:xfrm>
            <a:custGeom>
              <a:rect b="b" l="l" r="r" t="t"/>
              <a:pathLst>
                <a:path extrusionOk="0" fill="none" h="1648" w="1278">
                  <a:moveTo>
                    <a:pt x="1277" y="1"/>
                  </a:moveTo>
                  <a:lnTo>
                    <a:pt x="1" y="1"/>
                  </a:lnTo>
                  <a:lnTo>
                    <a:pt x="1" y="1648"/>
                  </a:lnTo>
                  <a:lnTo>
                    <a:pt x="1030" y="1648"/>
                  </a:lnTo>
                  <a:lnTo>
                    <a:pt x="127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9"/>
            <p:cNvSpPr/>
            <p:nvPr/>
          </p:nvSpPr>
          <p:spPr>
            <a:xfrm>
              <a:off x="3021500" y="1702550"/>
              <a:ext cx="2113800" cy="41200"/>
            </a:xfrm>
            <a:custGeom>
              <a:rect b="b" l="l" r="r" t="t"/>
              <a:pathLst>
                <a:path extrusionOk="0" h="1648" w="84552">
                  <a:moveTo>
                    <a:pt x="0" y="1"/>
                  </a:moveTo>
                  <a:lnTo>
                    <a:pt x="0" y="1648"/>
                  </a:lnTo>
                  <a:lnTo>
                    <a:pt x="24993" y="1648"/>
                  </a:lnTo>
                  <a:lnTo>
                    <a:pt x="23820" y="1"/>
                  </a:lnTo>
                  <a:close/>
                  <a:moveTo>
                    <a:pt x="29317" y="1"/>
                  </a:moveTo>
                  <a:lnTo>
                    <a:pt x="30490" y="1648"/>
                  </a:lnTo>
                  <a:lnTo>
                    <a:pt x="36481" y="1648"/>
                  </a:lnTo>
                  <a:lnTo>
                    <a:pt x="35307" y="1"/>
                  </a:lnTo>
                  <a:close/>
                  <a:moveTo>
                    <a:pt x="51201" y="1"/>
                  </a:moveTo>
                  <a:lnTo>
                    <a:pt x="52395" y="1648"/>
                  </a:lnTo>
                  <a:lnTo>
                    <a:pt x="67444" y="1648"/>
                  </a:lnTo>
                  <a:lnTo>
                    <a:pt x="67629" y="1524"/>
                  </a:lnTo>
                  <a:lnTo>
                    <a:pt x="67835" y="1421"/>
                  </a:lnTo>
                  <a:lnTo>
                    <a:pt x="68062" y="1380"/>
                  </a:lnTo>
                  <a:lnTo>
                    <a:pt x="68288" y="1359"/>
                  </a:lnTo>
                  <a:lnTo>
                    <a:pt x="68473" y="1359"/>
                  </a:lnTo>
                  <a:lnTo>
                    <a:pt x="68638" y="1400"/>
                  </a:lnTo>
                  <a:lnTo>
                    <a:pt x="68782" y="1462"/>
                  </a:lnTo>
                  <a:lnTo>
                    <a:pt x="68926" y="1545"/>
                  </a:lnTo>
                  <a:lnTo>
                    <a:pt x="69070" y="1648"/>
                  </a:lnTo>
                  <a:lnTo>
                    <a:pt x="83152" y="1648"/>
                  </a:lnTo>
                  <a:lnTo>
                    <a:pt x="83152" y="1"/>
                  </a:lnTo>
                  <a:close/>
                  <a:moveTo>
                    <a:pt x="83523" y="1"/>
                  </a:moveTo>
                  <a:lnTo>
                    <a:pt x="83523" y="1648"/>
                  </a:lnTo>
                  <a:lnTo>
                    <a:pt x="84552" y="1648"/>
                  </a:lnTo>
                  <a:lnTo>
                    <a:pt x="84552"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9"/>
            <p:cNvSpPr/>
            <p:nvPr/>
          </p:nvSpPr>
          <p:spPr>
            <a:xfrm>
              <a:off x="3013275" y="1702550"/>
              <a:ext cx="25" cy="41200"/>
            </a:xfrm>
            <a:custGeom>
              <a:rect b="b" l="l" r="r" t="t"/>
              <a:pathLst>
                <a:path extrusionOk="0" fill="none" h="1648" w="1">
                  <a:moveTo>
                    <a:pt x="0" y="1"/>
                  </a:moveTo>
                  <a:lnTo>
                    <a:pt x="0" y="1"/>
                  </a:lnTo>
                  <a:lnTo>
                    <a:pt x="0" y="1648"/>
                  </a:lnTo>
                  <a:lnTo>
                    <a:pt x="0" y="1648"/>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9"/>
            <p:cNvSpPr/>
            <p:nvPr/>
          </p:nvSpPr>
          <p:spPr>
            <a:xfrm>
              <a:off x="3021500" y="1702550"/>
              <a:ext cx="624850" cy="41200"/>
            </a:xfrm>
            <a:custGeom>
              <a:rect b="b" l="l" r="r" t="t"/>
              <a:pathLst>
                <a:path extrusionOk="0" fill="none" h="1648" w="24994">
                  <a:moveTo>
                    <a:pt x="23820" y="1"/>
                  </a:moveTo>
                  <a:lnTo>
                    <a:pt x="0" y="1"/>
                  </a:lnTo>
                  <a:lnTo>
                    <a:pt x="0" y="1648"/>
                  </a:lnTo>
                  <a:lnTo>
                    <a:pt x="24993" y="1648"/>
                  </a:lnTo>
                  <a:lnTo>
                    <a:pt x="2382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9"/>
            <p:cNvSpPr/>
            <p:nvPr/>
          </p:nvSpPr>
          <p:spPr>
            <a:xfrm>
              <a:off x="3754400" y="1702550"/>
              <a:ext cx="179125" cy="41200"/>
            </a:xfrm>
            <a:custGeom>
              <a:rect b="b" l="l" r="r" t="t"/>
              <a:pathLst>
                <a:path extrusionOk="0" fill="none" h="1648" w="7165">
                  <a:moveTo>
                    <a:pt x="5991" y="1"/>
                  </a:moveTo>
                  <a:lnTo>
                    <a:pt x="1" y="1"/>
                  </a:lnTo>
                  <a:lnTo>
                    <a:pt x="1174" y="1648"/>
                  </a:lnTo>
                  <a:lnTo>
                    <a:pt x="7165" y="1648"/>
                  </a:lnTo>
                  <a:lnTo>
                    <a:pt x="599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9"/>
            <p:cNvSpPr/>
            <p:nvPr/>
          </p:nvSpPr>
          <p:spPr>
            <a:xfrm>
              <a:off x="4301500" y="1702550"/>
              <a:ext cx="798825" cy="41200"/>
            </a:xfrm>
            <a:custGeom>
              <a:rect b="b" l="l" r="r" t="t"/>
              <a:pathLst>
                <a:path extrusionOk="0" fill="none" h="1648" w="31953">
                  <a:moveTo>
                    <a:pt x="31952" y="1"/>
                  </a:moveTo>
                  <a:lnTo>
                    <a:pt x="1" y="1"/>
                  </a:lnTo>
                  <a:lnTo>
                    <a:pt x="1195" y="1648"/>
                  </a:lnTo>
                  <a:lnTo>
                    <a:pt x="16244" y="1648"/>
                  </a:lnTo>
                  <a:lnTo>
                    <a:pt x="16244" y="1648"/>
                  </a:lnTo>
                  <a:lnTo>
                    <a:pt x="16429" y="1524"/>
                  </a:lnTo>
                  <a:lnTo>
                    <a:pt x="16635" y="1421"/>
                  </a:lnTo>
                  <a:lnTo>
                    <a:pt x="16862" y="1380"/>
                  </a:lnTo>
                  <a:lnTo>
                    <a:pt x="17088" y="1359"/>
                  </a:lnTo>
                  <a:lnTo>
                    <a:pt x="17088" y="1359"/>
                  </a:lnTo>
                  <a:lnTo>
                    <a:pt x="17273" y="1359"/>
                  </a:lnTo>
                  <a:lnTo>
                    <a:pt x="17273" y="1359"/>
                  </a:lnTo>
                  <a:lnTo>
                    <a:pt x="17438" y="1400"/>
                  </a:lnTo>
                  <a:lnTo>
                    <a:pt x="17582" y="1462"/>
                  </a:lnTo>
                  <a:lnTo>
                    <a:pt x="17726" y="1545"/>
                  </a:lnTo>
                  <a:lnTo>
                    <a:pt x="17870" y="1648"/>
                  </a:lnTo>
                  <a:lnTo>
                    <a:pt x="31952" y="1648"/>
                  </a:lnTo>
                  <a:lnTo>
                    <a:pt x="3195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9"/>
            <p:cNvSpPr/>
            <p:nvPr/>
          </p:nvSpPr>
          <p:spPr>
            <a:xfrm>
              <a:off x="5109550" y="1702550"/>
              <a:ext cx="25750" cy="41200"/>
            </a:xfrm>
            <a:custGeom>
              <a:rect b="b" l="l" r="r" t="t"/>
              <a:pathLst>
                <a:path extrusionOk="0" fill="none" h="1648" w="1030">
                  <a:moveTo>
                    <a:pt x="1030" y="1"/>
                  </a:moveTo>
                  <a:lnTo>
                    <a:pt x="1" y="1"/>
                  </a:lnTo>
                  <a:lnTo>
                    <a:pt x="1" y="1648"/>
                  </a:lnTo>
                  <a:lnTo>
                    <a:pt x="1030" y="1648"/>
                  </a:lnTo>
                  <a:lnTo>
                    <a:pt x="103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9"/>
            <p:cNvSpPr/>
            <p:nvPr/>
          </p:nvSpPr>
          <p:spPr>
            <a:xfrm>
              <a:off x="3904175" y="1702550"/>
              <a:ext cx="427200" cy="41200"/>
            </a:xfrm>
            <a:custGeom>
              <a:rect b="b" l="l" r="r" t="t"/>
              <a:pathLst>
                <a:path extrusionOk="0" h="1648" w="17088">
                  <a:moveTo>
                    <a:pt x="0" y="1"/>
                  </a:moveTo>
                  <a:lnTo>
                    <a:pt x="1174" y="1648"/>
                  </a:lnTo>
                  <a:lnTo>
                    <a:pt x="17088" y="1648"/>
                  </a:lnTo>
                  <a:lnTo>
                    <a:pt x="1589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9"/>
            <p:cNvSpPr/>
            <p:nvPr/>
          </p:nvSpPr>
          <p:spPr>
            <a:xfrm>
              <a:off x="3904175" y="1702550"/>
              <a:ext cx="427200" cy="41200"/>
            </a:xfrm>
            <a:custGeom>
              <a:rect b="b" l="l" r="r" t="t"/>
              <a:pathLst>
                <a:path extrusionOk="0" fill="none" h="1648" w="17088">
                  <a:moveTo>
                    <a:pt x="15894" y="1"/>
                  </a:moveTo>
                  <a:lnTo>
                    <a:pt x="0" y="1"/>
                  </a:lnTo>
                  <a:lnTo>
                    <a:pt x="1174" y="1648"/>
                  </a:lnTo>
                  <a:lnTo>
                    <a:pt x="17088" y="1648"/>
                  </a:lnTo>
                  <a:lnTo>
                    <a:pt x="1589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9"/>
            <p:cNvSpPr/>
            <p:nvPr/>
          </p:nvSpPr>
          <p:spPr>
            <a:xfrm>
              <a:off x="5100300" y="1702550"/>
              <a:ext cx="9275" cy="41200"/>
            </a:xfrm>
            <a:custGeom>
              <a:rect b="b" l="l" r="r" t="t"/>
              <a:pathLst>
                <a:path extrusionOk="0" h="1648" w="371">
                  <a:moveTo>
                    <a:pt x="0" y="1"/>
                  </a:moveTo>
                  <a:lnTo>
                    <a:pt x="0" y="1648"/>
                  </a:lnTo>
                  <a:lnTo>
                    <a:pt x="371" y="1648"/>
                  </a:lnTo>
                  <a:lnTo>
                    <a:pt x="371" y="1"/>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9"/>
            <p:cNvSpPr/>
            <p:nvPr/>
          </p:nvSpPr>
          <p:spPr>
            <a:xfrm>
              <a:off x="5100300" y="1702550"/>
              <a:ext cx="9275" cy="41200"/>
            </a:xfrm>
            <a:custGeom>
              <a:rect b="b" l="l" r="r" t="t"/>
              <a:pathLst>
                <a:path extrusionOk="0" fill="none" h="1648" w="371">
                  <a:moveTo>
                    <a:pt x="371" y="1"/>
                  </a:moveTo>
                  <a:lnTo>
                    <a:pt x="0" y="1"/>
                  </a:lnTo>
                  <a:lnTo>
                    <a:pt x="0" y="1648"/>
                  </a:lnTo>
                  <a:lnTo>
                    <a:pt x="371" y="1648"/>
                  </a:lnTo>
                  <a:lnTo>
                    <a:pt x="37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9"/>
            <p:cNvSpPr/>
            <p:nvPr/>
          </p:nvSpPr>
          <p:spPr>
            <a:xfrm>
              <a:off x="3616975" y="1702550"/>
              <a:ext cx="166800" cy="41200"/>
            </a:xfrm>
            <a:custGeom>
              <a:rect b="b" l="l" r="r" t="t"/>
              <a:pathLst>
                <a:path extrusionOk="0" h="1648" w="6672">
                  <a:moveTo>
                    <a:pt x="1" y="1"/>
                  </a:moveTo>
                  <a:lnTo>
                    <a:pt x="1174" y="1648"/>
                  </a:lnTo>
                  <a:lnTo>
                    <a:pt x="6671" y="1648"/>
                  </a:lnTo>
                  <a:lnTo>
                    <a:pt x="5498"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9"/>
            <p:cNvSpPr/>
            <p:nvPr/>
          </p:nvSpPr>
          <p:spPr>
            <a:xfrm>
              <a:off x="3616975" y="1702550"/>
              <a:ext cx="166800" cy="41200"/>
            </a:xfrm>
            <a:custGeom>
              <a:rect b="b" l="l" r="r" t="t"/>
              <a:pathLst>
                <a:path extrusionOk="0" fill="none" h="1648" w="6672">
                  <a:moveTo>
                    <a:pt x="5498" y="1"/>
                  </a:moveTo>
                  <a:lnTo>
                    <a:pt x="1" y="1"/>
                  </a:lnTo>
                  <a:lnTo>
                    <a:pt x="1174" y="1648"/>
                  </a:lnTo>
                  <a:lnTo>
                    <a:pt x="6671" y="1648"/>
                  </a:lnTo>
                  <a:lnTo>
                    <a:pt x="549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9"/>
            <p:cNvSpPr/>
            <p:nvPr/>
          </p:nvSpPr>
          <p:spPr>
            <a:xfrm>
              <a:off x="3013275" y="1702550"/>
              <a:ext cx="8250" cy="41200"/>
            </a:xfrm>
            <a:custGeom>
              <a:rect b="b" l="l" r="r" t="t"/>
              <a:pathLst>
                <a:path extrusionOk="0" h="1648" w="330">
                  <a:moveTo>
                    <a:pt x="0" y="1"/>
                  </a:moveTo>
                  <a:lnTo>
                    <a:pt x="0" y="1648"/>
                  </a:lnTo>
                  <a:lnTo>
                    <a:pt x="329" y="1648"/>
                  </a:lnTo>
                  <a:lnTo>
                    <a:pt x="329"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9"/>
            <p:cNvSpPr/>
            <p:nvPr/>
          </p:nvSpPr>
          <p:spPr>
            <a:xfrm>
              <a:off x="3013275" y="1702550"/>
              <a:ext cx="8250" cy="41200"/>
            </a:xfrm>
            <a:custGeom>
              <a:rect b="b" l="l" r="r" t="t"/>
              <a:pathLst>
                <a:path extrusionOk="0" fill="none" h="1648" w="330">
                  <a:moveTo>
                    <a:pt x="329" y="1"/>
                  </a:moveTo>
                  <a:lnTo>
                    <a:pt x="0" y="1"/>
                  </a:lnTo>
                  <a:lnTo>
                    <a:pt x="0" y="1648"/>
                  </a:lnTo>
                  <a:lnTo>
                    <a:pt x="329" y="1648"/>
                  </a:lnTo>
                  <a:lnTo>
                    <a:pt x="32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9"/>
            <p:cNvSpPr/>
            <p:nvPr/>
          </p:nvSpPr>
          <p:spPr>
            <a:xfrm>
              <a:off x="5135275" y="1770500"/>
              <a:ext cx="31950" cy="40675"/>
            </a:xfrm>
            <a:custGeom>
              <a:rect b="b" l="l" r="r" t="t"/>
              <a:pathLst>
                <a:path extrusionOk="0" h="1627" w="1278">
                  <a:moveTo>
                    <a:pt x="1" y="0"/>
                  </a:moveTo>
                  <a:lnTo>
                    <a:pt x="1" y="1626"/>
                  </a:lnTo>
                  <a:lnTo>
                    <a:pt x="1030" y="1626"/>
                  </a:lnTo>
                  <a:lnTo>
                    <a:pt x="1277"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9"/>
            <p:cNvSpPr/>
            <p:nvPr/>
          </p:nvSpPr>
          <p:spPr>
            <a:xfrm>
              <a:off x="5135275" y="1770500"/>
              <a:ext cx="31950" cy="40675"/>
            </a:xfrm>
            <a:custGeom>
              <a:rect b="b" l="l" r="r" t="t"/>
              <a:pathLst>
                <a:path extrusionOk="0" fill="none" h="1627" w="1278">
                  <a:moveTo>
                    <a:pt x="1277" y="0"/>
                  </a:moveTo>
                  <a:lnTo>
                    <a:pt x="1" y="0"/>
                  </a:lnTo>
                  <a:lnTo>
                    <a:pt x="1" y="1626"/>
                  </a:lnTo>
                  <a:lnTo>
                    <a:pt x="1030" y="1626"/>
                  </a:lnTo>
                  <a:lnTo>
                    <a:pt x="127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9"/>
            <p:cNvSpPr/>
            <p:nvPr/>
          </p:nvSpPr>
          <p:spPr>
            <a:xfrm>
              <a:off x="4764200" y="1770500"/>
              <a:ext cx="371100" cy="40675"/>
            </a:xfrm>
            <a:custGeom>
              <a:rect b="b" l="l" r="r" t="t"/>
              <a:pathLst>
                <a:path extrusionOk="0" h="1627" w="14844">
                  <a:moveTo>
                    <a:pt x="1" y="0"/>
                  </a:moveTo>
                  <a:lnTo>
                    <a:pt x="62" y="247"/>
                  </a:lnTo>
                  <a:lnTo>
                    <a:pt x="104" y="494"/>
                  </a:lnTo>
                  <a:lnTo>
                    <a:pt x="124" y="741"/>
                  </a:lnTo>
                  <a:lnTo>
                    <a:pt x="145" y="968"/>
                  </a:lnTo>
                  <a:lnTo>
                    <a:pt x="145" y="1050"/>
                  </a:lnTo>
                  <a:lnTo>
                    <a:pt x="104" y="1359"/>
                  </a:lnTo>
                  <a:lnTo>
                    <a:pt x="42" y="1626"/>
                  </a:lnTo>
                  <a:lnTo>
                    <a:pt x="13444" y="1626"/>
                  </a:lnTo>
                  <a:lnTo>
                    <a:pt x="13444" y="0"/>
                  </a:lnTo>
                  <a:close/>
                  <a:moveTo>
                    <a:pt x="13815" y="0"/>
                  </a:moveTo>
                  <a:lnTo>
                    <a:pt x="13815" y="1626"/>
                  </a:lnTo>
                  <a:lnTo>
                    <a:pt x="14844" y="1626"/>
                  </a:lnTo>
                  <a:lnTo>
                    <a:pt x="14844"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9"/>
            <p:cNvSpPr/>
            <p:nvPr/>
          </p:nvSpPr>
          <p:spPr>
            <a:xfrm>
              <a:off x="4764200" y="1770500"/>
              <a:ext cx="336125" cy="40675"/>
            </a:xfrm>
            <a:custGeom>
              <a:rect b="b" l="l" r="r" t="t"/>
              <a:pathLst>
                <a:path extrusionOk="0" fill="none" h="1627" w="13445">
                  <a:moveTo>
                    <a:pt x="13444" y="0"/>
                  </a:moveTo>
                  <a:lnTo>
                    <a:pt x="1" y="0"/>
                  </a:lnTo>
                  <a:lnTo>
                    <a:pt x="1" y="0"/>
                  </a:lnTo>
                  <a:lnTo>
                    <a:pt x="62" y="247"/>
                  </a:lnTo>
                  <a:lnTo>
                    <a:pt x="104" y="494"/>
                  </a:lnTo>
                  <a:lnTo>
                    <a:pt x="124" y="741"/>
                  </a:lnTo>
                  <a:lnTo>
                    <a:pt x="145" y="968"/>
                  </a:lnTo>
                  <a:lnTo>
                    <a:pt x="145" y="968"/>
                  </a:lnTo>
                  <a:lnTo>
                    <a:pt x="145" y="1050"/>
                  </a:lnTo>
                  <a:lnTo>
                    <a:pt x="145" y="1050"/>
                  </a:lnTo>
                  <a:lnTo>
                    <a:pt x="104" y="1359"/>
                  </a:lnTo>
                  <a:lnTo>
                    <a:pt x="42" y="1626"/>
                  </a:lnTo>
                  <a:lnTo>
                    <a:pt x="13444" y="1626"/>
                  </a:lnTo>
                  <a:lnTo>
                    <a:pt x="1344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9"/>
            <p:cNvSpPr/>
            <p:nvPr/>
          </p:nvSpPr>
          <p:spPr>
            <a:xfrm>
              <a:off x="5109550" y="1770500"/>
              <a:ext cx="25750" cy="40675"/>
            </a:xfrm>
            <a:custGeom>
              <a:rect b="b" l="l" r="r" t="t"/>
              <a:pathLst>
                <a:path extrusionOk="0" fill="none" h="1627" w="1030">
                  <a:moveTo>
                    <a:pt x="1030" y="0"/>
                  </a:moveTo>
                  <a:lnTo>
                    <a:pt x="1" y="0"/>
                  </a:lnTo>
                  <a:lnTo>
                    <a:pt x="1" y="1626"/>
                  </a:lnTo>
                  <a:lnTo>
                    <a:pt x="1030" y="1626"/>
                  </a:lnTo>
                  <a:lnTo>
                    <a:pt x="103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9"/>
            <p:cNvSpPr/>
            <p:nvPr/>
          </p:nvSpPr>
          <p:spPr>
            <a:xfrm>
              <a:off x="5100300" y="1770500"/>
              <a:ext cx="9275" cy="40675"/>
            </a:xfrm>
            <a:custGeom>
              <a:rect b="b" l="l" r="r" t="t"/>
              <a:pathLst>
                <a:path extrusionOk="0" h="1627" w="371">
                  <a:moveTo>
                    <a:pt x="0" y="0"/>
                  </a:moveTo>
                  <a:lnTo>
                    <a:pt x="0" y="1626"/>
                  </a:lnTo>
                  <a:lnTo>
                    <a:pt x="371" y="1626"/>
                  </a:lnTo>
                  <a:lnTo>
                    <a:pt x="371"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9"/>
            <p:cNvSpPr/>
            <p:nvPr/>
          </p:nvSpPr>
          <p:spPr>
            <a:xfrm>
              <a:off x="5100300" y="1770500"/>
              <a:ext cx="9275" cy="40675"/>
            </a:xfrm>
            <a:custGeom>
              <a:rect b="b" l="l" r="r" t="t"/>
              <a:pathLst>
                <a:path extrusionOk="0" fill="none" h="1627" w="371">
                  <a:moveTo>
                    <a:pt x="371" y="0"/>
                  </a:moveTo>
                  <a:lnTo>
                    <a:pt x="0" y="0"/>
                  </a:lnTo>
                  <a:lnTo>
                    <a:pt x="0" y="1626"/>
                  </a:lnTo>
                  <a:lnTo>
                    <a:pt x="371" y="1626"/>
                  </a:lnTo>
                  <a:lnTo>
                    <a:pt x="37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9"/>
            <p:cNvSpPr/>
            <p:nvPr/>
          </p:nvSpPr>
          <p:spPr>
            <a:xfrm>
              <a:off x="2931425" y="1770500"/>
              <a:ext cx="15475" cy="40675"/>
            </a:xfrm>
            <a:custGeom>
              <a:rect b="b" l="l" r="r" t="t"/>
              <a:pathLst>
                <a:path extrusionOk="0" h="1627" w="619">
                  <a:moveTo>
                    <a:pt x="248" y="0"/>
                  </a:moveTo>
                  <a:lnTo>
                    <a:pt x="1" y="1626"/>
                  </a:lnTo>
                  <a:lnTo>
                    <a:pt x="618" y="1626"/>
                  </a:lnTo>
                  <a:lnTo>
                    <a:pt x="618"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9"/>
            <p:cNvSpPr/>
            <p:nvPr/>
          </p:nvSpPr>
          <p:spPr>
            <a:xfrm>
              <a:off x="2931425" y="1770500"/>
              <a:ext cx="15475" cy="40675"/>
            </a:xfrm>
            <a:custGeom>
              <a:rect b="b" l="l" r="r" t="t"/>
              <a:pathLst>
                <a:path extrusionOk="0" fill="none" h="1627" w="619">
                  <a:moveTo>
                    <a:pt x="618" y="0"/>
                  </a:moveTo>
                  <a:lnTo>
                    <a:pt x="248" y="0"/>
                  </a:lnTo>
                  <a:lnTo>
                    <a:pt x="1" y="1626"/>
                  </a:lnTo>
                  <a:lnTo>
                    <a:pt x="618" y="1626"/>
                  </a:lnTo>
                  <a:lnTo>
                    <a:pt x="61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9"/>
            <p:cNvSpPr/>
            <p:nvPr/>
          </p:nvSpPr>
          <p:spPr>
            <a:xfrm>
              <a:off x="2946875" y="1770500"/>
              <a:ext cx="66425" cy="40675"/>
            </a:xfrm>
            <a:custGeom>
              <a:rect b="b" l="l" r="r" t="t"/>
              <a:pathLst>
                <a:path extrusionOk="0" h="1627" w="2657">
                  <a:moveTo>
                    <a:pt x="0" y="0"/>
                  </a:moveTo>
                  <a:lnTo>
                    <a:pt x="0" y="1626"/>
                  </a:lnTo>
                  <a:lnTo>
                    <a:pt x="2656" y="1626"/>
                  </a:lnTo>
                  <a:lnTo>
                    <a:pt x="2656"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9"/>
            <p:cNvSpPr/>
            <p:nvPr/>
          </p:nvSpPr>
          <p:spPr>
            <a:xfrm>
              <a:off x="2946875" y="1770500"/>
              <a:ext cx="66425" cy="40675"/>
            </a:xfrm>
            <a:custGeom>
              <a:rect b="b" l="l" r="r" t="t"/>
              <a:pathLst>
                <a:path extrusionOk="0" fill="none" h="1627" w="2657">
                  <a:moveTo>
                    <a:pt x="2656" y="0"/>
                  </a:moveTo>
                  <a:lnTo>
                    <a:pt x="0" y="0"/>
                  </a:lnTo>
                  <a:lnTo>
                    <a:pt x="0" y="1626"/>
                  </a:lnTo>
                  <a:lnTo>
                    <a:pt x="2656" y="1626"/>
                  </a:lnTo>
                  <a:lnTo>
                    <a:pt x="265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9"/>
            <p:cNvSpPr/>
            <p:nvPr/>
          </p:nvSpPr>
          <p:spPr>
            <a:xfrm>
              <a:off x="3021500" y="1770500"/>
              <a:ext cx="1689200" cy="40675"/>
            </a:xfrm>
            <a:custGeom>
              <a:rect b="b" l="l" r="r" t="t"/>
              <a:pathLst>
                <a:path extrusionOk="0" h="1627" w="67568">
                  <a:moveTo>
                    <a:pt x="0" y="0"/>
                  </a:moveTo>
                  <a:lnTo>
                    <a:pt x="0" y="1626"/>
                  </a:lnTo>
                  <a:lnTo>
                    <a:pt x="26949" y="1626"/>
                  </a:lnTo>
                  <a:lnTo>
                    <a:pt x="25776" y="0"/>
                  </a:lnTo>
                  <a:close/>
                  <a:moveTo>
                    <a:pt x="31272" y="0"/>
                  </a:moveTo>
                  <a:lnTo>
                    <a:pt x="32446" y="1626"/>
                  </a:lnTo>
                  <a:lnTo>
                    <a:pt x="38437" y="1626"/>
                  </a:lnTo>
                  <a:lnTo>
                    <a:pt x="37243" y="0"/>
                  </a:lnTo>
                  <a:close/>
                  <a:moveTo>
                    <a:pt x="53157" y="0"/>
                  </a:moveTo>
                  <a:lnTo>
                    <a:pt x="54330" y="1626"/>
                  </a:lnTo>
                  <a:lnTo>
                    <a:pt x="67568" y="1626"/>
                  </a:lnTo>
                  <a:lnTo>
                    <a:pt x="67362" y="1338"/>
                  </a:lnTo>
                  <a:lnTo>
                    <a:pt x="67197" y="1029"/>
                  </a:lnTo>
                  <a:lnTo>
                    <a:pt x="67053" y="679"/>
                  </a:lnTo>
                  <a:lnTo>
                    <a:pt x="66971" y="329"/>
                  </a:lnTo>
                  <a:lnTo>
                    <a:pt x="66929" y="165"/>
                  </a:lnTo>
                  <a:lnTo>
                    <a:pt x="66929"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9"/>
            <p:cNvSpPr/>
            <p:nvPr/>
          </p:nvSpPr>
          <p:spPr>
            <a:xfrm>
              <a:off x="3013275" y="1770500"/>
              <a:ext cx="25" cy="40675"/>
            </a:xfrm>
            <a:custGeom>
              <a:rect b="b" l="l" r="r" t="t"/>
              <a:pathLst>
                <a:path extrusionOk="0" fill="none" h="1627" w="1">
                  <a:moveTo>
                    <a:pt x="0" y="0"/>
                  </a:moveTo>
                  <a:lnTo>
                    <a:pt x="0" y="0"/>
                  </a:lnTo>
                  <a:lnTo>
                    <a:pt x="0" y="1626"/>
                  </a:lnTo>
                  <a:lnTo>
                    <a:pt x="0" y="1626"/>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9"/>
            <p:cNvSpPr/>
            <p:nvPr/>
          </p:nvSpPr>
          <p:spPr>
            <a:xfrm>
              <a:off x="3021500" y="1770500"/>
              <a:ext cx="673750" cy="40675"/>
            </a:xfrm>
            <a:custGeom>
              <a:rect b="b" l="l" r="r" t="t"/>
              <a:pathLst>
                <a:path extrusionOk="0" fill="none" h="1627" w="26950">
                  <a:moveTo>
                    <a:pt x="25776" y="0"/>
                  </a:moveTo>
                  <a:lnTo>
                    <a:pt x="0" y="0"/>
                  </a:lnTo>
                  <a:lnTo>
                    <a:pt x="0" y="1626"/>
                  </a:lnTo>
                  <a:lnTo>
                    <a:pt x="26949" y="1626"/>
                  </a:lnTo>
                  <a:lnTo>
                    <a:pt x="2577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9"/>
            <p:cNvSpPr/>
            <p:nvPr/>
          </p:nvSpPr>
          <p:spPr>
            <a:xfrm>
              <a:off x="3803300" y="1770500"/>
              <a:ext cx="179125" cy="40675"/>
            </a:xfrm>
            <a:custGeom>
              <a:rect b="b" l="l" r="r" t="t"/>
              <a:pathLst>
                <a:path extrusionOk="0" fill="none" h="1627" w="7165">
                  <a:moveTo>
                    <a:pt x="5971" y="0"/>
                  </a:moveTo>
                  <a:lnTo>
                    <a:pt x="0" y="0"/>
                  </a:lnTo>
                  <a:lnTo>
                    <a:pt x="1174" y="1626"/>
                  </a:lnTo>
                  <a:lnTo>
                    <a:pt x="7165" y="1626"/>
                  </a:lnTo>
                  <a:lnTo>
                    <a:pt x="597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9"/>
            <p:cNvSpPr/>
            <p:nvPr/>
          </p:nvSpPr>
          <p:spPr>
            <a:xfrm>
              <a:off x="4350400" y="1770500"/>
              <a:ext cx="360300" cy="40675"/>
            </a:xfrm>
            <a:custGeom>
              <a:rect b="b" l="l" r="r" t="t"/>
              <a:pathLst>
                <a:path extrusionOk="0" fill="none" h="1627" w="14412">
                  <a:moveTo>
                    <a:pt x="13773" y="0"/>
                  </a:moveTo>
                  <a:lnTo>
                    <a:pt x="1" y="0"/>
                  </a:lnTo>
                  <a:lnTo>
                    <a:pt x="1174" y="1626"/>
                  </a:lnTo>
                  <a:lnTo>
                    <a:pt x="14412" y="1626"/>
                  </a:lnTo>
                  <a:lnTo>
                    <a:pt x="14412" y="1626"/>
                  </a:lnTo>
                  <a:lnTo>
                    <a:pt x="14206" y="1338"/>
                  </a:lnTo>
                  <a:lnTo>
                    <a:pt x="14041" y="1029"/>
                  </a:lnTo>
                  <a:lnTo>
                    <a:pt x="13897" y="679"/>
                  </a:lnTo>
                  <a:lnTo>
                    <a:pt x="13815" y="329"/>
                  </a:lnTo>
                  <a:lnTo>
                    <a:pt x="13815" y="329"/>
                  </a:lnTo>
                  <a:lnTo>
                    <a:pt x="13773" y="165"/>
                  </a:lnTo>
                  <a:lnTo>
                    <a:pt x="13773" y="0"/>
                  </a:lnTo>
                  <a:lnTo>
                    <a:pt x="13773" y="0"/>
                  </a:lnTo>
                  <a:lnTo>
                    <a:pt x="1377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9"/>
            <p:cNvSpPr/>
            <p:nvPr/>
          </p:nvSpPr>
          <p:spPr>
            <a:xfrm>
              <a:off x="3952550" y="1770500"/>
              <a:ext cx="427200" cy="40675"/>
            </a:xfrm>
            <a:custGeom>
              <a:rect b="b" l="l" r="r" t="t"/>
              <a:pathLst>
                <a:path extrusionOk="0" h="1627" w="17088">
                  <a:moveTo>
                    <a:pt x="1" y="0"/>
                  </a:moveTo>
                  <a:lnTo>
                    <a:pt x="1195" y="1626"/>
                  </a:lnTo>
                  <a:lnTo>
                    <a:pt x="17088" y="1626"/>
                  </a:lnTo>
                  <a:lnTo>
                    <a:pt x="15915"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9"/>
            <p:cNvSpPr/>
            <p:nvPr/>
          </p:nvSpPr>
          <p:spPr>
            <a:xfrm>
              <a:off x="3952550" y="1770500"/>
              <a:ext cx="427200" cy="40675"/>
            </a:xfrm>
            <a:custGeom>
              <a:rect b="b" l="l" r="r" t="t"/>
              <a:pathLst>
                <a:path extrusionOk="0" fill="none" h="1627" w="17088">
                  <a:moveTo>
                    <a:pt x="15915" y="0"/>
                  </a:moveTo>
                  <a:lnTo>
                    <a:pt x="1" y="0"/>
                  </a:lnTo>
                  <a:lnTo>
                    <a:pt x="1195" y="1626"/>
                  </a:lnTo>
                  <a:lnTo>
                    <a:pt x="17088" y="1626"/>
                  </a:lnTo>
                  <a:lnTo>
                    <a:pt x="1591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9"/>
            <p:cNvSpPr/>
            <p:nvPr/>
          </p:nvSpPr>
          <p:spPr>
            <a:xfrm>
              <a:off x="3665875" y="1770500"/>
              <a:ext cx="166775" cy="40675"/>
            </a:xfrm>
            <a:custGeom>
              <a:rect b="b" l="l" r="r" t="t"/>
              <a:pathLst>
                <a:path extrusionOk="0" h="1627" w="6671">
                  <a:moveTo>
                    <a:pt x="1" y="0"/>
                  </a:moveTo>
                  <a:lnTo>
                    <a:pt x="1174" y="1626"/>
                  </a:lnTo>
                  <a:lnTo>
                    <a:pt x="6671" y="1626"/>
                  </a:lnTo>
                  <a:lnTo>
                    <a:pt x="549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9"/>
            <p:cNvSpPr/>
            <p:nvPr/>
          </p:nvSpPr>
          <p:spPr>
            <a:xfrm>
              <a:off x="3665875" y="1770500"/>
              <a:ext cx="166775" cy="40675"/>
            </a:xfrm>
            <a:custGeom>
              <a:rect b="b" l="l" r="r" t="t"/>
              <a:pathLst>
                <a:path extrusionOk="0" fill="none" h="1627" w="6671">
                  <a:moveTo>
                    <a:pt x="5497" y="0"/>
                  </a:moveTo>
                  <a:lnTo>
                    <a:pt x="1" y="0"/>
                  </a:lnTo>
                  <a:lnTo>
                    <a:pt x="1174" y="1626"/>
                  </a:lnTo>
                  <a:lnTo>
                    <a:pt x="6671" y="1626"/>
                  </a:lnTo>
                  <a:lnTo>
                    <a:pt x="549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9"/>
            <p:cNvSpPr/>
            <p:nvPr/>
          </p:nvSpPr>
          <p:spPr>
            <a:xfrm>
              <a:off x="3013275" y="1770500"/>
              <a:ext cx="8250" cy="40675"/>
            </a:xfrm>
            <a:custGeom>
              <a:rect b="b" l="l" r="r" t="t"/>
              <a:pathLst>
                <a:path extrusionOk="0" h="1627" w="330">
                  <a:moveTo>
                    <a:pt x="0" y="0"/>
                  </a:moveTo>
                  <a:lnTo>
                    <a:pt x="0" y="1626"/>
                  </a:lnTo>
                  <a:lnTo>
                    <a:pt x="329" y="1626"/>
                  </a:lnTo>
                  <a:lnTo>
                    <a:pt x="329"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9"/>
            <p:cNvSpPr/>
            <p:nvPr/>
          </p:nvSpPr>
          <p:spPr>
            <a:xfrm>
              <a:off x="3013275" y="1770500"/>
              <a:ext cx="8250" cy="40675"/>
            </a:xfrm>
            <a:custGeom>
              <a:rect b="b" l="l" r="r" t="t"/>
              <a:pathLst>
                <a:path extrusionOk="0" fill="none" h="1627" w="330">
                  <a:moveTo>
                    <a:pt x="329" y="0"/>
                  </a:moveTo>
                  <a:lnTo>
                    <a:pt x="0" y="0"/>
                  </a:lnTo>
                  <a:lnTo>
                    <a:pt x="0" y="1626"/>
                  </a:lnTo>
                  <a:lnTo>
                    <a:pt x="329" y="1626"/>
                  </a:lnTo>
                  <a:lnTo>
                    <a:pt x="32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9"/>
            <p:cNvSpPr/>
            <p:nvPr/>
          </p:nvSpPr>
          <p:spPr>
            <a:xfrm>
              <a:off x="5135275" y="1837900"/>
              <a:ext cx="31950" cy="41200"/>
            </a:xfrm>
            <a:custGeom>
              <a:rect b="b" l="l" r="r" t="t"/>
              <a:pathLst>
                <a:path extrusionOk="0" h="1648" w="1278">
                  <a:moveTo>
                    <a:pt x="1" y="1"/>
                  </a:moveTo>
                  <a:lnTo>
                    <a:pt x="1" y="1648"/>
                  </a:lnTo>
                  <a:lnTo>
                    <a:pt x="1030" y="1648"/>
                  </a:lnTo>
                  <a:lnTo>
                    <a:pt x="1277" y="1"/>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9"/>
            <p:cNvSpPr/>
            <p:nvPr/>
          </p:nvSpPr>
          <p:spPr>
            <a:xfrm>
              <a:off x="5135275" y="1837900"/>
              <a:ext cx="31950" cy="41200"/>
            </a:xfrm>
            <a:custGeom>
              <a:rect b="b" l="l" r="r" t="t"/>
              <a:pathLst>
                <a:path extrusionOk="0" fill="none" h="1648" w="1278">
                  <a:moveTo>
                    <a:pt x="1277" y="1"/>
                  </a:moveTo>
                  <a:lnTo>
                    <a:pt x="1" y="1"/>
                  </a:lnTo>
                  <a:lnTo>
                    <a:pt x="1" y="1648"/>
                  </a:lnTo>
                  <a:lnTo>
                    <a:pt x="1030" y="1648"/>
                  </a:lnTo>
                  <a:lnTo>
                    <a:pt x="127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9"/>
            <p:cNvSpPr/>
            <p:nvPr/>
          </p:nvSpPr>
          <p:spPr>
            <a:xfrm>
              <a:off x="4880000" y="1837900"/>
              <a:ext cx="255300" cy="41200"/>
            </a:xfrm>
            <a:custGeom>
              <a:rect b="b" l="l" r="r" t="t"/>
              <a:pathLst>
                <a:path extrusionOk="0" h="1648" w="10212">
                  <a:moveTo>
                    <a:pt x="248" y="1"/>
                  </a:moveTo>
                  <a:lnTo>
                    <a:pt x="104" y="824"/>
                  </a:lnTo>
                  <a:lnTo>
                    <a:pt x="1" y="1648"/>
                  </a:lnTo>
                  <a:lnTo>
                    <a:pt x="8812" y="1648"/>
                  </a:lnTo>
                  <a:lnTo>
                    <a:pt x="8812" y="1"/>
                  </a:lnTo>
                  <a:close/>
                  <a:moveTo>
                    <a:pt x="9183" y="1"/>
                  </a:moveTo>
                  <a:lnTo>
                    <a:pt x="9183" y="1648"/>
                  </a:lnTo>
                  <a:lnTo>
                    <a:pt x="10212" y="1648"/>
                  </a:lnTo>
                  <a:lnTo>
                    <a:pt x="10212"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9"/>
            <p:cNvSpPr/>
            <p:nvPr/>
          </p:nvSpPr>
          <p:spPr>
            <a:xfrm>
              <a:off x="4880000" y="1837900"/>
              <a:ext cx="220325" cy="41200"/>
            </a:xfrm>
            <a:custGeom>
              <a:rect b="b" l="l" r="r" t="t"/>
              <a:pathLst>
                <a:path extrusionOk="0" fill="none" h="1648" w="8813">
                  <a:moveTo>
                    <a:pt x="8812" y="1"/>
                  </a:moveTo>
                  <a:lnTo>
                    <a:pt x="248" y="1"/>
                  </a:lnTo>
                  <a:lnTo>
                    <a:pt x="248" y="1"/>
                  </a:lnTo>
                  <a:lnTo>
                    <a:pt x="104" y="824"/>
                  </a:lnTo>
                  <a:lnTo>
                    <a:pt x="1" y="1648"/>
                  </a:lnTo>
                  <a:lnTo>
                    <a:pt x="8812" y="1648"/>
                  </a:lnTo>
                  <a:lnTo>
                    <a:pt x="881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9"/>
            <p:cNvSpPr/>
            <p:nvPr/>
          </p:nvSpPr>
          <p:spPr>
            <a:xfrm>
              <a:off x="5109550" y="1837900"/>
              <a:ext cx="25750" cy="41200"/>
            </a:xfrm>
            <a:custGeom>
              <a:rect b="b" l="l" r="r" t="t"/>
              <a:pathLst>
                <a:path extrusionOk="0" fill="none" h="1648" w="1030">
                  <a:moveTo>
                    <a:pt x="1030" y="1"/>
                  </a:moveTo>
                  <a:lnTo>
                    <a:pt x="1" y="1"/>
                  </a:lnTo>
                  <a:lnTo>
                    <a:pt x="1" y="1648"/>
                  </a:lnTo>
                  <a:lnTo>
                    <a:pt x="1030" y="1648"/>
                  </a:lnTo>
                  <a:lnTo>
                    <a:pt x="103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9"/>
            <p:cNvSpPr/>
            <p:nvPr/>
          </p:nvSpPr>
          <p:spPr>
            <a:xfrm>
              <a:off x="5100300" y="1837900"/>
              <a:ext cx="9275" cy="41200"/>
            </a:xfrm>
            <a:custGeom>
              <a:rect b="b" l="l" r="r" t="t"/>
              <a:pathLst>
                <a:path extrusionOk="0" h="1648" w="371">
                  <a:moveTo>
                    <a:pt x="0" y="1"/>
                  </a:moveTo>
                  <a:lnTo>
                    <a:pt x="0" y="1648"/>
                  </a:lnTo>
                  <a:lnTo>
                    <a:pt x="371" y="1648"/>
                  </a:lnTo>
                  <a:lnTo>
                    <a:pt x="371" y="1"/>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9"/>
            <p:cNvSpPr/>
            <p:nvPr/>
          </p:nvSpPr>
          <p:spPr>
            <a:xfrm>
              <a:off x="5100300" y="1837900"/>
              <a:ext cx="9275" cy="41200"/>
            </a:xfrm>
            <a:custGeom>
              <a:rect b="b" l="l" r="r" t="t"/>
              <a:pathLst>
                <a:path extrusionOk="0" fill="none" h="1648" w="371">
                  <a:moveTo>
                    <a:pt x="371" y="1"/>
                  </a:moveTo>
                  <a:lnTo>
                    <a:pt x="0" y="1"/>
                  </a:lnTo>
                  <a:lnTo>
                    <a:pt x="0" y="1648"/>
                  </a:lnTo>
                  <a:lnTo>
                    <a:pt x="371" y="1648"/>
                  </a:lnTo>
                  <a:lnTo>
                    <a:pt x="37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9"/>
            <p:cNvSpPr/>
            <p:nvPr/>
          </p:nvSpPr>
          <p:spPr>
            <a:xfrm>
              <a:off x="2931425" y="1837900"/>
              <a:ext cx="15475" cy="41200"/>
            </a:xfrm>
            <a:custGeom>
              <a:rect b="b" l="l" r="r" t="t"/>
              <a:pathLst>
                <a:path extrusionOk="0" h="1648" w="619">
                  <a:moveTo>
                    <a:pt x="248" y="1"/>
                  </a:moveTo>
                  <a:lnTo>
                    <a:pt x="1" y="1648"/>
                  </a:lnTo>
                  <a:lnTo>
                    <a:pt x="618" y="1648"/>
                  </a:lnTo>
                  <a:lnTo>
                    <a:pt x="618"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9"/>
            <p:cNvSpPr/>
            <p:nvPr/>
          </p:nvSpPr>
          <p:spPr>
            <a:xfrm>
              <a:off x="2931425" y="1837900"/>
              <a:ext cx="15475" cy="41200"/>
            </a:xfrm>
            <a:custGeom>
              <a:rect b="b" l="l" r="r" t="t"/>
              <a:pathLst>
                <a:path extrusionOk="0" fill="none" h="1648" w="619">
                  <a:moveTo>
                    <a:pt x="618" y="1"/>
                  </a:moveTo>
                  <a:lnTo>
                    <a:pt x="248" y="1"/>
                  </a:lnTo>
                  <a:lnTo>
                    <a:pt x="1" y="1648"/>
                  </a:lnTo>
                  <a:lnTo>
                    <a:pt x="618" y="1648"/>
                  </a:lnTo>
                  <a:lnTo>
                    <a:pt x="6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9"/>
            <p:cNvSpPr/>
            <p:nvPr/>
          </p:nvSpPr>
          <p:spPr>
            <a:xfrm>
              <a:off x="2946875" y="1837900"/>
              <a:ext cx="66425" cy="41200"/>
            </a:xfrm>
            <a:custGeom>
              <a:rect b="b" l="l" r="r" t="t"/>
              <a:pathLst>
                <a:path extrusionOk="0" h="1648" w="2657">
                  <a:moveTo>
                    <a:pt x="0" y="1"/>
                  </a:moveTo>
                  <a:lnTo>
                    <a:pt x="0" y="1648"/>
                  </a:lnTo>
                  <a:lnTo>
                    <a:pt x="2656" y="1648"/>
                  </a:lnTo>
                  <a:lnTo>
                    <a:pt x="2656" y="1"/>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9"/>
            <p:cNvSpPr/>
            <p:nvPr/>
          </p:nvSpPr>
          <p:spPr>
            <a:xfrm>
              <a:off x="2946875" y="1837900"/>
              <a:ext cx="66425" cy="41200"/>
            </a:xfrm>
            <a:custGeom>
              <a:rect b="b" l="l" r="r" t="t"/>
              <a:pathLst>
                <a:path extrusionOk="0" fill="none" h="1648" w="2657">
                  <a:moveTo>
                    <a:pt x="2656" y="1"/>
                  </a:moveTo>
                  <a:lnTo>
                    <a:pt x="0" y="1"/>
                  </a:lnTo>
                  <a:lnTo>
                    <a:pt x="0" y="1648"/>
                  </a:lnTo>
                  <a:lnTo>
                    <a:pt x="2656" y="1648"/>
                  </a:lnTo>
                  <a:lnTo>
                    <a:pt x="265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9"/>
            <p:cNvSpPr/>
            <p:nvPr/>
          </p:nvSpPr>
          <p:spPr>
            <a:xfrm>
              <a:off x="3021500" y="1837900"/>
              <a:ext cx="1823025" cy="41200"/>
            </a:xfrm>
            <a:custGeom>
              <a:rect b="b" l="l" r="r" t="t"/>
              <a:pathLst>
                <a:path extrusionOk="0" h="1648" w="72921">
                  <a:moveTo>
                    <a:pt x="0" y="1"/>
                  </a:moveTo>
                  <a:lnTo>
                    <a:pt x="0" y="1648"/>
                  </a:lnTo>
                  <a:lnTo>
                    <a:pt x="28905" y="1648"/>
                  </a:lnTo>
                  <a:lnTo>
                    <a:pt x="27711" y="1"/>
                  </a:lnTo>
                  <a:close/>
                  <a:moveTo>
                    <a:pt x="33228" y="1"/>
                  </a:moveTo>
                  <a:lnTo>
                    <a:pt x="34402" y="1648"/>
                  </a:lnTo>
                  <a:lnTo>
                    <a:pt x="40392" y="1648"/>
                  </a:lnTo>
                  <a:lnTo>
                    <a:pt x="39198" y="1"/>
                  </a:lnTo>
                  <a:close/>
                  <a:moveTo>
                    <a:pt x="55112" y="1"/>
                  </a:moveTo>
                  <a:lnTo>
                    <a:pt x="56286" y="1648"/>
                  </a:lnTo>
                  <a:lnTo>
                    <a:pt x="70594" y="1648"/>
                  </a:lnTo>
                  <a:lnTo>
                    <a:pt x="70512" y="1133"/>
                  </a:lnTo>
                  <a:lnTo>
                    <a:pt x="70429" y="680"/>
                  </a:lnTo>
                  <a:lnTo>
                    <a:pt x="70429" y="660"/>
                  </a:lnTo>
                  <a:lnTo>
                    <a:pt x="72920"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9"/>
            <p:cNvSpPr/>
            <p:nvPr/>
          </p:nvSpPr>
          <p:spPr>
            <a:xfrm>
              <a:off x="3013275" y="1837900"/>
              <a:ext cx="25" cy="41200"/>
            </a:xfrm>
            <a:custGeom>
              <a:rect b="b" l="l" r="r" t="t"/>
              <a:pathLst>
                <a:path extrusionOk="0" fill="none" h="1648" w="1">
                  <a:moveTo>
                    <a:pt x="0" y="1"/>
                  </a:moveTo>
                  <a:lnTo>
                    <a:pt x="0" y="1"/>
                  </a:lnTo>
                  <a:lnTo>
                    <a:pt x="0" y="1648"/>
                  </a:lnTo>
                  <a:lnTo>
                    <a:pt x="0" y="1648"/>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9"/>
            <p:cNvSpPr/>
            <p:nvPr/>
          </p:nvSpPr>
          <p:spPr>
            <a:xfrm>
              <a:off x="3021500" y="1837900"/>
              <a:ext cx="722625" cy="41200"/>
            </a:xfrm>
            <a:custGeom>
              <a:rect b="b" l="l" r="r" t="t"/>
              <a:pathLst>
                <a:path extrusionOk="0" fill="none" h="1648" w="28905">
                  <a:moveTo>
                    <a:pt x="27711" y="1"/>
                  </a:moveTo>
                  <a:lnTo>
                    <a:pt x="0" y="1"/>
                  </a:lnTo>
                  <a:lnTo>
                    <a:pt x="0" y="1648"/>
                  </a:lnTo>
                  <a:lnTo>
                    <a:pt x="28905" y="1648"/>
                  </a:lnTo>
                  <a:lnTo>
                    <a:pt x="2771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9"/>
            <p:cNvSpPr/>
            <p:nvPr/>
          </p:nvSpPr>
          <p:spPr>
            <a:xfrm>
              <a:off x="3852200" y="1837900"/>
              <a:ext cx="179125" cy="41200"/>
            </a:xfrm>
            <a:custGeom>
              <a:rect b="b" l="l" r="r" t="t"/>
              <a:pathLst>
                <a:path extrusionOk="0" fill="none" h="1648" w="7165">
                  <a:moveTo>
                    <a:pt x="5970" y="1"/>
                  </a:moveTo>
                  <a:lnTo>
                    <a:pt x="0" y="1"/>
                  </a:lnTo>
                  <a:lnTo>
                    <a:pt x="1174" y="1648"/>
                  </a:lnTo>
                  <a:lnTo>
                    <a:pt x="7164" y="1648"/>
                  </a:lnTo>
                  <a:lnTo>
                    <a:pt x="597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9"/>
            <p:cNvSpPr/>
            <p:nvPr/>
          </p:nvSpPr>
          <p:spPr>
            <a:xfrm>
              <a:off x="4399300" y="1837900"/>
              <a:ext cx="445225" cy="41200"/>
            </a:xfrm>
            <a:custGeom>
              <a:rect b="b" l="l" r="r" t="t"/>
              <a:pathLst>
                <a:path extrusionOk="0" fill="none" h="1648" w="17809">
                  <a:moveTo>
                    <a:pt x="17808" y="1"/>
                  </a:moveTo>
                  <a:lnTo>
                    <a:pt x="0" y="1"/>
                  </a:lnTo>
                  <a:lnTo>
                    <a:pt x="1174" y="1648"/>
                  </a:lnTo>
                  <a:lnTo>
                    <a:pt x="15482" y="1648"/>
                  </a:lnTo>
                  <a:lnTo>
                    <a:pt x="15482" y="1648"/>
                  </a:lnTo>
                  <a:lnTo>
                    <a:pt x="15400" y="1133"/>
                  </a:lnTo>
                  <a:lnTo>
                    <a:pt x="15317" y="680"/>
                  </a:lnTo>
                  <a:lnTo>
                    <a:pt x="15317" y="680"/>
                  </a:lnTo>
                  <a:lnTo>
                    <a:pt x="15317" y="680"/>
                  </a:lnTo>
                  <a:lnTo>
                    <a:pt x="15317" y="660"/>
                  </a:lnTo>
                  <a:lnTo>
                    <a:pt x="1780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9"/>
            <p:cNvSpPr/>
            <p:nvPr/>
          </p:nvSpPr>
          <p:spPr>
            <a:xfrm>
              <a:off x="4001450" y="1837900"/>
              <a:ext cx="427200" cy="41200"/>
            </a:xfrm>
            <a:custGeom>
              <a:rect b="b" l="l" r="r" t="t"/>
              <a:pathLst>
                <a:path extrusionOk="0" h="1648" w="17088">
                  <a:moveTo>
                    <a:pt x="0" y="1"/>
                  </a:moveTo>
                  <a:lnTo>
                    <a:pt x="1194" y="1648"/>
                  </a:lnTo>
                  <a:lnTo>
                    <a:pt x="17088" y="1648"/>
                  </a:lnTo>
                  <a:lnTo>
                    <a:pt x="1591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9"/>
            <p:cNvSpPr/>
            <p:nvPr/>
          </p:nvSpPr>
          <p:spPr>
            <a:xfrm>
              <a:off x="4001450" y="1837900"/>
              <a:ext cx="427200" cy="41200"/>
            </a:xfrm>
            <a:custGeom>
              <a:rect b="b" l="l" r="r" t="t"/>
              <a:pathLst>
                <a:path extrusionOk="0" fill="none" h="1648" w="17088">
                  <a:moveTo>
                    <a:pt x="15914" y="1"/>
                  </a:moveTo>
                  <a:lnTo>
                    <a:pt x="0" y="1"/>
                  </a:lnTo>
                  <a:lnTo>
                    <a:pt x="1194" y="1648"/>
                  </a:lnTo>
                  <a:lnTo>
                    <a:pt x="17088" y="1648"/>
                  </a:lnTo>
                  <a:lnTo>
                    <a:pt x="1591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9"/>
            <p:cNvSpPr/>
            <p:nvPr/>
          </p:nvSpPr>
          <p:spPr>
            <a:xfrm>
              <a:off x="3714250" y="1837900"/>
              <a:ext cx="167300" cy="41200"/>
            </a:xfrm>
            <a:custGeom>
              <a:rect b="b" l="l" r="r" t="t"/>
              <a:pathLst>
                <a:path extrusionOk="0" h="1648" w="6692">
                  <a:moveTo>
                    <a:pt x="1" y="1"/>
                  </a:moveTo>
                  <a:lnTo>
                    <a:pt x="1195" y="1648"/>
                  </a:lnTo>
                  <a:lnTo>
                    <a:pt x="6692" y="1648"/>
                  </a:lnTo>
                  <a:lnTo>
                    <a:pt x="5518"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9"/>
            <p:cNvSpPr/>
            <p:nvPr/>
          </p:nvSpPr>
          <p:spPr>
            <a:xfrm>
              <a:off x="3714250" y="1837900"/>
              <a:ext cx="167300" cy="41200"/>
            </a:xfrm>
            <a:custGeom>
              <a:rect b="b" l="l" r="r" t="t"/>
              <a:pathLst>
                <a:path extrusionOk="0" fill="none" h="1648" w="6692">
                  <a:moveTo>
                    <a:pt x="5518" y="1"/>
                  </a:moveTo>
                  <a:lnTo>
                    <a:pt x="1" y="1"/>
                  </a:lnTo>
                  <a:lnTo>
                    <a:pt x="1195" y="1648"/>
                  </a:lnTo>
                  <a:lnTo>
                    <a:pt x="6692" y="1648"/>
                  </a:lnTo>
                  <a:lnTo>
                    <a:pt x="55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9"/>
            <p:cNvSpPr/>
            <p:nvPr/>
          </p:nvSpPr>
          <p:spPr>
            <a:xfrm>
              <a:off x="3013275" y="1837900"/>
              <a:ext cx="8250" cy="41200"/>
            </a:xfrm>
            <a:custGeom>
              <a:rect b="b" l="l" r="r" t="t"/>
              <a:pathLst>
                <a:path extrusionOk="0" h="1648" w="330">
                  <a:moveTo>
                    <a:pt x="0" y="1"/>
                  </a:moveTo>
                  <a:lnTo>
                    <a:pt x="0" y="1648"/>
                  </a:lnTo>
                  <a:lnTo>
                    <a:pt x="329" y="1648"/>
                  </a:lnTo>
                  <a:lnTo>
                    <a:pt x="329" y="1"/>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9"/>
            <p:cNvSpPr/>
            <p:nvPr/>
          </p:nvSpPr>
          <p:spPr>
            <a:xfrm>
              <a:off x="3013275" y="1837900"/>
              <a:ext cx="8250" cy="41200"/>
            </a:xfrm>
            <a:custGeom>
              <a:rect b="b" l="l" r="r" t="t"/>
              <a:pathLst>
                <a:path extrusionOk="0" fill="none" h="1648" w="330">
                  <a:moveTo>
                    <a:pt x="329" y="1"/>
                  </a:moveTo>
                  <a:lnTo>
                    <a:pt x="0" y="1"/>
                  </a:lnTo>
                  <a:lnTo>
                    <a:pt x="0" y="1648"/>
                  </a:lnTo>
                  <a:lnTo>
                    <a:pt x="329" y="1648"/>
                  </a:lnTo>
                  <a:lnTo>
                    <a:pt x="32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9"/>
            <p:cNvSpPr/>
            <p:nvPr/>
          </p:nvSpPr>
          <p:spPr>
            <a:xfrm>
              <a:off x="5135275" y="1905850"/>
              <a:ext cx="31950" cy="40675"/>
            </a:xfrm>
            <a:custGeom>
              <a:rect b="b" l="l" r="r" t="t"/>
              <a:pathLst>
                <a:path extrusionOk="0" h="1627" w="1278">
                  <a:moveTo>
                    <a:pt x="1" y="0"/>
                  </a:moveTo>
                  <a:lnTo>
                    <a:pt x="1" y="1627"/>
                  </a:lnTo>
                  <a:lnTo>
                    <a:pt x="1030" y="1627"/>
                  </a:lnTo>
                  <a:lnTo>
                    <a:pt x="1277"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9"/>
            <p:cNvSpPr/>
            <p:nvPr/>
          </p:nvSpPr>
          <p:spPr>
            <a:xfrm>
              <a:off x="5135275" y="1905850"/>
              <a:ext cx="31950" cy="40675"/>
            </a:xfrm>
            <a:custGeom>
              <a:rect b="b" l="l" r="r" t="t"/>
              <a:pathLst>
                <a:path extrusionOk="0" fill="none" h="1627" w="1278">
                  <a:moveTo>
                    <a:pt x="1277" y="0"/>
                  </a:moveTo>
                  <a:lnTo>
                    <a:pt x="1" y="0"/>
                  </a:lnTo>
                  <a:lnTo>
                    <a:pt x="1" y="1627"/>
                  </a:lnTo>
                  <a:lnTo>
                    <a:pt x="1030" y="1627"/>
                  </a:lnTo>
                  <a:lnTo>
                    <a:pt x="127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9"/>
            <p:cNvSpPr/>
            <p:nvPr/>
          </p:nvSpPr>
          <p:spPr>
            <a:xfrm>
              <a:off x="4878450" y="1905850"/>
              <a:ext cx="256850" cy="40675"/>
            </a:xfrm>
            <a:custGeom>
              <a:rect b="b" l="l" r="r" t="t"/>
              <a:pathLst>
                <a:path extrusionOk="0" h="1627" w="10274">
                  <a:moveTo>
                    <a:pt x="1" y="0"/>
                  </a:moveTo>
                  <a:lnTo>
                    <a:pt x="1" y="412"/>
                  </a:lnTo>
                  <a:lnTo>
                    <a:pt x="42" y="845"/>
                  </a:lnTo>
                  <a:lnTo>
                    <a:pt x="83" y="1236"/>
                  </a:lnTo>
                  <a:lnTo>
                    <a:pt x="166" y="1627"/>
                  </a:lnTo>
                  <a:lnTo>
                    <a:pt x="8874" y="1627"/>
                  </a:lnTo>
                  <a:lnTo>
                    <a:pt x="8874" y="0"/>
                  </a:lnTo>
                  <a:close/>
                  <a:moveTo>
                    <a:pt x="9245" y="0"/>
                  </a:moveTo>
                  <a:lnTo>
                    <a:pt x="9245" y="1627"/>
                  </a:lnTo>
                  <a:lnTo>
                    <a:pt x="10274" y="1627"/>
                  </a:lnTo>
                  <a:lnTo>
                    <a:pt x="10274"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9"/>
            <p:cNvSpPr/>
            <p:nvPr/>
          </p:nvSpPr>
          <p:spPr>
            <a:xfrm>
              <a:off x="4878450" y="1905850"/>
              <a:ext cx="221875" cy="40675"/>
            </a:xfrm>
            <a:custGeom>
              <a:rect b="b" l="l" r="r" t="t"/>
              <a:pathLst>
                <a:path extrusionOk="0" fill="none" h="1627" w="8875">
                  <a:moveTo>
                    <a:pt x="8874" y="0"/>
                  </a:moveTo>
                  <a:lnTo>
                    <a:pt x="1" y="0"/>
                  </a:lnTo>
                  <a:lnTo>
                    <a:pt x="1" y="0"/>
                  </a:lnTo>
                  <a:lnTo>
                    <a:pt x="1" y="412"/>
                  </a:lnTo>
                  <a:lnTo>
                    <a:pt x="42" y="845"/>
                  </a:lnTo>
                  <a:lnTo>
                    <a:pt x="83" y="1236"/>
                  </a:lnTo>
                  <a:lnTo>
                    <a:pt x="166" y="1627"/>
                  </a:lnTo>
                  <a:lnTo>
                    <a:pt x="8874" y="1627"/>
                  </a:lnTo>
                  <a:lnTo>
                    <a:pt x="887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9"/>
            <p:cNvSpPr/>
            <p:nvPr/>
          </p:nvSpPr>
          <p:spPr>
            <a:xfrm>
              <a:off x="5109550" y="1905850"/>
              <a:ext cx="25750" cy="40675"/>
            </a:xfrm>
            <a:custGeom>
              <a:rect b="b" l="l" r="r" t="t"/>
              <a:pathLst>
                <a:path extrusionOk="0" fill="none" h="1627" w="1030">
                  <a:moveTo>
                    <a:pt x="1030" y="0"/>
                  </a:moveTo>
                  <a:lnTo>
                    <a:pt x="1" y="0"/>
                  </a:lnTo>
                  <a:lnTo>
                    <a:pt x="1" y="1627"/>
                  </a:lnTo>
                  <a:lnTo>
                    <a:pt x="1030" y="1627"/>
                  </a:lnTo>
                  <a:lnTo>
                    <a:pt x="103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9"/>
            <p:cNvSpPr/>
            <p:nvPr/>
          </p:nvSpPr>
          <p:spPr>
            <a:xfrm>
              <a:off x="5100300" y="1905850"/>
              <a:ext cx="9275" cy="40675"/>
            </a:xfrm>
            <a:custGeom>
              <a:rect b="b" l="l" r="r" t="t"/>
              <a:pathLst>
                <a:path extrusionOk="0" h="1627" w="371">
                  <a:moveTo>
                    <a:pt x="0" y="0"/>
                  </a:moveTo>
                  <a:lnTo>
                    <a:pt x="0" y="1627"/>
                  </a:lnTo>
                  <a:lnTo>
                    <a:pt x="371" y="1627"/>
                  </a:lnTo>
                  <a:lnTo>
                    <a:pt x="371"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9"/>
            <p:cNvSpPr/>
            <p:nvPr/>
          </p:nvSpPr>
          <p:spPr>
            <a:xfrm>
              <a:off x="5100300" y="1905850"/>
              <a:ext cx="9275" cy="40675"/>
            </a:xfrm>
            <a:custGeom>
              <a:rect b="b" l="l" r="r" t="t"/>
              <a:pathLst>
                <a:path extrusionOk="0" fill="none" h="1627" w="371">
                  <a:moveTo>
                    <a:pt x="371" y="0"/>
                  </a:moveTo>
                  <a:lnTo>
                    <a:pt x="0" y="0"/>
                  </a:lnTo>
                  <a:lnTo>
                    <a:pt x="0" y="1627"/>
                  </a:lnTo>
                  <a:lnTo>
                    <a:pt x="371" y="1627"/>
                  </a:lnTo>
                  <a:lnTo>
                    <a:pt x="37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9"/>
            <p:cNvSpPr/>
            <p:nvPr/>
          </p:nvSpPr>
          <p:spPr>
            <a:xfrm>
              <a:off x="2931425" y="1905850"/>
              <a:ext cx="15475" cy="40675"/>
            </a:xfrm>
            <a:custGeom>
              <a:rect b="b" l="l" r="r" t="t"/>
              <a:pathLst>
                <a:path extrusionOk="0" h="1627" w="619">
                  <a:moveTo>
                    <a:pt x="248" y="0"/>
                  </a:moveTo>
                  <a:lnTo>
                    <a:pt x="1" y="1627"/>
                  </a:lnTo>
                  <a:lnTo>
                    <a:pt x="618" y="1627"/>
                  </a:lnTo>
                  <a:lnTo>
                    <a:pt x="618"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9"/>
            <p:cNvSpPr/>
            <p:nvPr/>
          </p:nvSpPr>
          <p:spPr>
            <a:xfrm>
              <a:off x="2931425" y="1905850"/>
              <a:ext cx="15475" cy="40675"/>
            </a:xfrm>
            <a:custGeom>
              <a:rect b="b" l="l" r="r" t="t"/>
              <a:pathLst>
                <a:path extrusionOk="0" fill="none" h="1627" w="619">
                  <a:moveTo>
                    <a:pt x="618" y="0"/>
                  </a:moveTo>
                  <a:lnTo>
                    <a:pt x="248" y="0"/>
                  </a:lnTo>
                  <a:lnTo>
                    <a:pt x="1" y="1627"/>
                  </a:lnTo>
                  <a:lnTo>
                    <a:pt x="618" y="1627"/>
                  </a:lnTo>
                  <a:lnTo>
                    <a:pt x="61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9"/>
            <p:cNvSpPr/>
            <p:nvPr/>
          </p:nvSpPr>
          <p:spPr>
            <a:xfrm>
              <a:off x="2946875" y="1905850"/>
              <a:ext cx="66425" cy="40675"/>
            </a:xfrm>
            <a:custGeom>
              <a:rect b="b" l="l" r="r" t="t"/>
              <a:pathLst>
                <a:path extrusionOk="0" h="1627" w="2657">
                  <a:moveTo>
                    <a:pt x="0" y="0"/>
                  </a:moveTo>
                  <a:lnTo>
                    <a:pt x="0" y="1627"/>
                  </a:lnTo>
                  <a:lnTo>
                    <a:pt x="2656" y="1627"/>
                  </a:lnTo>
                  <a:lnTo>
                    <a:pt x="2656" y="0"/>
                  </a:ln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9"/>
            <p:cNvSpPr/>
            <p:nvPr/>
          </p:nvSpPr>
          <p:spPr>
            <a:xfrm>
              <a:off x="2946875" y="1905850"/>
              <a:ext cx="66425" cy="40675"/>
            </a:xfrm>
            <a:custGeom>
              <a:rect b="b" l="l" r="r" t="t"/>
              <a:pathLst>
                <a:path extrusionOk="0" fill="none" h="1627" w="2657">
                  <a:moveTo>
                    <a:pt x="2656" y="0"/>
                  </a:moveTo>
                  <a:lnTo>
                    <a:pt x="0" y="0"/>
                  </a:lnTo>
                  <a:lnTo>
                    <a:pt x="0" y="1627"/>
                  </a:lnTo>
                  <a:lnTo>
                    <a:pt x="2656" y="1627"/>
                  </a:lnTo>
                  <a:lnTo>
                    <a:pt x="265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9"/>
            <p:cNvSpPr/>
            <p:nvPr/>
          </p:nvSpPr>
          <p:spPr>
            <a:xfrm>
              <a:off x="3021500" y="1905850"/>
              <a:ext cx="1765900" cy="40675"/>
            </a:xfrm>
            <a:custGeom>
              <a:rect b="b" l="l" r="r" t="t"/>
              <a:pathLst>
                <a:path extrusionOk="0" h="1627" w="70636">
                  <a:moveTo>
                    <a:pt x="0" y="0"/>
                  </a:moveTo>
                  <a:lnTo>
                    <a:pt x="0" y="1627"/>
                  </a:lnTo>
                  <a:lnTo>
                    <a:pt x="30861" y="1627"/>
                  </a:lnTo>
                  <a:lnTo>
                    <a:pt x="29667" y="0"/>
                  </a:lnTo>
                  <a:close/>
                  <a:moveTo>
                    <a:pt x="35184" y="0"/>
                  </a:moveTo>
                  <a:lnTo>
                    <a:pt x="36357" y="1627"/>
                  </a:lnTo>
                  <a:lnTo>
                    <a:pt x="42348" y="1627"/>
                  </a:lnTo>
                  <a:lnTo>
                    <a:pt x="41154" y="0"/>
                  </a:lnTo>
                  <a:close/>
                  <a:moveTo>
                    <a:pt x="57068" y="0"/>
                  </a:moveTo>
                  <a:lnTo>
                    <a:pt x="58242" y="1627"/>
                  </a:lnTo>
                  <a:lnTo>
                    <a:pt x="70347" y="1627"/>
                  </a:lnTo>
                  <a:lnTo>
                    <a:pt x="70470" y="1236"/>
                  </a:lnTo>
                  <a:lnTo>
                    <a:pt x="70553" y="824"/>
                  </a:lnTo>
                  <a:lnTo>
                    <a:pt x="70614" y="412"/>
                  </a:lnTo>
                  <a:lnTo>
                    <a:pt x="70635"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9"/>
            <p:cNvSpPr/>
            <p:nvPr/>
          </p:nvSpPr>
          <p:spPr>
            <a:xfrm>
              <a:off x="3013275" y="1905850"/>
              <a:ext cx="25" cy="40675"/>
            </a:xfrm>
            <a:custGeom>
              <a:rect b="b" l="l" r="r" t="t"/>
              <a:pathLst>
                <a:path extrusionOk="0" fill="none" h="1627" w="1">
                  <a:moveTo>
                    <a:pt x="0" y="0"/>
                  </a:moveTo>
                  <a:lnTo>
                    <a:pt x="0" y="0"/>
                  </a:lnTo>
                  <a:lnTo>
                    <a:pt x="0" y="1627"/>
                  </a:lnTo>
                  <a:lnTo>
                    <a:pt x="0" y="1627"/>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9"/>
            <p:cNvSpPr/>
            <p:nvPr/>
          </p:nvSpPr>
          <p:spPr>
            <a:xfrm>
              <a:off x="3021500" y="1905850"/>
              <a:ext cx="771525" cy="40675"/>
            </a:xfrm>
            <a:custGeom>
              <a:rect b="b" l="l" r="r" t="t"/>
              <a:pathLst>
                <a:path extrusionOk="0" fill="none" h="1627" w="30861">
                  <a:moveTo>
                    <a:pt x="29667" y="0"/>
                  </a:moveTo>
                  <a:lnTo>
                    <a:pt x="0" y="0"/>
                  </a:lnTo>
                  <a:lnTo>
                    <a:pt x="0" y="1627"/>
                  </a:lnTo>
                  <a:lnTo>
                    <a:pt x="30861" y="1627"/>
                  </a:lnTo>
                  <a:lnTo>
                    <a:pt x="2966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9"/>
            <p:cNvSpPr/>
            <p:nvPr/>
          </p:nvSpPr>
          <p:spPr>
            <a:xfrm>
              <a:off x="3901075" y="1905850"/>
              <a:ext cx="179150" cy="40675"/>
            </a:xfrm>
            <a:custGeom>
              <a:rect b="b" l="l" r="r" t="t"/>
              <a:pathLst>
                <a:path extrusionOk="0" fill="none" h="1627" w="7166">
                  <a:moveTo>
                    <a:pt x="5971" y="0"/>
                  </a:moveTo>
                  <a:lnTo>
                    <a:pt x="1" y="0"/>
                  </a:lnTo>
                  <a:lnTo>
                    <a:pt x="1174" y="1627"/>
                  </a:lnTo>
                  <a:lnTo>
                    <a:pt x="7165" y="1627"/>
                  </a:lnTo>
                  <a:lnTo>
                    <a:pt x="597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9"/>
            <p:cNvSpPr/>
            <p:nvPr/>
          </p:nvSpPr>
          <p:spPr>
            <a:xfrm>
              <a:off x="4448200" y="1905850"/>
              <a:ext cx="339200" cy="40675"/>
            </a:xfrm>
            <a:custGeom>
              <a:rect b="b" l="l" r="r" t="t"/>
              <a:pathLst>
                <a:path extrusionOk="0" fill="none" h="1627" w="13568">
                  <a:moveTo>
                    <a:pt x="13567" y="0"/>
                  </a:moveTo>
                  <a:lnTo>
                    <a:pt x="0" y="0"/>
                  </a:lnTo>
                  <a:lnTo>
                    <a:pt x="1174" y="1627"/>
                  </a:lnTo>
                  <a:lnTo>
                    <a:pt x="13279" y="1627"/>
                  </a:lnTo>
                  <a:lnTo>
                    <a:pt x="13279" y="1627"/>
                  </a:lnTo>
                  <a:lnTo>
                    <a:pt x="13402" y="1236"/>
                  </a:lnTo>
                  <a:lnTo>
                    <a:pt x="13485" y="824"/>
                  </a:lnTo>
                  <a:lnTo>
                    <a:pt x="13546" y="412"/>
                  </a:lnTo>
                  <a:lnTo>
                    <a:pt x="1356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9"/>
            <p:cNvSpPr/>
            <p:nvPr/>
          </p:nvSpPr>
          <p:spPr>
            <a:xfrm>
              <a:off x="4050350" y="1905850"/>
              <a:ext cx="427200" cy="40675"/>
            </a:xfrm>
            <a:custGeom>
              <a:rect b="b" l="l" r="r" t="t"/>
              <a:pathLst>
                <a:path extrusionOk="0" h="1627" w="17088">
                  <a:moveTo>
                    <a:pt x="0" y="0"/>
                  </a:moveTo>
                  <a:lnTo>
                    <a:pt x="1194" y="1627"/>
                  </a:lnTo>
                  <a:lnTo>
                    <a:pt x="17088" y="1627"/>
                  </a:lnTo>
                  <a:lnTo>
                    <a:pt x="1591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9"/>
            <p:cNvSpPr/>
            <p:nvPr/>
          </p:nvSpPr>
          <p:spPr>
            <a:xfrm>
              <a:off x="4050350" y="1905850"/>
              <a:ext cx="427200" cy="40675"/>
            </a:xfrm>
            <a:custGeom>
              <a:rect b="b" l="l" r="r" t="t"/>
              <a:pathLst>
                <a:path extrusionOk="0" fill="none" h="1627" w="17088">
                  <a:moveTo>
                    <a:pt x="15914" y="0"/>
                  </a:moveTo>
                  <a:lnTo>
                    <a:pt x="0" y="0"/>
                  </a:lnTo>
                  <a:lnTo>
                    <a:pt x="1194" y="1627"/>
                  </a:lnTo>
                  <a:lnTo>
                    <a:pt x="17088" y="1627"/>
                  </a:lnTo>
                  <a:lnTo>
                    <a:pt x="1591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9"/>
            <p:cNvSpPr/>
            <p:nvPr/>
          </p:nvSpPr>
          <p:spPr>
            <a:xfrm>
              <a:off x="3763150" y="1905850"/>
              <a:ext cx="167300" cy="40675"/>
            </a:xfrm>
            <a:custGeom>
              <a:rect b="b" l="l" r="r" t="t"/>
              <a:pathLst>
                <a:path extrusionOk="0" h="1627" w="6692">
                  <a:moveTo>
                    <a:pt x="1" y="0"/>
                  </a:moveTo>
                  <a:lnTo>
                    <a:pt x="1195" y="1627"/>
                  </a:lnTo>
                  <a:lnTo>
                    <a:pt x="6691" y="1627"/>
                  </a:lnTo>
                  <a:lnTo>
                    <a:pt x="5518"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9"/>
            <p:cNvSpPr/>
            <p:nvPr/>
          </p:nvSpPr>
          <p:spPr>
            <a:xfrm>
              <a:off x="3763150" y="1905850"/>
              <a:ext cx="167300" cy="40675"/>
            </a:xfrm>
            <a:custGeom>
              <a:rect b="b" l="l" r="r" t="t"/>
              <a:pathLst>
                <a:path extrusionOk="0" fill="none" h="1627" w="6692">
                  <a:moveTo>
                    <a:pt x="5518" y="0"/>
                  </a:moveTo>
                  <a:lnTo>
                    <a:pt x="1" y="0"/>
                  </a:lnTo>
                  <a:lnTo>
                    <a:pt x="1195" y="1627"/>
                  </a:lnTo>
                  <a:lnTo>
                    <a:pt x="6691" y="1627"/>
                  </a:lnTo>
                  <a:lnTo>
                    <a:pt x="551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9"/>
            <p:cNvSpPr/>
            <p:nvPr/>
          </p:nvSpPr>
          <p:spPr>
            <a:xfrm>
              <a:off x="3013275" y="1905850"/>
              <a:ext cx="8250" cy="40675"/>
            </a:xfrm>
            <a:custGeom>
              <a:rect b="b" l="l" r="r" t="t"/>
              <a:pathLst>
                <a:path extrusionOk="0" h="1627" w="330">
                  <a:moveTo>
                    <a:pt x="0" y="0"/>
                  </a:moveTo>
                  <a:lnTo>
                    <a:pt x="0" y="1627"/>
                  </a:lnTo>
                  <a:lnTo>
                    <a:pt x="329" y="1627"/>
                  </a:lnTo>
                  <a:lnTo>
                    <a:pt x="329"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9"/>
            <p:cNvSpPr/>
            <p:nvPr/>
          </p:nvSpPr>
          <p:spPr>
            <a:xfrm>
              <a:off x="3013275" y="1905850"/>
              <a:ext cx="8250" cy="40675"/>
            </a:xfrm>
            <a:custGeom>
              <a:rect b="b" l="l" r="r" t="t"/>
              <a:pathLst>
                <a:path extrusionOk="0" fill="none" h="1627" w="330">
                  <a:moveTo>
                    <a:pt x="329" y="0"/>
                  </a:moveTo>
                  <a:lnTo>
                    <a:pt x="0" y="0"/>
                  </a:lnTo>
                  <a:lnTo>
                    <a:pt x="0" y="1627"/>
                  </a:lnTo>
                  <a:lnTo>
                    <a:pt x="329" y="1627"/>
                  </a:lnTo>
                  <a:lnTo>
                    <a:pt x="32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9"/>
            <p:cNvSpPr/>
            <p:nvPr/>
          </p:nvSpPr>
          <p:spPr>
            <a:xfrm>
              <a:off x="5585125" y="1475075"/>
              <a:ext cx="860050" cy="1524500"/>
            </a:xfrm>
            <a:custGeom>
              <a:rect b="b" l="l" r="r" t="t"/>
              <a:pathLst>
                <a:path extrusionOk="0" h="60980" w="34402">
                  <a:moveTo>
                    <a:pt x="0" y="0"/>
                  </a:moveTo>
                  <a:lnTo>
                    <a:pt x="0" y="60979"/>
                  </a:lnTo>
                  <a:lnTo>
                    <a:pt x="34401" y="60979"/>
                  </a:lnTo>
                  <a:lnTo>
                    <a:pt x="34401"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9"/>
            <p:cNvSpPr/>
            <p:nvPr/>
          </p:nvSpPr>
          <p:spPr>
            <a:xfrm>
              <a:off x="5684975" y="1379850"/>
              <a:ext cx="548150" cy="137450"/>
            </a:xfrm>
            <a:custGeom>
              <a:rect b="b" l="l" r="r" t="t"/>
              <a:pathLst>
                <a:path extrusionOk="0" h="5498" w="21926">
                  <a:moveTo>
                    <a:pt x="11138" y="0"/>
                  </a:moveTo>
                  <a:lnTo>
                    <a:pt x="10870" y="21"/>
                  </a:lnTo>
                  <a:lnTo>
                    <a:pt x="10561" y="62"/>
                  </a:lnTo>
                  <a:lnTo>
                    <a:pt x="10253" y="124"/>
                  </a:lnTo>
                  <a:lnTo>
                    <a:pt x="9903" y="206"/>
                  </a:lnTo>
                  <a:lnTo>
                    <a:pt x="9532" y="309"/>
                  </a:lnTo>
                  <a:lnTo>
                    <a:pt x="9141" y="433"/>
                  </a:lnTo>
                  <a:lnTo>
                    <a:pt x="8317" y="742"/>
                  </a:lnTo>
                  <a:lnTo>
                    <a:pt x="7453" y="1112"/>
                  </a:lnTo>
                  <a:lnTo>
                    <a:pt x="6547" y="1503"/>
                  </a:lnTo>
                  <a:lnTo>
                    <a:pt x="5641" y="1936"/>
                  </a:lnTo>
                  <a:lnTo>
                    <a:pt x="4735" y="2389"/>
                  </a:lnTo>
                  <a:lnTo>
                    <a:pt x="3870" y="2841"/>
                  </a:lnTo>
                  <a:lnTo>
                    <a:pt x="3047" y="3294"/>
                  </a:lnTo>
                  <a:lnTo>
                    <a:pt x="1606" y="4077"/>
                  </a:lnTo>
                  <a:lnTo>
                    <a:pt x="597" y="4674"/>
                  </a:lnTo>
                  <a:lnTo>
                    <a:pt x="124" y="4941"/>
                  </a:lnTo>
                  <a:lnTo>
                    <a:pt x="41" y="5024"/>
                  </a:lnTo>
                  <a:lnTo>
                    <a:pt x="0" y="5127"/>
                  </a:lnTo>
                  <a:lnTo>
                    <a:pt x="0" y="5230"/>
                  </a:lnTo>
                  <a:lnTo>
                    <a:pt x="41" y="5332"/>
                  </a:lnTo>
                  <a:lnTo>
                    <a:pt x="82" y="5394"/>
                  </a:lnTo>
                  <a:lnTo>
                    <a:pt x="144" y="5435"/>
                  </a:lnTo>
                  <a:lnTo>
                    <a:pt x="206" y="5456"/>
                  </a:lnTo>
                  <a:lnTo>
                    <a:pt x="288" y="5477"/>
                  </a:lnTo>
                  <a:lnTo>
                    <a:pt x="329" y="5477"/>
                  </a:lnTo>
                  <a:lnTo>
                    <a:pt x="391" y="5435"/>
                  </a:lnTo>
                  <a:lnTo>
                    <a:pt x="782" y="5230"/>
                  </a:lnTo>
                  <a:lnTo>
                    <a:pt x="1750" y="4674"/>
                  </a:lnTo>
                  <a:lnTo>
                    <a:pt x="3150" y="3891"/>
                  </a:lnTo>
                  <a:lnTo>
                    <a:pt x="4838" y="2986"/>
                  </a:lnTo>
                  <a:lnTo>
                    <a:pt x="5723" y="2553"/>
                  </a:lnTo>
                  <a:lnTo>
                    <a:pt x="6629" y="2100"/>
                  </a:lnTo>
                  <a:lnTo>
                    <a:pt x="7514" y="1709"/>
                  </a:lnTo>
                  <a:lnTo>
                    <a:pt x="8379" y="1339"/>
                  </a:lnTo>
                  <a:lnTo>
                    <a:pt x="9203" y="1030"/>
                  </a:lnTo>
                  <a:lnTo>
                    <a:pt x="9573" y="906"/>
                  </a:lnTo>
                  <a:lnTo>
                    <a:pt x="9944" y="783"/>
                  </a:lnTo>
                  <a:lnTo>
                    <a:pt x="10273" y="700"/>
                  </a:lnTo>
                  <a:lnTo>
                    <a:pt x="10582" y="639"/>
                  </a:lnTo>
                  <a:lnTo>
                    <a:pt x="10870" y="597"/>
                  </a:lnTo>
                  <a:lnTo>
                    <a:pt x="11117" y="577"/>
                  </a:lnTo>
                  <a:lnTo>
                    <a:pt x="11385" y="597"/>
                  </a:lnTo>
                  <a:lnTo>
                    <a:pt x="11652" y="639"/>
                  </a:lnTo>
                  <a:lnTo>
                    <a:pt x="11961" y="700"/>
                  </a:lnTo>
                  <a:lnTo>
                    <a:pt x="12291" y="783"/>
                  </a:lnTo>
                  <a:lnTo>
                    <a:pt x="12661" y="906"/>
                  </a:lnTo>
                  <a:lnTo>
                    <a:pt x="13011" y="1030"/>
                  </a:lnTo>
                  <a:lnTo>
                    <a:pt x="13814" y="1339"/>
                  </a:lnTo>
                  <a:lnTo>
                    <a:pt x="14638" y="1709"/>
                  </a:lnTo>
                  <a:lnTo>
                    <a:pt x="15502" y="2100"/>
                  </a:lnTo>
                  <a:lnTo>
                    <a:pt x="16367" y="2553"/>
                  </a:lnTo>
                  <a:lnTo>
                    <a:pt x="17232" y="2986"/>
                  </a:lnTo>
                  <a:lnTo>
                    <a:pt x="18055" y="3438"/>
                  </a:lnTo>
                  <a:lnTo>
                    <a:pt x="18837" y="3891"/>
                  </a:lnTo>
                  <a:lnTo>
                    <a:pt x="20176" y="4653"/>
                  </a:lnTo>
                  <a:lnTo>
                    <a:pt x="21102" y="5209"/>
                  </a:lnTo>
                  <a:lnTo>
                    <a:pt x="21473" y="5435"/>
                  </a:lnTo>
                  <a:lnTo>
                    <a:pt x="21575" y="5477"/>
                  </a:lnTo>
                  <a:lnTo>
                    <a:pt x="21678" y="5497"/>
                  </a:lnTo>
                  <a:lnTo>
                    <a:pt x="21781" y="5456"/>
                  </a:lnTo>
                  <a:lnTo>
                    <a:pt x="21864" y="5374"/>
                  </a:lnTo>
                  <a:lnTo>
                    <a:pt x="21884" y="5353"/>
                  </a:lnTo>
                  <a:lnTo>
                    <a:pt x="21925" y="5250"/>
                  </a:lnTo>
                  <a:lnTo>
                    <a:pt x="21925" y="5127"/>
                  </a:lnTo>
                  <a:lnTo>
                    <a:pt x="21884" y="5024"/>
                  </a:lnTo>
                  <a:lnTo>
                    <a:pt x="21781" y="4941"/>
                  </a:lnTo>
                  <a:lnTo>
                    <a:pt x="21349" y="4674"/>
                  </a:lnTo>
                  <a:lnTo>
                    <a:pt x="20361" y="4097"/>
                  </a:lnTo>
                  <a:lnTo>
                    <a:pt x="18981" y="3294"/>
                  </a:lnTo>
                  <a:lnTo>
                    <a:pt x="18199" y="2841"/>
                  </a:lnTo>
                  <a:lnTo>
                    <a:pt x="17355" y="2389"/>
                  </a:lnTo>
                  <a:lnTo>
                    <a:pt x="16490" y="1956"/>
                  </a:lnTo>
                  <a:lnTo>
                    <a:pt x="15605" y="1503"/>
                  </a:lnTo>
                  <a:lnTo>
                    <a:pt x="14741" y="1112"/>
                  </a:lnTo>
                  <a:lnTo>
                    <a:pt x="13896" y="742"/>
                  </a:lnTo>
                  <a:lnTo>
                    <a:pt x="13094" y="433"/>
                  </a:lnTo>
                  <a:lnTo>
                    <a:pt x="12723" y="309"/>
                  </a:lnTo>
                  <a:lnTo>
                    <a:pt x="12352" y="206"/>
                  </a:lnTo>
                  <a:lnTo>
                    <a:pt x="12023" y="124"/>
                  </a:lnTo>
                  <a:lnTo>
                    <a:pt x="11694" y="62"/>
                  </a:lnTo>
                  <a:lnTo>
                    <a:pt x="11405" y="21"/>
                  </a:lnTo>
                  <a:lnTo>
                    <a:pt x="11138"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9"/>
            <p:cNvSpPr/>
            <p:nvPr/>
          </p:nvSpPr>
          <p:spPr>
            <a:xfrm>
              <a:off x="5491950" y="1475075"/>
              <a:ext cx="888375" cy="1524500"/>
            </a:xfrm>
            <a:custGeom>
              <a:rect b="b" l="l" r="r" t="t"/>
              <a:pathLst>
                <a:path extrusionOk="0" h="60980" w="35535">
                  <a:moveTo>
                    <a:pt x="1" y="0"/>
                  </a:moveTo>
                  <a:lnTo>
                    <a:pt x="1" y="60979"/>
                  </a:lnTo>
                  <a:lnTo>
                    <a:pt x="35534" y="60979"/>
                  </a:lnTo>
                  <a:lnTo>
                    <a:pt x="35534"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9"/>
            <p:cNvSpPr/>
            <p:nvPr/>
          </p:nvSpPr>
          <p:spPr>
            <a:xfrm>
              <a:off x="5566600" y="1549700"/>
              <a:ext cx="739600" cy="1375225"/>
            </a:xfrm>
            <a:custGeom>
              <a:rect b="b" l="l" r="r" t="t"/>
              <a:pathLst>
                <a:path extrusionOk="0" h="55009" w="29584">
                  <a:moveTo>
                    <a:pt x="0" y="0"/>
                  </a:moveTo>
                  <a:lnTo>
                    <a:pt x="0" y="55009"/>
                  </a:lnTo>
                  <a:lnTo>
                    <a:pt x="29584" y="55009"/>
                  </a:lnTo>
                  <a:lnTo>
                    <a:pt x="295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9"/>
            <p:cNvSpPr/>
            <p:nvPr/>
          </p:nvSpPr>
          <p:spPr>
            <a:xfrm>
              <a:off x="6000975" y="3705675"/>
              <a:ext cx="536325" cy="642350"/>
            </a:xfrm>
            <a:custGeom>
              <a:rect b="b" l="l" r="r" t="t"/>
              <a:pathLst>
                <a:path extrusionOk="0" h="25694" w="21453">
                  <a:moveTo>
                    <a:pt x="1" y="1"/>
                  </a:moveTo>
                  <a:lnTo>
                    <a:pt x="1" y="25693"/>
                  </a:lnTo>
                  <a:lnTo>
                    <a:pt x="21452" y="25693"/>
                  </a:lnTo>
                  <a:lnTo>
                    <a:pt x="21452"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9"/>
            <p:cNvSpPr/>
            <p:nvPr/>
          </p:nvSpPr>
          <p:spPr>
            <a:xfrm>
              <a:off x="6000975" y="3514225"/>
              <a:ext cx="643900" cy="191475"/>
            </a:xfrm>
            <a:custGeom>
              <a:rect b="b" l="l" r="r" t="t"/>
              <a:pathLst>
                <a:path extrusionOk="0" h="7659" w="25756">
                  <a:moveTo>
                    <a:pt x="4303" y="0"/>
                  </a:moveTo>
                  <a:lnTo>
                    <a:pt x="1" y="7659"/>
                  </a:lnTo>
                  <a:lnTo>
                    <a:pt x="21432" y="7659"/>
                  </a:lnTo>
                  <a:lnTo>
                    <a:pt x="25755"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9"/>
            <p:cNvSpPr/>
            <p:nvPr/>
          </p:nvSpPr>
          <p:spPr>
            <a:xfrm>
              <a:off x="4942800" y="3514225"/>
              <a:ext cx="643375" cy="191475"/>
            </a:xfrm>
            <a:custGeom>
              <a:rect b="b" l="l" r="r" t="t"/>
              <a:pathLst>
                <a:path extrusionOk="0" h="7659" w="25735">
                  <a:moveTo>
                    <a:pt x="0" y="0"/>
                  </a:moveTo>
                  <a:lnTo>
                    <a:pt x="4303" y="7659"/>
                  </a:lnTo>
                  <a:lnTo>
                    <a:pt x="25734" y="7659"/>
                  </a:lnTo>
                  <a:lnTo>
                    <a:pt x="2143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9"/>
            <p:cNvSpPr/>
            <p:nvPr/>
          </p:nvSpPr>
          <p:spPr>
            <a:xfrm>
              <a:off x="4942800" y="3514225"/>
              <a:ext cx="643375" cy="191475"/>
            </a:xfrm>
            <a:custGeom>
              <a:rect b="b" l="l" r="r" t="t"/>
              <a:pathLst>
                <a:path extrusionOk="0" fill="none" h="7659" w="25735">
                  <a:moveTo>
                    <a:pt x="21432" y="0"/>
                  </a:moveTo>
                  <a:lnTo>
                    <a:pt x="0" y="0"/>
                  </a:lnTo>
                  <a:lnTo>
                    <a:pt x="4303" y="7659"/>
                  </a:lnTo>
                  <a:lnTo>
                    <a:pt x="25734" y="7659"/>
                  </a:lnTo>
                  <a:lnTo>
                    <a:pt x="2143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9"/>
            <p:cNvSpPr/>
            <p:nvPr/>
          </p:nvSpPr>
          <p:spPr>
            <a:xfrm>
              <a:off x="5049850" y="3705675"/>
              <a:ext cx="951150" cy="642350"/>
            </a:xfrm>
            <a:custGeom>
              <a:rect b="b" l="l" r="r" t="t"/>
              <a:pathLst>
                <a:path extrusionOk="0" h="25694" w="38046">
                  <a:moveTo>
                    <a:pt x="1" y="1"/>
                  </a:moveTo>
                  <a:lnTo>
                    <a:pt x="1" y="25693"/>
                  </a:lnTo>
                  <a:lnTo>
                    <a:pt x="38046" y="25693"/>
                  </a:lnTo>
                  <a:lnTo>
                    <a:pt x="38046"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9"/>
            <p:cNvSpPr/>
            <p:nvPr/>
          </p:nvSpPr>
          <p:spPr>
            <a:xfrm>
              <a:off x="5049850" y="3705675"/>
              <a:ext cx="951150" cy="642350"/>
            </a:xfrm>
            <a:custGeom>
              <a:rect b="b" l="l" r="r" t="t"/>
              <a:pathLst>
                <a:path extrusionOk="0" fill="none" h="25694" w="38046">
                  <a:moveTo>
                    <a:pt x="38046" y="25693"/>
                  </a:moveTo>
                  <a:lnTo>
                    <a:pt x="1" y="25693"/>
                  </a:lnTo>
                  <a:lnTo>
                    <a:pt x="1" y="1"/>
                  </a:lnTo>
                  <a:lnTo>
                    <a:pt x="38046" y="1"/>
                  </a:lnTo>
                  <a:lnTo>
                    <a:pt x="38046" y="25693"/>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9"/>
            <p:cNvSpPr/>
            <p:nvPr/>
          </p:nvSpPr>
          <p:spPr>
            <a:xfrm>
              <a:off x="5701950" y="3877075"/>
              <a:ext cx="299050" cy="299550"/>
            </a:xfrm>
            <a:custGeom>
              <a:rect b="b" l="l" r="r" t="t"/>
              <a:pathLst>
                <a:path extrusionOk="0" h="11982" w="11962">
                  <a:moveTo>
                    <a:pt x="0" y="0"/>
                  </a:moveTo>
                  <a:lnTo>
                    <a:pt x="0" y="11982"/>
                  </a:lnTo>
                  <a:lnTo>
                    <a:pt x="11962" y="11982"/>
                  </a:lnTo>
                  <a:lnTo>
                    <a:pt x="11962"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9"/>
            <p:cNvSpPr/>
            <p:nvPr/>
          </p:nvSpPr>
          <p:spPr>
            <a:xfrm>
              <a:off x="5178525" y="3877075"/>
              <a:ext cx="171925" cy="172425"/>
            </a:xfrm>
            <a:custGeom>
              <a:rect b="b" l="l" r="r" t="t"/>
              <a:pathLst>
                <a:path extrusionOk="0" h="6897" w="6877">
                  <a:moveTo>
                    <a:pt x="0" y="0"/>
                  </a:moveTo>
                  <a:lnTo>
                    <a:pt x="0" y="6897"/>
                  </a:lnTo>
                  <a:lnTo>
                    <a:pt x="6876" y="6897"/>
                  </a:lnTo>
                  <a:lnTo>
                    <a:pt x="6876"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9"/>
            <p:cNvSpPr/>
            <p:nvPr/>
          </p:nvSpPr>
          <p:spPr>
            <a:xfrm>
              <a:off x="5178525" y="4090150"/>
              <a:ext cx="171925" cy="172425"/>
            </a:xfrm>
            <a:custGeom>
              <a:rect b="b" l="l" r="r" t="t"/>
              <a:pathLst>
                <a:path extrusionOk="0" h="6897" w="6877">
                  <a:moveTo>
                    <a:pt x="0" y="0"/>
                  </a:moveTo>
                  <a:lnTo>
                    <a:pt x="0" y="6897"/>
                  </a:lnTo>
                  <a:lnTo>
                    <a:pt x="6876" y="6897"/>
                  </a:lnTo>
                  <a:lnTo>
                    <a:pt x="6876" y="0"/>
                  </a:lnTo>
                  <a:close/>
                </a:path>
              </a:pathLst>
            </a:custGeom>
            <a:solidFill>
              <a:srgbClr val="F0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9"/>
            <p:cNvSpPr/>
            <p:nvPr/>
          </p:nvSpPr>
          <p:spPr>
            <a:xfrm>
              <a:off x="6000975" y="3877075"/>
              <a:ext cx="154425" cy="299550"/>
            </a:xfrm>
            <a:custGeom>
              <a:rect b="b" l="l" r="r" t="t"/>
              <a:pathLst>
                <a:path extrusionOk="0" h="11982" w="6177">
                  <a:moveTo>
                    <a:pt x="1" y="0"/>
                  </a:moveTo>
                  <a:lnTo>
                    <a:pt x="1" y="11982"/>
                  </a:lnTo>
                  <a:lnTo>
                    <a:pt x="6177" y="11982"/>
                  </a:lnTo>
                  <a:lnTo>
                    <a:pt x="6177" y="0"/>
                  </a:ln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9"/>
            <p:cNvSpPr/>
            <p:nvPr/>
          </p:nvSpPr>
          <p:spPr>
            <a:xfrm>
              <a:off x="2858350" y="4577550"/>
              <a:ext cx="3951725" cy="230600"/>
            </a:xfrm>
            <a:custGeom>
              <a:rect b="b" l="l" r="r" t="t"/>
              <a:pathLst>
                <a:path extrusionOk="0" h="9224" w="158069">
                  <a:moveTo>
                    <a:pt x="79034" y="0"/>
                  </a:moveTo>
                  <a:lnTo>
                    <a:pt x="70944" y="21"/>
                  </a:lnTo>
                  <a:lnTo>
                    <a:pt x="63100" y="82"/>
                  </a:lnTo>
                  <a:lnTo>
                    <a:pt x="55524" y="206"/>
                  </a:lnTo>
                  <a:lnTo>
                    <a:pt x="48277" y="350"/>
                  </a:lnTo>
                  <a:lnTo>
                    <a:pt x="41360" y="556"/>
                  </a:lnTo>
                  <a:lnTo>
                    <a:pt x="38045" y="659"/>
                  </a:lnTo>
                  <a:lnTo>
                    <a:pt x="34854" y="782"/>
                  </a:lnTo>
                  <a:lnTo>
                    <a:pt x="31746" y="906"/>
                  </a:lnTo>
                  <a:lnTo>
                    <a:pt x="28761" y="1050"/>
                  </a:lnTo>
                  <a:lnTo>
                    <a:pt x="25899" y="1194"/>
                  </a:lnTo>
                  <a:lnTo>
                    <a:pt x="23161" y="1338"/>
                  </a:lnTo>
                  <a:lnTo>
                    <a:pt x="20526" y="1503"/>
                  </a:lnTo>
                  <a:lnTo>
                    <a:pt x="18055" y="1668"/>
                  </a:lnTo>
                  <a:lnTo>
                    <a:pt x="15708" y="1853"/>
                  </a:lnTo>
                  <a:lnTo>
                    <a:pt x="13506" y="2038"/>
                  </a:lnTo>
                  <a:lnTo>
                    <a:pt x="11447" y="2224"/>
                  </a:lnTo>
                  <a:lnTo>
                    <a:pt x="9532" y="2409"/>
                  </a:lnTo>
                  <a:lnTo>
                    <a:pt x="7803" y="2615"/>
                  </a:lnTo>
                  <a:lnTo>
                    <a:pt x="6218" y="2821"/>
                  </a:lnTo>
                  <a:lnTo>
                    <a:pt x="4797" y="3026"/>
                  </a:lnTo>
                  <a:lnTo>
                    <a:pt x="3562" y="3232"/>
                  </a:lnTo>
                  <a:lnTo>
                    <a:pt x="2491" y="3459"/>
                  </a:lnTo>
                  <a:lnTo>
                    <a:pt x="2018" y="3562"/>
                  </a:lnTo>
                  <a:lnTo>
                    <a:pt x="1606" y="3685"/>
                  </a:lnTo>
                  <a:lnTo>
                    <a:pt x="1236" y="3788"/>
                  </a:lnTo>
                  <a:lnTo>
                    <a:pt x="906" y="3912"/>
                  </a:lnTo>
                  <a:lnTo>
                    <a:pt x="639" y="4015"/>
                  </a:lnTo>
                  <a:lnTo>
                    <a:pt x="412" y="4138"/>
                  </a:lnTo>
                  <a:lnTo>
                    <a:pt x="227" y="4262"/>
                  </a:lnTo>
                  <a:lnTo>
                    <a:pt x="103" y="4365"/>
                  </a:lnTo>
                  <a:lnTo>
                    <a:pt x="21" y="4488"/>
                  </a:lnTo>
                  <a:lnTo>
                    <a:pt x="0" y="4550"/>
                  </a:lnTo>
                  <a:lnTo>
                    <a:pt x="0" y="4612"/>
                  </a:lnTo>
                  <a:lnTo>
                    <a:pt x="0" y="4673"/>
                  </a:lnTo>
                  <a:lnTo>
                    <a:pt x="21" y="4735"/>
                  </a:lnTo>
                  <a:lnTo>
                    <a:pt x="103" y="4838"/>
                  </a:lnTo>
                  <a:lnTo>
                    <a:pt x="227" y="4962"/>
                  </a:lnTo>
                  <a:lnTo>
                    <a:pt x="412" y="5085"/>
                  </a:lnTo>
                  <a:lnTo>
                    <a:pt x="639" y="5188"/>
                  </a:lnTo>
                  <a:lnTo>
                    <a:pt x="906" y="5312"/>
                  </a:lnTo>
                  <a:lnTo>
                    <a:pt x="1236" y="5435"/>
                  </a:lnTo>
                  <a:lnTo>
                    <a:pt x="1606" y="5538"/>
                  </a:lnTo>
                  <a:lnTo>
                    <a:pt x="2018" y="5662"/>
                  </a:lnTo>
                  <a:lnTo>
                    <a:pt x="2491" y="5764"/>
                  </a:lnTo>
                  <a:lnTo>
                    <a:pt x="3562" y="5991"/>
                  </a:lnTo>
                  <a:lnTo>
                    <a:pt x="4797" y="6197"/>
                  </a:lnTo>
                  <a:lnTo>
                    <a:pt x="6218" y="6403"/>
                  </a:lnTo>
                  <a:lnTo>
                    <a:pt x="7803" y="6609"/>
                  </a:lnTo>
                  <a:lnTo>
                    <a:pt x="9532" y="6814"/>
                  </a:lnTo>
                  <a:lnTo>
                    <a:pt x="11447" y="7000"/>
                  </a:lnTo>
                  <a:lnTo>
                    <a:pt x="13506" y="7185"/>
                  </a:lnTo>
                  <a:lnTo>
                    <a:pt x="15708" y="7370"/>
                  </a:lnTo>
                  <a:lnTo>
                    <a:pt x="18055" y="7535"/>
                  </a:lnTo>
                  <a:lnTo>
                    <a:pt x="20526" y="7720"/>
                  </a:lnTo>
                  <a:lnTo>
                    <a:pt x="23161" y="7864"/>
                  </a:lnTo>
                  <a:lnTo>
                    <a:pt x="25899" y="8029"/>
                  </a:lnTo>
                  <a:lnTo>
                    <a:pt x="28761" y="8173"/>
                  </a:lnTo>
                  <a:lnTo>
                    <a:pt x="31746" y="8297"/>
                  </a:lnTo>
                  <a:lnTo>
                    <a:pt x="34854" y="8441"/>
                  </a:lnTo>
                  <a:lnTo>
                    <a:pt x="38045" y="8564"/>
                  </a:lnTo>
                  <a:lnTo>
                    <a:pt x="41360" y="8667"/>
                  </a:lnTo>
                  <a:lnTo>
                    <a:pt x="48277" y="8853"/>
                  </a:lnTo>
                  <a:lnTo>
                    <a:pt x="55524" y="9017"/>
                  </a:lnTo>
                  <a:lnTo>
                    <a:pt x="63100" y="9120"/>
                  </a:lnTo>
                  <a:lnTo>
                    <a:pt x="70944" y="9203"/>
                  </a:lnTo>
                  <a:lnTo>
                    <a:pt x="79034" y="9223"/>
                  </a:lnTo>
                  <a:lnTo>
                    <a:pt x="87105" y="9203"/>
                  </a:lnTo>
                  <a:lnTo>
                    <a:pt x="94969" y="9120"/>
                  </a:lnTo>
                  <a:lnTo>
                    <a:pt x="102524" y="9017"/>
                  </a:lnTo>
                  <a:lnTo>
                    <a:pt x="109792" y="8853"/>
                  </a:lnTo>
                  <a:lnTo>
                    <a:pt x="116709" y="8667"/>
                  </a:lnTo>
                  <a:lnTo>
                    <a:pt x="120003" y="8564"/>
                  </a:lnTo>
                  <a:lnTo>
                    <a:pt x="123215" y="8441"/>
                  </a:lnTo>
                  <a:lnTo>
                    <a:pt x="126323" y="8297"/>
                  </a:lnTo>
                  <a:lnTo>
                    <a:pt x="129308" y="8173"/>
                  </a:lnTo>
                  <a:lnTo>
                    <a:pt x="132170" y="8029"/>
                  </a:lnTo>
                  <a:lnTo>
                    <a:pt x="134908" y="7864"/>
                  </a:lnTo>
                  <a:lnTo>
                    <a:pt x="137523" y="7720"/>
                  </a:lnTo>
                  <a:lnTo>
                    <a:pt x="140014" y="7535"/>
                  </a:lnTo>
                  <a:lnTo>
                    <a:pt x="142361" y="7370"/>
                  </a:lnTo>
                  <a:lnTo>
                    <a:pt x="144563" y="7185"/>
                  </a:lnTo>
                  <a:lnTo>
                    <a:pt x="146622" y="7000"/>
                  </a:lnTo>
                  <a:lnTo>
                    <a:pt x="148516" y="6814"/>
                  </a:lnTo>
                  <a:lnTo>
                    <a:pt x="150266" y="6609"/>
                  </a:lnTo>
                  <a:lnTo>
                    <a:pt x="151851" y="6403"/>
                  </a:lnTo>
                  <a:lnTo>
                    <a:pt x="153272" y="6197"/>
                  </a:lnTo>
                  <a:lnTo>
                    <a:pt x="154507" y="5991"/>
                  </a:lnTo>
                  <a:lnTo>
                    <a:pt x="155578" y="5764"/>
                  </a:lnTo>
                  <a:lnTo>
                    <a:pt x="156031" y="5662"/>
                  </a:lnTo>
                  <a:lnTo>
                    <a:pt x="156463" y="5538"/>
                  </a:lnTo>
                  <a:lnTo>
                    <a:pt x="156833" y="5435"/>
                  </a:lnTo>
                  <a:lnTo>
                    <a:pt x="157142" y="5312"/>
                  </a:lnTo>
                  <a:lnTo>
                    <a:pt x="157430" y="5188"/>
                  </a:lnTo>
                  <a:lnTo>
                    <a:pt x="157657" y="5085"/>
                  </a:lnTo>
                  <a:lnTo>
                    <a:pt x="157822" y="4962"/>
                  </a:lnTo>
                  <a:lnTo>
                    <a:pt x="157966" y="4838"/>
                  </a:lnTo>
                  <a:lnTo>
                    <a:pt x="158027" y="4735"/>
                  </a:lnTo>
                  <a:lnTo>
                    <a:pt x="158048" y="4673"/>
                  </a:lnTo>
                  <a:lnTo>
                    <a:pt x="158069" y="4612"/>
                  </a:lnTo>
                  <a:lnTo>
                    <a:pt x="158048" y="4550"/>
                  </a:lnTo>
                  <a:lnTo>
                    <a:pt x="158027" y="4488"/>
                  </a:lnTo>
                  <a:lnTo>
                    <a:pt x="157966" y="4365"/>
                  </a:lnTo>
                  <a:lnTo>
                    <a:pt x="157822" y="4262"/>
                  </a:lnTo>
                  <a:lnTo>
                    <a:pt x="157657" y="4138"/>
                  </a:lnTo>
                  <a:lnTo>
                    <a:pt x="157430" y="4015"/>
                  </a:lnTo>
                  <a:lnTo>
                    <a:pt x="157142" y="3912"/>
                  </a:lnTo>
                  <a:lnTo>
                    <a:pt x="156833" y="3788"/>
                  </a:lnTo>
                  <a:lnTo>
                    <a:pt x="156463" y="3685"/>
                  </a:lnTo>
                  <a:lnTo>
                    <a:pt x="156031" y="3562"/>
                  </a:lnTo>
                  <a:lnTo>
                    <a:pt x="155578" y="3459"/>
                  </a:lnTo>
                  <a:lnTo>
                    <a:pt x="154507" y="3232"/>
                  </a:lnTo>
                  <a:lnTo>
                    <a:pt x="153272" y="3026"/>
                  </a:lnTo>
                  <a:lnTo>
                    <a:pt x="151851" y="2821"/>
                  </a:lnTo>
                  <a:lnTo>
                    <a:pt x="150266" y="2615"/>
                  </a:lnTo>
                  <a:lnTo>
                    <a:pt x="148516" y="2409"/>
                  </a:lnTo>
                  <a:lnTo>
                    <a:pt x="146622" y="2224"/>
                  </a:lnTo>
                  <a:lnTo>
                    <a:pt x="144563" y="2038"/>
                  </a:lnTo>
                  <a:lnTo>
                    <a:pt x="142361" y="1853"/>
                  </a:lnTo>
                  <a:lnTo>
                    <a:pt x="140014" y="1668"/>
                  </a:lnTo>
                  <a:lnTo>
                    <a:pt x="137523" y="1503"/>
                  </a:lnTo>
                  <a:lnTo>
                    <a:pt x="134908" y="1338"/>
                  </a:lnTo>
                  <a:lnTo>
                    <a:pt x="132170" y="1194"/>
                  </a:lnTo>
                  <a:lnTo>
                    <a:pt x="129308" y="1050"/>
                  </a:lnTo>
                  <a:lnTo>
                    <a:pt x="126323" y="906"/>
                  </a:lnTo>
                  <a:lnTo>
                    <a:pt x="123215" y="782"/>
                  </a:lnTo>
                  <a:lnTo>
                    <a:pt x="120003" y="659"/>
                  </a:lnTo>
                  <a:lnTo>
                    <a:pt x="116709" y="556"/>
                  </a:lnTo>
                  <a:lnTo>
                    <a:pt x="109792" y="350"/>
                  </a:lnTo>
                  <a:lnTo>
                    <a:pt x="102524" y="206"/>
                  </a:lnTo>
                  <a:lnTo>
                    <a:pt x="94969" y="82"/>
                  </a:lnTo>
                  <a:lnTo>
                    <a:pt x="87105" y="21"/>
                  </a:lnTo>
                  <a:lnTo>
                    <a:pt x="7903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9"/>
            <p:cNvSpPr/>
            <p:nvPr/>
          </p:nvSpPr>
          <p:spPr>
            <a:xfrm>
              <a:off x="3788875" y="1665500"/>
              <a:ext cx="305750" cy="306250"/>
            </a:xfrm>
            <a:custGeom>
              <a:rect b="b" l="l" r="r" t="t"/>
              <a:pathLst>
                <a:path extrusionOk="0" h="12250" w="12230">
                  <a:moveTo>
                    <a:pt x="6074" y="0"/>
                  </a:moveTo>
                  <a:lnTo>
                    <a:pt x="5786" y="21"/>
                  </a:lnTo>
                  <a:lnTo>
                    <a:pt x="5498" y="41"/>
                  </a:lnTo>
                  <a:lnTo>
                    <a:pt x="5189" y="83"/>
                  </a:lnTo>
                  <a:lnTo>
                    <a:pt x="4901" y="124"/>
                  </a:lnTo>
                  <a:lnTo>
                    <a:pt x="4612" y="186"/>
                  </a:lnTo>
                  <a:lnTo>
                    <a:pt x="4324" y="268"/>
                  </a:lnTo>
                  <a:lnTo>
                    <a:pt x="4036" y="371"/>
                  </a:lnTo>
                  <a:lnTo>
                    <a:pt x="3748" y="474"/>
                  </a:lnTo>
                  <a:lnTo>
                    <a:pt x="3480" y="597"/>
                  </a:lnTo>
                  <a:lnTo>
                    <a:pt x="3192" y="741"/>
                  </a:lnTo>
                  <a:lnTo>
                    <a:pt x="2924" y="906"/>
                  </a:lnTo>
                  <a:lnTo>
                    <a:pt x="2657" y="1071"/>
                  </a:lnTo>
                  <a:lnTo>
                    <a:pt x="2410" y="1256"/>
                  </a:lnTo>
                  <a:lnTo>
                    <a:pt x="2163" y="1462"/>
                  </a:lnTo>
                  <a:lnTo>
                    <a:pt x="1936" y="1668"/>
                  </a:lnTo>
                  <a:lnTo>
                    <a:pt x="1710" y="1874"/>
                  </a:lnTo>
                  <a:lnTo>
                    <a:pt x="1504" y="2100"/>
                  </a:lnTo>
                  <a:lnTo>
                    <a:pt x="1319" y="2327"/>
                  </a:lnTo>
                  <a:lnTo>
                    <a:pt x="1133" y="2574"/>
                  </a:lnTo>
                  <a:lnTo>
                    <a:pt x="969" y="2821"/>
                  </a:lnTo>
                  <a:lnTo>
                    <a:pt x="824" y="3068"/>
                  </a:lnTo>
                  <a:lnTo>
                    <a:pt x="680" y="3335"/>
                  </a:lnTo>
                  <a:lnTo>
                    <a:pt x="557" y="3603"/>
                  </a:lnTo>
                  <a:lnTo>
                    <a:pt x="433" y="3871"/>
                  </a:lnTo>
                  <a:lnTo>
                    <a:pt x="330" y="4138"/>
                  </a:lnTo>
                  <a:lnTo>
                    <a:pt x="248" y="4427"/>
                  </a:lnTo>
                  <a:lnTo>
                    <a:pt x="166" y="4715"/>
                  </a:lnTo>
                  <a:lnTo>
                    <a:pt x="104" y="5003"/>
                  </a:lnTo>
                  <a:lnTo>
                    <a:pt x="63" y="5291"/>
                  </a:lnTo>
                  <a:lnTo>
                    <a:pt x="22" y="5579"/>
                  </a:lnTo>
                  <a:lnTo>
                    <a:pt x="1" y="5868"/>
                  </a:lnTo>
                  <a:lnTo>
                    <a:pt x="1" y="6176"/>
                  </a:lnTo>
                  <a:lnTo>
                    <a:pt x="1" y="6465"/>
                  </a:lnTo>
                  <a:lnTo>
                    <a:pt x="42" y="6753"/>
                  </a:lnTo>
                  <a:lnTo>
                    <a:pt x="63" y="7041"/>
                  </a:lnTo>
                  <a:lnTo>
                    <a:pt x="124" y="7350"/>
                  </a:lnTo>
                  <a:lnTo>
                    <a:pt x="186" y="7638"/>
                  </a:lnTo>
                  <a:lnTo>
                    <a:pt x="269" y="7926"/>
                  </a:lnTo>
                  <a:lnTo>
                    <a:pt x="372" y="8215"/>
                  </a:lnTo>
                  <a:lnTo>
                    <a:pt x="474" y="8482"/>
                  </a:lnTo>
                  <a:lnTo>
                    <a:pt x="598" y="8770"/>
                  </a:lnTo>
                  <a:lnTo>
                    <a:pt x="742" y="9038"/>
                  </a:lnTo>
                  <a:lnTo>
                    <a:pt x="907" y="9306"/>
                  </a:lnTo>
                  <a:lnTo>
                    <a:pt x="1071" y="9573"/>
                  </a:lnTo>
                  <a:lnTo>
                    <a:pt x="1257" y="9841"/>
                  </a:lnTo>
                  <a:lnTo>
                    <a:pt x="1442" y="10088"/>
                  </a:lnTo>
                  <a:lnTo>
                    <a:pt x="1648" y="10314"/>
                  </a:lnTo>
                  <a:lnTo>
                    <a:pt x="1874" y="10520"/>
                  </a:lnTo>
                  <a:lnTo>
                    <a:pt x="2101" y="10726"/>
                  </a:lnTo>
                  <a:lnTo>
                    <a:pt x="2327" y="10932"/>
                  </a:lnTo>
                  <a:lnTo>
                    <a:pt x="2574" y="11097"/>
                  </a:lnTo>
                  <a:lnTo>
                    <a:pt x="2821" y="11282"/>
                  </a:lnTo>
                  <a:lnTo>
                    <a:pt x="3068" y="11426"/>
                  </a:lnTo>
                  <a:lnTo>
                    <a:pt x="3336" y="11570"/>
                  </a:lnTo>
                  <a:lnTo>
                    <a:pt x="3583" y="11694"/>
                  </a:lnTo>
                  <a:lnTo>
                    <a:pt x="3871" y="11817"/>
                  </a:lnTo>
                  <a:lnTo>
                    <a:pt x="4139" y="11920"/>
                  </a:lnTo>
                  <a:lnTo>
                    <a:pt x="4427" y="12003"/>
                  </a:lnTo>
                  <a:lnTo>
                    <a:pt x="4715" y="12085"/>
                  </a:lnTo>
                  <a:lnTo>
                    <a:pt x="4983" y="12147"/>
                  </a:lnTo>
                  <a:lnTo>
                    <a:pt x="5292" y="12188"/>
                  </a:lnTo>
                  <a:lnTo>
                    <a:pt x="5580" y="12208"/>
                  </a:lnTo>
                  <a:lnTo>
                    <a:pt x="5868" y="12229"/>
                  </a:lnTo>
                  <a:lnTo>
                    <a:pt x="6156" y="12250"/>
                  </a:lnTo>
                  <a:lnTo>
                    <a:pt x="6465" y="12229"/>
                  </a:lnTo>
                  <a:lnTo>
                    <a:pt x="6754" y="12208"/>
                  </a:lnTo>
                  <a:lnTo>
                    <a:pt x="7042" y="12167"/>
                  </a:lnTo>
                  <a:lnTo>
                    <a:pt x="7330" y="12126"/>
                  </a:lnTo>
                  <a:lnTo>
                    <a:pt x="7639" y="12064"/>
                  </a:lnTo>
                  <a:lnTo>
                    <a:pt x="7927" y="11982"/>
                  </a:lnTo>
                  <a:lnTo>
                    <a:pt x="8195" y="11879"/>
                  </a:lnTo>
                  <a:lnTo>
                    <a:pt x="8483" y="11776"/>
                  </a:lnTo>
                  <a:lnTo>
                    <a:pt x="8771" y="11632"/>
                  </a:lnTo>
                  <a:lnTo>
                    <a:pt x="9039" y="11508"/>
                  </a:lnTo>
                  <a:lnTo>
                    <a:pt x="9306" y="11344"/>
                  </a:lnTo>
                  <a:lnTo>
                    <a:pt x="9574" y="11179"/>
                  </a:lnTo>
                  <a:lnTo>
                    <a:pt x="9821" y="10994"/>
                  </a:lnTo>
                  <a:lnTo>
                    <a:pt x="10068" y="10788"/>
                  </a:lnTo>
                  <a:lnTo>
                    <a:pt x="10295" y="10582"/>
                  </a:lnTo>
                  <a:lnTo>
                    <a:pt x="10521" y="10376"/>
                  </a:lnTo>
                  <a:lnTo>
                    <a:pt x="10727" y="10150"/>
                  </a:lnTo>
                  <a:lnTo>
                    <a:pt x="10912" y="9923"/>
                  </a:lnTo>
                  <a:lnTo>
                    <a:pt x="11097" y="9676"/>
                  </a:lnTo>
                  <a:lnTo>
                    <a:pt x="11262" y="9429"/>
                  </a:lnTo>
                  <a:lnTo>
                    <a:pt x="11427" y="9182"/>
                  </a:lnTo>
                  <a:lnTo>
                    <a:pt x="11571" y="8914"/>
                  </a:lnTo>
                  <a:lnTo>
                    <a:pt x="11694" y="8647"/>
                  </a:lnTo>
                  <a:lnTo>
                    <a:pt x="11818" y="8379"/>
                  </a:lnTo>
                  <a:lnTo>
                    <a:pt x="11900" y="8112"/>
                  </a:lnTo>
                  <a:lnTo>
                    <a:pt x="12003" y="7823"/>
                  </a:lnTo>
                  <a:lnTo>
                    <a:pt x="12065" y="7535"/>
                  </a:lnTo>
                  <a:lnTo>
                    <a:pt x="12127" y="7247"/>
                  </a:lnTo>
                  <a:lnTo>
                    <a:pt x="12189" y="6959"/>
                  </a:lnTo>
                  <a:lnTo>
                    <a:pt x="12209" y="6670"/>
                  </a:lnTo>
                  <a:lnTo>
                    <a:pt x="12230" y="6382"/>
                  </a:lnTo>
                  <a:lnTo>
                    <a:pt x="12230" y="6073"/>
                  </a:lnTo>
                  <a:lnTo>
                    <a:pt x="12230" y="5785"/>
                  </a:lnTo>
                  <a:lnTo>
                    <a:pt x="12209" y="5497"/>
                  </a:lnTo>
                  <a:lnTo>
                    <a:pt x="12168" y="5209"/>
                  </a:lnTo>
                  <a:lnTo>
                    <a:pt x="12127" y="4900"/>
                  </a:lnTo>
                  <a:lnTo>
                    <a:pt x="12044" y="4612"/>
                  </a:lnTo>
                  <a:lnTo>
                    <a:pt x="11962" y="4324"/>
                  </a:lnTo>
                  <a:lnTo>
                    <a:pt x="11880" y="4035"/>
                  </a:lnTo>
                  <a:lnTo>
                    <a:pt x="11756" y="3768"/>
                  </a:lnTo>
                  <a:lnTo>
                    <a:pt x="11633" y="3479"/>
                  </a:lnTo>
                  <a:lnTo>
                    <a:pt x="11489" y="3212"/>
                  </a:lnTo>
                  <a:lnTo>
                    <a:pt x="11344" y="2944"/>
                  </a:lnTo>
                  <a:lnTo>
                    <a:pt x="11180" y="2677"/>
                  </a:lnTo>
                  <a:lnTo>
                    <a:pt x="10994" y="2409"/>
                  </a:lnTo>
                  <a:lnTo>
                    <a:pt x="10789" y="2162"/>
                  </a:lnTo>
                  <a:lnTo>
                    <a:pt x="10583" y="1935"/>
                  </a:lnTo>
                  <a:lnTo>
                    <a:pt x="10377" y="1730"/>
                  </a:lnTo>
                  <a:lnTo>
                    <a:pt x="10150" y="1524"/>
                  </a:lnTo>
                  <a:lnTo>
                    <a:pt x="9924" y="1318"/>
                  </a:lnTo>
                  <a:lnTo>
                    <a:pt x="9677" y="1153"/>
                  </a:lnTo>
                  <a:lnTo>
                    <a:pt x="9430" y="968"/>
                  </a:lnTo>
                  <a:lnTo>
                    <a:pt x="9183" y="824"/>
                  </a:lnTo>
                  <a:lnTo>
                    <a:pt x="8915" y="680"/>
                  </a:lnTo>
                  <a:lnTo>
                    <a:pt x="8648" y="556"/>
                  </a:lnTo>
                  <a:lnTo>
                    <a:pt x="8380" y="433"/>
                  </a:lnTo>
                  <a:lnTo>
                    <a:pt x="8092" y="330"/>
                  </a:lnTo>
                  <a:lnTo>
                    <a:pt x="7824" y="247"/>
                  </a:lnTo>
                  <a:lnTo>
                    <a:pt x="7536" y="165"/>
                  </a:lnTo>
                  <a:lnTo>
                    <a:pt x="7248" y="103"/>
                  </a:lnTo>
                  <a:lnTo>
                    <a:pt x="6959" y="62"/>
                  </a:lnTo>
                  <a:lnTo>
                    <a:pt x="6671" y="21"/>
                  </a:lnTo>
                  <a:lnTo>
                    <a:pt x="6383" y="21"/>
                  </a:lnTo>
                  <a:lnTo>
                    <a:pt x="6074"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9"/>
            <p:cNvSpPr/>
            <p:nvPr/>
          </p:nvSpPr>
          <p:spPr>
            <a:xfrm>
              <a:off x="3841900" y="1767400"/>
              <a:ext cx="201250" cy="41200"/>
            </a:xfrm>
            <a:custGeom>
              <a:rect b="b" l="l" r="r" t="t"/>
              <a:pathLst>
                <a:path extrusionOk="0" h="1648" w="8050">
                  <a:moveTo>
                    <a:pt x="103" y="1"/>
                  </a:moveTo>
                  <a:lnTo>
                    <a:pt x="0" y="62"/>
                  </a:lnTo>
                  <a:lnTo>
                    <a:pt x="3418" y="1524"/>
                  </a:lnTo>
                  <a:lnTo>
                    <a:pt x="3562" y="1565"/>
                  </a:lnTo>
                  <a:lnTo>
                    <a:pt x="3706" y="1606"/>
                  </a:lnTo>
                  <a:lnTo>
                    <a:pt x="3871" y="1627"/>
                  </a:lnTo>
                  <a:lnTo>
                    <a:pt x="4015" y="1647"/>
                  </a:lnTo>
                  <a:lnTo>
                    <a:pt x="4180" y="1627"/>
                  </a:lnTo>
                  <a:lnTo>
                    <a:pt x="4324" y="1606"/>
                  </a:lnTo>
                  <a:lnTo>
                    <a:pt x="4468" y="1565"/>
                  </a:lnTo>
                  <a:lnTo>
                    <a:pt x="4633" y="1524"/>
                  </a:lnTo>
                  <a:lnTo>
                    <a:pt x="8050" y="62"/>
                  </a:lnTo>
                  <a:lnTo>
                    <a:pt x="79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9"/>
            <p:cNvSpPr/>
            <p:nvPr/>
          </p:nvSpPr>
          <p:spPr>
            <a:xfrm>
              <a:off x="3834700" y="1780775"/>
              <a:ext cx="214125" cy="97300"/>
            </a:xfrm>
            <a:custGeom>
              <a:rect b="b" l="l" r="r" t="t"/>
              <a:pathLst>
                <a:path extrusionOk="0" h="3892" w="8565">
                  <a:moveTo>
                    <a:pt x="0" y="1"/>
                  </a:moveTo>
                  <a:lnTo>
                    <a:pt x="0" y="63"/>
                  </a:lnTo>
                  <a:lnTo>
                    <a:pt x="0" y="3398"/>
                  </a:lnTo>
                  <a:lnTo>
                    <a:pt x="21" y="3501"/>
                  </a:lnTo>
                  <a:lnTo>
                    <a:pt x="41" y="3583"/>
                  </a:lnTo>
                  <a:lnTo>
                    <a:pt x="103" y="3665"/>
                  </a:lnTo>
                  <a:lnTo>
                    <a:pt x="144" y="3748"/>
                  </a:lnTo>
                  <a:lnTo>
                    <a:pt x="227" y="3809"/>
                  </a:lnTo>
                  <a:lnTo>
                    <a:pt x="309" y="3851"/>
                  </a:lnTo>
                  <a:lnTo>
                    <a:pt x="412" y="3871"/>
                  </a:lnTo>
                  <a:lnTo>
                    <a:pt x="494" y="3892"/>
                  </a:lnTo>
                  <a:lnTo>
                    <a:pt x="8070" y="3892"/>
                  </a:lnTo>
                  <a:lnTo>
                    <a:pt x="8173" y="3871"/>
                  </a:lnTo>
                  <a:lnTo>
                    <a:pt x="8256" y="3851"/>
                  </a:lnTo>
                  <a:lnTo>
                    <a:pt x="8338" y="3809"/>
                  </a:lnTo>
                  <a:lnTo>
                    <a:pt x="8420" y="3748"/>
                  </a:lnTo>
                  <a:lnTo>
                    <a:pt x="8482" y="3665"/>
                  </a:lnTo>
                  <a:lnTo>
                    <a:pt x="8523" y="3583"/>
                  </a:lnTo>
                  <a:lnTo>
                    <a:pt x="8564" y="3501"/>
                  </a:lnTo>
                  <a:lnTo>
                    <a:pt x="8564" y="3398"/>
                  </a:lnTo>
                  <a:lnTo>
                    <a:pt x="8564" y="63"/>
                  </a:lnTo>
                  <a:lnTo>
                    <a:pt x="8564" y="1"/>
                  </a:lnTo>
                  <a:lnTo>
                    <a:pt x="5065" y="1504"/>
                  </a:lnTo>
                  <a:lnTo>
                    <a:pt x="4879" y="1565"/>
                  </a:lnTo>
                  <a:lnTo>
                    <a:pt x="4673" y="1607"/>
                  </a:lnTo>
                  <a:lnTo>
                    <a:pt x="4488" y="1648"/>
                  </a:lnTo>
                  <a:lnTo>
                    <a:pt x="4076" y="1648"/>
                  </a:lnTo>
                  <a:lnTo>
                    <a:pt x="3891" y="1607"/>
                  </a:lnTo>
                  <a:lnTo>
                    <a:pt x="3706" y="1565"/>
                  </a:lnTo>
                  <a:lnTo>
                    <a:pt x="3521" y="1504"/>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9"/>
            <p:cNvSpPr/>
            <p:nvPr/>
          </p:nvSpPr>
          <p:spPr>
            <a:xfrm>
              <a:off x="4526425" y="963475"/>
              <a:ext cx="306250" cy="305750"/>
            </a:xfrm>
            <a:custGeom>
              <a:rect b="b" l="l" r="r" t="t"/>
              <a:pathLst>
                <a:path extrusionOk="0" h="12230" w="12250">
                  <a:moveTo>
                    <a:pt x="5744" y="0"/>
                  </a:moveTo>
                  <a:lnTo>
                    <a:pt x="5435" y="21"/>
                  </a:lnTo>
                  <a:lnTo>
                    <a:pt x="5147" y="62"/>
                  </a:lnTo>
                  <a:lnTo>
                    <a:pt x="4859" y="124"/>
                  </a:lnTo>
                  <a:lnTo>
                    <a:pt x="4571" y="186"/>
                  </a:lnTo>
                  <a:lnTo>
                    <a:pt x="4282" y="268"/>
                  </a:lnTo>
                  <a:lnTo>
                    <a:pt x="4015" y="371"/>
                  </a:lnTo>
                  <a:lnTo>
                    <a:pt x="3727" y="474"/>
                  </a:lnTo>
                  <a:lnTo>
                    <a:pt x="3459" y="597"/>
                  </a:lnTo>
                  <a:lnTo>
                    <a:pt x="3212" y="742"/>
                  </a:lnTo>
                  <a:lnTo>
                    <a:pt x="2944" y="886"/>
                  </a:lnTo>
                  <a:lnTo>
                    <a:pt x="2697" y="1030"/>
                  </a:lnTo>
                  <a:lnTo>
                    <a:pt x="2471" y="1215"/>
                  </a:lnTo>
                  <a:lnTo>
                    <a:pt x="2224" y="1400"/>
                  </a:lnTo>
                  <a:lnTo>
                    <a:pt x="2018" y="1586"/>
                  </a:lnTo>
                  <a:lnTo>
                    <a:pt x="1791" y="1792"/>
                  </a:lnTo>
                  <a:lnTo>
                    <a:pt x="1586" y="1997"/>
                  </a:lnTo>
                  <a:lnTo>
                    <a:pt x="1400" y="2224"/>
                  </a:lnTo>
                  <a:lnTo>
                    <a:pt x="1215" y="2471"/>
                  </a:lnTo>
                  <a:lnTo>
                    <a:pt x="1030" y="2697"/>
                  </a:lnTo>
                  <a:lnTo>
                    <a:pt x="886" y="2965"/>
                  </a:lnTo>
                  <a:lnTo>
                    <a:pt x="721" y="3233"/>
                  </a:lnTo>
                  <a:lnTo>
                    <a:pt x="597" y="3500"/>
                  </a:lnTo>
                  <a:lnTo>
                    <a:pt x="474" y="3788"/>
                  </a:lnTo>
                  <a:lnTo>
                    <a:pt x="350" y="4077"/>
                  </a:lnTo>
                  <a:lnTo>
                    <a:pt x="268" y="4365"/>
                  </a:lnTo>
                  <a:lnTo>
                    <a:pt x="186" y="4674"/>
                  </a:lnTo>
                  <a:lnTo>
                    <a:pt x="103" y="4983"/>
                  </a:lnTo>
                  <a:lnTo>
                    <a:pt x="62" y="5291"/>
                  </a:lnTo>
                  <a:lnTo>
                    <a:pt x="21" y="5600"/>
                  </a:lnTo>
                  <a:lnTo>
                    <a:pt x="0" y="5888"/>
                  </a:lnTo>
                  <a:lnTo>
                    <a:pt x="0" y="6197"/>
                  </a:lnTo>
                  <a:lnTo>
                    <a:pt x="21" y="6506"/>
                  </a:lnTo>
                  <a:lnTo>
                    <a:pt x="42" y="6794"/>
                  </a:lnTo>
                  <a:lnTo>
                    <a:pt x="83" y="7082"/>
                  </a:lnTo>
                  <a:lnTo>
                    <a:pt x="144" y="7371"/>
                  </a:lnTo>
                  <a:lnTo>
                    <a:pt x="206" y="7659"/>
                  </a:lnTo>
                  <a:lnTo>
                    <a:pt x="289" y="7947"/>
                  </a:lnTo>
                  <a:lnTo>
                    <a:pt x="392" y="8235"/>
                  </a:lnTo>
                  <a:lnTo>
                    <a:pt x="494" y="8503"/>
                  </a:lnTo>
                  <a:lnTo>
                    <a:pt x="618" y="8771"/>
                  </a:lnTo>
                  <a:lnTo>
                    <a:pt x="741" y="9038"/>
                  </a:lnTo>
                  <a:lnTo>
                    <a:pt x="886" y="9285"/>
                  </a:lnTo>
                  <a:lnTo>
                    <a:pt x="1050" y="9532"/>
                  </a:lnTo>
                  <a:lnTo>
                    <a:pt x="1215" y="9779"/>
                  </a:lnTo>
                  <a:lnTo>
                    <a:pt x="1400" y="10006"/>
                  </a:lnTo>
                  <a:lnTo>
                    <a:pt x="1606" y="10232"/>
                  </a:lnTo>
                  <a:lnTo>
                    <a:pt x="1791" y="10438"/>
                  </a:lnTo>
                  <a:lnTo>
                    <a:pt x="2018" y="10644"/>
                  </a:lnTo>
                  <a:lnTo>
                    <a:pt x="2244" y="10850"/>
                  </a:lnTo>
                  <a:lnTo>
                    <a:pt x="2471" y="11015"/>
                  </a:lnTo>
                  <a:lnTo>
                    <a:pt x="2718" y="11200"/>
                  </a:lnTo>
                  <a:lnTo>
                    <a:pt x="2985" y="11365"/>
                  </a:lnTo>
                  <a:lnTo>
                    <a:pt x="3233" y="11509"/>
                  </a:lnTo>
                  <a:lnTo>
                    <a:pt x="3521" y="11653"/>
                  </a:lnTo>
                  <a:lnTo>
                    <a:pt x="3788" y="11776"/>
                  </a:lnTo>
                  <a:lnTo>
                    <a:pt x="4097" y="11879"/>
                  </a:lnTo>
                  <a:lnTo>
                    <a:pt x="4385" y="11982"/>
                  </a:lnTo>
                  <a:lnTo>
                    <a:pt x="4694" y="12065"/>
                  </a:lnTo>
                  <a:lnTo>
                    <a:pt x="5003" y="12126"/>
                  </a:lnTo>
                  <a:lnTo>
                    <a:pt x="5291" y="12167"/>
                  </a:lnTo>
                  <a:lnTo>
                    <a:pt x="5600" y="12209"/>
                  </a:lnTo>
                  <a:lnTo>
                    <a:pt x="5909" y="12229"/>
                  </a:lnTo>
                  <a:lnTo>
                    <a:pt x="6218" y="12229"/>
                  </a:lnTo>
                  <a:lnTo>
                    <a:pt x="6506" y="12209"/>
                  </a:lnTo>
                  <a:lnTo>
                    <a:pt x="6815" y="12188"/>
                  </a:lnTo>
                  <a:lnTo>
                    <a:pt x="7103" y="12147"/>
                  </a:lnTo>
                  <a:lnTo>
                    <a:pt x="7391" y="12106"/>
                  </a:lnTo>
                  <a:lnTo>
                    <a:pt x="7679" y="12023"/>
                  </a:lnTo>
                  <a:lnTo>
                    <a:pt x="7968" y="11941"/>
                  </a:lnTo>
                  <a:lnTo>
                    <a:pt x="8235" y="11859"/>
                  </a:lnTo>
                  <a:lnTo>
                    <a:pt x="8523" y="11735"/>
                  </a:lnTo>
                  <a:lnTo>
                    <a:pt x="8791" y="11612"/>
                  </a:lnTo>
                  <a:lnTo>
                    <a:pt x="9038" y="11488"/>
                  </a:lnTo>
                  <a:lnTo>
                    <a:pt x="9306" y="11344"/>
                  </a:lnTo>
                  <a:lnTo>
                    <a:pt x="9553" y="11179"/>
                  </a:lnTo>
                  <a:lnTo>
                    <a:pt x="9779" y="11015"/>
                  </a:lnTo>
                  <a:lnTo>
                    <a:pt x="10026" y="10829"/>
                  </a:lnTo>
                  <a:lnTo>
                    <a:pt x="10232" y="10644"/>
                  </a:lnTo>
                  <a:lnTo>
                    <a:pt x="10459" y="10438"/>
                  </a:lnTo>
                  <a:lnTo>
                    <a:pt x="10665" y="10212"/>
                  </a:lnTo>
                  <a:lnTo>
                    <a:pt x="10850" y="9985"/>
                  </a:lnTo>
                  <a:lnTo>
                    <a:pt x="11035" y="9759"/>
                  </a:lnTo>
                  <a:lnTo>
                    <a:pt x="11220" y="9512"/>
                  </a:lnTo>
                  <a:lnTo>
                    <a:pt x="11364" y="9265"/>
                  </a:lnTo>
                  <a:lnTo>
                    <a:pt x="11529" y="8997"/>
                  </a:lnTo>
                  <a:lnTo>
                    <a:pt x="11653" y="8729"/>
                  </a:lnTo>
                  <a:lnTo>
                    <a:pt x="11776" y="8441"/>
                  </a:lnTo>
                  <a:lnTo>
                    <a:pt x="11900" y="8153"/>
                  </a:lnTo>
                  <a:lnTo>
                    <a:pt x="11982" y="7844"/>
                  </a:lnTo>
                  <a:lnTo>
                    <a:pt x="12064" y="7535"/>
                  </a:lnTo>
                  <a:lnTo>
                    <a:pt x="12147" y="7247"/>
                  </a:lnTo>
                  <a:lnTo>
                    <a:pt x="12188" y="6938"/>
                  </a:lnTo>
                  <a:lnTo>
                    <a:pt x="12229" y="6630"/>
                  </a:lnTo>
                  <a:lnTo>
                    <a:pt x="12250" y="6321"/>
                  </a:lnTo>
                  <a:lnTo>
                    <a:pt x="12250" y="6032"/>
                  </a:lnTo>
                  <a:lnTo>
                    <a:pt x="12229" y="5724"/>
                  </a:lnTo>
                  <a:lnTo>
                    <a:pt x="12209" y="5435"/>
                  </a:lnTo>
                  <a:lnTo>
                    <a:pt x="12167" y="5127"/>
                  </a:lnTo>
                  <a:lnTo>
                    <a:pt x="12106" y="4838"/>
                  </a:lnTo>
                  <a:lnTo>
                    <a:pt x="12044" y="4550"/>
                  </a:lnTo>
                  <a:lnTo>
                    <a:pt x="11962" y="4262"/>
                  </a:lnTo>
                  <a:lnTo>
                    <a:pt x="11859" y="3994"/>
                  </a:lnTo>
                  <a:lnTo>
                    <a:pt x="11756" y="3727"/>
                  </a:lnTo>
                  <a:lnTo>
                    <a:pt x="11632" y="3459"/>
                  </a:lnTo>
                  <a:lnTo>
                    <a:pt x="11509" y="3191"/>
                  </a:lnTo>
                  <a:lnTo>
                    <a:pt x="11364" y="2944"/>
                  </a:lnTo>
                  <a:lnTo>
                    <a:pt x="11200" y="2697"/>
                  </a:lnTo>
                  <a:lnTo>
                    <a:pt x="11035" y="2450"/>
                  </a:lnTo>
                  <a:lnTo>
                    <a:pt x="10850" y="2224"/>
                  </a:lnTo>
                  <a:lnTo>
                    <a:pt x="10644" y="1997"/>
                  </a:lnTo>
                  <a:lnTo>
                    <a:pt x="10459" y="1771"/>
                  </a:lnTo>
                  <a:lnTo>
                    <a:pt x="10232" y="1586"/>
                  </a:lnTo>
                  <a:lnTo>
                    <a:pt x="10006" y="1380"/>
                  </a:lnTo>
                  <a:lnTo>
                    <a:pt x="9779" y="1195"/>
                  </a:lnTo>
                  <a:lnTo>
                    <a:pt x="9532" y="1030"/>
                  </a:lnTo>
                  <a:lnTo>
                    <a:pt x="9265" y="865"/>
                  </a:lnTo>
                  <a:lnTo>
                    <a:pt x="9018" y="721"/>
                  </a:lnTo>
                  <a:lnTo>
                    <a:pt x="8729" y="577"/>
                  </a:lnTo>
                  <a:lnTo>
                    <a:pt x="8462" y="453"/>
                  </a:lnTo>
                  <a:lnTo>
                    <a:pt x="8153" y="350"/>
                  </a:lnTo>
                  <a:lnTo>
                    <a:pt x="7865" y="248"/>
                  </a:lnTo>
                  <a:lnTo>
                    <a:pt x="7556" y="165"/>
                  </a:lnTo>
                  <a:lnTo>
                    <a:pt x="7247" y="103"/>
                  </a:lnTo>
                  <a:lnTo>
                    <a:pt x="6959" y="42"/>
                  </a:lnTo>
                  <a:lnTo>
                    <a:pt x="6650" y="21"/>
                  </a:lnTo>
                  <a:lnTo>
                    <a:pt x="6341"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9"/>
            <p:cNvSpPr/>
            <p:nvPr/>
          </p:nvSpPr>
          <p:spPr>
            <a:xfrm>
              <a:off x="4579425" y="1046850"/>
              <a:ext cx="201275" cy="156500"/>
            </a:xfrm>
            <a:custGeom>
              <a:rect b="b" l="l" r="r" t="t"/>
              <a:pathLst>
                <a:path extrusionOk="0" h="6260" w="8051">
                  <a:moveTo>
                    <a:pt x="2636" y="948"/>
                  </a:moveTo>
                  <a:lnTo>
                    <a:pt x="2698" y="968"/>
                  </a:lnTo>
                  <a:lnTo>
                    <a:pt x="2760" y="989"/>
                  </a:lnTo>
                  <a:lnTo>
                    <a:pt x="2842" y="1051"/>
                  </a:lnTo>
                  <a:lnTo>
                    <a:pt x="2924" y="1153"/>
                  </a:lnTo>
                  <a:lnTo>
                    <a:pt x="2924" y="1215"/>
                  </a:lnTo>
                  <a:lnTo>
                    <a:pt x="2945" y="1277"/>
                  </a:lnTo>
                  <a:lnTo>
                    <a:pt x="2924" y="1339"/>
                  </a:lnTo>
                  <a:lnTo>
                    <a:pt x="2904" y="1400"/>
                  </a:lnTo>
                  <a:lnTo>
                    <a:pt x="2842" y="1483"/>
                  </a:lnTo>
                  <a:lnTo>
                    <a:pt x="2739" y="1545"/>
                  </a:lnTo>
                  <a:lnTo>
                    <a:pt x="2698" y="1565"/>
                  </a:lnTo>
                  <a:lnTo>
                    <a:pt x="2636" y="1586"/>
                  </a:lnTo>
                  <a:lnTo>
                    <a:pt x="1298" y="1586"/>
                  </a:lnTo>
                  <a:lnTo>
                    <a:pt x="1236" y="1565"/>
                  </a:lnTo>
                  <a:lnTo>
                    <a:pt x="1174" y="1565"/>
                  </a:lnTo>
                  <a:lnTo>
                    <a:pt x="1071" y="1503"/>
                  </a:lnTo>
                  <a:lnTo>
                    <a:pt x="989" y="1400"/>
                  </a:lnTo>
                  <a:lnTo>
                    <a:pt x="968" y="1339"/>
                  </a:lnTo>
                  <a:lnTo>
                    <a:pt x="968" y="1277"/>
                  </a:lnTo>
                  <a:lnTo>
                    <a:pt x="989" y="1277"/>
                  </a:lnTo>
                  <a:lnTo>
                    <a:pt x="989" y="1215"/>
                  </a:lnTo>
                  <a:lnTo>
                    <a:pt x="1010" y="1153"/>
                  </a:lnTo>
                  <a:lnTo>
                    <a:pt x="1071" y="1051"/>
                  </a:lnTo>
                  <a:lnTo>
                    <a:pt x="1174" y="989"/>
                  </a:lnTo>
                  <a:lnTo>
                    <a:pt x="1236" y="968"/>
                  </a:lnTo>
                  <a:lnTo>
                    <a:pt x="1298" y="948"/>
                  </a:lnTo>
                  <a:close/>
                  <a:moveTo>
                    <a:pt x="6609" y="948"/>
                  </a:moveTo>
                  <a:lnTo>
                    <a:pt x="6671" y="968"/>
                  </a:lnTo>
                  <a:lnTo>
                    <a:pt x="6712" y="989"/>
                  </a:lnTo>
                  <a:lnTo>
                    <a:pt x="6815" y="1051"/>
                  </a:lnTo>
                  <a:lnTo>
                    <a:pt x="6877" y="1153"/>
                  </a:lnTo>
                  <a:lnTo>
                    <a:pt x="6898" y="1215"/>
                  </a:lnTo>
                  <a:lnTo>
                    <a:pt x="6898" y="1277"/>
                  </a:lnTo>
                  <a:lnTo>
                    <a:pt x="6898" y="1339"/>
                  </a:lnTo>
                  <a:lnTo>
                    <a:pt x="6877" y="1400"/>
                  </a:lnTo>
                  <a:lnTo>
                    <a:pt x="6815" y="1483"/>
                  </a:lnTo>
                  <a:lnTo>
                    <a:pt x="6712" y="1545"/>
                  </a:lnTo>
                  <a:lnTo>
                    <a:pt x="6650" y="1565"/>
                  </a:lnTo>
                  <a:lnTo>
                    <a:pt x="6589" y="1586"/>
                  </a:lnTo>
                  <a:lnTo>
                    <a:pt x="3645" y="1586"/>
                  </a:lnTo>
                  <a:lnTo>
                    <a:pt x="3583" y="1565"/>
                  </a:lnTo>
                  <a:lnTo>
                    <a:pt x="3521" y="1545"/>
                  </a:lnTo>
                  <a:lnTo>
                    <a:pt x="3418" y="1483"/>
                  </a:lnTo>
                  <a:lnTo>
                    <a:pt x="3357" y="1380"/>
                  </a:lnTo>
                  <a:lnTo>
                    <a:pt x="3336" y="1339"/>
                  </a:lnTo>
                  <a:lnTo>
                    <a:pt x="3336" y="1277"/>
                  </a:lnTo>
                  <a:lnTo>
                    <a:pt x="3336" y="1215"/>
                  </a:lnTo>
                  <a:lnTo>
                    <a:pt x="3357" y="1153"/>
                  </a:lnTo>
                  <a:lnTo>
                    <a:pt x="3418" y="1051"/>
                  </a:lnTo>
                  <a:lnTo>
                    <a:pt x="3521" y="989"/>
                  </a:lnTo>
                  <a:lnTo>
                    <a:pt x="3583" y="968"/>
                  </a:lnTo>
                  <a:lnTo>
                    <a:pt x="3645" y="948"/>
                  </a:lnTo>
                  <a:close/>
                  <a:moveTo>
                    <a:pt x="6650" y="2265"/>
                  </a:moveTo>
                  <a:lnTo>
                    <a:pt x="6692" y="2286"/>
                  </a:lnTo>
                  <a:lnTo>
                    <a:pt x="6795" y="2348"/>
                  </a:lnTo>
                  <a:lnTo>
                    <a:pt x="6856" y="2450"/>
                  </a:lnTo>
                  <a:lnTo>
                    <a:pt x="6877" y="2512"/>
                  </a:lnTo>
                  <a:lnTo>
                    <a:pt x="6898" y="2574"/>
                  </a:lnTo>
                  <a:lnTo>
                    <a:pt x="6877" y="2636"/>
                  </a:lnTo>
                  <a:lnTo>
                    <a:pt x="6856" y="2677"/>
                  </a:lnTo>
                  <a:lnTo>
                    <a:pt x="6795" y="2780"/>
                  </a:lnTo>
                  <a:lnTo>
                    <a:pt x="6712" y="2842"/>
                  </a:lnTo>
                  <a:lnTo>
                    <a:pt x="6650" y="2862"/>
                  </a:lnTo>
                  <a:lnTo>
                    <a:pt x="6589" y="2883"/>
                  </a:lnTo>
                  <a:lnTo>
                    <a:pt x="1586" y="2883"/>
                  </a:lnTo>
                  <a:lnTo>
                    <a:pt x="1524" y="2862"/>
                  </a:lnTo>
                  <a:lnTo>
                    <a:pt x="1463" y="2842"/>
                  </a:lnTo>
                  <a:lnTo>
                    <a:pt x="1360" y="2780"/>
                  </a:lnTo>
                  <a:lnTo>
                    <a:pt x="1298" y="2677"/>
                  </a:lnTo>
                  <a:lnTo>
                    <a:pt x="1277" y="2636"/>
                  </a:lnTo>
                  <a:lnTo>
                    <a:pt x="1277" y="2574"/>
                  </a:lnTo>
                  <a:lnTo>
                    <a:pt x="1277" y="2512"/>
                  </a:lnTo>
                  <a:lnTo>
                    <a:pt x="1298" y="2450"/>
                  </a:lnTo>
                  <a:lnTo>
                    <a:pt x="1360" y="2348"/>
                  </a:lnTo>
                  <a:lnTo>
                    <a:pt x="1463" y="2286"/>
                  </a:lnTo>
                  <a:lnTo>
                    <a:pt x="1524" y="2265"/>
                  </a:lnTo>
                  <a:close/>
                  <a:moveTo>
                    <a:pt x="6650" y="3562"/>
                  </a:moveTo>
                  <a:lnTo>
                    <a:pt x="6712" y="3583"/>
                  </a:lnTo>
                  <a:lnTo>
                    <a:pt x="6815" y="3644"/>
                  </a:lnTo>
                  <a:lnTo>
                    <a:pt x="6877" y="3747"/>
                  </a:lnTo>
                  <a:lnTo>
                    <a:pt x="6898" y="3809"/>
                  </a:lnTo>
                  <a:lnTo>
                    <a:pt x="6898" y="3871"/>
                  </a:lnTo>
                  <a:lnTo>
                    <a:pt x="6898" y="3933"/>
                  </a:lnTo>
                  <a:lnTo>
                    <a:pt x="6877" y="3994"/>
                  </a:lnTo>
                  <a:lnTo>
                    <a:pt x="6815" y="4077"/>
                  </a:lnTo>
                  <a:lnTo>
                    <a:pt x="6712" y="4159"/>
                  </a:lnTo>
                  <a:lnTo>
                    <a:pt x="6650" y="4159"/>
                  </a:lnTo>
                  <a:lnTo>
                    <a:pt x="6609" y="4180"/>
                  </a:lnTo>
                  <a:lnTo>
                    <a:pt x="4283" y="4180"/>
                  </a:lnTo>
                  <a:lnTo>
                    <a:pt x="4221" y="4159"/>
                  </a:lnTo>
                  <a:lnTo>
                    <a:pt x="4159" y="4159"/>
                  </a:lnTo>
                  <a:lnTo>
                    <a:pt x="4077" y="4077"/>
                  </a:lnTo>
                  <a:lnTo>
                    <a:pt x="3995" y="3994"/>
                  </a:lnTo>
                  <a:lnTo>
                    <a:pt x="3974" y="3933"/>
                  </a:lnTo>
                  <a:lnTo>
                    <a:pt x="3974" y="3871"/>
                  </a:lnTo>
                  <a:lnTo>
                    <a:pt x="3974" y="3809"/>
                  </a:lnTo>
                  <a:lnTo>
                    <a:pt x="3995" y="3747"/>
                  </a:lnTo>
                  <a:lnTo>
                    <a:pt x="4077" y="3644"/>
                  </a:lnTo>
                  <a:lnTo>
                    <a:pt x="4159" y="3583"/>
                  </a:lnTo>
                  <a:lnTo>
                    <a:pt x="4221" y="3562"/>
                  </a:lnTo>
                  <a:close/>
                  <a:moveTo>
                    <a:pt x="1092" y="1"/>
                  </a:moveTo>
                  <a:lnTo>
                    <a:pt x="865" y="21"/>
                  </a:lnTo>
                  <a:lnTo>
                    <a:pt x="680" y="83"/>
                  </a:lnTo>
                  <a:lnTo>
                    <a:pt x="474" y="186"/>
                  </a:lnTo>
                  <a:lnTo>
                    <a:pt x="330" y="330"/>
                  </a:lnTo>
                  <a:lnTo>
                    <a:pt x="186" y="495"/>
                  </a:lnTo>
                  <a:lnTo>
                    <a:pt x="83" y="680"/>
                  </a:lnTo>
                  <a:lnTo>
                    <a:pt x="21" y="886"/>
                  </a:lnTo>
                  <a:lnTo>
                    <a:pt x="1" y="1092"/>
                  </a:lnTo>
                  <a:lnTo>
                    <a:pt x="1" y="4097"/>
                  </a:lnTo>
                  <a:lnTo>
                    <a:pt x="21" y="4324"/>
                  </a:lnTo>
                  <a:lnTo>
                    <a:pt x="83" y="4530"/>
                  </a:lnTo>
                  <a:lnTo>
                    <a:pt x="186" y="4715"/>
                  </a:lnTo>
                  <a:lnTo>
                    <a:pt x="330" y="4880"/>
                  </a:lnTo>
                  <a:lnTo>
                    <a:pt x="495" y="5024"/>
                  </a:lnTo>
                  <a:lnTo>
                    <a:pt x="680" y="5127"/>
                  </a:lnTo>
                  <a:lnTo>
                    <a:pt x="886" y="5189"/>
                  </a:lnTo>
                  <a:lnTo>
                    <a:pt x="1113" y="5209"/>
                  </a:lnTo>
                  <a:lnTo>
                    <a:pt x="5374" y="5209"/>
                  </a:lnTo>
                  <a:lnTo>
                    <a:pt x="5354" y="6259"/>
                  </a:lnTo>
                  <a:lnTo>
                    <a:pt x="6424" y="5209"/>
                  </a:lnTo>
                  <a:lnTo>
                    <a:pt x="6939" y="5209"/>
                  </a:lnTo>
                  <a:lnTo>
                    <a:pt x="7145" y="5189"/>
                  </a:lnTo>
                  <a:lnTo>
                    <a:pt x="7371" y="5127"/>
                  </a:lnTo>
                  <a:lnTo>
                    <a:pt x="7556" y="5024"/>
                  </a:lnTo>
                  <a:lnTo>
                    <a:pt x="7721" y="4880"/>
                  </a:lnTo>
                  <a:lnTo>
                    <a:pt x="7845" y="4715"/>
                  </a:lnTo>
                  <a:lnTo>
                    <a:pt x="7947" y="4530"/>
                  </a:lnTo>
                  <a:lnTo>
                    <a:pt x="8009" y="4324"/>
                  </a:lnTo>
                  <a:lnTo>
                    <a:pt x="8050" y="4097"/>
                  </a:lnTo>
                  <a:lnTo>
                    <a:pt x="8050" y="1092"/>
                  </a:lnTo>
                  <a:lnTo>
                    <a:pt x="8009" y="886"/>
                  </a:lnTo>
                  <a:lnTo>
                    <a:pt x="7947" y="659"/>
                  </a:lnTo>
                  <a:lnTo>
                    <a:pt x="7845" y="474"/>
                  </a:lnTo>
                  <a:lnTo>
                    <a:pt x="7721" y="309"/>
                  </a:lnTo>
                  <a:lnTo>
                    <a:pt x="7556" y="186"/>
                  </a:lnTo>
                  <a:lnTo>
                    <a:pt x="7350" y="83"/>
                  </a:lnTo>
                  <a:lnTo>
                    <a:pt x="7145" y="21"/>
                  </a:lnTo>
                  <a:lnTo>
                    <a:pt x="69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9"/>
            <p:cNvSpPr/>
            <p:nvPr/>
          </p:nvSpPr>
          <p:spPr>
            <a:xfrm>
              <a:off x="4048800" y="1191475"/>
              <a:ext cx="306250" cy="305750"/>
            </a:xfrm>
            <a:custGeom>
              <a:rect b="b" l="l" r="r" t="t"/>
              <a:pathLst>
                <a:path extrusionOk="0" h="12230" w="12250">
                  <a:moveTo>
                    <a:pt x="5909" y="1"/>
                  </a:moveTo>
                  <a:lnTo>
                    <a:pt x="5600" y="21"/>
                  </a:lnTo>
                  <a:lnTo>
                    <a:pt x="5312" y="42"/>
                  </a:lnTo>
                  <a:lnTo>
                    <a:pt x="5024" y="83"/>
                  </a:lnTo>
                  <a:lnTo>
                    <a:pt x="4736" y="145"/>
                  </a:lnTo>
                  <a:lnTo>
                    <a:pt x="4447" y="227"/>
                  </a:lnTo>
                  <a:lnTo>
                    <a:pt x="4180" y="309"/>
                  </a:lnTo>
                  <a:lnTo>
                    <a:pt x="3891" y="412"/>
                  </a:lnTo>
                  <a:lnTo>
                    <a:pt x="3624" y="515"/>
                  </a:lnTo>
                  <a:lnTo>
                    <a:pt x="3356" y="659"/>
                  </a:lnTo>
                  <a:lnTo>
                    <a:pt x="3089" y="783"/>
                  </a:lnTo>
                  <a:lnTo>
                    <a:pt x="2841" y="948"/>
                  </a:lnTo>
                  <a:lnTo>
                    <a:pt x="2594" y="1112"/>
                  </a:lnTo>
                  <a:lnTo>
                    <a:pt x="2368" y="1277"/>
                  </a:lnTo>
                  <a:lnTo>
                    <a:pt x="2121" y="1483"/>
                  </a:lnTo>
                  <a:lnTo>
                    <a:pt x="1915" y="1668"/>
                  </a:lnTo>
                  <a:lnTo>
                    <a:pt x="1689" y="1895"/>
                  </a:lnTo>
                  <a:lnTo>
                    <a:pt x="1483" y="2121"/>
                  </a:lnTo>
                  <a:lnTo>
                    <a:pt x="1297" y="2347"/>
                  </a:lnTo>
                  <a:lnTo>
                    <a:pt x="1112" y="2595"/>
                  </a:lnTo>
                  <a:lnTo>
                    <a:pt x="947" y="2862"/>
                  </a:lnTo>
                  <a:lnTo>
                    <a:pt x="783" y="3130"/>
                  </a:lnTo>
                  <a:lnTo>
                    <a:pt x="639" y="3418"/>
                  </a:lnTo>
                  <a:lnTo>
                    <a:pt x="495" y="3686"/>
                  </a:lnTo>
                  <a:lnTo>
                    <a:pt x="392" y="3974"/>
                  </a:lnTo>
                  <a:lnTo>
                    <a:pt x="289" y="4262"/>
                  </a:lnTo>
                  <a:lnTo>
                    <a:pt x="206" y="4550"/>
                  </a:lnTo>
                  <a:lnTo>
                    <a:pt x="124" y="4859"/>
                  </a:lnTo>
                  <a:lnTo>
                    <a:pt x="83" y="5147"/>
                  </a:lnTo>
                  <a:lnTo>
                    <a:pt x="42" y="5436"/>
                  </a:lnTo>
                  <a:lnTo>
                    <a:pt x="21" y="5744"/>
                  </a:lnTo>
                  <a:lnTo>
                    <a:pt x="0" y="6033"/>
                  </a:lnTo>
                  <a:lnTo>
                    <a:pt x="0" y="6341"/>
                  </a:lnTo>
                  <a:lnTo>
                    <a:pt x="21" y="6630"/>
                  </a:lnTo>
                  <a:lnTo>
                    <a:pt x="62" y="6918"/>
                  </a:lnTo>
                  <a:lnTo>
                    <a:pt x="103" y="7206"/>
                  </a:lnTo>
                  <a:lnTo>
                    <a:pt x="165" y="7494"/>
                  </a:lnTo>
                  <a:lnTo>
                    <a:pt x="248" y="7782"/>
                  </a:lnTo>
                  <a:lnTo>
                    <a:pt x="330" y="8071"/>
                  </a:lnTo>
                  <a:lnTo>
                    <a:pt x="433" y="8338"/>
                  </a:lnTo>
                  <a:lnTo>
                    <a:pt x="536" y="8606"/>
                  </a:lnTo>
                  <a:lnTo>
                    <a:pt x="659" y="8874"/>
                  </a:lnTo>
                  <a:lnTo>
                    <a:pt x="803" y="9141"/>
                  </a:lnTo>
                  <a:lnTo>
                    <a:pt x="947" y="9388"/>
                  </a:lnTo>
                  <a:lnTo>
                    <a:pt x="1112" y="9635"/>
                  </a:lnTo>
                  <a:lnTo>
                    <a:pt x="1297" y="9882"/>
                  </a:lnTo>
                  <a:lnTo>
                    <a:pt x="1483" y="10109"/>
                  </a:lnTo>
                  <a:lnTo>
                    <a:pt x="1689" y="10335"/>
                  </a:lnTo>
                  <a:lnTo>
                    <a:pt x="1894" y="10541"/>
                  </a:lnTo>
                  <a:lnTo>
                    <a:pt x="2121" y="10747"/>
                  </a:lnTo>
                  <a:lnTo>
                    <a:pt x="2368" y="10932"/>
                  </a:lnTo>
                  <a:lnTo>
                    <a:pt x="2615" y="11118"/>
                  </a:lnTo>
                  <a:lnTo>
                    <a:pt x="2862" y="11282"/>
                  </a:lnTo>
                  <a:lnTo>
                    <a:pt x="3150" y="11447"/>
                  </a:lnTo>
                  <a:lnTo>
                    <a:pt x="3418" y="11591"/>
                  </a:lnTo>
                  <a:lnTo>
                    <a:pt x="3706" y="11735"/>
                  </a:lnTo>
                  <a:lnTo>
                    <a:pt x="3994" y="11838"/>
                  </a:lnTo>
                  <a:lnTo>
                    <a:pt x="4283" y="11941"/>
                  </a:lnTo>
                  <a:lnTo>
                    <a:pt x="4571" y="12023"/>
                  </a:lnTo>
                  <a:lnTo>
                    <a:pt x="4859" y="12106"/>
                  </a:lnTo>
                  <a:lnTo>
                    <a:pt x="5168" y="12147"/>
                  </a:lnTo>
                  <a:lnTo>
                    <a:pt x="5456" y="12188"/>
                  </a:lnTo>
                  <a:lnTo>
                    <a:pt x="5744" y="12209"/>
                  </a:lnTo>
                  <a:lnTo>
                    <a:pt x="6053" y="12229"/>
                  </a:lnTo>
                  <a:lnTo>
                    <a:pt x="6341" y="12229"/>
                  </a:lnTo>
                  <a:lnTo>
                    <a:pt x="6630" y="12209"/>
                  </a:lnTo>
                  <a:lnTo>
                    <a:pt x="6938" y="12168"/>
                  </a:lnTo>
                  <a:lnTo>
                    <a:pt x="7227" y="12126"/>
                  </a:lnTo>
                  <a:lnTo>
                    <a:pt x="7515" y="12065"/>
                  </a:lnTo>
                  <a:lnTo>
                    <a:pt x="7803" y="12003"/>
                  </a:lnTo>
                  <a:lnTo>
                    <a:pt x="8071" y="11900"/>
                  </a:lnTo>
                  <a:lnTo>
                    <a:pt x="8359" y="11818"/>
                  </a:lnTo>
                  <a:lnTo>
                    <a:pt x="8626" y="11694"/>
                  </a:lnTo>
                  <a:lnTo>
                    <a:pt x="8894" y="11571"/>
                  </a:lnTo>
                  <a:lnTo>
                    <a:pt x="9141" y="11426"/>
                  </a:lnTo>
                  <a:lnTo>
                    <a:pt x="9409" y="11282"/>
                  </a:lnTo>
                  <a:lnTo>
                    <a:pt x="9656" y="11118"/>
                  </a:lnTo>
                  <a:lnTo>
                    <a:pt x="9882" y="10932"/>
                  </a:lnTo>
                  <a:lnTo>
                    <a:pt x="10109" y="10747"/>
                  </a:lnTo>
                  <a:lnTo>
                    <a:pt x="10335" y="10541"/>
                  </a:lnTo>
                  <a:lnTo>
                    <a:pt x="10562" y="10335"/>
                  </a:lnTo>
                  <a:lnTo>
                    <a:pt x="10747" y="10109"/>
                  </a:lnTo>
                  <a:lnTo>
                    <a:pt x="10953" y="9862"/>
                  </a:lnTo>
                  <a:lnTo>
                    <a:pt x="11138" y="9615"/>
                  </a:lnTo>
                  <a:lnTo>
                    <a:pt x="11303" y="9368"/>
                  </a:lnTo>
                  <a:lnTo>
                    <a:pt x="11468" y="9079"/>
                  </a:lnTo>
                  <a:lnTo>
                    <a:pt x="11612" y="8812"/>
                  </a:lnTo>
                  <a:lnTo>
                    <a:pt x="11735" y="8524"/>
                  </a:lnTo>
                  <a:lnTo>
                    <a:pt x="11859" y="8235"/>
                  </a:lnTo>
                  <a:lnTo>
                    <a:pt x="11962" y="7947"/>
                  </a:lnTo>
                  <a:lnTo>
                    <a:pt x="12044" y="7659"/>
                  </a:lnTo>
                  <a:lnTo>
                    <a:pt x="12106" y="7371"/>
                  </a:lnTo>
                  <a:lnTo>
                    <a:pt x="12167" y="7062"/>
                  </a:lnTo>
                  <a:lnTo>
                    <a:pt x="12209" y="6774"/>
                  </a:lnTo>
                  <a:lnTo>
                    <a:pt x="12229" y="6485"/>
                  </a:lnTo>
                  <a:lnTo>
                    <a:pt x="12250" y="6177"/>
                  </a:lnTo>
                  <a:lnTo>
                    <a:pt x="12229" y="5888"/>
                  </a:lnTo>
                  <a:lnTo>
                    <a:pt x="12229" y="5600"/>
                  </a:lnTo>
                  <a:lnTo>
                    <a:pt x="12188" y="5291"/>
                  </a:lnTo>
                  <a:lnTo>
                    <a:pt x="12147" y="5003"/>
                  </a:lnTo>
                  <a:lnTo>
                    <a:pt x="12085" y="4715"/>
                  </a:lnTo>
                  <a:lnTo>
                    <a:pt x="12003" y="4447"/>
                  </a:lnTo>
                  <a:lnTo>
                    <a:pt x="11920" y="4159"/>
                  </a:lnTo>
                  <a:lnTo>
                    <a:pt x="11817" y="3892"/>
                  </a:lnTo>
                  <a:lnTo>
                    <a:pt x="11715" y="3603"/>
                  </a:lnTo>
                  <a:lnTo>
                    <a:pt x="11591" y="3336"/>
                  </a:lnTo>
                  <a:lnTo>
                    <a:pt x="11447" y="3089"/>
                  </a:lnTo>
                  <a:lnTo>
                    <a:pt x="11282" y="2842"/>
                  </a:lnTo>
                  <a:lnTo>
                    <a:pt x="11118" y="2595"/>
                  </a:lnTo>
                  <a:lnTo>
                    <a:pt x="10953" y="2347"/>
                  </a:lnTo>
                  <a:lnTo>
                    <a:pt x="10768" y="2121"/>
                  </a:lnTo>
                  <a:lnTo>
                    <a:pt x="10562" y="1895"/>
                  </a:lnTo>
                  <a:lnTo>
                    <a:pt x="10335" y="1689"/>
                  </a:lnTo>
                  <a:lnTo>
                    <a:pt x="10109" y="1483"/>
                  </a:lnTo>
                  <a:lnTo>
                    <a:pt x="9882" y="1277"/>
                  </a:lnTo>
                  <a:lnTo>
                    <a:pt x="9635" y="1092"/>
                  </a:lnTo>
                  <a:lnTo>
                    <a:pt x="9368" y="927"/>
                  </a:lnTo>
                  <a:lnTo>
                    <a:pt x="9100" y="762"/>
                  </a:lnTo>
                  <a:lnTo>
                    <a:pt x="8832" y="618"/>
                  </a:lnTo>
                  <a:lnTo>
                    <a:pt x="8544" y="495"/>
                  </a:lnTo>
                  <a:lnTo>
                    <a:pt x="8256" y="371"/>
                  </a:lnTo>
                  <a:lnTo>
                    <a:pt x="7968" y="268"/>
                  </a:lnTo>
                  <a:lnTo>
                    <a:pt x="7679" y="186"/>
                  </a:lnTo>
                  <a:lnTo>
                    <a:pt x="7371" y="124"/>
                  </a:lnTo>
                  <a:lnTo>
                    <a:pt x="7082" y="62"/>
                  </a:lnTo>
                  <a:lnTo>
                    <a:pt x="6794" y="21"/>
                  </a:lnTo>
                  <a:lnTo>
                    <a:pt x="6485"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9"/>
            <p:cNvSpPr/>
            <p:nvPr/>
          </p:nvSpPr>
          <p:spPr>
            <a:xfrm>
              <a:off x="4111075" y="1279475"/>
              <a:ext cx="181200" cy="129725"/>
            </a:xfrm>
            <a:custGeom>
              <a:rect b="b" l="l" r="r" t="t"/>
              <a:pathLst>
                <a:path extrusionOk="0" h="5189" w="7248">
                  <a:moveTo>
                    <a:pt x="2780" y="1236"/>
                  </a:moveTo>
                  <a:lnTo>
                    <a:pt x="5147" y="2595"/>
                  </a:lnTo>
                  <a:lnTo>
                    <a:pt x="2780" y="3974"/>
                  </a:lnTo>
                  <a:lnTo>
                    <a:pt x="2780" y="1236"/>
                  </a:lnTo>
                  <a:close/>
                  <a:moveTo>
                    <a:pt x="968" y="1"/>
                  </a:moveTo>
                  <a:lnTo>
                    <a:pt x="783" y="22"/>
                  </a:lnTo>
                  <a:lnTo>
                    <a:pt x="598" y="83"/>
                  </a:lnTo>
                  <a:lnTo>
                    <a:pt x="433" y="166"/>
                  </a:lnTo>
                  <a:lnTo>
                    <a:pt x="289" y="289"/>
                  </a:lnTo>
                  <a:lnTo>
                    <a:pt x="165" y="433"/>
                  </a:lnTo>
                  <a:lnTo>
                    <a:pt x="83" y="577"/>
                  </a:lnTo>
                  <a:lnTo>
                    <a:pt x="21" y="763"/>
                  </a:lnTo>
                  <a:lnTo>
                    <a:pt x="1" y="969"/>
                  </a:lnTo>
                  <a:lnTo>
                    <a:pt x="1" y="4221"/>
                  </a:lnTo>
                  <a:lnTo>
                    <a:pt x="21" y="4427"/>
                  </a:lnTo>
                  <a:lnTo>
                    <a:pt x="83" y="4592"/>
                  </a:lnTo>
                  <a:lnTo>
                    <a:pt x="165" y="4757"/>
                  </a:lnTo>
                  <a:lnTo>
                    <a:pt x="289" y="4901"/>
                  </a:lnTo>
                  <a:lnTo>
                    <a:pt x="433" y="5024"/>
                  </a:lnTo>
                  <a:lnTo>
                    <a:pt x="598" y="5107"/>
                  </a:lnTo>
                  <a:lnTo>
                    <a:pt x="783" y="5168"/>
                  </a:lnTo>
                  <a:lnTo>
                    <a:pt x="968" y="5189"/>
                  </a:lnTo>
                  <a:lnTo>
                    <a:pt x="6280" y="5189"/>
                  </a:lnTo>
                  <a:lnTo>
                    <a:pt x="6485" y="5168"/>
                  </a:lnTo>
                  <a:lnTo>
                    <a:pt x="6650" y="5107"/>
                  </a:lnTo>
                  <a:lnTo>
                    <a:pt x="6815" y="5024"/>
                  </a:lnTo>
                  <a:lnTo>
                    <a:pt x="6959" y="4901"/>
                  </a:lnTo>
                  <a:lnTo>
                    <a:pt x="7082" y="4757"/>
                  </a:lnTo>
                  <a:lnTo>
                    <a:pt x="7165" y="4592"/>
                  </a:lnTo>
                  <a:lnTo>
                    <a:pt x="7227" y="4427"/>
                  </a:lnTo>
                  <a:lnTo>
                    <a:pt x="7247" y="4221"/>
                  </a:lnTo>
                  <a:lnTo>
                    <a:pt x="7247" y="969"/>
                  </a:lnTo>
                  <a:lnTo>
                    <a:pt x="7227" y="763"/>
                  </a:lnTo>
                  <a:lnTo>
                    <a:pt x="7165" y="598"/>
                  </a:lnTo>
                  <a:lnTo>
                    <a:pt x="7082" y="433"/>
                  </a:lnTo>
                  <a:lnTo>
                    <a:pt x="6959" y="289"/>
                  </a:lnTo>
                  <a:lnTo>
                    <a:pt x="6815" y="166"/>
                  </a:lnTo>
                  <a:lnTo>
                    <a:pt x="6650" y="83"/>
                  </a:lnTo>
                  <a:lnTo>
                    <a:pt x="6485" y="22"/>
                  </a:lnTo>
                  <a:lnTo>
                    <a:pt x="62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9"/>
            <p:cNvSpPr/>
            <p:nvPr/>
          </p:nvSpPr>
          <p:spPr>
            <a:xfrm>
              <a:off x="5067350" y="1064350"/>
              <a:ext cx="306250" cy="306250"/>
            </a:xfrm>
            <a:custGeom>
              <a:rect b="b" l="l" r="r" t="t"/>
              <a:pathLst>
                <a:path extrusionOk="0" h="12250" w="12250">
                  <a:moveTo>
                    <a:pt x="5888" y="1"/>
                  </a:moveTo>
                  <a:lnTo>
                    <a:pt x="5580" y="21"/>
                  </a:lnTo>
                  <a:lnTo>
                    <a:pt x="5291" y="62"/>
                  </a:lnTo>
                  <a:lnTo>
                    <a:pt x="4983" y="103"/>
                  </a:lnTo>
                  <a:lnTo>
                    <a:pt x="4694" y="165"/>
                  </a:lnTo>
                  <a:lnTo>
                    <a:pt x="4386" y="248"/>
                  </a:lnTo>
                  <a:lnTo>
                    <a:pt x="4097" y="351"/>
                  </a:lnTo>
                  <a:lnTo>
                    <a:pt x="3809" y="453"/>
                  </a:lnTo>
                  <a:lnTo>
                    <a:pt x="3521" y="598"/>
                  </a:lnTo>
                  <a:lnTo>
                    <a:pt x="3233" y="721"/>
                  </a:lnTo>
                  <a:lnTo>
                    <a:pt x="2965" y="886"/>
                  </a:lnTo>
                  <a:lnTo>
                    <a:pt x="2697" y="1050"/>
                  </a:lnTo>
                  <a:lnTo>
                    <a:pt x="2450" y="1236"/>
                  </a:lnTo>
                  <a:lnTo>
                    <a:pt x="2224" y="1421"/>
                  </a:lnTo>
                  <a:lnTo>
                    <a:pt x="1997" y="1606"/>
                  </a:lnTo>
                  <a:lnTo>
                    <a:pt x="1771" y="1812"/>
                  </a:lnTo>
                  <a:lnTo>
                    <a:pt x="1565" y="2039"/>
                  </a:lnTo>
                  <a:lnTo>
                    <a:pt x="1380" y="2265"/>
                  </a:lnTo>
                  <a:lnTo>
                    <a:pt x="1195" y="2492"/>
                  </a:lnTo>
                  <a:lnTo>
                    <a:pt x="1030" y="2739"/>
                  </a:lnTo>
                  <a:lnTo>
                    <a:pt x="865" y="2986"/>
                  </a:lnTo>
                  <a:lnTo>
                    <a:pt x="721" y="3253"/>
                  </a:lnTo>
                  <a:lnTo>
                    <a:pt x="598" y="3521"/>
                  </a:lnTo>
                  <a:lnTo>
                    <a:pt x="474" y="3789"/>
                  </a:lnTo>
                  <a:lnTo>
                    <a:pt x="371" y="4056"/>
                  </a:lnTo>
                  <a:lnTo>
                    <a:pt x="268" y="4324"/>
                  </a:lnTo>
                  <a:lnTo>
                    <a:pt x="206" y="4612"/>
                  </a:lnTo>
                  <a:lnTo>
                    <a:pt x="124" y="4900"/>
                  </a:lnTo>
                  <a:lnTo>
                    <a:pt x="83" y="5188"/>
                  </a:lnTo>
                  <a:lnTo>
                    <a:pt x="42" y="5477"/>
                  </a:lnTo>
                  <a:lnTo>
                    <a:pt x="21" y="5786"/>
                  </a:lnTo>
                  <a:lnTo>
                    <a:pt x="0" y="6074"/>
                  </a:lnTo>
                  <a:lnTo>
                    <a:pt x="21" y="6362"/>
                  </a:lnTo>
                  <a:lnTo>
                    <a:pt x="42" y="6671"/>
                  </a:lnTo>
                  <a:lnTo>
                    <a:pt x="62" y="6959"/>
                  </a:lnTo>
                  <a:lnTo>
                    <a:pt x="124" y="7268"/>
                  </a:lnTo>
                  <a:lnTo>
                    <a:pt x="186" y="7556"/>
                  </a:lnTo>
                  <a:lnTo>
                    <a:pt x="268" y="7865"/>
                  </a:lnTo>
                  <a:lnTo>
                    <a:pt x="350" y="8153"/>
                  </a:lnTo>
                  <a:lnTo>
                    <a:pt x="474" y="8441"/>
                  </a:lnTo>
                  <a:lnTo>
                    <a:pt x="598" y="8729"/>
                  </a:lnTo>
                  <a:lnTo>
                    <a:pt x="742" y="9018"/>
                  </a:lnTo>
                  <a:lnTo>
                    <a:pt x="886" y="9285"/>
                  </a:lnTo>
                  <a:lnTo>
                    <a:pt x="1050" y="9553"/>
                  </a:lnTo>
                  <a:lnTo>
                    <a:pt x="1236" y="9800"/>
                  </a:lnTo>
                  <a:lnTo>
                    <a:pt x="1421" y="10026"/>
                  </a:lnTo>
                  <a:lnTo>
                    <a:pt x="1627" y="10253"/>
                  </a:lnTo>
                  <a:lnTo>
                    <a:pt x="1833" y="10479"/>
                  </a:lnTo>
                  <a:lnTo>
                    <a:pt x="2039" y="10685"/>
                  </a:lnTo>
                  <a:lnTo>
                    <a:pt x="2265" y="10871"/>
                  </a:lnTo>
                  <a:lnTo>
                    <a:pt x="2512" y="11056"/>
                  </a:lnTo>
                  <a:lnTo>
                    <a:pt x="2739" y="11221"/>
                  </a:lnTo>
                  <a:lnTo>
                    <a:pt x="3006" y="11385"/>
                  </a:lnTo>
                  <a:lnTo>
                    <a:pt x="3253" y="11529"/>
                  </a:lnTo>
                  <a:lnTo>
                    <a:pt x="3521" y="11653"/>
                  </a:lnTo>
                  <a:lnTo>
                    <a:pt x="3789" y="11776"/>
                  </a:lnTo>
                  <a:lnTo>
                    <a:pt x="4056" y="11879"/>
                  </a:lnTo>
                  <a:lnTo>
                    <a:pt x="4344" y="11982"/>
                  </a:lnTo>
                  <a:lnTo>
                    <a:pt x="4612" y="12044"/>
                  </a:lnTo>
                  <a:lnTo>
                    <a:pt x="4900" y="12126"/>
                  </a:lnTo>
                  <a:lnTo>
                    <a:pt x="5188" y="12168"/>
                  </a:lnTo>
                  <a:lnTo>
                    <a:pt x="5497" y="12209"/>
                  </a:lnTo>
                  <a:lnTo>
                    <a:pt x="5785" y="12229"/>
                  </a:lnTo>
                  <a:lnTo>
                    <a:pt x="6074" y="12250"/>
                  </a:lnTo>
                  <a:lnTo>
                    <a:pt x="6383" y="12229"/>
                  </a:lnTo>
                  <a:lnTo>
                    <a:pt x="6671" y="12209"/>
                  </a:lnTo>
                  <a:lnTo>
                    <a:pt x="6980" y="12188"/>
                  </a:lnTo>
                  <a:lnTo>
                    <a:pt x="7268" y="12126"/>
                  </a:lnTo>
                  <a:lnTo>
                    <a:pt x="7577" y="12065"/>
                  </a:lnTo>
                  <a:lnTo>
                    <a:pt x="7865" y="11982"/>
                  </a:lnTo>
                  <a:lnTo>
                    <a:pt x="8153" y="11900"/>
                  </a:lnTo>
                  <a:lnTo>
                    <a:pt x="8441" y="11776"/>
                  </a:lnTo>
                  <a:lnTo>
                    <a:pt x="8729" y="11653"/>
                  </a:lnTo>
                  <a:lnTo>
                    <a:pt x="9018" y="11509"/>
                  </a:lnTo>
                  <a:lnTo>
                    <a:pt x="9285" y="11365"/>
                  </a:lnTo>
                  <a:lnTo>
                    <a:pt x="9553" y="11200"/>
                  </a:lnTo>
                  <a:lnTo>
                    <a:pt x="9800" y="11015"/>
                  </a:lnTo>
                  <a:lnTo>
                    <a:pt x="10047" y="10829"/>
                  </a:lnTo>
                  <a:lnTo>
                    <a:pt x="10273" y="10623"/>
                  </a:lnTo>
                  <a:lnTo>
                    <a:pt x="10479" y="10418"/>
                  </a:lnTo>
                  <a:lnTo>
                    <a:pt x="10685" y="10212"/>
                  </a:lnTo>
                  <a:lnTo>
                    <a:pt x="10871" y="9985"/>
                  </a:lnTo>
                  <a:lnTo>
                    <a:pt x="11056" y="9738"/>
                  </a:lnTo>
                  <a:lnTo>
                    <a:pt x="11220" y="9512"/>
                  </a:lnTo>
                  <a:lnTo>
                    <a:pt x="11385" y="9244"/>
                  </a:lnTo>
                  <a:lnTo>
                    <a:pt x="11529" y="8997"/>
                  </a:lnTo>
                  <a:lnTo>
                    <a:pt x="11653" y="8729"/>
                  </a:lnTo>
                  <a:lnTo>
                    <a:pt x="11776" y="8462"/>
                  </a:lnTo>
                  <a:lnTo>
                    <a:pt x="11879" y="8194"/>
                  </a:lnTo>
                  <a:lnTo>
                    <a:pt x="11982" y="7906"/>
                  </a:lnTo>
                  <a:lnTo>
                    <a:pt x="12065" y="7638"/>
                  </a:lnTo>
                  <a:lnTo>
                    <a:pt x="12126" y="7350"/>
                  </a:lnTo>
                  <a:lnTo>
                    <a:pt x="12167" y="7062"/>
                  </a:lnTo>
                  <a:lnTo>
                    <a:pt x="12209" y="6753"/>
                  </a:lnTo>
                  <a:lnTo>
                    <a:pt x="12229" y="6465"/>
                  </a:lnTo>
                  <a:lnTo>
                    <a:pt x="12250" y="6177"/>
                  </a:lnTo>
                  <a:lnTo>
                    <a:pt x="12250" y="5868"/>
                  </a:lnTo>
                  <a:lnTo>
                    <a:pt x="12229" y="5580"/>
                  </a:lnTo>
                  <a:lnTo>
                    <a:pt x="12188" y="5271"/>
                  </a:lnTo>
                  <a:lnTo>
                    <a:pt x="12147" y="4983"/>
                  </a:lnTo>
                  <a:lnTo>
                    <a:pt x="12085" y="4674"/>
                  </a:lnTo>
                  <a:lnTo>
                    <a:pt x="12003" y="4386"/>
                  </a:lnTo>
                  <a:lnTo>
                    <a:pt x="11900" y="4097"/>
                  </a:lnTo>
                  <a:lnTo>
                    <a:pt x="11797" y="3809"/>
                  </a:lnTo>
                  <a:lnTo>
                    <a:pt x="11653" y="3521"/>
                  </a:lnTo>
                  <a:lnTo>
                    <a:pt x="11529" y="3233"/>
                  </a:lnTo>
                  <a:lnTo>
                    <a:pt x="11365" y="2965"/>
                  </a:lnTo>
                  <a:lnTo>
                    <a:pt x="11200" y="2697"/>
                  </a:lnTo>
                  <a:lnTo>
                    <a:pt x="11015" y="2450"/>
                  </a:lnTo>
                  <a:lnTo>
                    <a:pt x="10829" y="2203"/>
                  </a:lnTo>
                  <a:lnTo>
                    <a:pt x="10644" y="1977"/>
                  </a:lnTo>
                  <a:lnTo>
                    <a:pt x="10438" y="1771"/>
                  </a:lnTo>
                  <a:lnTo>
                    <a:pt x="10212" y="1565"/>
                  </a:lnTo>
                  <a:lnTo>
                    <a:pt x="9985" y="1380"/>
                  </a:lnTo>
                  <a:lnTo>
                    <a:pt x="9759" y="1195"/>
                  </a:lnTo>
                  <a:lnTo>
                    <a:pt x="9512" y="1030"/>
                  </a:lnTo>
                  <a:lnTo>
                    <a:pt x="9265" y="865"/>
                  </a:lnTo>
                  <a:lnTo>
                    <a:pt x="8997" y="721"/>
                  </a:lnTo>
                  <a:lnTo>
                    <a:pt x="8729" y="598"/>
                  </a:lnTo>
                  <a:lnTo>
                    <a:pt x="8462" y="474"/>
                  </a:lnTo>
                  <a:lnTo>
                    <a:pt x="8194" y="371"/>
                  </a:lnTo>
                  <a:lnTo>
                    <a:pt x="7927" y="268"/>
                  </a:lnTo>
                  <a:lnTo>
                    <a:pt x="7638" y="186"/>
                  </a:lnTo>
                  <a:lnTo>
                    <a:pt x="7350" y="124"/>
                  </a:lnTo>
                  <a:lnTo>
                    <a:pt x="7062" y="83"/>
                  </a:lnTo>
                  <a:lnTo>
                    <a:pt x="6774" y="42"/>
                  </a:lnTo>
                  <a:lnTo>
                    <a:pt x="6465" y="21"/>
                  </a:lnTo>
                  <a:lnTo>
                    <a:pt x="6177"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9"/>
            <p:cNvSpPr/>
            <p:nvPr/>
          </p:nvSpPr>
          <p:spPr>
            <a:xfrm>
              <a:off x="5138375" y="1132800"/>
              <a:ext cx="167300" cy="167300"/>
            </a:xfrm>
            <a:custGeom>
              <a:rect b="b" l="l" r="r" t="t"/>
              <a:pathLst>
                <a:path extrusionOk="0" h="6692" w="6692">
                  <a:moveTo>
                    <a:pt x="4262" y="474"/>
                  </a:moveTo>
                  <a:lnTo>
                    <a:pt x="4447" y="495"/>
                  </a:lnTo>
                  <a:lnTo>
                    <a:pt x="4633" y="515"/>
                  </a:lnTo>
                  <a:lnTo>
                    <a:pt x="4797" y="556"/>
                  </a:lnTo>
                  <a:lnTo>
                    <a:pt x="4983" y="618"/>
                  </a:lnTo>
                  <a:lnTo>
                    <a:pt x="5147" y="701"/>
                  </a:lnTo>
                  <a:lnTo>
                    <a:pt x="5333" y="804"/>
                  </a:lnTo>
                  <a:lnTo>
                    <a:pt x="5477" y="906"/>
                  </a:lnTo>
                  <a:lnTo>
                    <a:pt x="5621" y="1051"/>
                  </a:lnTo>
                  <a:lnTo>
                    <a:pt x="5765" y="1195"/>
                  </a:lnTo>
                  <a:lnTo>
                    <a:pt x="5868" y="1359"/>
                  </a:lnTo>
                  <a:lnTo>
                    <a:pt x="5971" y="1524"/>
                  </a:lnTo>
                  <a:lnTo>
                    <a:pt x="6053" y="1689"/>
                  </a:lnTo>
                  <a:lnTo>
                    <a:pt x="6115" y="1874"/>
                  </a:lnTo>
                  <a:lnTo>
                    <a:pt x="6156" y="2059"/>
                  </a:lnTo>
                  <a:lnTo>
                    <a:pt x="6197" y="2245"/>
                  </a:lnTo>
                  <a:lnTo>
                    <a:pt x="6197" y="2430"/>
                  </a:lnTo>
                  <a:lnTo>
                    <a:pt x="6197" y="2615"/>
                  </a:lnTo>
                  <a:lnTo>
                    <a:pt x="6156" y="2800"/>
                  </a:lnTo>
                  <a:lnTo>
                    <a:pt x="6115" y="2986"/>
                  </a:lnTo>
                  <a:lnTo>
                    <a:pt x="6053" y="3150"/>
                  </a:lnTo>
                  <a:lnTo>
                    <a:pt x="5971" y="3336"/>
                  </a:lnTo>
                  <a:lnTo>
                    <a:pt x="5888" y="3500"/>
                  </a:lnTo>
                  <a:lnTo>
                    <a:pt x="5765" y="3645"/>
                  </a:lnTo>
                  <a:lnTo>
                    <a:pt x="5621" y="3789"/>
                  </a:lnTo>
                  <a:lnTo>
                    <a:pt x="5621" y="3809"/>
                  </a:lnTo>
                  <a:lnTo>
                    <a:pt x="5477" y="3933"/>
                  </a:lnTo>
                  <a:lnTo>
                    <a:pt x="5333" y="4056"/>
                  </a:lnTo>
                  <a:lnTo>
                    <a:pt x="5147" y="4139"/>
                  </a:lnTo>
                  <a:lnTo>
                    <a:pt x="4983" y="4221"/>
                  </a:lnTo>
                  <a:lnTo>
                    <a:pt x="4797" y="4283"/>
                  </a:lnTo>
                  <a:lnTo>
                    <a:pt x="4633" y="4324"/>
                  </a:lnTo>
                  <a:lnTo>
                    <a:pt x="4447" y="4365"/>
                  </a:lnTo>
                  <a:lnTo>
                    <a:pt x="4077" y="4365"/>
                  </a:lnTo>
                  <a:lnTo>
                    <a:pt x="3891" y="4324"/>
                  </a:lnTo>
                  <a:lnTo>
                    <a:pt x="3706" y="4283"/>
                  </a:lnTo>
                  <a:lnTo>
                    <a:pt x="3521" y="4221"/>
                  </a:lnTo>
                  <a:lnTo>
                    <a:pt x="3356" y="4139"/>
                  </a:lnTo>
                  <a:lnTo>
                    <a:pt x="3192" y="4056"/>
                  </a:lnTo>
                  <a:lnTo>
                    <a:pt x="3027" y="3933"/>
                  </a:lnTo>
                  <a:lnTo>
                    <a:pt x="2883" y="3809"/>
                  </a:lnTo>
                  <a:lnTo>
                    <a:pt x="2739" y="3645"/>
                  </a:lnTo>
                  <a:lnTo>
                    <a:pt x="2636" y="3500"/>
                  </a:lnTo>
                  <a:lnTo>
                    <a:pt x="2533" y="3336"/>
                  </a:lnTo>
                  <a:lnTo>
                    <a:pt x="2450" y="3150"/>
                  </a:lnTo>
                  <a:lnTo>
                    <a:pt x="2389" y="2986"/>
                  </a:lnTo>
                  <a:lnTo>
                    <a:pt x="2347" y="2800"/>
                  </a:lnTo>
                  <a:lnTo>
                    <a:pt x="2327" y="2615"/>
                  </a:lnTo>
                  <a:lnTo>
                    <a:pt x="2306" y="2430"/>
                  </a:lnTo>
                  <a:lnTo>
                    <a:pt x="2327" y="2245"/>
                  </a:lnTo>
                  <a:lnTo>
                    <a:pt x="2347" y="2059"/>
                  </a:lnTo>
                  <a:lnTo>
                    <a:pt x="2389" y="1874"/>
                  </a:lnTo>
                  <a:lnTo>
                    <a:pt x="2450" y="1689"/>
                  </a:lnTo>
                  <a:lnTo>
                    <a:pt x="2533" y="1524"/>
                  </a:lnTo>
                  <a:lnTo>
                    <a:pt x="2636" y="1359"/>
                  </a:lnTo>
                  <a:lnTo>
                    <a:pt x="2739" y="1195"/>
                  </a:lnTo>
                  <a:lnTo>
                    <a:pt x="2883" y="1051"/>
                  </a:lnTo>
                  <a:lnTo>
                    <a:pt x="3027" y="927"/>
                  </a:lnTo>
                  <a:lnTo>
                    <a:pt x="3192" y="804"/>
                  </a:lnTo>
                  <a:lnTo>
                    <a:pt x="3356" y="701"/>
                  </a:lnTo>
                  <a:lnTo>
                    <a:pt x="3521" y="618"/>
                  </a:lnTo>
                  <a:lnTo>
                    <a:pt x="3706" y="556"/>
                  </a:lnTo>
                  <a:lnTo>
                    <a:pt x="3871" y="515"/>
                  </a:lnTo>
                  <a:lnTo>
                    <a:pt x="4056" y="495"/>
                  </a:lnTo>
                  <a:lnTo>
                    <a:pt x="4262" y="474"/>
                  </a:lnTo>
                  <a:close/>
                  <a:moveTo>
                    <a:pt x="4241" y="1"/>
                  </a:moveTo>
                  <a:lnTo>
                    <a:pt x="3994" y="21"/>
                  </a:lnTo>
                  <a:lnTo>
                    <a:pt x="3768" y="62"/>
                  </a:lnTo>
                  <a:lnTo>
                    <a:pt x="3542" y="104"/>
                  </a:lnTo>
                  <a:lnTo>
                    <a:pt x="3315" y="186"/>
                  </a:lnTo>
                  <a:lnTo>
                    <a:pt x="3109" y="289"/>
                  </a:lnTo>
                  <a:lnTo>
                    <a:pt x="2903" y="412"/>
                  </a:lnTo>
                  <a:lnTo>
                    <a:pt x="2697" y="556"/>
                  </a:lnTo>
                  <a:lnTo>
                    <a:pt x="2512" y="742"/>
                  </a:lnTo>
                  <a:lnTo>
                    <a:pt x="2368" y="906"/>
                  </a:lnTo>
                  <a:lnTo>
                    <a:pt x="2224" y="1092"/>
                  </a:lnTo>
                  <a:lnTo>
                    <a:pt x="2100" y="1277"/>
                  </a:lnTo>
                  <a:lnTo>
                    <a:pt x="2018" y="1462"/>
                  </a:lnTo>
                  <a:lnTo>
                    <a:pt x="1936" y="1668"/>
                  </a:lnTo>
                  <a:lnTo>
                    <a:pt x="1874" y="1874"/>
                  </a:lnTo>
                  <a:lnTo>
                    <a:pt x="1833" y="2101"/>
                  </a:lnTo>
                  <a:lnTo>
                    <a:pt x="1812" y="2306"/>
                  </a:lnTo>
                  <a:lnTo>
                    <a:pt x="1812" y="2533"/>
                  </a:lnTo>
                  <a:lnTo>
                    <a:pt x="1833" y="2739"/>
                  </a:lnTo>
                  <a:lnTo>
                    <a:pt x="1853" y="2965"/>
                  </a:lnTo>
                  <a:lnTo>
                    <a:pt x="1915" y="3171"/>
                  </a:lnTo>
                  <a:lnTo>
                    <a:pt x="1997" y="3377"/>
                  </a:lnTo>
                  <a:lnTo>
                    <a:pt x="2080" y="3583"/>
                  </a:lnTo>
                  <a:lnTo>
                    <a:pt x="2203" y="3768"/>
                  </a:lnTo>
                  <a:lnTo>
                    <a:pt x="2327" y="3953"/>
                  </a:lnTo>
                  <a:lnTo>
                    <a:pt x="1833" y="4365"/>
                  </a:lnTo>
                  <a:lnTo>
                    <a:pt x="1174" y="4962"/>
                  </a:lnTo>
                  <a:lnTo>
                    <a:pt x="845" y="5250"/>
                  </a:lnTo>
                  <a:lnTo>
                    <a:pt x="515" y="5580"/>
                  </a:lnTo>
                  <a:lnTo>
                    <a:pt x="186" y="5889"/>
                  </a:lnTo>
                  <a:lnTo>
                    <a:pt x="103" y="5971"/>
                  </a:lnTo>
                  <a:lnTo>
                    <a:pt x="42" y="6074"/>
                  </a:lnTo>
                  <a:lnTo>
                    <a:pt x="21" y="6197"/>
                  </a:lnTo>
                  <a:lnTo>
                    <a:pt x="1" y="6280"/>
                  </a:lnTo>
                  <a:lnTo>
                    <a:pt x="21" y="6341"/>
                  </a:lnTo>
                  <a:lnTo>
                    <a:pt x="21" y="6403"/>
                  </a:lnTo>
                  <a:lnTo>
                    <a:pt x="42" y="6465"/>
                  </a:lnTo>
                  <a:lnTo>
                    <a:pt x="124" y="6588"/>
                  </a:lnTo>
                  <a:lnTo>
                    <a:pt x="227" y="6650"/>
                  </a:lnTo>
                  <a:lnTo>
                    <a:pt x="289" y="6671"/>
                  </a:lnTo>
                  <a:lnTo>
                    <a:pt x="350" y="6691"/>
                  </a:lnTo>
                  <a:lnTo>
                    <a:pt x="515" y="6691"/>
                  </a:lnTo>
                  <a:lnTo>
                    <a:pt x="618" y="6650"/>
                  </a:lnTo>
                  <a:lnTo>
                    <a:pt x="721" y="6588"/>
                  </a:lnTo>
                  <a:lnTo>
                    <a:pt x="803" y="6506"/>
                  </a:lnTo>
                  <a:lnTo>
                    <a:pt x="1133" y="6197"/>
                  </a:lnTo>
                  <a:lnTo>
                    <a:pt x="1750" y="5539"/>
                  </a:lnTo>
                  <a:lnTo>
                    <a:pt x="2059" y="5209"/>
                  </a:lnTo>
                  <a:lnTo>
                    <a:pt x="2347" y="4859"/>
                  </a:lnTo>
                  <a:lnTo>
                    <a:pt x="2739" y="4365"/>
                  </a:lnTo>
                  <a:lnTo>
                    <a:pt x="2924" y="4509"/>
                  </a:lnTo>
                  <a:lnTo>
                    <a:pt x="3130" y="4612"/>
                  </a:lnTo>
                  <a:lnTo>
                    <a:pt x="3336" y="4715"/>
                  </a:lnTo>
                  <a:lnTo>
                    <a:pt x="3542" y="4777"/>
                  </a:lnTo>
                  <a:lnTo>
                    <a:pt x="3747" y="4839"/>
                  </a:lnTo>
                  <a:lnTo>
                    <a:pt x="3974" y="4880"/>
                  </a:lnTo>
                  <a:lnTo>
                    <a:pt x="4200" y="4900"/>
                  </a:lnTo>
                  <a:lnTo>
                    <a:pt x="4406" y="4880"/>
                  </a:lnTo>
                  <a:lnTo>
                    <a:pt x="4633" y="4859"/>
                  </a:lnTo>
                  <a:lnTo>
                    <a:pt x="4838" y="4818"/>
                  </a:lnTo>
                  <a:lnTo>
                    <a:pt x="5044" y="4756"/>
                  </a:lnTo>
                  <a:lnTo>
                    <a:pt x="5250" y="4674"/>
                  </a:lnTo>
                  <a:lnTo>
                    <a:pt x="5456" y="4571"/>
                  </a:lnTo>
                  <a:lnTo>
                    <a:pt x="5641" y="4468"/>
                  </a:lnTo>
                  <a:lnTo>
                    <a:pt x="5827" y="4324"/>
                  </a:lnTo>
                  <a:lnTo>
                    <a:pt x="5991" y="4159"/>
                  </a:lnTo>
                  <a:lnTo>
                    <a:pt x="6156" y="3974"/>
                  </a:lnTo>
                  <a:lnTo>
                    <a:pt x="6300" y="3789"/>
                  </a:lnTo>
                  <a:lnTo>
                    <a:pt x="6424" y="3562"/>
                  </a:lnTo>
                  <a:lnTo>
                    <a:pt x="6527" y="3356"/>
                  </a:lnTo>
                  <a:lnTo>
                    <a:pt x="6609" y="3130"/>
                  </a:lnTo>
                  <a:lnTo>
                    <a:pt x="6650" y="2903"/>
                  </a:lnTo>
                  <a:lnTo>
                    <a:pt x="6691" y="2677"/>
                  </a:lnTo>
                  <a:lnTo>
                    <a:pt x="6691" y="2430"/>
                  </a:lnTo>
                  <a:lnTo>
                    <a:pt x="6691" y="2203"/>
                  </a:lnTo>
                  <a:lnTo>
                    <a:pt x="6650" y="1956"/>
                  </a:lnTo>
                  <a:lnTo>
                    <a:pt x="6588" y="1730"/>
                  </a:lnTo>
                  <a:lnTo>
                    <a:pt x="6506" y="1524"/>
                  </a:lnTo>
                  <a:lnTo>
                    <a:pt x="6403" y="1298"/>
                  </a:lnTo>
                  <a:lnTo>
                    <a:pt x="6280" y="1092"/>
                  </a:lnTo>
                  <a:lnTo>
                    <a:pt x="6135" y="886"/>
                  </a:lnTo>
                  <a:lnTo>
                    <a:pt x="5971" y="701"/>
                  </a:lnTo>
                  <a:lnTo>
                    <a:pt x="5786" y="536"/>
                  </a:lnTo>
                  <a:lnTo>
                    <a:pt x="5580" y="392"/>
                  </a:lnTo>
                  <a:lnTo>
                    <a:pt x="5374" y="268"/>
                  </a:lnTo>
                  <a:lnTo>
                    <a:pt x="5168" y="186"/>
                  </a:lnTo>
                  <a:lnTo>
                    <a:pt x="4941" y="104"/>
                  </a:lnTo>
                  <a:lnTo>
                    <a:pt x="4694" y="42"/>
                  </a:lnTo>
                  <a:lnTo>
                    <a:pt x="4468" y="21"/>
                  </a:lnTo>
                  <a:lnTo>
                    <a:pt x="42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9"/>
            <p:cNvSpPr/>
            <p:nvPr/>
          </p:nvSpPr>
          <p:spPr>
            <a:xfrm>
              <a:off x="5430200" y="1450350"/>
              <a:ext cx="305750" cy="305750"/>
            </a:xfrm>
            <a:custGeom>
              <a:rect b="b" l="l" r="r" t="t"/>
              <a:pathLst>
                <a:path extrusionOk="0" h="12230" w="12230">
                  <a:moveTo>
                    <a:pt x="5785" y="1"/>
                  </a:moveTo>
                  <a:lnTo>
                    <a:pt x="5497" y="21"/>
                  </a:lnTo>
                  <a:lnTo>
                    <a:pt x="5188" y="63"/>
                  </a:lnTo>
                  <a:lnTo>
                    <a:pt x="4900" y="124"/>
                  </a:lnTo>
                  <a:lnTo>
                    <a:pt x="4612" y="186"/>
                  </a:lnTo>
                  <a:lnTo>
                    <a:pt x="4324" y="268"/>
                  </a:lnTo>
                  <a:lnTo>
                    <a:pt x="4036" y="351"/>
                  </a:lnTo>
                  <a:lnTo>
                    <a:pt x="3747" y="474"/>
                  </a:lnTo>
                  <a:lnTo>
                    <a:pt x="3480" y="598"/>
                  </a:lnTo>
                  <a:lnTo>
                    <a:pt x="3191" y="742"/>
                  </a:lnTo>
                  <a:lnTo>
                    <a:pt x="2924" y="886"/>
                  </a:lnTo>
                  <a:lnTo>
                    <a:pt x="2656" y="1071"/>
                  </a:lnTo>
                  <a:lnTo>
                    <a:pt x="2409" y="1257"/>
                  </a:lnTo>
                  <a:lnTo>
                    <a:pt x="2162" y="1442"/>
                  </a:lnTo>
                  <a:lnTo>
                    <a:pt x="1936" y="1648"/>
                  </a:lnTo>
                  <a:lnTo>
                    <a:pt x="1709" y="1854"/>
                  </a:lnTo>
                  <a:lnTo>
                    <a:pt x="1503" y="2080"/>
                  </a:lnTo>
                  <a:lnTo>
                    <a:pt x="1318" y="2307"/>
                  </a:lnTo>
                  <a:lnTo>
                    <a:pt x="1133" y="2554"/>
                  </a:lnTo>
                  <a:lnTo>
                    <a:pt x="968" y="2801"/>
                  </a:lnTo>
                  <a:lnTo>
                    <a:pt x="824" y="3068"/>
                  </a:lnTo>
                  <a:lnTo>
                    <a:pt x="680" y="3315"/>
                  </a:lnTo>
                  <a:lnTo>
                    <a:pt x="556" y="3583"/>
                  </a:lnTo>
                  <a:lnTo>
                    <a:pt x="433" y="3851"/>
                  </a:lnTo>
                  <a:lnTo>
                    <a:pt x="330" y="4139"/>
                  </a:lnTo>
                  <a:lnTo>
                    <a:pt x="247" y="4407"/>
                  </a:lnTo>
                  <a:lnTo>
                    <a:pt x="165" y="4695"/>
                  </a:lnTo>
                  <a:lnTo>
                    <a:pt x="103" y="4983"/>
                  </a:lnTo>
                  <a:lnTo>
                    <a:pt x="62" y="5271"/>
                  </a:lnTo>
                  <a:lnTo>
                    <a:pt x="21" y="5559"/>
                  </a:lnTo>
                  <a:lnTo>
                    <a:pt x="0" y="5868"/>
                  </a:lnTo>
                  <a:lnTo>
                    <a:pt x="0" y="6156"/>
                  </a:lnTo>
                  <a:lnTo>
                    <a:pt x="21" y="6445"/>
                  </a:lnTo>
                  <a:lnTo>
                    <a:pt x="42" y="6733"/>
                  </a:lnTo>
                  <a:lnTo>
                    <a:pt x="62" y="7042"/>
                  </a:lnTo>
                  <a:lnTo>
                    <a:pt x="124" y="7330"/>
                  </a:lnTo>
                  <a:lnTo>
                    <a:pt x="186" y="7618"/>
                  </a:lnTo>
                  <a:lnTo>
                    <a:pt x="268" y="7906"/>
                  </a:lnTo>
                  <a:lnTo>
                    <a:pt x="371" y="8195"/>
                  </a:lnTo>
                  <a:lnTo>
                    <a:pt x="474" y="8483"/>
                  </a:lnTo>
                  <a:lnTo>
                    <a:pt x="597" y="8750"/>
                  </a:lnTo>
                  <a:lnTo>
                    <a:pt x="742" y="9039"/>
                  </a:lnTo>
                  <a:lnTo>
                    <a:pt x="906" y="9306"/>
                  </a:lnTo>
                  <a:lnTo>
                    <a:pt x="1071" y="9574"/>
                  </a:lnTo>
                  <a:lnTo>
                    <a:pt x="1256" y="9821"/>
                  </a:lnTo>
                  <a:lnTo>
                    <a:pt x="1442" y="10068"/>
                  </a:lnTo>
                  <a:lnTo>
                    <a:pt x="1647" y="10294"/>
                  </a:lnTo>
                  <a:lnTo>
                    <a:pt x="1874" y="10521"/>
                  </a:lnTo>
                  <a:lnTo>
                    <a:pt x="2100" y="10727"/>
                  </a:lnTo>
                  <a:lnTo>
                    <a:pt x="2327" y="10912"/>
                  </a:lnTo>
                  <a:lnTo>
                    <a:pt x="2574" y="11097"/>
                  </a:lnTo>
                  <a:lnTo>
                    <a:pt x="2821" y="11262"/>
                  </a:lnTo>
                  <a:lnTo>
                    <a:pt x="3068" y="11406"/>
                  </a:lnTo>
                  <a:lnTo>
                    <a:pt x="3336" y="11550"/>
                  </a:lnTo>
                  <a:lnTo>
                    <a:pt x="3603" y="11694"/>
                  </a:lnTo>
                  <a:lnTo>
                    <a:pt x="3871" y="11797"/>
                  </a:lnTo>
                  <a:lnTo>
                    <a:pt x="4138" y="11900"/>
                  </a:lnTo>
                  <a:lnTo>
                    <a:pt x="4427" y="11983"/>
                  </a:lnTo>
                  <a:lnTo>
                    <a:pt x="4715" y="12065"/>
                  </a:lnTo>
                  <a:lnTo>
                    <a:pt x="5003" y="12127"/>
                  </a:lnTo>
                  <a:lnTo>
                    <a:pt x="5291" y="12168"/>
                  </a:lnTo>
                  <a:lnTo>
                    <a:pt x="5580" y="12209"/>
                  </a:lnTo>
                  <a:lnTo>
                    <a:pt x="5868" y="12230"/>
                  </a:lnTo>
                  <a:lnTo>
                    <a:pt x="6465" y="12230"/>
                  </a:lnTo>
                  <a:lnTo>
                    <a:pt x="6753" y="12188"/>
                  </a:lnTo>
                  <a:lnTo>
                    <a:pt x="7041" y="12168"/>
                  </a:lnTo>
                  <a:lnTo>
                    <a:pt x="7329" y="12106"/>
                  </a:lnTo>
                  <a:lnTo>
                    <a:pt x="7638" y="12044"/>
                  </a:lnTo>
                  <a:lnTo>
                    <a:pt x="7926" y="11962"/>
                  </a:lnTo>
                  <a:lnTo>
                    <a:pt x="8215" y="11859"/>
                  </a:lnTo>
                  <a:lnTo>
                    <a:pt x="8482" y="11756"/>
                  </a:lnTo>
                  <a:lnTo>
                    <a:pt x="8771" y="11633"/>
                  </a:lnTo>
                  <a:lnTo>
                    <a:pt x="9038" y="11488"/>
                  </a:lnTo>
                  <a:lnTo>
                    <a:pt x="9306" y="11324"/>
                  </a:lnTo>
                  <a:lnTo>
                    <a:pt x="9573" y="11159"/>
                  </a:lnTo>
                  <a:lnTo>
                    <a:pt x="9821" y="10974"/>
                  </a:lnTo>
                  <a:lnTo>
                    <a:pt x="10068" y="10789"/>
                  </a:lnTo>
                  <a:lnTo>
                    <a:pt x="10315" y="10583"/>
                  </a:lnTo>
                  <a:lnTo>
                    <a:pt x="10520" y="10356"/>
                  </a:lnTo>
                  <a:lnTo>
                    <a:pt x="10726" y="10130"/>
                  </a:lnTo>
                  <a:lnTo>
                    <a:pt x="10912" y="9903"/>
                  </a:lnTo>
                  <a:lnTo>
                    <a:pt x="11097" y="9677"/>
                  </a:lnTo>
                  <a:lnTo>
                    <a:pt x="11262" y="9430"/>
                  </a:lnTo>
                  <a:lnTo>
                    <a:pt x="11426" y="9162"/>
                  </a:lnTo>
                  <a:lnTo>
                    <a:pt x="11570" y="8915"/>
                  </a:lnTo>
                  <a:lnTo>
                    <a:pt x="11694" y="8647"/>
                  </a:lnTo>
                  <a:lnTo>
                    <a:pt x="11817" y="8359"/>
                  </a:lnTo>
                  <a:lnTo>
                    <a:pt x="11900" y="8092"/>
                  </a:lnTo>
                  <a:lnTo>
                    <a:pt x="12003" y="7803"/>
                  </a:lnTo>
                  <a:lnTo>
                    <a:pt x="12065" y="7536"/>
                  </a:lnTo>
                  <a:lnTo>
                    <a:pt x="12126" y="7248"/>
                  </a:lnTo>
                  <a:lnTo>
                    <a:pt x="12188" y="6959"/>
                  </a:lnTo>
                  <a:lnTo>
                    <a:pt x="12209" y="6650"/>
                  </a:lnTo>
                  <a:lnTo>
                    <a:pt x="12229" y="6362"/>
                  </a:lnTo>
                  <a:lnTo>
                    <a:pt x="12229" y="6074"/>
                  </a:lnTo>
                  <a:lnTo>
                    <a:pt x="12229" y="5765"/>
                  </a:lnTo>
                  <a:lnTo>
                    <a:pt x="12209" y="5477"/>
                  </a:lnTo>
                  <a:lnTo>
                    <a:pt x="12167" y="5189"/>
                  </a:lnTo>
                  <a:lnTo>
                    <a:pt x="12126" y="4901"/>
                  </a:lnTo>
                  <a:lnTo>
                    <a:pt x="12044" y="4612"/>
                  </a:lnTo>
                  <a:lnTo>
                    <a:pt x="11962" y="4304"/>
                  </a:lnTo>
                  <a:lnTo>
                    <a:pt x="11879" y="4036"/>
                  </a:lnTo>
                  <a:lnTo>
                    <a:pt x="11756" y="3748"/>
                  </a:lnTo>
                  <a:lnTo>
                    <a:pt x="11632" y="3459"/>
                  </a:lnTo>
                  <a:lnTo>
                    <a:pt x="11488" y="3192"/>
                  </a:lnTo>
                  <a:lnTo>
                    <a:pt x="11344" y="2924"/>
                  </a:lnTo>
                  <a:lnTo>
                    <a:pt x="11179" y="2657"/>
                  </a:lnTo>
                  <a:lnTo>
                    <a:pt x="10994" y="2410"/>
                  </a:lnTo>
                  <a:lnTo>
                    <a:pt x="10788" y="2163"/>
                  </a:lnTo>
                  <a:lnTo>
                    <a:pt x="10582" y="1936"/>
                  </a:lnTo>
                  <a:lnTo>
                    <a:pt x="10376" y="1710"/>
                  </a:lnTo>
                  <a:lnTo>
                    <a:pt x="10150" y="1504"/>
                  </a:lnTo>
                  <a:lnTo>
                    <a:pt x="9923" y="1318"/>
                  </a:lnTo>
                  <a:lnTo>
                    <a:pt x="9676" y="1133"/>
                  </a:lnTo>
                  <a:lnTo>
                    <a:pt x="9429" y="968"/>
                  </a:lnTo>
                  <a:lnTo>
                    <a:pt x="9182" y="804"/>
                  </a:lnTo>
                  <a:lnTo>
                    <a:pt x="8915" y="660"/>
                  </a:lnTo>
                  <a:lnTo>
                    <a:pt x="8647" y="536"/>
                  </a:lnTo>
                  <a:lnTo>
                    <a:pt x="8379" y="433"/>
                  </a:lnTo>
                  <a:lnTo>
                    <a:pt x="8091" y="330"/>
                  </a:lnTo>
                  <a:lnTo>
                    <a:pt x="7824" y="227"/>
                  </a:lnTo>
                  <a:lnTo>
                    <a:pt x="7535" y="166"/>
                  </a:lnTo>
                  <a:lnTo>
                    <a:pt x="7247" y="104"/>
                  </a:lnTo>
                  <a:lnTo>
                    <a:pt x="6959" y="42"/>
                  </a:lnTo>
                  <a:lnTo>
                    <a:pt x="6671" y="21"/>
                  </a:lnTo>
                  <a:lnTo>
                    <a:pt x="6382"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9"/>
            <p:cNvSpPr/>
            <p:nvPr/>
          </p:nvSpPr>
          <p:spPr>
            <a:xfrm>
              <a:off x="5485275" y="1504925"/>
              <a:ext cx="196100" cy="196625"/>
            </a:xfrm>
            <a:custGeom>
              <a:rect b="b" l="l" r="r" t="t"/>
              <a:pathLst>
                <a:path extrusionOk="0" h="7865" w="7844">
                  <a:moveTo>
                    <a:pt x="2225" y="1123"/>
                  </a:moveTo>
                  <a:lnTo>
                    <a:pt x="2059" y="1400"/>
                  </a:lnTo>
                  <a:lnTo>
                    <a:pt x="1915" y="1729"/>
                  </a:lnTo>
                  <a:lnTo>
                    <a:pt x="1462" y="1729"/>
                  </a:lnTo>
                  <a:lnTo>
                    <a:pt x="1647" y="1565"/>
                  </a:lnTo>
                  <a:lnTo>
                    <a:pt x="1833" y="1400"/>
                  </a:lnTo>
                  <a:lnTo>
                    <a:pt x="2038" y="1235"/>
                  </a:lnTo>
                  <a:lnTo>
                    <a:pt x="2225" y="1123"/>
                  </a:lnTo>
                  <a:close/>
                  <a:moveTo>
                    <a:pt x="3603" y="721"/>
                  </a:moveTo>
                  <a:lnTo>
                    <a:pt x="3603" y="1729"/>
                  </a:lnTo>
                  <a:lnTo>
                    <a:pt x="2615" y="1729"/>
                  </a:lnTo>
                  <a:lnTo>
                    <a:pt x="2697" y="1565"/>
                  </a:lnTo>
                  <a:lnTo>
                    <a:pt x="2780" y="1421"/>
                  </a:lnTo>
                  <a:lnTo>
                    <a:pt x="2882" y="1276"/>
                  </a:lnTo>
                  <a:lnTo>
                    <a:pt x="3006" y="1132"/>
                  </a:lnTo>
                  <a:lnTo>
                    <a:pt x="3150" y="1009"/>
                  </a:lnTo>
                  <a:lnTo>
                    <a:pt x="3294" y="885"/>
                  </a:lnTo>
                  <a:lnTo>
                    <a:pt x="3438" y="803"/>
                  </a:lnTo>
                  <a:lnTo>
                    <a:pt x="3603" y="721"/>
                  </a:lnTo>
                  <a:close/>
                  <a:moveTo>
                    <a:pt x="4241" y="700"/>
                  </a:moveTo>
                  <a:lnTo>
                    <a:pt x="4365" y="762"/>
                  </a:lnTo>
                  <a:lnTo>
                    <a:pt x="4509" y="824"/>
                  </a:lnTo>
                  <a:lnTo>
                    <a:pt x="4715" y="1029"/>
                  </a:lnTo>
                  <a:lnTo>
                    <a:pt x="4921" y="1235"/>
                  </a:lnTo>
                  <a:lnTo>
                    <a:pt x="5085" y="1482"/>
                  </a:lnTo>
                  <a:lnTo>
                    <a:pt x="5209" y="1729"/>
                  </a:lnTo>
                  <a:lnTo>
                    <a:pt x="4241" y="1729"/>
                  </a:lnTo>
                  <a:lnTo>
                    <a:pt x="4241" y="700"/>
                  </a:lnTo>
                  <a:close/>
                  <a:moveTo>
                    <a:pt x="5579" y="1091"/>
                  </a:moveTo>
                  <a:lnTo>
                    <a:pt x="5847" y="1256"/>
                  </a:lnTo>
                  <a:lnTo>
                    <a:pt x="6115" y="1482"/>
                  </a:lnTo>
                  <a:lnTo>
                    <a:pt x="6343" y="1729"/>
                  </a:lnTo>
                  <a:lnTo>
                    <a:pt x="5909" y="1729"/>
                  </a:lnTo>
                  <a:lnTo>
                    <a:pt x="5765" y="1400"/>
                  </a:lnTo>
                  <a:lnTo>
                    <a:pt x="5579" y="1091"/>
                  </a:lnTo>
                  <a:close/>
                  <a:moveTo>
                    <a:pt x="1709" y="2368"/>
                  </a:moveTo>
                  <a:lnTo>
                    <a:pt x="1647" y="2676"/>
                  </a:lnTo>
                  <a:lnTo>
                    <a:pt x="1585" y="2965"/>
                  </a:lnTo>
                  <a:lnTo>
                    <a:pt x="1544" y="3273"/>
                  </a:lnTo>
                  <a:lnTo>
                    <a:pt x="1524" y="3582"/>
                  </a:lnTo>
                  <a:lnTo>
                    <a:pt x="659" y="3582"/>
                  </a:lnTo>
                  <a:lnTo>
                    <a:pt x="700" y="3273"/>
                  </a:lnTo>
                  <a:lnTo>
                    <a:pt x="783" y="2965"/>
                  </a:lnTo>
                  <a:lnTo>
                    <a:pt x="886" y="2676"/>
                  </a:lnTo>
                  <a:lnTo>
                    <a:pt x="1030" y="2388"/>
                  </a:lnTo>
                  <a:lnTo>
                    <a:pt x="1030" y="2368"/>
                  </a:lnTo>
                  <a:close/>
                  <a:moveTo>
                    <a:pt x="3603" y="2368"/>
                  </a:moveTo>
                  <a:lnTo>
                    <a:pt x="3603" y="3603"/>
                  </a:lnTo>
                  <a:lnTo>
                    <a:pt x="2162" y="3603"/>
                  </a:lnTo>
                  <a:lnTo>
                    <a:pt x="2203" y="3294"/>
                  </a:lnTo>
                  <a:lnTo>
                    <a:pt x="2244" y="2985"/>
                  </a:lnTo>
                  <a:lnTo>
                    <a:pt x="2306" y="2676"/>
                  </a:lnTo>
                  <a:lnTo>
                    <a:pt x="2368" y="2368"/>
                  </a:lnTo>
                  <a:close/>
                  <a:moveTo>
                    <a:pt x="5435" y="2368"/>
                  </a:moveTo>
                  <a:lnTo>
                    <a:pt x="5518" y="2615"/>
                  </a:lnTo>
                  <a:lnTo>
                    <a:pt x="5579" y="2882"/>
                  </a:lnTo>
                  <a:lnTo>
                    <a:pt x="5621" y="3129"/>
                  </a:lnTo>
                  <a:lnTo>
                    <a:pt x="5641" y="3376"/>
                  </a:lnTo>
                  <a:lnTo>
                    <a:pt x="5641" y="3603"/>
                  </a:lnTo>
                  <a:lnTo>
                    <a:pt x="4221" y="3603"/>
                  </a:lnTo>
                  <a:lnTo>
                    <a:pt x="4221" y="2368"/>
                  </a:lnTo>
                  <a:close/>
                  <a:moveTo>
                    <a:pt x="6835" y="2368"/>
                  </a:moveTo>
                  <a:lnTo>
                    <a:pt x="6938" y="2615"/>
                  </a:lnTo>
                  <a:lnTo>
                    <a:pt x="7041" y="2862"/>
                  </a:lnTo>
                  <a:lnTo>
                    <a:pt x="7123" y="3129"/>
                  </a:lnTo>
                  <a:lnTo>
                    <a:pt x="7185" y="3397"/>
                  </a:lnTo>
                  <a:lnTo>
                    <a:pt x="7185" y="3500"/>
                  </a:lnTo>
                  <a:lnTo>
                    <a:pt x="7206" y="3603"/>
                  </a:lnTo>
                  <a:lnTo>
                    <a:pt x="6300" y="3603"/>
                  </a:lnTo>
                  <a:lnTo>
                    <a:pt x="6300" y="3315"/>
                  </a:lnTo>
                  <a:lnTo>
                    <a:pt x="6238" y="2841"/>
                  </a:lnTo>
                  <a:lnTo>
                    <a:pt x="6135" y="2368"/>
                  </a:lnTo>
                  <a:close/>
                  <a:moveTo>
                    <a:pt x="3624" y="4241"/>
                  </a:moveTo>
                  <a:lnTo>
                    <a:pt x="3624" y="5456"/>
                  </a:lnTo>
                  <a:lnTo>
                    <a:pt x="2388" y="5456"/>
                  </a:lnTo>
                  <a:lnTo>
                    <a:pt x="2265" y="4982"/>
                  </a:lnTo>
                  <a:lnTo>
                    <a:pt x="2183" y="4488"/>
                  </a:lnTo>
                  <a:lnTo>
                    <a:pt x="2183" y="4467"/>
                  </a:lnTo>
                  <a:lnTo>
                    <a:pt x="2183" y="4241"/>
                  </a:lnTo>
                  <a:close/>
                  <a:moveTo>
                    <a:pt x="1544" y="4241"/>
                  </a:moveTo>
                  <a:lnTo>
                    <a:pt x="1544" y="4529"/>
                  </a:lnTo>
                  <a:lnTo>
                    <a:pt x="1606" y="5003"/>
                  </a:lnTo>
                  <a:lnTo>
                    <a:pt x="1688" y="5476"/>
                  </a:lnTo>
                  <a:lnTo>
                    <a:pt x="1009" y="5476"/>
                  </a:lnTo>
                  <a:lnTo>
                    <a:pt x="886" y="5229"/>
                  </a:lnTo>
                  <a:lnTo>
                    <a:pt x="803" y="4982"/>
                  </a:lnTo>
                  <a:lnTo>
                    <a:pt x="721" y="4715"/>
                  </a:lnTo>
                  <a:lnTo>
                    <a:pt x="680" y="4447"/>
                  </a:lnTo>
                  <a:lnTo>
                    <a:pt x="680" y="4344"/>
                  </a:lnTo>
                  <a:lnTo>
                    <a:pt x="659" y="4241"/>
                  </a:lnTo>
                  <a:close/>
                  <a:moveTo>
                    <a:pt x="5662" y="4241"/>
                  </a:moveTo>
                  <a:lnTo>
                    <a:pt x="5641" y="4550"/>
                  </a:lnTo>
                  <a:lnTo>
                    <a:pt x="5600" y="4859"/>
                  </a:lnTo>
                  <a:lnTo>
                    <a:pt x="5538" y="5167"/>
                  </a:lnTo>
                  <a:lnTo>
                    <a:pt x="5456" y="5476"/>
                  </a:lnTo>
                  <a:lnTo>
                    <a:pt x="4241" y="5476"/>
                  </a:lnTo>
                  <a:lnTo>
                    <a:pt x="4241" y="4241"/>
                  </a:lnTo>
                  <a:close/>
                  <a:moveTo>
                    <a:pt x="7185" y="4241"/>
                  </a:moveTo>
                  <a:lnTo>
                    <a:pt x="7144" y="4570"/>
                  </a:lnTo>
                  <a:lnTo>
                    <a:pt x="7062" y="4879"/>
                  </a:lnTo>
                  <a:lnTo>
                    <a:pt x="6959" y="5188"/>
                  </a:lnTo>
                  <a:lnTo>
                    <a:pt x="6815" y="5476"/>
                  </a:lnTo>
                  <a:lnTo>
                    <a:pt x="6815" y="5456"/>
                  </a:lnTo>
                  <a:lnTo>
                    <a:pt x="6115" y="5456"/>
                  </a:lnTo>
                  <a:lnTo>
                    <a:pt x="6197" y="5167"/>
                  </a:lnTo>
                  <a:lnTo>
                    <a:pt x="6238" y="4859"/>
                  </a:lnTo>
                  <a:lnTo>
                    <a:pt x="6279" y="4550"/>
                  </a:lnTo>
                  <a:lnTo>
                    <a:pt x="6300" y="4241"/>
                  </a:lnTo>
                  <a:close/>
                  <a:moveTo>
                    <a:pt x="1935" y="6094"/>
                  </a:moveTo>
                  <a:lnTo>
                    <a:pt x="2080" y="6423"/>
                  </a:lnTo>
                  <a:lnTo>
                    <a:pt x="2244" y="6753"/>
                  </a:lnTo>
                  <a:lnTo>
                    <a:pt x="2038" y="6609"/>
                  </a:lnTo>
                  <a:lnTo>
                    <a:pt x="1833" y="6464"/>
                  </a:lnTo>
                  <a:lnTo>
                    <a:pt x="1647" y="6300"/>
                  </a:lnTo>
                  <a:lnTo>
                    <a:pt x="1483" y="6114"/>
                  </a:lnTo>
                  <a:lnTo>
                    <a:pt x="1483" y="6094"/>
                  </a:lnTo>
                  <a:close/>
                  <a:moveTo>
                    <a:pt x="6362" y="6135"/>
                  </a:moveTo>
                  <a:lnTo>
                    <a:pt x="6197" y="6300"/>
                  </a:lnTo>
                  <a:lnTo>
                    <a:pt x="6012" y="6485"/>
                  </a:lnTo>
                  <a:lnTo>
                    <a:pt x="5806" y="6629"/>
                  </a:lnTo>
                  <a:lnTo>
                    <a:pt x="5600" y="6773"/>
                  </a:lnTo>
                  <a:lnTo>
                    <a:pt x="5600" y="6773"/>
                  </a:lnTo>
                  <a:lnTo>
                    <a:pt x="5765" y="6464"/>
                  </a:lnTo>
                  <a:lnTo>
                    <a:pt x="5909" y="6135"/>
                  </a:lnTo>
                  <a:close/>
                  <a:moveTo>
                    <a:pt x="3603" y="6094"/>
                  </a:moveTo>
                  <a:lnTo>
                    <a:pt x="3603" y="7185"/>
                  </a:lnTo>
                  <a:lnTo>
                    <a:pt x="3459" y="7123"/>
                  </a:lnTo>
                  <a:lnTo>
                    <a:pt x="3335" y="7041"/>
                  </a:lnTo>
                  <a:lnTo>
                    <a:pt x="3109" y="6856"/>
                  </a:lnTo>
                  <a:lnTo>
                    <a:pt x="2924" y="6629"/>
                  </a:lnTo>
                  <a:lnTo>
                    <a:pt x="2759" y="6403"/>
                  </a:lnTo>
                  <a:lnTo>
                    <a:pt x="2615" y="6135"/>
                  </a:lnTo>
                  <a:lnTo>
                    <a:pt x="3603" y="6094"/>
                  </a:lnTo>
                  <a:close/>
                  <a:moveTo>
                    <a:pt x="5209" y="6114"/>
                  </a:moveTo>
                  <a:lnTo>
                    <a:pt x="5147" y="6279"/>
                  </a:lnTo>
                  <a:lnTo>
                    <a:pt x="5044" y="6444"/>
                  </a:lnTo>
                  <a:lnTo>
                    <a:pt x="4941" y="6609"/>
                  </a:lnTo>
                  <a:lnTo>
                    <a:pt x="4838" y="6732"/>
                  </a:lnTo>
                  <a:lnTo>
                    <a:pt x="4694" y="6876"/>
                  </a:lnTo>
                  <a:lnTo>
                    <a:pt x="4550" y="6979"/>
                  </a:lnTo>
                  <a:lnTo>
                    <a:pt x="4406" y="7082"/>
                  </a:lnTo>
                  <a:lnTo>
                    <a:pt x="4241" y="7185"/>
                  </a:lnTo>
                  <a:lnTo>
                    <a:pt x="4241" y="7144"/>
                  </a:lnTo>
                  <a:lnTo>
                    <a:pt x="4241" y="6114"/>
                  </a:lnTo>
                  <a:close/>
                  <a:moveTo>
                    <a:pt x="3809" y="0"/>
                  </a:moveTo>
                  <a:lnTo>
                    <a:pt x="3562" y="21"/>
                  </a:lnTo>
                  <a:lnTo>
                    <a:pt x="3294" y="41"/>
                  </a:lnTo>
                  <a:lnTo>
                    <a:pt x="2944" y="124"/>
                  </a:lnTo>
                  <a:lnTo>
                    <a:pt x="2615" y="227"/>
                  </a:lnTo>
                  <a:lnTo>
                    <a:pt x="2285" y="350"/>
                  </a:lnTo>
                  <a:lnTo>
                    <a:pt x="1977" y="515"/>
                  </a:lnTo>
                  <a:lnTo>
                    <a:pt x="1688" y="700"/>
                  </a:lnTo>
                  <a:lnTo>
                    <a:pt x="1421" y="906"/>
                  </a:lnTo>
                  <a:lnTo>
                    <a:pt x="1174" y="1132"/>
                  </a:lnTo>
                  <a:lnTo>
                    <a:pt x="927" y="1379"/>
                  </a:lnTo>
                  <a:lnTo>
                    <a:pt x="721" y="1647"/>
                  </a:lnTo>
                  <a:lnTo>
                    <a:pt x="536" y="1935"/>
                  </a:lnTo>
                  <a:lnTo>
                    <a:pt x="391" y="2224"/>
                  </a:lnTo>
                  <a:lnTo>
                    <a:pt x="247" y="2532"/>
                  </a:lnTo>
                  <a:lnTo>
                    <a:pt x="144" y="2862"/>
                  </a:lnTo>
                  <a:lnTo>
                    <a:pt x="62" y="3212"/>
                  </a:lnTo>
                  <a:lnTo>
                    <a:pt x="21" y="3562"/>
                  </a:lnTo>
                  <a:lnTo>
                    <a:pt x="0" y="3912"/>
                  </a:lnTo>
                  <a:lnTo>
                    <a:pt x="0" y="3932"/>
                  </a:lnTo>
                  <a:lnTo>
                    <a:pt x="0" y="3953"/>
                  </a:lnTo>
                  <a:lnTo>
                    <a:pt x="21" y="4262"/>
                  </a:lnTo>
                  <a:lnTo>
                    <a:pt x="41" y="4570"/>
                  </a:lnTo>
                  <a:lnTo>
                    <a:pt x="124" y="4920"/>
                  </a:lnTo>
                  <a:lnTo>
                    <a:pt x="227" y="5250"/>
                  </a:lnTo>
                  <a:lnTo>
                    <a:pt x="350" y="5579"/>
                  </a:lnTo>
                  <a:lnTo>
                    <a:pt x="515" y="5867"/>
                  </a:lnTo>
                  <a:lnTo>
                    <a:pt x="700" y="6156"/>
                  </a:lnTo>
                  <a:lnTo>
                    <a:pt x="906" y="6444"/>
                  </a:lnTo>
                  <a:lnTo>
                    <a:pt x="1133" y="6691"/>
                  </a:lnTo>
                  <a:lnTo>
                    <a:pt x="1380" y="6917"/>
                  </a:lnTo>
                  <a:lnTo>
                    <a:pt x="1647" y="7123"/>
                  </a:lnTo>
                  <a:lnTo>
                    <a:pt x="1915" y="7309"/>
                  </a:lnTo>
                  <a:lnTo>
                    <a:pt x="2224" y="7473"/>
                  </a:lnTo>
                  <a:lnTo>
                    <a:pt x="2532" y="7597"/>
                  </a:lnTo>
                  <a:lnTo>
                    <a:pt x="2862" y="7720"/>
                  </a:lnTo>
                  <a:lnTo>
                    <a:pt x="3212" y="7782"/>
                  </a:lnTo>
                  <a:lnTo>
                    <a:pt x="3541" y="7844"/>
                  </a:lnTo>
                  <a:lnTo>
                    <a:pt x="3912" y="7864"/>
                  </a:lnTo>
                  <a:lnTo>
                    <a:pt x="4221" y="7844"/>
                  </a:lnTo>
                  <a:lnTo>
                    <a:pt x="4529" y="7803"/>
                  </a:lnTo>
                  <a:lnTo>
                    <a:pt x="4879" y="7741"/>
                  </a:lnTo>
                  <a:lnTo>
                    <a:pt x="5209" y="7638"/>
                  </a:lnTo>
                  <a:lnTo>
                    <a:pt x="5538" y="7494"/>
                  </a:lnTo>
                  <a:lnTo>
                    <a:pt x="5826" y="7350"/>
                  </a:lnTo>
                  <a:lnTo>
                    <a:pt x="6115" y="7164"/>
                  </a:lnTo>
                  <a:lnTo>
                    <a:pt x="6382" y="6959"/>
                  </a:lnTo>
                  <a:lnTo>
                    <a:pt x="6650" y="6732"/>
                  </a:lnTo>
                  <a:lnTo>
                    <a:pt x="6876" y="6485"/>
                  </a:lnTo>
                  <a:lnTo>
                    <a:pt x="7082" y="6217"/>
                  </a:lnTo>
                  <a:lnTo>
                    <a:pt x="7268" y="5929"/>
                  </a:lnTo>
                  <a:lnTo>
                    <a:pt x="7432" y="5641"/>
                  </a:lnTo>
                  <a:lnTo>
                    <a:pt x="7556" y="5332"/>
                  </a:lnTo>
                  <a:lnTo>
                    <a:pt x="7659" y="5003"/>
                  </a:lnTo>
                  <a:lnTo>
                    <a:pt x="7741" y="4653"/>
                  </a:lnTo>
                  <a:lnTo>
                    <a:pt x="7803" y="4323"/>
                  </a:lnTo>
                  <a:lnTo>
                    <a:pt x="7823" y="3953"/>
                  </a:lnTo>
                  <a:lnTo>
                    <a:pt x="7844" y="3912"/>
                  </a:lnTo>
                  <a:lnTo>
                    <a:pt x="7844" y="3891"/>
                  </a:lnTo>
                  <a:lnTo>
                    <a:pt x="7823" y="3582"/>
                  </a:lnTo>
                  <a:lnTo>
                    <a:pt x="7782" y="3294"/>
                  </a:lnTo>
                  <a:lnTo>
                    <a:pt x="7720" y="2944"/>
                  </a:lnTo>
                  <a:lnTo>
                    <a:pt x="7618" y="2615"/>
                  </a:lnTo>
                  <a:lnTo>
                    <a:pt x="7494" y="2285"/>
                  </a:lnTo>
                  <a:lnTo>
                    <a:pt x="7329" y="1997"/>
                  </a:lnTo>
                  <a:lnTo>
                    <a:pt x="7165" y="1709"/>
                  </a:lnTo>
                  <a:lnTo>
                    <a:pt x="6959" y="1441"/>
                  </a:lnTo>
                  <a:lnTo>
                    <a:pt x="6732" y="1194"/>
                  </a:lnTo>
                  <a:lnTo>
                    <a:pt x="6485" y="968"/>
                  </a:lnTo>
                  <a:lnTo>
                    <a:pt x="6238" y="741"/>
                  </a:lnTo>
                  <a:lnTo>
                    <a:pt x="5950" y="556"/>
                  </a:lnTo>
                  <a:lnTo>
                    <a:pt x="5662" y="412"/>
                  </a:lnTo>
                  <a:lnTo>
                    <a:pt x="5353" y="268"/>
                  </a:lnTo>
                  <a:lnTo>
                    <a:pt x="5024" y="165"/>
                  </a:lnTo>
                  <a:lnTo>
                    <a:pt x="4694" y="82"/>
                  </a:lnTo>
                  <a:lnTo>
                    <a:pt x="4365" y="21"/>
                  </a:lnTo>
                  <a:lnTo>
                    <a:pt x="40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9"/>
            <p:cNvSpPr/>
            <p:nvPr/>
          </p:nvSpPr>
          <p:spPr>
            <a:xfrm>
              <a:off x="5500700" y="1986650"/>
              <a:ext cx="305750" cy="305750"/>
            </a:xfrm>
            <a:custGeom>
              <a:rect b="b" l="l" r="r" t="t"/>
              <a:pathLst>
                <a:path extrusionOk="0" h="12230" w="12230">
                  <a:moveTo>
                    <a:pt x="5786" y="1"/>
                  </a:moveTo>
                  <a:lnTo>
                    <a:pt x="5477" y="21"/>
                  </a:lnTo>
                  <a:lnTo>
                    <a:pt x="5189" y="62"/>
                  </a:lnTo>
                  <a:lnTo>
                    <a:pt x="4901" y="124"/>
                  </a:lnTo>
                  <a:lnTo>
                    <a:pt x="4612" y="186"/>
                  </a:lnTo>
                  <a:lnTo>
                    <a:pt x="4324" y="268"/>
                  </a:lnTo>
                  <a:lnTo>
                    <a:pt x="4036" y="371"/>
                  </a:lnTo>
                  <a:lnTo>
                    <a:pt x="3748" y="474"/>
                  </a:lnTo>
                  <a:lnTo>
                    <a:pt x="3460" y="598"/>
                  </a:lnTo>
                  <a:lnTo>
                    <a:pt x="3192" y="742"/>
                  </a:lnTo>
                  <a:lnTo>
                    <a:pt x="2924" y="886"/>
                  </a:lnTo>
                  <a:lnTo>
                    <a:pt x="2657" y="1071"/>
                  </a:lnTo>
                  <a:lnTo>
                    <a:pt x="2410" y="1256"/>
                  </a:lnTo>
                  <a:lnTo>
                    <a:pt x="2163" y="1442"/>
                  </a:lnTo>
                  <a:lnTo>
                    <a:pt x="1936" y="1648"/>
                  </a:lnTo>
                  <a:lnTo>
                    <a:pt x="1710" y="1874"/>
                  </a:lnTo>
                  <a:lnTo>
                    <a:pt x="1504" y="2080"/>
                  </a:lnTo>
                  <a:lnTo>
                    <a:pt x="1318" y="2327"/>
                  </a:lnTo>
                  <a:lnTo>
                    <a:pt x="1133" y="2553"/>
                  </a:lnTo>
                  <a:lnTo>
                    <a:pt x="968" y="2800"/>
                  </a:lnTo>
                  <a:lnTo>
                    <a:pt x="804" y="3068"/>
                  </a:lnTo>
                  <a:lnTo>
                    <a:pt x="660" y="3315"/>
                  </a:lnTo>
                  <a:lnTo>
                    <a:pt x="536" y="3583"/>
                  </a:lnTo>
                  <a:lnTo>
                    <a:pt x="433" y="3850"/>
                  </a:lnTo>
                  <a:lnTo>
                    <a:pt x="330" y="4139"/>
                  </a:lnTo>
                  <a:lnTo>
                    <a:pt x="227" y="4406"/>
                  </a:lnTo>
                  <a:lnTo>
                    <a:pt x="166" y="4694"/>
                  </a:lnTo>
                  <a:lnTo>
                    <a:pt x="104" y="4983"/>
                  </a:lnTo>
                  <a:lnTo>
                    <a:pt x="42" y="5271"/>
                  </a:lnTo>
                  <a:lnTo>
                    <a:pt x="21" y="5559"/>
                  </a:lnTo>
                  <a:lnTo>
                    <a:pt x="1" y="5868"/>
                  </a:lnTo>
                  <a:lnTo>
                    <a:pt x="1" y="6156"/>
                  </a:lnTo>
                  <a:lnTo>
                    <a:pt x="1" y="6444"/>
                  </a:lnTo>
                  <a:lnTo>
                    <a:pt x="21" y="6753"/>
                  </a:lnTo>
                  <a:lnTo>
                    <a:pt x="63" y="7041"/>
                  </a:lnTo>
                  <a:lnTo>
                    <a:pt x="124" y="7330"/>
                  </a:lnTo>
                  <a:lnTo>
                    <a:pt x="186" y="7618"/>
                  </a:lnTo>
                  <a:lnTo>
                    <a:pt x="269" y="7906"/>
                  </a:lnTo>
                  <a:lnTo>
                    <a:pt x="351" y="8194"/>
                  </a:lnTo>
                  <a:lnTo>
                    <a:pt x="474" y="8483"/>
                  </a:lnTo>
                  <a:lnTo>
                    <a:pt x="598" y="8771"/>
                  </a:lnTo>
                  <a:lnTo>
                    <a:pt x="742" y="9038"/>
                  </a:lnTo>
                  <a:lnTo>
                    <a:pt x="886" y="9306"/>
                  </a:lnTo>
                  <a:lnTo>
                    <a:pt x="1071" y="9574"/>
                  </a:lnTo>
                  <a:lnTo>
                    <a:pt x="1257" y="9821"/>
                  </a:lnTo>
                  <a:lnTo>
                    <a:pt x="1442" y="10068"/>
                  </a:lnTo>
                  <a:lnTo>
                    <a:pt x="1648" y="10294"/>
                  </a:lnTo>
                  <a:lnTo>
                    <a:pt x="1854" y="10521"/>
                  </a:lnTo>
                  <a:lnTo>
                    <a:pt x="2080" y="10727"/>
                  </a:lnTo>
                  <a:lnTo>
                    <a:pt x="2327" y="10912"/>
                  </a:lnTo>
                  <a:lnTo>
                    <a:pt x="2554" y="11097"/>
                  </a:lnTo>
                  <a:lnTo>
                    <a:pt x="2801" y="11262"/>
                  </a:lnTo>
                  <a:lnTo>
                    <a:pt x="3068" y="11426"/>
                  </a:lnTo>
                  <a:lnTo>
                    <a:pt x="3315" y="11550"/>
                  </a:lnTo>
                  <a:lnTo>
                    <a:pt x="3583" y="11694"/>
                  </a:lnTo>
                  <a:lnTo>
                    <a:pt x="3851" y="11797"/>
                  </a:lnTo>
                  <a:lnTo>
                    <a:pt x="4139" y="11900"/>
                  </a:lnTo>
                  <a:lnTo>
                    <a:pt x="4407" y="11982"/>
                  </a:lnTo>
                  <a:lnTo>
                    <a:pt x="4695" y="12065"/>
                  </a:lnTo>
                  <a:lnTo>
                    <a:pt x="4983" y="12126"/>
                  </a:lnTo>
                  <a:lnTo>
                    <a:pt x="5271" y="12168"/>
                  </a:lnTo>
                  <a:lnTo>
                    <a:pt x="5559" y="12209"/>
                  </a:lnTo>
                  <a:lnTo>
                    <a:pt x="5868" y="12229"/>
                  </a:lnTo>
                  <a:lnTo>
                    <a:pt x="6445" y="12229"/>
                  </a:lnTo>
                  <a:lnTo>
                    <a:pt x="6753" y="12209"/>
                  </a:lnTo>
                  <a:lnTo>
                    <a:pt x="7042" y="12168"/>
                  </a:lnTo>
                  <a:lnTo>
                    <a:pt x="7330" y="12106"/>
                  </a:lnTo>
                  <a:lnTo>
                    <a:pt x="7618" y="12044"/>
                  </a:lnTo>
                  <a:lnTo>
                    <a:pt x="7906" y="11962"/>
                  </a:lnTo>
                  <a:lnTo>
                    <a:pt x="8195" y="11859"/>
                  </a:lnTo>
                  <a:lnTo>
                    <a:pt x="8483" y="11756"/>
                  </a:lnTo>
                  <a:lnTo>
                    <a:pt x="8750" y="11632"/>
                  </a:lnTo>
                  <a:lnTo>
                    <a:pt x="9039" y="11488"/>
                  </a:lnTo>
                  <a:lnTo>
                    <a:pt x="9306" y="11344"/>
                  </a:lnTo>
                  <a:lnTo>
                    <a:pt x="9574" y="11159"/>
                  </a:lnTo>
                  <a:lnTo>
                    <a:pt x="9821" y="10974"/>
                  </a:lnTo>
                  <a:lnTo>
                    <a:pt x="10068" y="10788"/>
                  </a:lnTo>
                  <a:lnTo>
                    <a:pt x="10294" y="10582"/>
                  </a:lnTo>
                  <a:lnTo>
                    <a:pt x="10521" y="10356"/>
                  </a:lnTo>
                  <a:lnTo>
                    <a:pt x="10727" y="10150"/>
                  </a:lnTo>
                  <a:lnTo>
                    <a:pt x="10912" y="9903"/>
                  </a:lnTo>
                  <a:lnTo>
                    <a:pt x="11097" y="9677"/>
                  </a:lnTo>
                  <a:lnTo>
                    <a:pt x="11262" y="9430"/>
                  </a:lnTo>
                  <a:lnTo>
                    <a:pt x="11406" y="9162"/>
                  </a:lnTo>
                  <a:lnTo>
                    <a:pt x="11550" y="8915"/>
                  </a:lnTo>
                  <a:lnTo>
                    <a:pt x="11694" y="8647"/>
                  </a:lnTo>
                  <a:lnTo>
                    <a:pt x="11797" y="8380"/>
                  </a:lnTo>
                  <a:lnTo>
                    <a:pt x="11900" y="8091"/>
                  </a:lnTo>
                  <a:lnTo>
                    <a:pt x="11983" y="7824"/>
                  </a:lnTo>
                  <a:lnTo>
                    <a:pt x="12065" y="7536"/>
                  </a:lnTo>
                  <a:lnTo>
                    <a:pt x="12127" y="7247"/>
                  </a:lnTo>
                  <a:lnTo>
                    <a:pt x="12168" y="6959"/>
                  </a:lnTo>
                  <a:lnTo>
                    <a:pt x="12209" y="6671"/>
                  </a:lnTo>
                  <a:lnTo>
                    <a:pt x="12230" y="6362"/>
                  </a:lnTo>
                  <a:lnTo>
                    <a:pt x="12230" y="6074"/>
                  </a:lnTo>
                  <a:lnTo>
                    <a:pt x="12230" y="5786"/>
                  </a:lnTo>
                  <a:lnTo>
                    <a:pt x="12209" y="5477"/>
                  </a:lnTo>
                  <a:lnTo>
                    <a:pt x="12168" y="5189"/>
                  </a:lnTo>
                  <a:lnTo>
                    <a:pt x="12106" y="4900"/>
                  </a:lnTo>
                  <a:lnTo>
                    <a:pt x="12044" y="4612"/>
                  </a:lnTo>
                  <a:lnTo>
                    <a:pt x="11962" y="4324"/>
                  </a:lnTo>
                  <a:lnTo>
                    <a:pt x="11859" y="4036"/>
                  </a:lnTo>
                  <a:lnTo>
                    <a:pt x="11756" y="3747"/>
                  </a:lnTo>
                  <a:lnTo>
                    <a:pt x="11633" y="3459"/>
                  </a:lnTo>
                  <a:lnTo>
                    <a:pt x="11489" y="3192"/>
                  </a:lnTo>
                  <a:lnTo>
                    <a:pt x="11324" y="2924"/>
                  </a:lnTo>
                  <a:lnTo>
                    <a:pt x="11159" y="2656"/>
                  </a:lnTo>
                  <a:lnTo>
                    <a:pt x="10974" y="2409"/>
                  </a:lnTo>
                  <a:lnTo>
                    <a:pt x="10789" y="2162"/>
                  </a:lnTo>
                  <a:lnTo>
                    <a:pt x="10583" y="1936"/>
                  </a:lnTo>
                  <a:lnTo>
                    <a:pt x="10356" y="1709"/>
                  </a:lnTo>
                  <a:lnTo>
                    <a:pt x="10130" y="1503"/>
                  </a:lnTo>
                  <a:lnTo>
                    <a:pt x="9903" y="1318"/>
                  </a:lnTo>
                  <a:lnTo>
                    <a:pt x="9677" y="1133"/>
                  </a:lnTo>
                  <a:lnTo>
                    <a:pt x="9430" y="968"/>
                  </a:lnTo>
                  <a:lnTo>
                    <a:pt x="9162" y="804"/>
                  </a:lnTo>
                  <a:lnTo>
                    <a:pt x="8915" y="680"/>
                  </a:lnTo>
                  <a:lnTo>
                    <a:pt x="8647" y="536"/>
                  </a:lnTo>
                  <a:lnTo>
                    <a:pt x="8359" y="433"/>
                  </a:lnTo>
                  <a:lnTo>
                    <a:pt x="8092" y="330"/>
                  </a:lnTo>
                  <a:lnTo>
                    <a:pt x="7803" y="227"/>
                  </a:lnTo>
                  <a:lnTo>
                    <a:pt x="7536" y="165"/>
                  </a:lnTo>
                  <a:lnTo>
                    <a:pt x="7248" y="104"/>
                  </a:lnTo>
                  <a:lnTo>
                    <a:pt x="6959" y="62"/>
                  </a:lnTo>
                  <a:lnTo>
                    <a:pt x="6651" y="21"/>
                  </a:lnTo>
                  <a:lnTo>
                    <a:pt x="6362"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9"/>
            <p:cNvSpPr/>
            <p:nvPr/>
          </p:nvSpPr>
          <p:spPr>
            <a:xfrm>
              <a:off x="5574300" y="2047900"/>
              <a:ext cx="158550" cy="183775"/>
            </a:xfrm>
            <a:custGeom>
              <a:rect b="b" l="l" r="r" t="t"/>
              <a:pathLst>
                <a:path extrusionOk="0" h="7351" w="6342">
                  <a:moveTo>
                    <a:pt x="3315" y="1895"/>
                  </a:moveTo>
                  <a:lnTo>
                    <a:pt x="3459" y="1915"/>
                  </a:lnTo>
                  <a:lnTo>
                    <a:pt x="3583" y="1956"/>
                  </a:lnTo>
                  <a:lnTo>
                    <a:pt x="3707" y="1997"/>
                  </a:lnTo>
                  <a:lnTo>
                    <a:pt x="3830" y="2059"/>
                  </a:lnTo>
                  <a:lnTo>
                    <a:pt x="3933" y="2121"/>
                  </a:lnTo>
                  <a:lnTo>
                    <a:pt x="4036" y="2203"/>
                  </a:lnTo>
                  <a:lnTo>
                    <a:pt x="4139" y="2286"/>
                  </a:lnTo>
                  <a:lnTo>
                    <a:pt x="4221" y="2389"/>
                  </a:lnTo>
                  <a:lnTo>
                    <a:pt x="4304" y="2492"/>
                  </a:lnTo>
                  <a:lnTo>
                    <a:pt x="4365" y="2594"/>
                  </a:lnTo>
                  <a:lnTo>
                    <a:pt x="4427" y="2718"/>
                  </a:lnTo>
                  <a:lnTo>
                    <a:pt x="4468" y="2842"/>
                  </a:lnTo>
                  <a:lnTo>
                    <a:pt x="4509" y="2965"/>
                  </a:lnTo>
                  <a:lnTo>
                    <a:pt x="4530" y="3109"/>
                  </a:lnTo>
                  <a:lnTo>
                    <a:pt x="4530" y="3233"/>
                  </a:lnTo>
                  <a:lnTo>
                    <a:pt x="4530" y="3377"/>
                  </a:lnTo>
                  <a:lnTo>
                    <a:pt x="4509" y="3521"/>
                  </a:lnTo>
                  <a:lnTo>
                    <a:pt x="4468" y="3644"/>
                  </a:lnTo>
                  <a:lnTo>
                    <a:pt x="4427" y="3768"/>
                  </a:lnTo>
                  <a:lnTo>
                    <a:pt x="4365" y="3891"/>
                  </a:lnTo>
                  <a:lnTo>
                    <a:pt x="4304" y="3994"/>
                  </a:lnTo>
                  <a:lnTo>
                    <a:pt x="4221" y="4097"/>
                  </a:lnTo>
                  <a:lnTo>
                    <a:pt x="4139" y="4200"/>
                  </a:lnTo>
                  <a:lnTo>
                    <a:pt x="4057" y="4283"/>
                  </a:lnTo>
                  <a:lnTo>
                    <a:pt x="3954" y="4365"/>
                  </a:lnTo>
                  <a:lnTo>
                    <a:pt x="3830" y="4447"/>
                  </a:lnTo>
                  <a:lnTo>
                    <a:pt x="3727" y="4509"/>
                  </a:lnTo>
                  <a:lnTo>
                    <a:pt x="3604" y="4550"/>
                  </a:lnTo>
                  <a:lnTo>
                    <a:pt x="3459" y="4591"/>
                  </a:lnTo>
                  <a:lnTo>
                    <a:pt x="3336" y="4612"/>
                  </a:lnTo>
                  <a:lnTo>
                    <a:pt x="3171" y="4612"/>
                  </a:lnTo>
                  <a:lnTo>
                    <a:pt x="3171" y="4591"/>
                  </a:lnTo>
                  <a:lnTo>
                    <a:pt x="3027" y="4591"/>
                  </a:lnTo>
                  <a:lnTo>
                    <a:pt x="2904" y="4571"/>
                  </a:lnTo>
                  <a:lnTo>
                    <a:pt x="2760" y="4530"/>
                  </a:lnTo>
                  <a:lnTo>
                    <a:pt x="2636" y="4488"/>
                  </a:lnTo>
                  <a:lnTo>
                    <a:pt x="2533" y="4427"/>
                  </a:lnTo>
                  <a:lnTo>
                    <a:pt x="2410" y="4365"/>
                  </a:lnTo>
                  <a:lnTo>
                    <a:pt x="2307" y="4283"/>
                  </a:lnTo>
                  <a:lnTo>
                    <a:pt x="2224" y="4200"/>
                  </a:lnTo>
                  <a:lnTo>
                    <a:pt x="2121" y="4097"/>
                  </a:lnTo>
                  <a:lnTo>
                    <a:pt x="2060" y="3994"/>
                  </a:lnTo>
                  <a:lnTo>
                    <a:pt x="1977" y="3891"/>
                  </a:lnTo>
                  <a:lnTo>
                    <a:pt x="1915" y="3768"/>
                  </a:lnTo>
                  <a:lnTo>
                    <a:pt x="1874" y="3644"/>
                  </a:lnTo>
                  <a:lnTo>
                    <a:pt x="1854" y="3500"/>
                  </a:lnTo>
                  <a:lnTo>
                    <a:pt x="1833" y="3377"/>
                  </a:lnTo>
                  <a:lnTo>
                    <a:pt x="1813" y="3233"/>
                  </a:lnTo>
                  <a:lnTo>
                    <a:pt x="1833" y="3089"/>
                  </a:lnTo>
                  <a:lnTo>
                    <a:pt x="1854" y="2965"/>
                  </a:lnTo>
                  <a:lnTo>
                    <a:pt x="1874" y="2842"/>
                  </a:lnTo>
                  <a:lnTo>
                    <a:pt x="1936" y="2718"/>
                  </a:lnTo>
                  <a:lnTo>
                    <a:pt x="1977" y="2594"/>
                  </a:lnTo>
                  <a:lnTo>
                    <a:pt x="2060" y="2471"/>
                  </a:lnTo>
                  <a:lnTo>
                    <a:pt x="2142" y="2368"/>
                  </a:lnTo>
                  <a:lnTo>
                    <a:pt x="2224" y="2286"/>
                  </a:lnTo>
                  <a:lnTo>
                    <a:pt x="2307" y="2203"/>
                  </a:lnTo>
                  <a:lnTo>
                    <a:pt x="2430" y="2121"/>
                  </a:lnTo>
                  <a:lnTo>
                    <a:pt x="2533" y="2039"/>
                  </a:lnTo>
                  <a:lnTo>
                    <a:pt x="2657" y="1997"/>
                  </a:lnTo>
                  <a:lnTo>
                    <a:pt x="2780" y="1956"/>
                  </a:lnTo>
                  <a:lnTo>
                    <a:pt x="2904" y="1915"/>
                  </a:lnTo>
                  <a:lnTo>
                    <a:pt x="3048" y="1895"/>
                  </a:lnTo>
                  <a:close/>
                  <a:moveTo>
                    <a:pt x="3171" y="0"/>
                  </a:moveTo>
                  <a:lnTo>
                    <a:pt x="2842" y="21"/>
                  </a:lnTo>
                  <a:lnTo>
                    <a:pt x="2512" y="83"/>
                  </a:lnTo>
                  <a:lnTo>
                    <a:pt x="2204" y="165"/>
                  </a:lnTo>
                  <a:lnTo>
                    <a:pt x="1915" y="289"/>
                  </a:lnTo>
                  <a:lnTo>
                    <a:pt x="1627" y="433"/>
                  </a:lnTo>
                  <a:lnTo>
                    <a:pt x="1360" y="598"/>
                  </a:lnTo>
                  <a:lnTo>
                    <a:pt x="1113" y="803"/>
                  </a:lnTo>
                  <a:lnTo>
                    <a:pt x="886" y="1009"/>
                  </a:lnTo>
                  <a:lnTo>
                    <a:pt x="680" y="1256"/>
                  </a:lnTo>
                  <a:lnTo>
                    <a:pt x="516" y="1503"/>
                  </a:lnTo>
                  <a:lnTo>
                    <a:pt x="351" y="1771"/>
                  </a:lnTo>
                  <a:lnTo>
                    <a:pt x="227" y="2059"/>
                  </a:lnTo>
                  <a:lnTo>
                    <a:pt x="124" y="2368"/>
                  </a:lnTo>
                  <a:lnTo>
                    <a:pt x="42" y="2677"/>
                  </a:lnTo>
                  <a:lnTo>
                    <a:pt x="1" y="3006"/>
                  </a:lnTo>
                  <a:lnTo>
                    <a:pt x="1" y="3336"/>
                  </a:lnTo>
                  <a:lnTo>
                    <a:pt x="21" y="3603"/>
                  </a:lnTo>
                  <a:lnTo>
                    <a:pt x="63" y="3871"/>
                  </a:lnTo>
                  <a:lnTo>
                    <a:pt x="124" y="4138"/>
                  </a:lnTo>
                  <a:lnTo>
                    <a:pt x="207" y="4386"/>
                  </a:lnTo>
                  <a:lnTo>
                    <a:pt x="310" y="4612"/>
                  </a:lnTo>
                  <a:lnTo>
                    <a:pt x="413" y="4859"/>
                  </a:lnTo>
                  <a:lnTo>
                    <a:pt x="557" y="5065"/>
                  </a:lnTo>
                  <a:lnTo>
                    <a:pt x="701" y="5271"/>
                  </a:lnTo>
                  <a:lnTo>
                    <a:pt x="866" y="5477"/>
                  </a:lnTo>
                  <a:lnTo>
                    <a:pt x="1051" y="5662"/>
                  </a:lnTo>
                  <a:lnTo>
                    <a:pt x="1257" y="5827"/>
                  </a:lnTo>
                  <a:lnTo>
                    <a:pt x="1463" y="5971"/>
                  </a:lnTo>
                  <a:lnTo>
                    <a:pt x="1689" y="6115"/>
                  </a:lnTo>
                  <a:lnTo>
                    <a:pt x="1915" y="6218"/>
                  </a:lnTo>
                  <a:lnTo>
                    <a:pt x="2162" y="6321"/>
                  </a:lnTo>
                  <a:lnTo>
                    <a:pt x="2430" y="6403"/>
                  </a:lnTo>
                  <a:lnTo>
                    <a:pt x="3171" y="7350"/>
                  </a:lnTo>
                  <a:lnTo>
                    <a:pt x="3912" y="6403"/>
                  </a:lnTo>
                  <a:lnTo>
                    <a:pt x="4221" y="6300"/>
                  </a:lnTo>
                  <a:lnTo>
                    <a:pt x="4530" y="6177"/>
                  </a:lnTo>
                  <a:lnTo>
                    <a:pt x="4818" y="6012"/>
                  </a:lnTo>
                  <a:lnTo>
                    <a:pt x="5065" y="5827"/>
                  </a:lnTo>
                  <a:lnTo>
                    <a:pt x="5312" y="5621"/>
                  </a:lnTo>
                  <a:lnTo>
                    <a:pt x="5539" y="5394"/>
                  </a:lnTo>
                  <a:lnTo>
                    <a:pt x="5724" y="5147"/>
                  </a:lnTo>
                  <a:lnTo>
                    <a:pt x="5889" y="4880"/>
                  </a:lnTo>
                  <a:lnTo>
                    <a:pt x="6033" y="4612"/>
                  </a:lnTo>
                  <a:lnTo>
                    <a:pt x="6156" y="4324"/>
                  </a:lnTo>
                  <a:lnTo>
                    <a:pt x="6239" y="4015"/>
                  </a:lnTo>
                  <a:lnTo>
                    <a:pt x="6301" y="3706"/>
                  </a:lnTo>
                  <a:lnTo>
                    <a:pt x="6342" y="3397"/>
                  </a:lnTo>
                  <a:lnTo>
                    <a:pt x="6342" y="3068"/>
                  </a:lnTo>
                  <a:lnTo>
                    <a:pt x="6301" y="2739"/>
                  </a:lnTo>
                  <a:lnTo>
                    <a:pt x="6239" y="2409"/>
                  </a:lnTo>
                  <a:lnTo>
                    <a:pt x="6156" y="2162"/>
                  </a:lnTo>
                  <a:lnTo>
                    <a:pt x="6053" y="1915"/>
                  </a:lnTo>
                  <a:lnTo>
                    <a:pt x="5930" y="1668"/>
                  </a:lnTo>
                  <a:lnTo>
                    <a:pt x="5806" y="1462"/>
                  </a:lnTo>
                  <a:lnTo>
                    <a:pt x="5642" y="1236"/>
                  </a:lnTo>
                  <a:lnTo>
                    <a:pt x="5477" y="1050"/>
                  </a:lnTo>
                  <a:lnTo>
                    <a:pt x="5292" y="865"/>
                  </a:lnTo>
                  <a:lnTo>
                    <a:pt x="5106" y="700"/>
                  </a:lnTo>
                  <a:lnTo>
                    <a:pt x="4901" y="536"/>
                  </a:lnTo>
                  <a:lnTo>
                    <a:pt x="4674" y="412"/>
                  </a:lnTo>
                  <a:lnTo>
                    <a:pt x="4448" y="289"/>
                  </a:lnTo>
                  <a:lnTo>
                    <a:pt x="4201" y="186"/>
                  </a:lnTo>
                  <a:lnTo>
                    <a:pt x="3954" y="103"/>
                  </a:lnTo>
                  <a:lnTo>
                    <a:pt x="3707" y="42"/>
                  </a:lnTo>
                  <a:lnTo>
                    <a:pt x="34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9"/>
            <p:cNvSpPr/>
            <p:nvPr/>
          </p:nvSpPr>
          <p:spPr>
            <a:xfrm>
              <a:off x="4660750" y="4423125"/>
              <a:ext cx="81850" cy="181725"/>
            </a:xfrm>
            <a:custGeom>
              <a:rect b="b" l="l" r="r" t="t"/>
              <a:pathLst>
                <a:path extrusionOk="0" h="7269" w="3274">
                  <a:moveTo>
                    <a:pt x="1" y="1"/>
                  </a:moveTo>
                  <a:lnTo>
                    <a:pt x="145" y="7268"/>
                  </a:lnTo>
                  <a:lnTo>
                    <a:pt x="3274" y="7268"/>
                  </a:lnTo>
                  <a:lnTo>
                    <a:pt x="3150"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9"/>
            <p:cNvSpPr/>
            <p:nvPr/>
          </p:nvSpPr>
          <p:spPr>
            <a:xfrm>
              <a:off x="4660750" y="4423125"/>
              <a:ext cx="81850" cy="181725"/>
            </a:xfrm>
            <a:custGeom>
              <a:rect b="b" l="l" r="r" t="t"/>
              <a:pathLst>
                <a:path extrusionOk="0" fill="none" h="7269" w="3274">
                  <a:moveTo>
                    <a:pt x="3274" y="7268"/>
                  </a:moveTo>
                  <a:lnTo>
                    <a:pt x="145" y="7268"/>
                  </a:lnTo>
                  <a:lnTo>
                    <a:pt x="1" y="1"/>
                  </a:lnTo>
                  <a:lnTo>
                    <a:pt x="3150" y="1"/>
                  </a:lnTo>
                  <a:lnTo>
                    <a:pt x="3274" y="726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9"/>
            <p:cNvSpPr/>
            <p:nvPr/>
          </p:nvSpPr>
          <p:spPr>
            <a:xfrm>
              <a:off x="5100800" y="4423125"/>
              <a:ext cx="113775" cy="181725"/>
            </a:xfrm>
            <a:custGeom>
              <a:rect b="b" l="l" r="r" t="t"/>
              <a:pathLst>
                <a:path extrusionOk="0" h="7269" w="4551">
                  <a:moveTo>
                    <a:pt x="1" y="1"/>
                  </a:moveTo>
                  <a:lnTo>
                    <a:pt x="1421" y="7268"/>
                  </a:lnTo>
                  <a:lnTo>
                    <a:pt x="4550" y="7268"/>
                  </a:lnTo>
                  <a:lnTo>
                    <a:pt x="3150"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9"/>
            <p:cNvSpPr/>
            <p:nvPr/>
          </p:nvSpPr>
          <p:spPr>
            <a:xfrm>
              <a:off x="5100800" y="4423125"/>
              <a:ext cx="113775" cy="181725"/>
            </a:xfrm>
            <a:custGeom>
              <a:rect b="b" l="l" r="r" t="t"/>
              <a:pathLst>
                <a:path extrusionOk="0" fill="none" h="7269" w="4551">
                  <a:moveTo>
                    <a:pt x="4550" y="7268"/>
                  </a:moveTo>
                  <a:lnTo>
                    <a:pt x="1421" y="7268"/>
                  </a:lnTo>
                  <a:lnTo>
                    <a:pt x="1" y="1"/>
                  </a:lnTo>
                  <a:lnTo>
                    <a:pt x="3150" y="1"/>
                  </a:lnTo>
                  <a:lnTo>
                    <a:pt x="4550" y="726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9"/>
            <p:cNvSpPr/>
            <p:nvPr/>
          </p:nvSpPr>
          <p:spPr>
            <a:xfrm>
              <a:off x="5006625" y="4596075"/>
              <a:ext cx="233175" cy="89050"/>
            </a:xfrm>
            <a:custGeom>
              <a:rect b="b" l="l" r="r" t="t"/>
              <a:pathLst>
                <a:path extrusionOk="0" h="3562" w="9327">
                  <a:moveTo>
                    <a:pt x="4818" y="0"/>
                  </a:moveTo>
                  <a:lnTo>
                    <a:pt x="4694" y="41"/>
                  </a:lnTo>
                  <a:lnTo>
                    <a:pt x="4571" y="103"/>
                  </a:lnTo>
                  <a:lnTo>
                    <a:pt x="4447" y="186"/>
                  </a:lnTo>
                  <a:lnTo>
                    <a:pt x="4138" y="453"/>
                  </a:lnTo>
                  <a:lnTo>
                    <a:pt x="3809" y="721"/>
                  </a:lnTo>
                  <a:lnTo>
                    <a:pt x="3438" y="968"/>
                  </a:lnTo>
                  <a:lnTo>
                    <a:pt x="2985" y="1235"/>
                  </a:lnTo>
                  <a:lnTo>
                    <a:pt x="2471" y="1483"/>
                  </a:lnTo>
                  <a:lnTo>
                    <a:pt x="1853" y="1709"/>
                  </a:lnTo>
                  <a:lnTo>
                    <a:pt x="1524" y="1832"/>
                  </a:lnTo>
                  <a:lnTo>
                    <a:pt x="1132" y="1935"/>
                  </a:lnTo>
                  <a:lnTo>
                    <a:pt x="741" y="2038"/>
                  </a:lnTo>
                  <a:lnTo>
                    <a:pt x="288" y="2141"/>
                  </a:lnTo>
                  <a:lnTo>
                    <a:pt x="206" y="2182"/>
                  </a:lnTo>
                  <a:lnTo>
                    <a:pt x="124" y="2244"/>
                  </a:lnTo>
                  <a:lnTo>
                    <a:pt x="62" y="2327"/>
                  </a:lnTo>
                  <a:lnTo>
                    <a:pt x="21" y="2409"/>
                  </a:lnTo>
                  <a:lnTo>
                    <a:pt x="0" y="2532"/>
                  </a:lnTo>
                  <a:lnTo>
                    <a:pt x="0" y="2656"/>
                  </a:lnTo>
                  <a:lnTo>
                    <a:pt x="21" y="2780"/>
                  </a:lnTo>
                  <a:lnTo>
                    <a:pt x="62" y="2903"/>
                  </a:lnTo>
                  <a:lnTo>
                    <a:pt x="103" y="3027"/>
                  </a:lnTo>
                  <a:lnTo>
                    <a:pt x="185" y="3150"/>
                  </a:lnTo>
                  <a:lnTo>
                    <a:pt x="309" y="3253"/>
                  </a:lnTo>
                  <a:lnTo>
                    <a:pt x="433" y="3356"/>
                  </a:lnTo>
                  <a:lnTo>
                    <a:pt x="597" y="3438"/>
                  </a:lnTo>
                  <a:lnTo>
                    <a:pt x="762" y="3521"/>
                  </a:lnTo>
                  <a:lnTo>
                    <a:pt x="968" y="3562"/>
                  </a:lnTo>
                  <a:lnTo>
                    <a:pt x="2285" y="3562"/>
                  </a:lnTo>
                  <a:lnTo>
                    <a:pt x="3459" y="3521"/>
                  </a:lnTo>
                  <a:lnTo>
                    <a:pt x="4571" y="3479"/>
                  </a:lnTo>
                  <a:lnTo>
                    <a:pt x="5456" y="3459"/>
                  </a:lnTo>
                  <a:lnTo>
                    <a:pt x="6465" y="3479"/>
                  </a:lnTo>
                  <a:lnTo>
                    <a:pt x="7267" y="3500"/>
                  </a:lnTo>
                  <a:lnTo>
                    <a:pt x="8009" y="3541"/>
                  </a:lnTo>
                  <a:lnTo>
                    <a:pt x="8832" y="3562"/>
                  </a:lnTo>
                  <a:lnTo>
                    <a:pt x="8935" y="3562"/>
                  </a:lnTo>
                  <a:lnTo>
                    <a:pt x="9017" y="3521"/>
                  </a:lnTo>
                  <a:lnTo>
                    <a:pt x="9100" y="3479"/>
                  </a:lnTo>
                  <a:lnTo>
                    <a:pt x="9182" y="3418"/>
                  </a:lnTo>
                  <a:lnTo>
                    <a:pt x="9244" y="3356"/>
                  </a:lnTo>
                  <a:lnTo>
                    <a:pt x="9285" y="3274"/>
                  </a:lnTo>
                  <a:lnTo>
                    <a:pt x="9306" y="3191"/>
                  </a:lnTo>
                  <a:lnTo>
                    <a:pt x="9326" y="3088"/>
                  </a:lnTo>
                  <a:lnTo>
                    <a:pt x="9306" y="3006"/>
                  </a:lnTo>
                  <a:lnTo>
                    <a:pt x="8750" y="206"/>
                  </a:lnTo>
                  <a:lnTo>
                    <a:pt x="8729" y="124"/>
                  </a:lnTo>
                  <a:lnTo>
                    <a:pt x="8667" y="62"/>
                  </a:lnTo>
                  <a:lnTo>
                    <a:pt x="858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9"/>
            <p:cNvSpPr/>
            <p:nvPr/>
          </p:nvSpPr>
          <p:spPr>
            <a:xfrm>
              <a:off x="4473400" y="4596075"/>
              <a:ext cx="298025" cy="89050"/>
            </a:xfrm>
            <a:custGeom>
              <a:rect b="b" l="l" r="r" t="t"/>
              <a:pathLst>
                <a:path extrusionOk="0" h="3562" w="11921">
                  <a:moveTo>
                    <a:pt x="7659" y="0"/>
                  </a:moveTo>
                  <a:lnTo>
                    <a:pt x="7453" y="21"/>
                  </a:lnTo>
                  <a:lnTo>
                    <a:pt x="7268" y="62"/>
                  </a:lnTo>
                  <a:lnTo>
                    <a:pt x="7083" y="144"/>
                  </a:lnTo>
                  <a:lnTo>
                    <a:pt x="6898" y="227"/>
                  </a:lnTo>
                  <a:lnTo>
                    <a:pt x="6486" y="474"/>
                  </a:lnTo>
                  <a:lnTo>
                    <a:pt x="6095" y="680"/>
                  </a:lnTo>
                  <a:lnTo>
                    <a:pt x="5704" y="844"/>
                  </a:lnTo>
                  <a:lnTo>
                    <a:pt x="5292" y="1009"/>
                  </a:lnTo>
                  <a:lnTo>
                    <a:pt x="4901" y="1153"/>
                  </a:lnTo>
                  <a:lnTo>
                    <a:pt x="4509" y="1277"/>
                  </a:lnTo>
                  <a:lnTo>
                    <a:pt x="4098" y="1380"/>
                  </a:lnTo>
                  <a:lnTo>
                    <a:pt x="3707" y="1483"/>
                  </a:lnTo>
                  <a:lnTo>
                    <a:pt x="2883" y="1647"/>
                  </a:lnTo>
                  <a:lnTo>
                    <a:pt x="2039" y="1812"/>
                  </a:lnTo>
                  <a:lnTo>
                    <a:pt x="1174" y="1956"/>
                  </a:lnTo>
                  <a:lnTo>
                    <a:pt x="269" y="2141"/>
                  </a:lnTo>
                  <a:lnTo>
                    <a:pt x="166" y="2182"/>
                  </a:lnTo>
                  <a:lnTo>
                    <a:pt x="83" y="2244"/>
                  </a:lnTo>
                  <a:lnTo>
                    <a:pt x="42" y="2327"/>
                  </a:lnTo>
                  <a:lnTo>
                    <a:pt x="1" y="2409"/>
                  </a:lnTo>
                  <a:lnTo>
                    <a:pt x="1" y="2532"/>
                  </a:lnTo>
                  <a:lnTo>
                    <a:pt x="21" y="2656"/>
                  </a:lnTo>
                  <a:lnTo>
                    <a:pt x="42" y="2780"/>
                  </a:lnTo>
                  <a:lnTo>
                    <a:pt x="104" y="2903"/>
                  </a:lnTo>
                  <a:lnTo>
                    <a:pt x="186" y="3027"/>
                  </a:lnTo>
                  <a:lnTo>
                    <a:pt x="269" y="3150"/>
                  </a:lnTo>
                  <a:lnTo>
                    <a:pt x="392" y="3253"/>
                  </a:lnTo>
                  <a:lnTo>
                    <a:pt x="536" y="3356"/>
                  </a:lnTo>
                  <a:lnTo>
                    <a:pt x="701" y="3438"/>
                  </a:lnTo>
                  <a:lnTo>
                    <a:pt x="886" y="3521"/>
                  </a:lnTo>
                  <a:lnTo>
                    <a:pt x="1092" y="3562"/>
                  </a:lnTo>
                  <a:lnTo>
                    <a:pt x="2842" y="3562"/>
                  </a:lnTo>
                  <a:lnTo>
                    <a:pt x="4221" y="3521"/>
                  </a:lnTo>
                  <a:lnTo>
                    <a:pt x="5539" y="3479"/>
                  </a:lnTo>
                  <a:lnTo>
                    <a:pt x="6856" y="3459"/>
                  </a:lnTo>
                  <a:lnTo>
                    <a:pt x="8071" y="3479"/>
                  </a:lnTo>
                  <a:lnTo>
                    <a:pt x="9286" y="3500"/>
                  </a:lnTo>
                  <a:lnTo>
                    <a:pt x="11447" y="3562"/>
                  </a:lnTo>
                  <a:lnTo>
                    <a:pt x="11550" y="3562"/>
                  </a:lnTo>
                  <a:lnTo>
                    <a:pt x="11633" y="3521"/>
                  </a:lnTo>
                  <a:lnTo>
                    <a:pt x="11715" y="3479"/>
                  </a:lnTo>
                  <a:lnTo>
                    <a:pt x="11777" y="3418"/>
                  </a:lnTo>
                  <a:lnTo>
                    <a:pt x="11839" y="3356"/>
                  </a:lnTo>
                  <a:lnTo>
                    <a:pt x="11880" y="3274"/>
                  </a:lnTo>
                  <a:lnTo>
                    <a:pt x="11900" y="3191"/>
                  </a:lnTo>
                  <a:lnTo>
                    <a:pt x="11921" y="3088"/>
                  </a:lnTo>
                  <a:lnTo>
                    <a:pt x="11900" y="3006"/>
                  </a:lnTo>
                  <a:lnTo>
                    <a:pt x="11365" y="206"/>
                  </a:lnTo>
                  <a:lnTo>
                    <a:pt x="11324" y="124"/>
                  </a:lnTo>
                  <a:lnTo>
                    <a:pt x="11262" y="62"/>
                  </a:lnTo>
                  <a:lnTo>
                    <a:pt x="1118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9"/>
            <p:cNvSpPr/>
            <p:nvPr/>
          </p:nvSpPr>
          <p:spPr>
            <a:xfrm>
              <a:off x="4062175" y="2062825"/>
              <a:ext cx="600650" cy="300075"/>
            </a:xfrm>
            <a:custGeom>
              <a:rect b="b" l="l" r="r" t="t"/>
              <a:pathLst>
                <a:path extrusionOk="0" h="12003" w="24026">
                  <a:moveTo>
                    <a:pt x="20670" y="1"/>
                  </a:moveTo>
                  <a:lnTo>
                    <a:pt x="19353" y="1195"/>
                  </a:lnTo>
                  <a:lnTo>
                    <a:pt x="17973" y="2409"/>
                  </a:lnTo>
                  <a:lnTo>
                    <a:pt x="16347" y="3789"/>
                  </a:lnTo>
                  <a:lnTo>
                    <a:pt x="15482" y="4489"/>
                  </a:lnTo>
                  <a:lnTo>
                    <a:pt x="14638" y="5168"/>
                  </a:lnTo>
                  <a:lnTo>
                    <a:pt x="13815" y="5806"/>
                  </a:lnTo>
                  <a:lnTo>
                    <a:pt x="13032" y="6383"/>
                  </a:lnTo>
                  <a:lnTo>
                    <a:pt x="12312" y="6856"/>
                  </a:lnTo>
                  <a:lnTo>
                    <a:pt x="12003" y="7062"/>
                  </a:lnTo>
                  <a:lnTo>
                    <a:pt x="11694" y="7227"/>
                  </a:lnTo>
                  <a:lnTo>
                    <a:pt x="11427" y="7371"/>
                  </a:lnTo>
                  <a:lnTo>
                    <a:pt x="11180" y="7474"/>
                  </a:lnTo>
                  <a:lnTo>
                    <a:pt x="10974" y="7535"/>
                  </a:lnTo>
                  <a:lnTo>
                    <a:pt x="10809" y="7556"/>
                  </a:lnTo>
                  <a:lnTo>
                    <a:pt x="9883" y="7535"/>
                  </a:lnTo>
                  <a:lnTo>
                    <a:pt x="8791" y="7494"/>
                  </a:lnTo>
                  <a:lnTo>
                    <a:pt x="7556" y="7412"/>
                  </a:lnTo>
                  <a:lnTo>
                    <a:pt x="6280" y="7330"/>
                  </a:lnTo>
                  <a:lnTo>
                    <a:pt x="4983" y="7227"/>
                  </a:lnTo>
                  <a:lnTo>
                    <a:pt x="3706" y="7082"/>
                  </a:lnTo>
                  <a:lnTo>
                    <a:pt x="2533" y="6918"/>
                  </a:lnTo>
                  <a:lnTo>
                    <a:pt x="1977" y="6835"/>
                  </a:lnTo>
                  <a:lnTo>
                    <a:pt x="1483" y="6732"/>
                  </a:lnTo>
                  <a:lnTo>
                    <a:pt x="1298" y="6877"/>
                  </a:lnTo>
                  <a:lnTo>
                    <a:pt x="1071" y="7062"/>
                  </a:lnTo>
                  <a:lnTo>
                    <a:pt x="845" y="7309"/>
                  </a:lnTo>
                  <a:lnTo>
                    <a:pt x="598" y="7556"/>
                  </a:lnTo>
                  <a:lnTo>
                    <a:pt x="392" y="7844"/>
                  </a:lnTo>
                  <a:lnTo>
                    <a:pt x="207" y="8091"/>
                  </a:lnTo>
                  <a:lnTo>
                    <a:pt x="62" y="8338"/>
                  </a:lnTo>
                  <a:lnTo>
                    <a:pt x="21" y="8441"/>
                  </a:lnTo>
                  <a:lnTo>
                    <a:pt x="1" y="8544"/>
                  </a:lnTo>
                  <a:lnTo>
                    <a:pt x="289" y="8750"/>
                  </a:lnTo>
                  <a:lnTo>
                    <a:pt x="598" y="8976"/>
                  </a:lnTo>
                  <a:lnTo>
                    <a:pt x="927" y="9182"/>
                  </a:lnTo>
                  <a:lnTo>
                    <a:pt x="1298" y="9368"/>
                  </a:lnTo>
                  <a:lnTo>
                    <a:pt x="1668" y="9574"/>
                  </a:lnTo>
                  <a:lnTo>
                    <a:pt x="2059" y="9759"/>
                  </a:lnTo>
                  <a:lnTo>
                    <a:pt x="2904" y="10129"/>
                  </a:lnTo>
                  <a:lnTo>
                    <a:pt x="3789" y="10459"/>
                  </a:lnTo>
                  <a:lnTo>
                    <a:pt x="4715" y="10768"/>
                  </a:lnTo>
                  <a:lnTo>
                    <a:pt x="5662" y="11056"/>
                  </a:lnTo>
                  <a:lnTo>
                    <a:pt x="6609" y="11303"/>
                  </a:lnTo>
                  <a:lnTo>
                    <a:pt x="7536" y="11529"/>
                  </a:lnTo>
                  <a:lnTo>
                    <a:pt x="8441" y="11715"/>
                  </a:lnTo>
                  <a:lnTo>
                    <a:pt x="9306" y="11838"/>
                  </a:lnTo>
                  <a:lnTo>
                    <a:pt x="10109" y="11941"/>
                  </a:lnTo>
                  <a:lnTo>
                    <a:pt x="10830" y="12003"/>
                  </a:lnTo>
                  <a:lnTo>
                    <a:pt x="11488" y="12003"/>
                  </a:lnTo>
                  <a:lnTo>
                    <a:pt x="11756" y="11982"/>
                  </a:lnTo>
                  <a:lnTo>
                    <a:pt x="12024" y="11962"/>
                  </a:lnTo>
                  <a:lnTo>
                    <a:pt x="12250" y="11920"/>
                  </a:lnTo>
                  <a:lnTo>
                    <a:pt x="12435" y="11859"/>
                  </a:lnTo>
                  <a:lnTo>
                    <a:pt x="12868" y="11715"/>
                  </a:lnTo>
                  <a:lnTo>
                    <a:pt x="13300" y="11529"/>
                  </a:lnTo>
                  <a:lnTo>
                    <a:pt x="13732" y="11303"/>
                  </a:lnTo>
                  <a:lnTo>
                    <a:pt x="14185" y="11056"/>
                  </a:lnTo>
                  <a:lnTo>
                    <a:pt x="14659" y="10788"/>
                  </a:lnTo>
                  <a:lnTo>
                    <a:pt x="15132" y="10500"/>
                  </a:lnTo>
                  <a:lnTo>
                    <a:pt x="15606" y="10191"/>
                  </a:lnTo>
                  <a:lnTo>
                    <a:pt x="16079" y="9862"/>
                  </a:lnTo>
                  <a:lnTo>
                    <a:pt x="17047" y="9162"/>
                  </a:lnTo>
                  <a:lnTo>
                    <a:pt x="18015" y="8421"/>
                  </a:lnTo>
                  <a:lnTo>
                    <a:pt x="18962" y="7659"/>
                  </a:lnTo>
                  <a:lnTo>
                    <a:pt x="19867" y="6897"/>
                  </a:lnTo>
                  <a:lnTo>
                    <a:pt x="20711" y="6135"/>
                  </a:lnTo>
                  <a:lnTo>
                    <a:pt x="21494" y="5436"/>
                  </a:lnTo>
                  <a:lnTo>
                    <a:pt x="22811" y="4200"/>
                  </a:lnTo>
                  <a:lnTo>
                    <a:pt x="23697" y="3336"/>
                  </a:lnTo>
                  <a:lnTo>
                    <a:pt x="24026" y="3027"/>
                  </a:lnTo>
                  <a:lnTo>
                    <a:pt x="20670"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9"/>
            <p:cNvSpPr/>
            <p:nvPr/>
          </p:nvSpPr>
          <p:spPr>
            <a:xfrm>
              <a:off x="4062175" y="2062825"/>
              <a:ext cx="600650" cy="300075"/>
            </a:xfrm>
            <a:custGeom>
              <a:rect b="b" l="l" r="r" t="t"/>
              <a:pathLst>
                <a:path extrusionOk="0" fill="none" h="12003" w="24026">
                  <a:moveTo>
                    <a:pt x="24026" y="3027"/>
                  </a:moveTo>
                  <a:lnTo>
                    <a:pt x="20670" y="1"/>
                  </a:lnTo>
                  <a:lnTo>
                    <a:pt x="20670" y="1"/>
                  </a:lnTo>
                  <a:lnTo>
                    <a:pt x="19353" y="1195"/>
                  </a:lnTo>
                  <a:lnTo>
                    <a:pt x="17973" y="2409"/>
                  </a:lnTo>
                  <a:lnTo>
                    <a:pt x="16347" y="3789"/>
                  </a:lnTo>
                  <a:lnTo>
                    <a:pt x="15482" y="4489"/>
                  </a:lnTo>
                  <a:lnTo>
                    <a:pt x="14638" y="5168"/>
                  </a:lnTo>
                  <a:lnTo>
                    <a:pt x="13815" y="5806"/>
                  </a:lnTo>
                  <a:lnTo>
                    <a:pt x="13032" y="6383"/>
                  </a:lnTo>
                  <a:lnTo>
                    <a:pt x="12312" y="6856"/>
                  </a:lnTo>
                  <a:lnTo>
                    <a:pt x="12003" y="7062"/>
                  </a:lnTo>
                  <a:lnTo>
                    <a:pt x="11694" y="7227"/>
                  </a:lnTo>
                  <a:lnTo>
                    <a:pt x="11427" y="7371"/>
                  </a:lnTo>
                  <a:lnTo>
                    <a:pt x="11180" y="7474"/>
                  </a:lnTo>
                  <a:lnTo>
                    <a:pt x="10974" y="7535"/>
                  </a:lnTo>
                  <a:lnTo>
                    <a:pt x="10809" y="7556"/>
                  </a:lnTo>
                  <a:lnTo>
                    <a:pt x="10809" y="7556"/>
                  </a:lnTo>
                  <a:lnTo>
                    <a:pt x="9883" y="7535"/>
                  </a:lnTo>
                  <a:lnTo>
                    <a:pt x="8791" y="7494"/>
                  </a:lnTo>
                  <a:lnTo>
                    <a:pt x="7556" y="7412"/>
                  </a:lnTo>
                  <a:lnTo>
                    <a:pt x="6280" y="7330"/>
                  </a:lnTo>
                  <a:lnTo>
                    <a:pt x="4983" y="7227"/>
                  </a:lnTo>
                  <a:lnTo>
                    <a:pt x="3706" y="7082"/>
                  </a:lnTo>
                  <a:lnTo>
                    <a:pt x="2533" y="6918"/>
                  </a:lnTo>
                  <a:lnTo>
                    <a:pt x="1977" y="6835"/>
                  </a:lnTo>
                  <a:lnTo>
                    <a:pt x="1483" y="6732"/>
                  </a:lnTo>
                  <a:lnTo>
                    <a:pt x="1483" y="6732"/>
                  </a:lnTo>
                  <a:lnTo>
                    <a:pt x="1298" y="6877"/>
                  </a:lnTo>
                  <a:lnTo>
                    <a:pt x="1071" y="7062"/>
                  </a:lnTo>
                  <a:lnTo>
                    <a:pt x="845" y="7309"/>
                  </a:lnTo>
                  <a:lnTo>
                    <a:pt x="598" y="7556"/>
                  </a:lnTo>
                  <a:lnTo>
                    <a:pt x="392" y="7844"/>
                  </a:lnTo>
                  <a:lnTo>
                    <a:pt x="207" y="8091"/>
                  </a:lnTo>
                  <a:lnTo>
                    <a:pt x="62" y="8338"/>
                  </a:lnTo>
                  <a:lnTo>
                    <a:pt x="21" y="8441"/>
                  </a:lnTo>
                  <a:lnTo>
                    <a:pt x="1" y="8544"/>
                  </a:lnTo>
                  <a:lnTo>
                    <a:pt x="1" y="8544"/>
                  </a:lnTo>
                  <a:lnTo>
                    <a:pt x="289" y="8750"/>
                  </a:lnTo>
                  <a:lnTo>
                    <a:pt x="598" y="8976"/>
                  </a:lnTo>
                  <a:lnTo>
                    <a:pt x="927" y="9182"/>
                  </a:lnTo>
                  <a:lnTo>
                    <a:pt x="1298" y="9368"/>
                  </a:lnTo>
                  <a:lnTo>
                    <a:pt x="1668" y="9574"/>
                  </a:lnTo>
                  <a:lnTo>
                    <a:pt x="2059" y="9759"/>
                  </a:lnTo>
                  <a:lnTo>
                    <a:pt x="2904" y="10129"/>
                  </a:lnTo>
                  <a:lnTo>
                    <a:pt x="3789" y="10459"/>
                  </a:lnTo>
                  <a:lnTo>
                    <a:pt x="4715" y="10768"/>
                  </a:lnTo>
                  <a:lnTo>
                    <a:pt x="5662" y="11056"/>
                  </a:lnTo>
                  <a:lnTo>
                    <a:pt x="6609" y="11303"/>
                  </a:lnTo>
                  <a:lnTo>
                    <a:pt x="7536" y="11529"/>
                  </a:lnTo>
                  <a:lnTo>
                    <a:pt x="8441" y="11715"/>
                  </a:lnTo>
                  <a:lnTo>
                    <a:pt x="9306" y="11838"/>
                  </a:lnTo>
                  <a:lnTo>
                    <a:pt x="10109" y="11941"/>
                  </a:lnTo>
                  <a:lnTo>
                    <a:pt x="10830" y="12003"/>
                  </a:lnTo>
                  <a:lnTo>
                    <a:pt x="11488" y="12003"/>
                  </a:lnTo>
                  <a:lnTo>
                    <a:pt x="11756" y="11982"/>
                  </a:lnTo>
                  <a:lnTo>
                    <a:pt x="12024" y="11962"/>
                  </a:lnTo>
                  <a:lnTo>
                    <a:pt x="12250" y="11920"/>
                  </a:lnTo>
                  <a:lnTo>
                    <a:pt x="12435" y="11859"/>
                  </a:lnTo>
                  <a:lnTo>
                    <a:pt x="12435" y="11859"/>
                  </a:lnTo>
                  <a:lnTo>
                    <a:pt x="12868" y="11715"/>
                  </a:lnTo>
                  <a:lnTo>
                    <a:pt x="13300" y="11529"/>
                  </a:lnTo>
                  <a:lnTo>
                    <a:pt x="13732" y="11303"/>
                  </a:lnTo>
                  <a:lnTo>
                    <a:pt x="14185" y="11056"/>
                  </a:lnTo>
                  <a:lnTo>
                    <a:pt x="14659" y="10788"/>
                  </a:lnTo>
                  <a:lnTo>
                    <a:pt x="15132" y="10500"/>
                  </a:lnTo>
                  <a:lnTo>
                    <a:pt x="15606" y="10191"/>
                  </a:lnTo>
                  <a:lnTo>
                    <a:pt x="16079" y="9862"/>
                  </a:lnTo>
                  <a:lnTo>
                    <a:pt x="17047" y="9162"/>
                  </a:lnTo>
                  <a:lnTo>
                    <a:pt x="18015" y="8421"/>
                  </a:lnTo>
                  <a:lnTo>
                    <a:pt x="18962" y="7659"/>
                  </a:lnTo>
                  <a:lnTo>
                    <a:pt x="19867" y="6897"/>
                  </a:lnTo>
                  <a:lnTo>
                    <a:pt x="20711" y="6135"/>
                  </a:lnTo>
                  <a:lnTo>
                    <a:pt x="21494" y="5436"/>
                  </a:lnTo>
                  <a:lnTo>
                    <a:pt x="22811" y="4200"/>
                  </a:lnTo>
                  <a:lnTo>
                    <a:pt x="23697" y="3336"/>
                  </a:lnTo>
                  <a:lnTo>
                    <a:pt x="24026" y="3027"/>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9"/>
            <p:cNvSpPr/>
            <p:nvPr/>
          </p:nvSpPr>
          <p:spPr>
            <a:xfrm>
              <a:off x="4393125" y="2011875"/>
              <a:ext cx="316550" cy="307800"/>
            </a:xfrm>
            <a:custGeom>
              <a:rect b="b" l="l" r="r" t="t"/>
              <a:pathLst>
                <a:path extrusionOk="0" h="12312" w="12662">
                  <a:moveTo>
                    <a:pt x="9306" y="0"/>
                  </a:moveTo>
                  <a:lnTo>
                    <a:pt x="9038" y="21"/>
                  </a:lnTo>
                  <a:lnTo>
                    <a:pt x="8750" y="62"/>
                  </a:lnTo>
                  <a:lnTo>
                    <a:pt x="8462" y="124"/>
                  </a:lnTo>
                  <a:lnTo>
                    <a:pt x="8173" y="206"/>
                  </a:lnTo>
                  <a:lnTo>
                    <a:pt x="7865" y="289"/>
                  </a:lnTo>
                  <a:lnTo>
                    <a:pt x="7576" y="412"/>
                  </a:lnTo>
                  <a:lnTo>
                    <a:pt x="7268" y="536"/>
                  </a:lnTo>
                  <a:lnTo>
                    <a:pt x="6959" y="700"/>
                  </a:lnTo>
                  <a:lnTo>
                    <a:pt x="6650" y="865"/>
                  </a:lnTo>
                  <a:lnTo>
                    <a:pt x="6362" y="1071"/>
                  </a:lnTo>
                  <a:lnTo>
                    <a:pt x="6053" y="1277"/>
                  </a:lnTo>
                  <a:lnTo>
                    <a:pt x="5229" y="1915"/>
                  </a:lnTo>
                  <a:lnTo>
                    <a:pt x="4427" y="2574"/>
                  </a:lnTo>
                  <a:lnTo>
                    <a:pt x="3644" y="3274"/>
                  </a:lnTo>
                  <a:lnTo>
                    <a:pt x="2882" y="3974"/>
                  </a:lnTo>
                  <a:lnTo>
                    <a:pt x="2141" y="4694"/>
                  </a:lnTo>
                  <a:lnTo>
                    <a:pt x="1400" y="5435"/>
                  </a:lnTo>
                  <a:lnTo>
                    <a:pt x="700" y="6197"/>
                  </a:lnTo>
                  <a:lnTo>
                    <a:pt x="0" y="6979"/>
                  </a:lnTo>
                  <a:lnTo>
                    <a:pt x="4653" y="12311"/>
                  </a:lnTo>
                  <a:lnTo>
                    <a:pt x="5003" y="12044"/>
                  </a:lnTo>
                  <a:lnTo>
                    <a:pt x="5909" y="11323"/>
                  </a:lnTo>
                  <a:lnTo>
                    <a:pt x="6506" y="10829"/>
                  </a:lnTo>
                  <a:lnTo>
                    <a:pt x="7185" y="10253"/>
                  </a:lnTo>
                  <a:lnTo>
                    <a:pt x="7906" y="9615"/>
                  </a:lnTo>
                  <a:lnTo>
                    <a:pt x="8647" y="8935"/>
                  </a:lnTo>
                  <a:lnTo>
                    <a:pt x="9388" y="8215"/>
                  </a:lnTo>
                  <a:lnTo>
                    <a:pt x="10109" y="7474"/>
                  </a:lnTo>
                  <a:lnTo>
                    <a:pt x="10788" y="6732"/>
                  </a:lnTo>
                  <a:lnTo>
                    <a:pt x="11097" y="6362"/>
                  </a:lnTo>
                  <a:lnTo>
                    <a:pt x="11406" y="5991"/>
                  </a:lnTo>
                  <a:lnTo>
                    <a:pt x="11673" y="5621"/>
                  </a:lnTo>
                  <a:lnTo>
                    <a:pt x="11920" y="5250"/>
                  </a:lnTo>
                  <a:lnTo>
                    <a:pt x="12126" y="4900"/>
                  </a:lnTo>
                  <a:lnTo>
                    <a:pt x="12311" y="4571"/>
                  </a:lnTo>
                  <a:lnTo>
                    <a:pt x="12456" y="4221"/>
                  </a:lnTo>
                  <a:lnTo>
                    <a:pt x="12558" y="3912"/>
                  </a:lnTo>
                  <a:lnTo>
                    <a:pt x="12641" y="3603"/>
                  </a:lnTo>
                  <a:lnTo>
                    <a:pt x="12661" y="3315"/>
                  </a:lnTo>
                  <a:lnTo>
                    <a:pt x="12661" y="3006"/>
                  </a:lnTo>
                  <a:lnTo>
                    <a:pt x="12620" y="2718"/>
                  </a:lnTo>
                  <a:lnTo>
                    <a:pt x="12579" y="2450"/>
                  </a:lnTo>
                  <a:lnTo>
                    <a:pt x="12517" y="2183"/>
                  </a:lnTo>
                  <a:lnTo>
                    <a:pt x="12435" y="1936"/>
                  </a:lnTo>
                  <a:lnTo>
                    <a:pt x="12332" y="1689"/>
                  </a:lnTo>
                  <a:lnTo>
                    <a:pt x="12229" y="1483"/>
                  </a:lnTo>
                  <a:lnTo>
                    <a:pt x="12106" y="1277"/>
                  </a:lnTo>
                  <a:lnTo>
                    <a:pt x="11961" y="1071"/>
                  </a:lnTo>
                  <a:lnTo>
                    <a:pt x="11797" y="906"/>
                  </a:lnTo>
                  <a:lnTo>
                    <a:pt x="11632" y="742"/>
                  </a:lnTo>
                  <a:lnTo>
                    <a:pt x="11447" y="597"/>
                  </a:lnTo>
                  <a:lnTo>
                    <a:pt x="11241" y="453"/>
                  </a:lnTo>
                  <a:lnTo>
                    <a:pt x="11035" y="350"/>
                  </a:lnTo>
                  <a:lnTo>
                    <a:pt x="10809" y="247"/>
                  </a:lnTo>
                  <a:lnTo>
                    <a:pt x="10582" y="165"/>
                  </a:lnTo>
                  <a:lnTo>
                    <a:pt x="10356" y="103"/>
                  </a:lnTo>
                  <a:lnTo>
                    <a:pt x="10109" y="42"/>
                  </a:lnTo>
                  <a:lnTo>
                    <a:pt x="9841" y="21"/>
                  </a:lnTo>
                  <a:lnTo>
                    <a:pt x="957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9"/>
            <p:cNvSpPr/>
            <p:nvPr/>
          </p:nvSpPr>
          <p:spPr>
            <a:xfrm>
              <a:off x="4393125" y="2011875"/>
              <a:ext cx="316550" cy="307800"/>
            </a:xfrm>
            <a:custGeom>
              <a:rect b="b" l="l" r="r" t="t"/>
              <a:pathLst>
                <a:path extrusionOk="0" fill="none" h="12312" w="12662">
                  <a:moveTo>
                    <a:pt x="12661" y="3315"/>
                  </a:moveTo>
                  <a:lnTo>
                    <a:pt x="12661" y="3315"/>
                  </a:lnTo>
                  <a:lnTo>
                    <a:pt x="12641" y="3603"/>
                  </a:lnTo>
                  <a:lnTo>
                    <a:pt x="12558" y="3912"/>
                  </a:lnTo>
                  <a:lnTo>
                    <a:pt x="12456" y="4221"/>
                  </a:lnTo>
                  <a:lnTo>
                    <a:pt x="12311" y="4571"/>
                  </a:lnTo>
                  <a:lnTo>
                    <a:pt x="12126" y="4900"/>
                  </a:lnTo>
                  <a:lnTo>
                    <a:pt x="11920" y="5250"/>
                  </a:lnTo>
                  <a:lnTo>
                    <a:pt x="11673" y="5621"/>
                  </a:lnTo>
                  <a:lnTo>
                    <a:pt x="11406" y="5991"/>
                  </a:lnTo>
                  <a:lnTo>
                    <a:pt x="11097" y="6362"/>
                  </a:lnTo>
                  <a:lnTo>
                    <a:pt x="10788" y="6732"/>
                  </a:lnTo>
                  <a:lnTo>
                    <a:pt x="10109" y="7474"/>
                  </a:lnTo>
                  <a:lnTo>
                    <a:pt x="9388" y="8215"/>
                  </a:lnTo>
                  <a:lnTo>
                    <a:pt x="8647" y="8935"/>
                  </a:lnTo>
                  <a:lnTo>
                    <a:pt x="7906" y="9615"/>
                  </a:lnTo>
                  <a:lnTo>
                    <a:pt x="7185" y="10253"/>
                  </a:lnTo>
                  <a:lnTo>
                    <a:pt x="6506" y="10829"/>
                  </a:lnTo>
                  <a:lnTo>
                    <a:pt x="5909" y="11323"/>
                  </a:lnTo>
                  <a:lnTo>
                    <a:pt x="5003" y="12044"/>
                  </a:lnTo>
                  <a:lnTo>
                    <a:pt x="4653" y="12311"/>
                  </a:lnTo>
                  <a:lnTo>
                    <a:pt x="0" y="6979"/>
                  </a:lnTo>
                  <a:lnTo>
                    <a:pt x="0" y="6979"/>
                  </a:lnTo>
                  <a:lnTo>
                    <a:pt x="700" y="6197"/>
                  </a:lnTo>
                  <a:lnTo>
                    <a:pt x="1400" y="5435"/>
                  </a:lnTo>
                  <a:lnTo>
                    <a:pt x="2141" y="4694"/>
                  </a:lnTo>
                  <a:lnTo>
                    <a:pt x="2882" y="3974"/>
                  </a:lnTo>
                  <a:lnTo>
                    <a:pt x="3644" y="3274"/>
                  </a:lnTo>
                  <a:lnTo>
                    <a:pt x="4427" y="2574"/>
                  </a:lnTo>
                  <a:lnTo>
                    <a:pt x="5229" y="1915"/>
                  </a:lnTo>
                  <a:lnTo>
                    <a:pt x="6053" y="1277"/>
                  </a:lnTo>
                  <a:lnTo>
                    <a:pt x="6053" y="1277"/>
                  </a:lnTo>
                  <a:lnTo>
                    <a:pt x="6362" y="1071"/>
                  </a:lnTo>
                  <a:lnTo>
                    <a:pt x="6650" y="865"/>
                  </a:lnTo>
                  <a:lnTo>
                    <a:pt x="6959" y="700"/>
                  </a:lnTo>
                  <a:lnTo>
                    <a:pt x="7268" y="536"/>
                  </a:lnTo>
                  <a:lnTo>
                    <a:pt x="7576" y="412"/>
                  </a:lnTo>
                  <a:lnTo>
                    <a:pt x="7865" y="289"/>
                  </a:lnTo>
                  <a:lnTo>
                    <a:pt x="8173" y="206"/>
                  </a:lnTo>
                  <a:lnTo>
                    <a:pt x="8462" y="124"/>
                  </a:lnTo>
                  <a:lnTo>
                    <a:pt x="8750" y="62"/>
                  </a:lnTo>
                  <a:lnTo>
                    <a:pt x="9038" y="21"/>
                  </a:lnTo>
                  <a:lnTo>
                    <a:pt x="9306" y="0"/>
                  </a:lnTo>
                  <a:lnTo>
                    <a:pt x="9573" y="0"/>
                  </a:lnTo>
                  <a:lnTo>
                    <a:pt x="9841" y="21"/>
                  </a:lnTo>
                  <a:lnTo>
                    <a:pt x="10109" y="42"/>
                  </a:lnTo>
                  <a:lnTo>
                    <a:pt x="10356" y="103"/>
                  </a:lnTo>
                  <a:lnTo>
                    <a:pt x="10582" y="165"/>
                  </a:lnTo>
                  <a:lnTo>
                    <a:pt x="10809" y="247"/>
                  </a:lnTo>
                  <a:lnTo>
                    <a:pt x="11035" y="350"/>
                  </a:lnTo>
                  <a:lnTo>
                    <a:pt x="11241" y="453"/>
                  </a:lnTo>
                  <a:lnTo>
                    <a:pt x="11447" y="597"/>
                  </a:lnTo>
                  <a:lnTo>
                    <a:pt x="11632" y="742"/>
                  </a:lnTo>
                  <a:lnTo>
                    <a:pt x="11797" y="906"/>
                  </a:lnTo>
                  <a:lnTo>
                    <a:pt x="11961" y="1071"/>
                  </a:lnTo>
                  <a:lnTo>
                    <a:pt x="12106" y="1277"/>
                  </a:lnTo>
                  <a:lnTo>
                    <a:pt x="12229" y="1483"/>
                  </a:lnTo>
                  <a:lnTo>
                    <a:pt x="12332" y="1689"/>
                  </a:lnTo>
                  <a:lnTo>
                    <a:pt x="12435" y="1936"/>
                  </a:lnTo>
                  <a:lnTo>
                    <a:pt x="12517" y="2183"/>
                  </a:lnTo>
                  <a:lnTo>
                    <a:pt x="12579" y="2450"/>
                  </a:lnTo>
                  <a:lnTo>
                    <a:pt x="12620" y="2718"/>
                  </a:lnTo>
                  <a:lnTo>
                    <a:pt x="12661" y="3006"/>
                  </a:lnTo>
                  <a:lnTo>
                    <a:pt x="12661" y="33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9"/>
            <p:cNvSpPr/>
            <p:nvPr/>
          </p:nvSpPr>
          <p:spPr>
            <a:xfrm>
              <a:off x="4509425" y="2279500"/>
              <a:ext cx="49950" cy="40175"/>
            </a:xfrm>
            <a:custGeom>
              <a:rect b="b" l="l" r="r" t="t"/>
              <a:pathLst>
                <a:path extrusionOk="0" h="1607" w="1998">
                  <a:moveTo>
                    <a:pt x="1998" y="1"/>
                  </a:moveTo>
                  <a:lnTo>
                    <a:pt x="1998" y="1"/>
                  </a:lnTo>
                  <a:lnTo>
                    <a:pt x="1216" y="659"/>
                  </a:lnTo>
                  <a:lnTo>
                    <a:pt x="577" y="1154"/>
                  </a:lnTo>
                  <a:lnTo>
                    <a:pt x="1" y="1606"/>
                  </a:lnTo>
                  <a:lnTo>
                    <a:pt x="1" y="1606"/>
                  </a:lnTo>
                  <a:lnTo>
                    <a:pt x="577" y="1154"/>
                  </a:lnTo>
                  <a:lnTo>
                    <a:pt x="1216" y="659"/>
                  </a:lnTo>
                  <a:lnTo>
                    <a:pt x="1998" y="1"/>
                  </a:lnTo>
                  <a:lnTo>
                    <a:pt x="1998"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9"/>
            <p:cNvSpPr/>
            <p:nvPr/>
          </p:nvSpPr>
          <p:spPr>
            <a:xfrm>
              <a:off x="4509425" y="2279500"/>
              <a:ext cx="49950" cy="40175"/>
            </a:xfrm>
            <a:custGeom>
              <a:rect b="b" l="l" r="r" t="t"/>
              <a:pathLst>
                <a:path extrusionOk="0" fill="none" h="1607" w="1998">
                  <a:moveTo>
                    <a:pt x="1998" y="1"/>
                  </a:moveTo>
                  <a:lnTo>
                    <a:pt x="1998" y="1"/>
                  </a:lnTo>
                  <a:lnTo>
                    <a:pt x="1216" y="659"/>
                  </a:lnTo>
                  <a:lnTo>
                    <a:pt x="577" y="1154"/>
                  </a:lnTo>
                  <a:lnTo>
                    <a:pt x="1" y="1606"/>
                  </a:lnTo>
                  <a:lnTo>
                    <a:pt x="1" y="1606"/>
                  </a:lnTo>
                  <a:lnTo>
                    <a:pt x="577" y="1154"/>
                  </a:lnTo>
                  <a:lnTo>
                    <a:pt x="1216" y="659"/>
                  </a:lnTo>
                  <a:lnTo>
                    <a:pt x="1998" y="1"/>
                  </a:lnTo>
                  <a:lnTo>
                    <a:pt x="199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9"/>
            <p:cNvSpPr/>
            <p:nvPr/>
          </p:nvSpPr>
          <p:spPr>
            <a:xfrm>
              <a:off x="4509425" y="2197150"/>
              <a:ext cx="57675" cy="122525"/>
            </a:xfrm>
            <a:custGeom>
              <a:rect b="b" l="l" r="r" t="t"/>
              <a:pathLst>
                <a:path extrusionOk="0" h="4901" w="2307">
                  <a:moveTo>
                    <a:pt x="2307" y="1"/>
                  </a:moveTo>
                  <a:lnTo>
                    <a:pt x="1977" y="495"/>
                  </a:lnTo>
                  <a:lnTo>
                    <a:pt x="1648" y="1030"/>
                  </a:lnTo>
                  <a:lnTo>
                    <a:pt x="1339" y="1607"/>
                  </a:lnTo>
                  <a:lnTo>
                    <a:pt x="1030" y="2204"/>
                  </a:lnTo>
                  <a:lnTo>
                    <a:pt x="742" y="2821"/>
                  </a:lnTo>
                  <a:lnTo>
                    <a:pt x="474" y="3480"/>
                  </a:lnTo>
                  <a:lnTo>
                    <a:pt x="227" y="4180"/>
                  </a:lnTo>
                  <a:lnTo>
                    <a:pt x="1" y="4900"/>
                  </a:lnTo>
                  <a:lnTo>
                    <a:pt x="577" y="4448"/>
                  </a:lnTo>
                  <a:lnTo>
                    <a:pt x="1216" y="3953"/>
                  </a:lnTo>
                  <a:lnTo>
                    <a:pt x="1998" y="3295"/>
                  </a:lnTo>
                  <a:lnTo>
                    <a:pt x="2060" y="2409"/>
                  </a:lnTo>
                  <a:lnTo>
                    <a:pt x="2142" y="1565"/>
                  </a:lnTo>
                  <a:lnTo>
                    <a:pt x="2224" y="762"/>
                  </a:lnTo>
                  <a:lnTo>
                    <a:pt x="2307" y="1"/>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9"/>
            <p:cNvSpPr/>
            <p:nvPr/>
          </p:nvSpPr>
          <p:spPr>
            <a:xfrm>
              <a:off x="4509425" y="2197150"/>
              <a:ext cx="57675" cy="122525"/>
            </a:xfrm>
            <a:custGeom>
              <a:rect b="b" l="l" r="r" t="t"/>
              <a:pathLst>
                <a:path extrusionOk="0" fill="none" h="4901" w="2307">
                  <a:moveTo>
                    <a:pt x="2307" y="1"/>
                  </a:moveTo>
                  <a:lnTo>
                    <a:pt x="2307" y="1"/>
                  </a:lnTo>
                  <a:lnTo>
                    <a:pt x="1977" y="495"/>
                  </a:lnTo>
                  <a:lnTo>
                    <a:pt x="1648" y="1030"/>
                  </a:lnTo>
                  <a:lnTo>
                    <a:pt x="1339" y="1607"/>
                  </a:lnTo>
                  <a:lnTo>
                    <a:pt x="1030" y="2204"/>
                  </a:lnTo>
                  <a:lnTo>
                    <a:pt x="742" y="2821"/>
                  </a:lnTo>
                  <a:lnTo>
                    <a:pt x="474" y="3480"/>
                  </a:lnTo>
                  <a:lnTo>
                    <a:pt x="227" y="4180"/>
                  </a:lnTo>
                  <a:lnTo>
                    <a:pt x="1" y="4900"/>
                  </a:lnTo>
                  <a:lnTo>
                    <a:pt x="1" y="4900"/>
                  </a:lnTo>
                  <a:lnTo>
                    <a:pt x="1" y="4900"/>
                  </a:lnTo>
                  <a:lnTo>
                    <a:pt x="577" y="4448"/>
                  </a:lnTo>
                  <a:lnTo>
                    <a:pt x="1216" y="3953"/>
                  </a:lnTo>
                  <a:lnTo>
                    <a:pt x="1998" y="3295"/>
                  </a:lnTo>
                  <a:lnTo>
                    <a:pt x="1998" y="3295"/>
                  </a:lnTo>
                  <a:lnTo>
                    <a:pt x="2060" y="2409"/>
                  </a:lnTo>
                  <a:lnTo>
                    <a:pt x="2142" y="1565"/>
                  </a:lnTo>
                  <a:lnTo>
                    <a:pt x="2224" y="762"/>
                  </a:lnTo>
                  <a:lnTo>
                    <a:pt x="230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9"/>
            <p:cNvSpPr/>
            <p:nvPr/>
          </p:nvSpPr>
          <p:spPr>
            <a:xfrm>
              <a:off x="3979825" y="2171425"/>
              <a:ext cx="131800" cy="115825"/>
            </a:xfrm>
            <a:custGeom>
              <a:rect b="b" l="l" r="r" t="t"/>
              <a:pathLst>
                <a:path extrusionOk="0" h="4633" w="5272">
                  <a:moveTo>
                    <a:pt x="2492" y="0"/>
                  </a:moveTo>
                  <a:lnTo>
                    <a:pt x="1" y="3191"/>
                  </a:lnTo>
                  <a:lnTo>
                    <a:pt x="474" y="3438"/>
                  </a:lnTo>
                  <a:lnTo>
                    <a:pt x="948" y="3665"/>
                  </a:lnTo>
                  <a:lnTo>
                    <a:pt x="1442" y="3871"/>
                  </a:lnTo>
                  <a:lnTo>
                    <a:pt x="1936" y="4077"/>
                  </a:lnTo>
                  <a:lnTo>
                    <a:pt x="2451" y="4241"/>
                  </a:lnTo>
                  <a:lnTo>
                    <a:pt x="2945" y="4385"/>
                  </a:lnTo>
                  <a:lnTo>
                    <a:pt x="3480" y="4530"/>
                  </a:lnTo>
                  <a:lnTo>
                    <a:pt x="3995" y="4632"/>
                  </a:lnTo>
                  <a:lnTo>
                    <a:pt x="5271" y="2553"/>
                  </a:lnTo>
                  <a:lnTo>
                    <a:pt x="2492"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9"/>
            <p:cNvSpPr/>
            <p:nvPr/>
          </p:nvSpPr>
          <p:spPr>
            <a:xfrm>
              <a:off x="3937625" y="2133325"/>
              <a:ext cx="104500" cy="117900"/>
            </a:xfrm>
            <a:custGeom>
              <a:rect b="b" l="l" r="r" t="t"/>
              <a:pathLst>
                <a:path extrusionOk="0" h="4716" w="4180">
                  <a:moveTo>
                    <a:pt x="865" y="1"/>
                  </a:moveTo>
                  <a:lnTo>
                    <a:pt x="1" y="2430"/>
                  </a:lnTo>
                  <a:lnTo>
                    <a:pt x="1689" y="4715"/>
                  </a:lnTo>
                  <a:lnTo>
                    <a:pt x="4180" y="1524"/>
                  </a:lnTo>
                  <a:lnTo>
                    <a:pt x="865"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9"/>
            <p:cNvSpPr/>
            <p:nvPr/>
          </p:nvSpPr>
          <p:spPr>
            <a:xfrm>
              <a:off x="4741050" y="4498800"/>
              <a:ext cx="25" cy="18025"/>
            </a:xfrm>
            <a:custGeom>
              <a:rect b="b" l="l" r="r" t="t"/>
              <a:pathLst>
                <a:path extrusionOk="0" h="721" w="1">
                  <a:moveTo>
                    <a:pt x="0" y="165"/>
                  </a:moveTo>
                  <a:lnTo>
                    <a:pt x="0" y="165"/>
                  </a:lnTo>
                  <a:lnTo>
                    <a:pt x="0" y="721"/>
                  </a:lnTo>
                  <a:lnTo>
                    <a:pt x="0" y="721"/>
                  </a:lnTo>
                  <a:lnTo>
                    <a:pt x="0" y="165"/>
                  </a:lnTo>
                  <a:close/>
                  <a:moveTo>
                    <a:pt x="0" y="0"/>
                  </a:moveTo>
                  <a:lnTo>
                    <a:pt x="0" y="0"/>
                  </a:lnTo>
                  <a:lnTo>
                    <a:pt x="0" y="62"/>
                  </a:lnTo>
                  <a:lnTo>
                    <a:pt x="0" y="62"/>
                  </a:lnTo>
                  <a:lnTo>
                    <a:pt x="0"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9"/>
            <p:cNvSpPr/>
            <p:nvPr/>
          </p:nvSpPr>
          <p:spPr>
            <a:xfrm>
              <a:off x="4741050" y="4502900"/>
              <a:ext cx="25" cy="13925"/>
            </a:xfrm>
            <a:custGeom>
              <a:rect b="b" l="l" r="r" t="t"/>
              <a:pathLst>
                <a:path extrusionOk="0" fill="none" h="557" w="1">
                  <a:moveTo>
                    <a:pt x="0" y="1"/>
                  </a:moveTo>
                  <a:lnTo>
                    <a:pt x="0" y="1"/>
                  </a:lnTo>
                  <a:lnTo>
                    <a:pt x="0" y="557"/>
                  </a:lnTo>
                  <a:lnTo>
                    <a:pt x="0" y="557"/>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9"/>
            <p:cNvSpPr/>
            <p:nvPr/>
          </p:nvSpPr>
          <p:spPr>
            <a:xfrm>
              <a:off x="4741050" y="4498800"/>
              <a:ext cx="25" cy="1575"/>
            </a:xfrm>
            <a:custGeom>
              <a:rect b="b" l="l" r="r" t="t"/>
              <a:pathLst>
                <a:path extrusionOk="0" fill="none" h="63" w="1">
                  <a:moveTo>
                    <a:pt x="0" y="0"/>
                  </a:moveTo>
                  <a:lnTo>
                    <a:pt x="0" y="0"/>
                  </a:lnTo>
                  <a:lnTo>
                    <a:pt x="0" y="62"/>
                  </a:lnTo>
                  <a:lnTo>
                    <a:pt x="0" y="62"/>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9"/>
            <p:cNvSpPr/>
            <p:nvPr/>
          </p:nvSpPr>
          <p:spPr>
            <a:xfrm>
              <a:off x="4741050" y="4500350"/>
              <a:ext cx="25" cy="2575"/>
            </a:xfrm>
            <a:custGeom>
              <a:rect b="b" l="l" r="r" t="t"/>
              <a:pathLst>
                <a:path extrusionOk="0" h="103" w="1">
                  <a:moveTo>
                    <a:pt x="0" y="0"/>
                  </a:moveTo>
                  <a:lnTo>
                    <a:pt x="0" y="0"/>
                  </a:lnTo>
                  <a:lnTo>
                    <a:pt x="0" y="103"/>
                  </a:lnTo>
                  <a:lnTo>
                    <a:pt x="0" y="103"/>
                  </a:lnTo>
                  <a:lnTo>
                    <a:pt x="0" y="0"/>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9"/>
            <p:cNvSpPr/>
            <p:nvPr/>
          </p:nvSpPr>
          <p:spPr>
            <a:xfrm>
              <a:off x="4741050" y="4500350"/>
              <a:ext cx="25" cy="2575"/>
            </a:xfrm>
            <a:custGeom>
              <a:rect b="b" l="l" r="r" t="t"/>
              <a:pathLst>
                <a:path extrusionOk="0" fill="none" h="103" w="1">
                  <a:moveTo>
                    <a:pt x="0" y="0"/>
                  </a:moveTo>
                  <a:lnTo>
                    <a:pt x="0" y="0"/>
                  </a:lnTo>
                  <a:lnTo>
                    <a:pt x="0" y="103"/>
                  </a:lnTo>
                  <a:lnTo>
                    <a:pt x="0" y="103"/>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9"/>
            <p:cNvSpPr/>
            <p:nvPr/>
          </p:nvSpPr>
          <p:spPr>
            <a:xfrm>
              <a:off x="4662300" y="4498800"/>
              <a:ext cx="525" cy="18025"/>
            </a:xfrm>
            <a:custGeom>
              <a:rect b="b" l="l" r="r" t="t"/>
              <a:pathLst>
                <a:path extrusionOk="0" h="721" w="21">
                  <a:moveTo>
                    <a:pt x="0" y="165"/>
                  </a:moveTo>
                  <a:lnTo>
                    <a:pt x="0" y="165"/>
                  </a:lnTo>
                  <a:lnTo>
                    <a:pt x="21" y="721"/>
                  </a:lnTo>
                  <a:lnTo>
                    <a:pt x="0" y="165"/>
                  </a:lnTo>
                  <a:close/>
                  <a:moveTo>
                    <a:pt x="0" y="0"/>
                  </a:moveTo>
                  <a:lnTo>
                    <a:pt x="0" y="0"/>
                  </a:lnTo>
                  <a:lnTo>
                    <a:pt x="0" y="62"/>
                  </a:lnTo>
                  <a:lnTo>
                    <a:pt x="0" y="62"/>
                  </a:lnTo>
                  <a:lnTo>
                    <a:pt x="0"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9"/>
            <p:cNvSpPr/>
            <p:nvPr/>
          </p:nvSpPr>
          <p:spPr>
            <a:xfrm>
              <a:off x="4662300" y="4502900"/>
              <a:ext cx="525" cy="13925"/>
            </a:xfrm>
            <a:custGeom>
              <a:rect b="b" l="l" r="r" t="t"/>
              <a:pathLst>
                <a:path extrusionOk="0" fill="none" h="557" w="21">
                  <a:moveTo>
                    <a:pt x="0" y="1"/>
                  </a:moveTo>
                  <a:lnTo>
                    <a:pt x="0" y="1"/>
                  </a:lnTo>
                  <a:lnTo>
                    <a:pt x="21" y="557"/>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9"/>
            <p:cNvSpPr/>
            <p:nvPr/>
          </p:nvSpPr>
          <p:spPr>
            <a:xfrm>
              <a:off x="4662300" y="4498800"/>
              <a:ext cx="25" cy="1575"/>
            </a:xfrm>
            <a:custGeom>
              <a:rect b="b" l="l" r="r" t="t"/>
              <a:pathLst>
                <a:path extrusionOk="0" fill="none" h="63" w="1">
                  <a:moveTo>
                    <a:pt x="0" y="0"/>
                  </a:moveTo>
                  <a:lnTo>
                    <a:pt x="0" y="0"/>
                  </a:lnTo>
                  <a:lnTo>
                    <a:pt x="0" y="62"/>
                  </a:lnTo>
                  <a:lnTo>
                    <a:pt x="0" y="62"/>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9"/>
            <p:cNvSpPr/>
            <p:nvPr/>
          </p:nvSpPr>
          <p:spPr>
            <a:xfrm>
              <a:off x="4662300" y="4500350"/>
              <a:ext cx="25" cy="2575"/>
            </a:xfrm>
            <a:custGeom>
              <a:rect b="b" l="l" r="r" t="t"/>
              <a:pathLst>
                <a:path extrusionOk="0" h="103" w="1">
                  <a:moveTo>
                    <a:pt x="0" y="0"/>
                  </a:moveTo>
                  <a:lnTo>
                    <a:pt x="0" y="0"/>
                  </a:lnTo>
                  <a:lnTo>
                    <a:pt x="0" y="103"/>
                  </a:lnTo>
                  <a:lnTo>
                    <a:pt x="0" y="103"/>
                  </a:lnTo>
                  <a:lnTo>
                    <a:pt x="0" y="0"/>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9"/>
            <p:cNvSpPr/>
            <p:nvPr/>
          </p:nvSpPr>
          <p:spPr>
            <a:xfrm>
              <a:off x="4662300" y="4500350"/>
              <a:ext cx="25" cy="2575"/>
            </a:xfrm>
            <a:custGeom>
              <a:rect b="b" l="l" r="r" t="t"/>
              <a:pathLst>
                <a:path extrusionOk="0" fill="none" h="103" w="1">
                  <a:moveTo>
                    <a:pt x="0" y="0"/>
                  </a:moveTo>
                  <a:lnTo>
                    <a:pt x="0" y="0"/>
                  </a:lnTo>
                  <a:lnTo>
                    <a:pt x="0" y="103"/>
                  </a:lnTo>
                  <a:lnTo>
                    <a:pt x="0" y="103"/>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9"/>
            <p:cNvSpPr/>
            <p:nvPr/>
          </p:nvSpPr>
          <p:spPr>
            <a:xfrm>
              <a:off x="4662300" y="4498800"/>
              <a:ext cx="78775" cy="18025"/>
            </a:xfrm>
            <a:custGeom>
              <a:rect b="b" l="l" r="r" t="t"/>
              <a:pathLst>
                <a:path extrusionOk="0" h="721" w="3151">
                  <a:moveTo>
                    <a:pt x="0" y="0"/>
                  </a:moveTo>
                  <a:lnTo>
                    <a:pt x="0" y="62"/>
                  </a:lnTo>
                  <a:lnTo>
                    <a:pt x="0" y="165"/>
                  </a:lnTo>
                  <a:lnTo>
                    <a:pt x="21" y="721"/>
                  </a:lnTo>
                  <a:lnTo>
                    <a:pt x="3150" y="721"/>
                  </a:lnTo>
                  <a:lnTo>
                    <a:pt x="3150" y="165"/>
                  </a:lnTo>
                  <a:lnTo>
                    <a:pt x="3150" y="62"/>
                  </a:lnTo>
                  <a:lnTo>
                    <a:pt x="3150" y="0"/>
                  </a:lnTo>
                  <a:close/>
                </a:path>
              </a:pathLst>
            </a:custGeom>
            <a:solidFill>
              <a:srgbClr val="9149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9"/>
            <p:cNvSpPr/>
            <p:nvPr/>
          </p:nvSpPr>
          <p:spPr>
            <a:xfrm>
              <a:off x="4662300" y="4498800"/>
              <a:ext cx="78775" cy="18025"/>
            </a:xfrm>
            <a:custGeom>
              <a:rect b="b" l="l" r="r" t="t"/>
              <a:pathLst>
                <a:path extrusionOk="0" fill="none" h="721" w="3151">
                  <a:moveTo>
                    <a:pt x="3150" y="0"/>
                  </a:moveTo>
                  <a:lnTo>
                    <a:pt x="0" y="0"/>
                  </a:lnTo>
                  <a:lnTo>
                    <a:pt x="0" y="62"/>
                  </a:lnTo>
                  <a:lnTo>
                    <a:pt x="0" y="165"/>
                  </a:lnTo>
                  <a:lnTo>
                    <a:pt x="21" y="721"/>
                  </a:lnTo>
                  <a:lnTo>
                    <a:pt x="3150" y="721"/>
                  </a:lnTo>
                  <a:lnTo>
                    <a:pt x="3150" y="165"/>
                  </a:lnTo>
                  <a:lnTo>
                    <a:pt x="3150" y="62"/>
                  </a:lnTo>
                  <a:lnTo>
                    <a:pt x="315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9"/>
            <p:cNvSpPr/>
            <p:nvPr/>
          </p:nvSpPr>
          <p:spPr>
            <a:xfrm>
              <a:off x="5193950" y="4498275"/>
              <a:ext cx="3650" cy="18550"/>
            </a:xfrm>
            <a:custGeom>
              <a:rect b="b" l="l" r="r" t="t"/>
              <a:pathLst>
                <a:path extrusionOk="0" h="742" w="146">
                  <a:moveTo>
                    <a:pt x="1" y="1"/>
                  </a:moveTo>
                  <a:lnTo>
                    <a:pt x="1" y="1"/>
                  </a:lnTo>
                  <a:lnTo>
                    <a:pt x="145" y="742"/>
                  </a:lnTo>
                  <a:lnTo>
                    <a:pt x="145" y="742"/>
                  </a:lnTo>
                  <a:lnTo>
                    <a:pt x="1"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9"/>
            <p:cNvSpPr/>
            <p:nvPr/>
          </p:nvSpPr>
          <p:spPr>
            <a:xfrm>
              <a:off x="5193950" y="4498275"/>
              <a:ext cx="3650" cy="18550"/>
            </a:xfrm>
            <a:custGeom>
              <a:rect b="b" l="l" r="r" t="t"/>
              <a:pathLst>
                <a:path extrusionOk="0" fill="none" h="742" w="146">
                  <a:moveTo>
                    <a:pt x="1" y="1"/>
                  </a:moveTo>
                  <a:lnTo>
                    <a:pt x="1" y="1"/>
                  </a:lnTo>
                  <a:lnTo>
                    <a:pt x="145" y="742"/>
                  </a:lnTo>
                  <a:lnTo>
                    <a:pt x="145" y="742"/>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9"/>
            <p:cNvSpPr/>
            <p:nvPr/>
          </p:nvSpPr>
          <p:spPr>
            <a:xfrm>
              <a:off x="5115725" y="4498275"/>
              <a:ext cx="81875" cy="18550"/>
            </a:xfrm>
            <a:custGeom>
              <a:rect b="b" l="l" r="r" t="t"/>
              <a:pathLst>
                <a:path extrusionOk="0" h="742" w="3275">
                  <a:moveTo>
                    <a:pt x="1" y="1"/>
                  </a:moveTo>
                  <a:lnTo>
                    <a:pt x="145" y="742"/>
                  </a:lnTo>
                  <a:lnTo>
                    <a:pt x="3274" y="742"/>
                  </a:lnTo>
                  <a:lnTo>
                    <a:pt x="3130" y="1"/>
                  </a:lnTo>
                  <a:close/>
                </a:path>
              </a:pathLst>
            </a:custGeom>
            <a:solidFill>
              <a:srgbClr val="9149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9"/>
            <p:cNvSpPr/>
            <p:nvPr/>
          </p:nvSpPr>
          <p:spPr>
            <a:xfrm>
              <a:off x="5115725" y="4498275"/>
              <a:ext cx="81875" cy="18550"/>
            </a:xfrm>
            <a:custGeom>
              <a:rect b="b" l="l" r="r" t="t"/>
              <a:pathLst>
                <a:path extrusionOk="0" fill="none" h="742" w="3275">
                  <a:moveTo>
                    <a:pt x="3130" y="1"/>
                  </a:moveTo>
                  <a:lnTo>
                    <a:pt x="1" y="1"/>
                  </a:lnTo>
                  <a:lnTo>
                    <a:pt x="145" y="742"/>
                  </a:lnTo>
                  <a:lnTo>
                    <a:pt x="3274" y="742"/>
                  </a:lnTo>
                  <a:lnTo>
                    <a:pt x="313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9"/>
            <p:cNvSpPr/>
            <p:nvPr/>
          </p:nvSpPr>
          <p:spPr>
            <a:xfrm>
              <a:off x="4556775" y="1990775"/>
              <a:ext cx="491550" cy="704100"/>
            </a:xfrm>
            <a:custGeom>
              <a:rect b="b" l="l" r="r" t="t"/>
              <a:pathLst>
                <a:path extrusionOk="0" h="28164" w="19662">
                  <a:moveTo>
                    <a:pt x="10480" y="0"/>
                  </a:moveTo>
                  <a:lnTo>
                    <a:pt x="9574" y="21"/>
                  </a:lnTo>
                  <a:lnTo>
                    <a:pt x="8689" y="41"/>
                  </a:lnTo>
                  <a:lnTo>
                    <a:pt x="7783" y="62"/>
                  </a:lnTo>
                  <a:lnTo>
                    <a:pt x="6898" y="103"/>
                  </a:lnTo>
                  <a:lnTo>
                    <a:pt x="5662" y="268"/>
                  </a:lnTo>
                  <a:lnTo>
                    <a:pt x="4448" y="453"/>
                  </a:lnTo>
                  <a:lnTo>
                    <a:pt x="3233" y="700"/>
                  </a:lnTo>
                  <a:lnTo>
                    <a:pt x="2039" y="989"/>
                  </a:lnTo>
                  <a:lnTo>
                    <a:pt x="1874" y="1421"/>
                  </a:lnTo>
                  <a:lnTo>
                    <a:pt x="1689" y="1977"/>
                  </a:lnTo>
                  <a:lnTo>
                    <a:pt x="1463" y="2738"/>
                  </a:lnTo>
                  <a:lnTo>
                    <a:pt x="1216" y="3727"/>
                  </a:lnTo>
                  <a:lnTo>
                    <a:pt x="948" y="4921"/>
                  </a:lnTo>
                  <a:lnTo>
                    <a:pt x="824" y="5600"/>
                  </a:lnTo>
                  <a:lnTo>
                    <a:pt x="701" y="6321"/>
                  </a:lnTo>
                  <a:lnTo>
                    <a:pt x="577" y="7103"/>
                  </a:lnTo>
                  <a:lnTo>
                    <a:pt x="454" y="7947"/>
                  </a:lnTo>
                  <a:lnTo>
                    <a:pt x="351" y="8832"/>
                  </a:lnTo>
                  <a:lnTo>
                    <a:pt x="248" y="9759"/>
                  </a:lnTo>
                  <a:lnTo>
                    <a:pt x="166" y="10747"/>
                  </a:lnTo>
                  <a:lnTo>
                    <a:pt x="104" y="11797"/>
                  </a:lnTo>
                  <a:lnTo>
                    <a:pt x="42" y="12888"/>
                  </a:lnTo>
                  <a:lnTo>
                    <a:pt x="22" y="14020"/>
                  </a:lnTo>
                  <a:lnTo>
                    <a:pt x="1" y="15214"/>
                  </a:lnTo>
                  <a:lnTo>
                    <a:pt x="22" y="16449"/>
                  </a:lnTo>
                  <a:lnTo>
                    <a:pt x="63" y="17746"/>
                  </a:lnTo>
                  <a:lnTo>
                    <a:pt x="125" y="19085"/>
                  </a:lnTo>
                  <a:lnTo>
                    <a:pt x="207" y="20484"/>
                  </a:lnTo>
                  <a:lnTo>
                    <a:pt x="330" y="21926"/>
                  </a:lnTo>
                  <a:lnTo>
                    <a:pt x="495" y="23408"/>
                  </a:lnTo>
                  <a:lnTo>
                    <a:pt x="680" y="24931"/>
                  </a:lnTo>
                  <a:lnTo>
                    <a:pt x="927" y="26517"/>
                  </a:lnTo>
                  <a:lnTo>
                    <a:pt x="1195" y="28163"/>
                  </a:lnTo>
                  <a:lnTo>
                    <a:pt x="17994" y="28163"/>
                  </a:lnTo>
                  <a:lnTo>
                    <a:pt x="18015" y="27566"/>
                  </a:lnTo>
                  <a:lnTo>
                    <a:pt x="18015" y="26743"/>
                  </a:lnTo>
                  <a:lnTo>
                    <a:pt x="17953" y="24520"/>
                  </a:lnTo>
                  <a:lnTo>
                    <a:pt x="17912" y="23120"/>
                  </a:lnTo>
                  <a:lnTo>
                    <a:pt x="17871" y="21576"/>
                  </a:lnTo>
                  <a:lnTo>
                    <a:pt x="17850" y="19908"/>
                  </a:lnTo>
                  <a:lnTo>
                    <a:pt x="17850" y="18076"/>
                  </a:lnTo>
                  <a:lnTo>
                    <a:pt x="17891" y="16161"/>
                  </a:lnTo>
                  <a:lnTo>
                    <a:pt x="17953" y="14144"/>
                  </a:lnTo>
                  <a:lnTo>
                    <a:pt x="18077" y="12044"/>
                  </a:lnTo>
                  <a:lnTo>
                    <a:pt x="18159" y="10953"/>
                  </a:lnTo>
                  <a:lnTo>
                    <a:pt x="18241" y="9862"/>
                  </a:lnTo>
                  <a:lnTo>
                    <a:pt x="18365" y="8750"/>
                  </a:lnTo>
                  <a:lnTo>
                    <a:pt x="18488" y="7638"/>
                  </a:lnTo>
                  <a:lnTo>
                    <a:pt x="18632" y="6526"/>
                  </a:lnTo>
                  <a:lnTo>
                    <a:pt x="18797" y="5394"/>
                  </a:lnTo>
                  <a:lnTo>
                    <a:pt x="18982" y="4241"/>
                  </a:lnTo>
                  <a:lnTo>
                    <a:pt x="19188" y="3109"/>
                  </a:lnTo>
                  <a:lnTo>
                    <a:pt x="19415" y="1977"/>
                  </a:lnTo>
                  <a:lnTo>
                    <a:pt x="19662" y="824"/>
                  </a:lnTo>
                  <a:lnTo>
                    <a:pt x="18262" y="577"/>
                  </a:lnTo>
                  <a:lnTo>
                    <a:pt x="16862" y="371"/>
                  </a:lnTo>
                  <a:lnTo>
                    <a:pt x="15462" y="227"/>
                  </a:lnTo>
                  <a:lnTo>
                    <a:pt x="14041" y="103"/>
                  </a:lnTo>
                  <a:lnTo>
                    <a:pt x="13156" y="62"/>
                  </a:lnTo>
                  <a:lnTo>
                    <a:pt x="12250" y="41"/>
                  </a:lnTo>
                  <a:lnTo>
                    <a:pt x="11365" y="21"/>
                  </a:lnTo>
                  <a:lnTo>
                    <a:pt x="1048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9"/>
            <p:cNvSpPr/>
            <p:nvPr/>
          </p:nvSpPr>
          <p:spPr>
            <a:xfrm>
              <a:off x="4556775" y="1990775"/>
              <a:ext cx="491550" cy="704100"/>
            </a:xfrm>
            <a:custGeom>
              <a:rect b="b" l="l" r="r" t="t"/>
              <a:pathLst>
                <a:path extrusionOk="0" fill="none" h="28164" w="19662">
                  <a:moveTo>
                    <a:pt x="2039" y="989"/>
                  </a:moveTo>
                  <a:lnTo>
                    <a:pt x="2039" y="989"/>
                  </a:lnTo>
                  <a:lnTo>
                    <a:pt x="1874" y="1421"/>
                  </a:lnTo>
                  <a:lnTo>
                    <a:pt x="1689" y="1977"/>
                  </a:lnTo>
                  <a:lnTo>
                    <a:pt x="1463" y="2738"/>
                  </a:lnTo>
                  <a:lnTo>
                    <a:pt x="1216" y="3727"/>
                  </a:lnTo>
                  <a:lnTo>
                    <a:pt x="948" y="4921"/>
                  </a:lnTo>
                  <a:lnTo>
                    <a:pt x="824" y="5600"/>
                  </a:lnTo>
                  <a:lnTo>
                    <a:pt x="701" y="6321"/>
                  </a:lnTo>
                  <a:lnTo>
                    <a:pt x="577" y="7103"/>
                  </a:lnTo>
                  <a:lnTo>
                    <a:pt x="454" y="7947"/>
                  </a:lnTo>
                  <a:lnTo>
                    <a:pt x="351" y="8832"/>
                  </a:lnTo>
                  <a:lnTo>
                    <a:pt x="248" y="9759"/>
                  </a:lnTo>
                  <a:lnTo>
                    <a:pt x="166" y="10747"/>
                  </a:lnTo>
                  <a:lnTo>
                    <a:pt x="104" y="11797"/>
                  </a:lnTo>
                  <a:lnTo>
                    <a:pt x="42" y="12888"/>
                  </a:lnTo>
                  <a:lnTo>
                    <a:pt x="22" y="14020"/>
                  </a:lnTo>
                  <a:lnTo>
                    <a:pt x="1" y="15214"/>
                  </a:lnTo>
                  <a:lnTo>
                    <a:pt x="22" y="16449"/>
                  </a:lnTo>
                  <a:lnTo>
                    <a:pt x="63" y="17746"/>
                  </a:lnTo>
                  <a:lnTo>
                    <a:pt x="125" y="19085"/>
                  </a:lnTo>
                  <a:lnTo>
                    <a:pt x="207" y="20484"/>
                  </a:lnTo>
                  <a:lnTo>
                    <a:pt x="330" y="21926"/>
                  </a:lnTo>
                  <a:lnTo>
                    <a:pt x="495" y="23408"/>
                  </a:lnTo>
                  <a:lnTo>
                    <a:pt x="680" y="24931"/>
                  </a:lnTo>
                  <a:lnTo>
                    <a:pt x="927" y="26517"/>
                  </a:lnTo>
                  <a:lnTo>
                    <a:pt x="1195" y="28163"/>
                  </a:lnTo>
                  <a:lnTo>
                    <a:pt x="17994" y="28163"/>
                  </a:lnTo>
                  <a:lnTo>
                    <a:pt x="17994" y="28163"/>
                  </a:lnTo>
                  <a:lnTo>
                    <a:pt x="18015" y="27566"/>
                  </a:lnTo>
                  <a:lnTo>
                    <a:pt x="18015" y="26743"/>
                  </a:lnTo>
                  <a:lnTo>
                    <a:pt x="17953" y="24520"/>
                  </a:lnTo>
                  <a:lnTo>
                    <a:pt x="17912" y="23120"/>
                  </a:lnTo>
                  <a:lnTo>
                    <a:pt x="17871" y="21576"/>
                  </a:lnTo>
                  <a:lnTo>
                    <a:pt x="17850" y="19908"/>
                  </a:lnTo>
                  <a:lnTo>
                    <a:pt x="17850" y="18076"/>
                  </a:lnTo>
                  <a:lnTo>
                    <a:pt x="17891" y="16161"/>
                  </a:lnTo>
                  <a:lnTo>
                    <a:pt x="17953" y="14144"/>
                  </a:lnTo>
                  <a:lnTo>
                    <a:pt x="18077" y="12044"/>
                  </a:lnTo>
                  <a:lnTo>
                    <a:pt x="18159" y="10953"/>
                  </a:lnTo>
                  <a:lnTo>
                    <a:pt x="18241" y="9862"/>
                  </a:lnTo>
                  <a:lnTo>
                    <a:pt x="18365" y="8750"/>
                  </a:lnTo>
                  <a:lnTo>
                    <a:pt x="18488" y="7638"/>
                  </a:lnTo>
                  <a:lnTo>
                    <a:pt x="18632" y="6526"/>
                  </a:lnTo>
                  <a:lnTo>
                    <a:pt x="18797" y="5394"/>
                  </a:lnTo>
                  <a:lnTo>
                    <a:pt x="18982" y="4241"/>
                  </a:lnTo>
                  <a:lnTo>
                    <a:pt x="19188" y="3109"/>
                  </a:lnTo>
                  <a:lnTo>
                    <a:pt x="19415" y="1977"/>
                  </a:lnTo>
                  <a:lnTo>
                    <a:pt x="19662" y="824"/>
                  </a:lnTo>
                  <a:lnTo>
                    <a:pt x="19662" y="824"/>
                  </a:lnTo>
                  <a:lnTo>
                    <a:pt x="18262" y="577"/>
                  </a:lnTo>
                  <a:lnTo>
                    <a:pt x="16862" y="371"/>
                  </a:lnTo>
                  <a:lnTo>
                    <a:pt x="15462" y="227"/>
                  </a:lnTo>
                  <a:lnTo>
                    <a:pt x="14041" y="103"/>
                  </a:lnTo>
                  <a:lnTo>
                    <a:pt x="14041" y="103"/>
                  </a:lnTo>
                  <a:lnTo>
                    <a:pt x="13156" y="62"/>
                  </a:lnTo>
                  <a:lnTo>
                    <a:pt x="12250" y="41"/>
                  </a:lnTo>
                  <a:lnTo>
                    <a:pt x="11365" y="21"/>
                  </a:lnTo>
                  <a:lnTo>
                    <a:pt x="10480" y="0"/>
                  </a:lnTo>
                  <a:lnTo>
                    <a:pt x="9574" y="21"/>
                  </a:lnTo>
                  <a:lnTo>
                    <a:pt x="8689" y="41"/>
                  </a:lnTo>
                  <a:lnTo>
                    <a:pt x="7783" y="62"/>
                  </a:lnTo>
                  <a:lnTo>
                    <a:pt x="6898" y="103"/>
                  </a:lnTo>
                  <a:lnTo>
                    <a:pt x="6898" y="103"/>
                  </a:lnTo>
                  <a:lnTo>
                    <a:pt x="5662" y="268"/>
                  </a:lnTo>
                  <a:lnTo>
                    <a:pt x="4448" y="453"/>
                  </a:lnTo>
                  <a:lnTo>
                    <a:pt x="3233" y="700"/>
                  </a:lnTo>
                  <a:lnTo>
                    <a:pt x="2039" y="9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9"/>
            <p:cNvSpPr/>
            <p:nvPr/>
          </p:nvSpPr>
          <p:spPr>
            <a:xfrm>
              <a:off x="5023600" y="2146200"/>
              <a:ext cx="25" cy="550"/>
            </a:xfrm>
            <a:custGeom>
              <a:rect b="b" l="l" r="r" t="t"/>
              <a:pathLst>
                <a:path extrusionOk="0" h="22" w="1">
                  <a:moveTo>
                    <a:pt x="1" y="1"/>
                  </a:moveTo>
                  <a:lnTo>
                    <a:pt x="1" y="1"/>
                  </a:lnTo>
                  <a:lnTo>
                    <a:pt x="1" y="1"/>
                  </a:lnTo>
                  <a:lnTo>
                    <a:pt x="1" y="21"/>
                  </a:lnTo>
                  <a:lnTo>
                    <a:pt x="1" y="21"/>
                  </a:lnTo>
                  <a:lnTo>
                    <a:pt x="1" y="21"/>
                  </a:lnTo>
                  <a:lnTo>
                    <a:pt x="1"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9"/>
            <p:cNvSpPr/>
            <p:nvPr/>
          </p:nvSpPr>
          <p:spPr>
            <a:xfrm>
              <a:off x="5023600" y="2146200"/>
              <a:ext cx="25" cy="550"/>
            </a:xfrm>
            <a:custGeom>
              <a:rect b="b" l="l" r="r" t="t"/>
              <a:pathLst>
                <a:path extrusionOk="0" fill="none" h="22" w="1">
                  <a:moveTo>
                    <a:pt x="1" y="1"/>
                  </a:moveTo>
                  <a:lnTo>
                    <a:pt x="1" y="1"/>
                  </a:lnTo>
                  <a:lnTo>
                    <a:pt x="1" y="1"/>
                  </a:lnTo>
                  <a:lnTo>
                    <a:pt x="1" y="21"/>
                  </a:lnTo>
                  <a:lnTo>
                    <a:pt x="1" y="21"/>
                  </a:lnTo>
                  <a:lnTo>
                    <a:pt x="1" y="2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9"/>
            <p:cNvSpPr/>
            <p:nvPr/>
          </p:nvSpPr>
          <p:spPr>
            <a:xfrm>
              <a:off x="5023600" y="2080325"/>
              <a:ext cx="10825" cy="65900"/>
            </a:xfrm>
            <a:custGeom>
              <a:rect b="b" l="l" r="r" t="t"/>
              <a:pathLst>
                <a:path extrusionOk="0" h="2636" w="433">
                  <a:moveTo>
                    <a:pt x="412" y="0"/>
                  </a:moveTo>
                  <a:lnTo>
                    <a:pt x="186" y="1318"/>
                  </a:lnTo>
                  <a:lnTo>
                    <a:pt x="1" y="2636"/>
                  </a:lnTo>
                  <a:lnTo>
                    <a:pt x="206" y="1318"/>
                  </a:lnTo>
                  <a:lnTo>
                    <a:pt x="433" y="0"/>
                  </a:lnTo>
                  <a:close/>
                </a:path>
              </a:pathLst>
            </a:custGeom>
            <a:solidFill>
              <a:srgbClr val="C0C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9"/>
            <p:cNvSpPr/>
            <p:nvPr/>
          </p:nvSpPr>
          <p:spPr>
            <a:xfrm>
              <a:off x="5023600" y="2080325"/>
              <a:ext cx="10825" cy="65900"/>
            </a:xfrm>
            <a:custGeom>
              <a:rect b="b" l="l" r="r" t="t"/>
              <a:pathLst>
                <a:path extrusionOk="0" fill="none" h="2636" w="433">
                  <a:moveTo>
                    <a:pt x="433" y="0"/>
                  </a:moveTo>
                  <a:lnTo>
                    <a:pt x="412" y="0"/>
                  </a:lnTo>
                  <a:lnTo>
                    <a:pt x="412" y="0"/>
                  </a:lnTo>
                  <a:lnTo>
                    <a:pt x="186" y="1318"/>
                  </a:lnTo>
                  <a:lnTo>
                    <a:pt x="1" y="2636"/>
                  </a:lnTo>
                  <a:lnTo>
                    <a:pt x="1" y="2636"/>
                  </a:lnTo>
                  <a:lnTo>
                    <a:pt x="1" y="2636"/>
                  </a:lnTo>
                  <a:lnTo>
                    <a:pt x="206" y="1318"/>
                  </a:lnTo>
                  <a:lnTo>
                    <a:pt x="43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9"/>
            <p:cNvSpPr/>
            <p:nvPr/>
          </p:nvSpPr>
          <p:spPr>
            <a:xfrm>
              <a:off x="5013300" y="2146725"/>
              <a:ext cx="10325" cy="87000"/>
            </a:xfrm>
            <a:custGeom>
              <a:rect b="b" l="l" r="r" t="t"/>
              <a:pathLst>
                <a:path extrusionOk="0" h="3480" w="413">
                  <a:moveTo>
                    <a:pt x="413" y="0"/>
                  </a:moveTo>
                  <a:lnTo>
                    <a:pt x="186" y="1730"/>
                  </a:lnTo>
                  <a:lnTo>
                    <a:pt x="1" y="3479"/>
                  </a:lnTo>
                  <a:lnTo>
                    <a:pt x="186" y="1750"/>
                  </a:lnTo>
                  <a:lnTo>
                    <a:pt x="413" y="0"/>
                  </a:lnTo>
                  <a:close/>
                </a:path>
              </a:pathLst>
            </a:custGeom>
            <a:solidFill>
              <a:srgbClr val="C0C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9"/>
            <p:cNvSpPr/>
            <p:nvPr/>
          </p:nvSpPr>
          <p:spPr>
            <a:xfrm>
              <a:off x="5013300" y="2146725"/>
              <a:ext cx="10325" cy="87000"/>
            </a:xfrm>
            <a:custGeom>
              <a:rect b="b" l="l" r="r" t="t"/>
              <a:pathLst>
                <a:path extrusionOk="0" fill="none" h="3480" w="413">
                  <a:moveTo>
                    <a:pt x="413" y="0"/>
                  </a:moveTo>
                  <a:lnTo>
                    <a:pt x="413" y="0"/>
                  </a:lnTo>
                  <a:lnTo>
                    <a:pt x="413" y="0"/>
                  </a:lnTo>
                  <a:lnTo>
                    <a:pt x="186" y="1750"/>
                  </a:lnTo>
                  <a:lnTo>
                    <a:pt x="1" y="3479"/>
                  </a:lnTo>
                  <a:lnTo>
                    <a:pt x="1" y="3479"/>
                  </a:lnTo>
                  <a:lnTo>
                    <a:pt x="186" y="1730"/>
                  </a:lnTo>
                  <a:lnTo>
                    <a:pt x="41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9"/>
            <p:cNvSpPr/>
            <p:nvPr/>
          </p:nvSpPr>
          <p:spPr>
            <a:xfrm>
              <a:off x="5033900" y="2044300"/>
              <a:ext cx="7225" cy="36050"/>
            </a:xfrm>
            <a:custGeom>
              <a:rect b="b" l="l" r="r" t="t"/>
              <a:pathLst>
                <a:path extrusionOk="0" h="1442" w="289">
                  <a:moveTo>
                    <a:pt x="289" y="0"/>
                  </a:moveTo>
                  <a:lnTo>
                    <a:pt x="0" y="1441"/>
                  </a:lnTo>
                  <a:lnTo>
                    <a:pt x="21" y="1441"/>
                  </a:lnTo>
                  <a:lnTo>
                    <a:pt x="289" y="0"/>
                  </a:lnTo>
                  <a:close/>
                </a:path>
              </a:pathLst>
            </a:custGeom>
            <a:solidFill>
              <a:srgbClr val="C8C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9"/>
            <p:cNvSpPr/>
            <p:nvPr/>
          </p:nvSpPr>
          <p:spPr>
            <a:xfrm>
              <a:off x="5033900" y="2044300"/>
              <a:ext cx="7225" cy="36050"/>
            </a:xfrm>
            <a:custGeom>
              <a:rect b="b" l="l" r="r" t="t"/>
              <a:pathLst>
                <a:path extrusionOk="0" fill="none" h="1442" w="289">
                  <a:moveTo>
                    <a:pt x="289" y="0"/>
                  </a:moveTo>
                  <a:lnTo>
                    <a:pt x="289" y="0"/>
                  </a:lnTo>
                  <a:lnTo>
                    <a:pt x="0" y="1441"/>
                  </a:lnTo>
                  <a:lnTo>
                    <a:pt x="21" y="1441"/>
                  </a:lnTo>
                  <a:lnTo>
                    <a:pt x="21" y="1441"/>
                  </a:lnTo>
                  <a:lnTo>
                    <a:pt x="28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9"/>
            <p:cNvSpPr/>
            <p:nvPr/>
          </p:nvSpPr>
          <p:spPr>
            <a:xfrm>
              <a:off x="5004050" y="2381400"/>
              <a:ext cx="25" cy="13425"/>
            </a:xfrm>
            <a:custGeom>
              <a:rect b="b" l="l" r="r" t="t"/>
              <a:pathLst>
                <a:path extrusionOk="0" h="537" w="1">
                  <a:moveTo>
                    <a:pt x="0" y="1"/>
                  </a:moveTo>
                  <a:lnTo>
                    <a:pt x="0" y="1"/>
                  </a:lnTo>
                  <a:lnTo>
                    <a:pt x="0" y="516"/>
                  </a:lnTo>
                  <a:lnTo>
                    <a:pt x="0" y="516"/>
                  </a:lnTo>
                  <a:lnTo>
                    <a:pt x="0" y="536"/>
                  </a:lnTo>
                  <a:lnTo>
                    <a:pt x="0" y="536"/>
                  </a:lnTo>
                  <a:lnTo>
                    <a:pt x="0"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9"/>
            <p:cNvSpPr/>
            <p:nvPr/>
          </p:nvSpPr>
          <p:spPr>
            <a:xfrm>
              <a:off x="5004050" y="2381400"/>
              <a:ext cx="25" cy="13425"/>
            </a:xfrm>
            <a:custGeom>
              <a:rect b="b" l="l" r="r" t="t"/>
              <a:pathLst>
                <a:path extrusionOk="0" fill="none" h="537" w="1">
                  <a:moveTo>
                    <a:pt x="0" y="1"/>
                  </a:moveTo>
                  <a:lnTo>
                    <a:pt x="0" y="1"/>
                  </a:lnTo>
                  <a:lnTo>
                    <a:pt x="0" y="516"/>
                  </a:lnTo>
                  <a:lnTo>
                    <a:pt x="0" y="516"/>
                  </a:lnTo>
                  <a:lnTo>
                    <a:pt x="0" y="536"/>
                  </a:lnTo>
                  <a:lnTo>
                    <a:pt x="0" y="536"/>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9"/>
            <p:cNvSpPr/>
            <p:nvPr/>
          </p:nvSpPr>
          <p:spPr>
            <a:xfrm>
              <a:off x="4952575" y="2040175"/>
              <a:ext cx="89075" cy="354125"/>
            </a:xfrm>
            <a:custGeom>
              <a:rect b="b" l="l" r="r" t="t"/>
              <a:pathLst>
                <a:path extrusionOk="0" h="14165" w="3563">
                  <a:moveTo>
                    <a:pt x="2903" y="1"/>
                  </a:moveTo>
                  <a:lnTo>
                    <a:pt x="2471" y="21"/>
                  </a:lnTo>
                  <a:lnTo>
                    <a:pt x="2018" y="62"/>
                  </a:lnTo>
                  <a:lnTo>
                    <a:pt x="1812" y="124"/>
                  </a:lnTo>
                  <a:lnTo>
                    <a:pt x="1586" y="186"/>
                  </a:lnTo>
                  <a:lnTo>
                    <a:pt x="1380" y="248"/>
                  </a:lnTo>
                  <a:lnTo>
                    <a:pt x="1174" y="351"/>
                  </a:lnTo>
                  <a:lnTo>
                    <a:pt x="989" y="454"/>
                  </a:lnTo>
                  <a:lnTo>
                    <a:pt x="803" y="577"/>
                  </a:lnTo>
                  <a:lnTo>
                    <a:pt x="639" y="742"/>
                  </a:lnTo>
                  <a:lnTo>
                    <a:pt x="495" y="907"/>
                  </a:lnTo>
                  <a:lnTo>
                    <a:pt x="351" y="1112"/>
                  </a:lnTo>
                  <a:lnTo>
                    <a:pt x="248" y="1318"/>
                  </a:lnTo>
                  <a:lnTo>
                    <a:pt x="165" y="1565"/>
                  </a:lnTo>
                  <a:lnTo>
                    <a:pt x="103" y="1854"/>
                  </a:lnTo>
                  <a:lnTo>
                    <a:pt x="42" y="2265"/>
                  </a:lnTo>
                  <a:lnTo>
                    <a:pt x="21" y="2718"/>
                  </a:lnTo>
                  <a:lnTo>
                    <a:pt x="1" y="3253"/>
                  </a:lnTo>
                  <a:lnTo>
                    <a:pt x="21" y="3850"/>
                  </a:lnTo>
                  <a:lnTo>
                    <a:pt x="42" y="4489"/>
                  </a:lnTo>
                  <a:lnTo>
                    <a:pt x="103" y="5168"/>
                  </a:lnTo>
                  <a:lnTo>
                    <a:pt x="186" y="5909"/>
                  </a:lnTo>
                  <a:lnTo>
                    <a:pt x="289" y="6691"/>
                  </a:lnTo>
                  <a:lnTo>
                    <a:pt x="412" y="7515"/>
                  </a:lnTo>
                  <a:lnTo>
                    <a:pt x="577" y="8359"/>
                  </a:lnTo>
                  <a:lnTo>
                    <a:pt x="742" y="9265"/>
                  </a:lnTo>
                  <a:lnTo>
                    <a:pt x="948" y="10191"/>
                  </a:lnTo>
                  <a:lnTo>
                    <a:pt x="1195" y="11138"/>
                  </a:lnTo>
                  <a:lnTo>
                    <a:pt x="1442" y="12126"/>
                  </a:lnTo>
                  <a:lnTo>
                    <a:pt x="1730" y="13135"/>
                  </a:lnTo>
                  <a:lnTo>
                    <a:pt x="2059" y="14165"/>
                  </a:lnTo>
                  <a:lnTo>
                    <a:pt x="2059" y="13650"/>
                  </a:lnTo>
                  <a:lnTo>
                    <a:pt x="2121" y="12168"/>
                  </a:lnTo>
                  <a:lnTo>
                    <a:pt x="2183" y="10685"/>
                  </a:lnTo>
                  <a:lnTo>
                    <a:pt x="2306" y="9224"/>
                  </a:lnTo>
                  <a:lnTo>
                    <a:pt x="2430" y="7741"/>
                  </a:lnTo>
                  <a:lnTo>
                    <a:pt x="2615" y="6012"/>
                  </a:lnTo>
                  <a:lnTo>
                    <a:pt x="2842" y="4262"/>
                  </a:lnTo>
                  <a:lnTo>
                    <a:pt x="2842" y="4242"/>
                  </a:lnTo>
                  <a:lnTo>
                    <a:pt x="3027" y="2924"/>
                  </a:lnTo>
                  <a:lnTo>
                    <a:pt x="3253" y="1606"/>
                  </a:lnTo>
                  <a:lnTo>
                    <a:pt x="3542" y="165"/>
                  </a:lnTo>
                  <a:lnTo>
                    <a:pt x="3562" y="62"/>
                  </a:lnTo>
                  <a:lnTo>
                    <a:pt x="3562" y="42"/>
                  </a:lnTo>
                  <a:lnTo>
                    <a:pt x="3253" y="1"/>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9"/>
            <p:cNvSpPr/>
            <p:nvPr/>
          </p:nvSpPr>
          <p:spPr>
            <a:xfrm>
              <a:off x="4952575" y="2040175"/>
              <a:ext cx="89075" cy="354125"/>
            </a:xfrm>
            <a:custGeom>
              <a:rect b="b" l="l" r="r" t="t"/>
              <a:pathLst>
                <a:path extrusionOk="0" fill="none" h="14165" w="3563">
                  <a:moveTo>
                    <a:pt x="2903" y="1"/>
                  </a:moveTo>
                  <a:lnTo>
                    <a:pt x="2903" y="1"/>
                  </a:lnTo>
                  <a:lnTo>
                    <a:pt x="2471" y="21"/>
                  </a:lnTo>
                  <a:lnTo>
                    <a:pt x="2018" y="62"/>
                  </a:lnTo>
                  <a:lnTo>
                    <a:pt x="1812" y="124"/>
                  </a:lnTo>
                  <a:lnTo>
                    <a:pt x="1586" y="186"/>
                  </a:lnTo>
                  <a:lnTo>
                    <a:pt x="1380" y="248"/>
                  </a:lnTo>
                  <a:lnTo>
                    <a:pt x="1174" y="351"/>
                  </a:lnTo>
                  <a:lnTo>
                    <a:pt x="989" y="454"/>
                  </a:lnTo>
                  <a:lnTo>
                    <a:pt x="803" y="577"/>
                  </a:lnTo>
                  <a:lnTo>
                    <a:pt x="639" y="742"/>
                  </a:lnTo>
                  <a:lnTo>
                    <a:pt x="495" y="907"/>
                  </a:lnTo>
                  <a:lnTo>
                    <a:pt x="351" y="1112"/>
                  </a:lnTo>
                  <a:lnTo>
                    <a:pt x="248" y="1318"/>
                  </a:lnTo>
                  <a:lnTo>
                    <a:pt x="165" y="1565"/>
                  </a:lnTo>
                  <a:lnTo>
                    <a:pt x="103" y="1854"/>
                  </a:lnTo>
                  <a:lnTo>
                    <a:pt x="103" y="1854"/>
                  </a:lnTo>
                  <a:lnTo>
                    <a:pt x="42" y="2265"/>
                  </a:lnTo>
                  <a:lnTo>
                    <a:pt x="21" y="2718"/>
                  </a:lnTo>
                  <a:lnTo>
                    <a:pt x="1" y="3253"/>
                  </a:lnTo>
                  <a:lnTo>
                    <a:pt x="21" y="3850"/>
                  </a:lnTo>
                  <a:lnTo>
                    <a:pt x="42" y="4489"/>
                  </a:lnTo>
                  <a:lnTo>
                    <a:pt x="103" y="5168"/>
                  </a:lnTo>
                  <a:lnTo>
                    <a:pt x="186" y="5909"/>
                  </a:lnTo>
                  <a:lnTo>
                    <a:pt x="289" y="6691"/>
                  </a:lnTo>
                  <a:lnTo>
                    <a:pt x="412" y="7515"/>
                  </a:lnTo>
                  <a:lnTo>
                    <a:pt x="577" y="8359"/>
                  </a:lnTo>
                  <a:lnTo>
                    <a:pt x="742" y="9265"/>
                  </a:lnTo>
                  <a:lnTo>
                    <a:pt x="948" y="10191"/>
                  </a:lnTo>
                  <a:lnTo>
                    <a:pt x="1195" y="11138"/>
                  </a:lnTo>
                  <a:lnTo>
                    <a:pt x="1442" y="12126"/>
                  </a:lnTo>
                  <a:lnTo>
                    <a:pt x="1730" y="13135"/>
                  </a:lnTo>
                  <a:lnTo>
                    <a:pt x="2059" y="14165"/>
                  </a:lnTo>
                  <a:lnTo>
                    <a:pt x="2059" y="14165"/>
                  </a:lnTo>
                  <a:lnTo>
                    <a:pt x="2059" y="13650"/>
                  </a:lnTo>
                  <a:lnTo>
                    <a:pt x="2059" y="13650"/>
                  </a:lnTo>
                  <a:lnTo>
                    <a:pt x="2121" y="12168"/>
                  </a:lnTo>
                  <a:lnTo>
                    <a:pt x="2183" y="10685"/>
                  </a:lnTo>
                  <a:lnTo>
                    <a:pt x="2306" y="9224"/>
                  </a:lnTo>
                  <a:lnTo>
                    <a:pt x="2430" y="7741"/>
                  </a:lnTo>
                  <a:lnTo>
                    <a:pt x="2430" y="7741"/>
                  </a:lnTo>
                  <a:lnTo>
                    <a:pt x="2615" y="6012"/>
                  </a:lnTo>
                  <a:lnTo>
                    <a:pt x="2842" y="4262"/>
                  </a:lnTo>
                  <a:lnTo>
                    <a:pt x="2842" y="4262"/>
                  </a:lnTo>
                  <a:lnTo>
                    <a:pt x="2842" y="4242"/>
                  </a:lnTo>
                  <a:lnTo>
                    <a:pt x="2842" y="4242"/>
                  </a:lnTo>
                  <a:lnTo>
                    <a:pt x="2842" y="4242"/>
                  </a:lnTo>
                  <a:lnTo>
                    <a:pt x="3027" y="2924"/>
                  </a:lnTo>
                  <a:lnTo>
                    <a:pt x="3253" y="1606"/>
                  </a:lnTo>
                  <a:lnTo>
                    <a:pt x="3253" y="1606"/>
                  </a:lnTo>
                  <a:lnTo>
                    <a:pt x="3542" y="165"/>
                  </a:lnTo>
                  <a:lnTo>
                    <a:pt x="3542" y="165"/>
                  </a:lnTo>
                  <a:lnTo>
                    <a:pt x="3562" y="62"/>
                  </a:lnTo>
                  <a:lnTo>
                    <a:pt x="3562" y="42"/>
                  </a:lnTo>
                  <a:lnTo>
                    <a:pt x="3562" y="42"/>
                  </a:lnTo>
                  <a:lnTo>
                    <a:pt x="3253" y="1"/>
                  </a:lnTo>
                  <a:lnTo>
                    <a:pt x="2903"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9"/>
            <p:cNvSpPr/>
            <p:nvPr/>
          </p:nvSpPr>
          <p:spPr>
            <a:xfrm>
              <a:off x="4716350" y="1827100"/>
              <a:ext cx="191475" cy="225450"/>
            </a:xfrm>
            <a:custGeom>
              <a:rect b="b" l="l" r="r" t="t"/>
              <a:pathLst>
                <a:path extrusionOk="0" h="9018" w="7659">
                  <a:moveTo>
                    <a:pt x="6897" y="1"/>
                  </a:moveTo>
                  <a:lnTo>
                    <a:pt x="2635" y="1112"/>
                  </a:lnTo>
                  <a:lnTo>
                    <a:pt x="2697" y="1462"/>
                  </a:lnTo>
                  <a:lnTo>
                    <a:pt x="2759" y="1833"/>
                  </a:lnTo>
                  <a:lnTo>
                    <a:pt x="2800" y="2245"/>
                  </a:lnTo>
                  <a:lnTo>
                    <a:pt x="2841" y="2656"/>
                  </a:lnTo>
                  <a:lnTo>
                    <a:pt x="2841" y="3068"/>
                  </a:lnTo>
                  <a:lnTo>
                    <a:pt x="2820" y="3500"/>
                  </a:lnTo>
                  <a:lnTo>
                    <a:pt x="2779" y="3912"/>
                  </a:lnTo>
                  <a:lnTo>
                    <a:pt x="2697" y="4345"/>
                  </a:lnTo>
                  <a:lnTo>
                    <a:pt x="2573" y="4736"/>
                  </a:lnTo>
                  <a:lnTo>
                    <a:pt x="2429" y="5127"/>
                  </a:lnTo>
                  <a:lnTo>
                    <a:pt x="2326" y="5312"/>
                  </a:lnTo>
                  <a:lnTo>
                    <a:pt x="2223" y="5477"/>
                  </a:lnTo>
                  <a:lnTo>
                    <a:pt x="2121" y="5641"/>
                  </a:lnTo>
                  <a:lnTo>
                    <a:pt x="1997" y="5806"/>
                  </a:lnTo>
                  <a:lnTo>
                    <a:pt x="1853" y="5950"/>
                  </a:lnTo>
                  <a:lnTo>
                    <a:pt x="1709" y="6094"/>
                  </a:lnTo>
                  <a:lnTo>
                    <a:pt x="1544" y="6218"/>
                  </a:lnTo>
                  <a:lnTo>
                    <a:pt x="1359" y="6341"/>
                  </a:lnTo>
                  <a:lnTo>
                    <a:pt x="1173" y="6444"/>
                  </a:lnTo>
                  <a:lnTo>
                    <a:pt x="968" y="6527"/>
                  </a:lnTo>
                  <a:lnTo>
                    <a:pt x="741" y="6609"/>
                  </a:lnTo>
                  <a:lnTo>
                    <a:pt x="515" y="6671"/>
                  </a:lnTo>
                  <a:lnTo>
                    <a:pt x="432" y="6774"/>
                  </a:lnTo>
                  <a:lnTo>
                    <a:pt x="268" y="7041"/>
                  </a:lnTo>
                  <a:lnTo>
                    <a:pt x="165" y="7227"/>
                  </a:lnTo>
                  <a:lnTo>
                    <a:pt x="82" y="7412"/>
                  </a:lnTo>
                  <a:lnTo>
                    <a:pt x="21" y="7638"/>
                  </a:lnTo>
                  <a:lnTo>
                    <a:pt x="0" y="7844"/>
                  </a:lnTo>
                  <a:lnTo>
                    <a:pt x="0" y="7947"/>
                  </a:lnTo>
                  <a:lnTo>
                    <a:pt x="21" y="8071"/>
                  </a:lnTo>
                  <a:lnTo>
                    <a:pt x="41" y="8174"/>
                  </a:lnTo>
                  <a:lnTo>
                    <a:pt x="82" y="8277"/>
                  </a:lnTo>
                  <a:lnTo>
                    <a:pt x="165" y="8380"/>
                  </a:lnTo>
                  <a:lnTo>
                    <a:pt x="247" y="8483"/>
                  </a:lnTo>
                  <a:lnTo>
                    <a:pt x="329" y="8565"/>
                  </a:lnTo>
                  <a:lnTo>
                    <a:pt x="453" y="8647"/>
                  </a:lnTo>
                  <a:lnTo>
                    <a:pt x="618" y="8730"/>
                  </a:lnTo>
                  <a:lnTo>
                    <a:pt x="782" y="8791"/>
                  </a:lnTo>
                  <a:lnTo>
                    <a:pt x="988" y="8853"/>
                  </a:lnTo>
                  <a:lnTo>
                    <a:pt x="1194" y="8915"/>
                  </a:lnTo>
                  <a:lnTo>
                    <a:pt x="1462" y="8956"/>
                  </a:lnTo>
                  <a:lnTo>
                    <a:pt x="1750" y="8997"/>
                  </a:lnTo>
                  <a:lnTo>
                    <a:pt x="2059" y="9018"/>
                  </a:lnTo>
                  <a:lnTo>
                    <a:pt x="2800" y="9018"/>
                  </a:lnTo>
                  <a:lnTo>
                    <a:pt x="3170" y="8997"/>
                  </a:lnTo>
                  <a:lnTo>
                    <a:pt x="3520" y="8956"/>
                  </a:lnTo>
                  <a:lnTo>
                    <a:pt x="3850" y="8915"/>
                  </a:lnTo>
                  <a:lnTo>
                    <a:pt x="4179" y="8853"/>
                  </a:lnTo>
                  <a:lnTo>
                    <a:pt x="4488" y="8791"/>
                  </a:lnTo>
                  <a:lnTo>
                    <a:pt x="5023" y="8647"/>
                  </a:lnTo>
                  <a:lnTo>
                    <a:pt x="5517" y="8483"/>
                  </a:lnTo>
                  <a:lnTo>
                    <a:pt x="5950" y="8277"/>
                  </a:lnTo>
                  <a:lnTo>
                    <a:pt x="6320" y="8071"/>
                  </a:lnTo>
                  <a:lnTo>
                    <a:pt x="6629" y="7844"/>
                  </a:lnTo>
                  <a:lnTo>
                    <a:pt x="6897" y="7638"/>
                  </a:lnTo>
                  <a:lnTo>
                    <a:pt x="7123" y="7412"/>
                  </a:lnTo>
                  <a:lnTo>
                    <a:pt x="7308" y="7227"/>
                  </a:lnTo>
                  <a:lnTo>
                    <a:pt x="7432" y="7041"/>
                  </a:lnTo>
                  <a:lnTo>
                    <a:pt x="7617" y="6774"/>
                  </a:lnTo>
                  <a:lnTo>
                    <a:pt x="7658" y="6671"/>
                  </a:lnTo>
                  <a:lnTo>
                    <a:pt x="7514" y="6527"/>
                  </a:lnTo>
                  <a:lnTo>
                    <a:pt x="7391" y="6383"/>
                  </a:lnTo>
                  <a:lnTo>
                    <a:pt x="7144" y="6053"/>
                  </a:lnTo>
                  <a:lnTo>
                    <a:pt x="6958" y="5683"/>
                  </a:lnTo>
                  <a:lnTo>
                    <a:pt x="6794" y="5312"/>
                  </a:lnTo>
                  <a:lnTo>
                    <a:pt x="6670" y="4921"/>
                  </a:lnTo>
                  <a:lnTo>
                    <a:pt x="6588" y="4489"/>
                  </a:lnTo>
                  <a:lnTo>
                    <a:pt x="6526" y="4077"/>
                  </a:lnTo>
                  <a:lnTo>
                    <a:pt x="6485" y="3624"/>
                  </a:lnTo>
                  <a:lnTo>
                    <a:pt x="6485" y="3171"/>
                  </a:lnTo>
                  <a:lnTo>
                    <a:pt x="6485" y="2718"/>
                  </a:lnTo>
                  <a:lnTo>
                    <a:pt x="6526" y="2265"/>
                  </a:lnTo>
                  <a:lnTo>
                    <a:pt x="6567" y="1792"/>
                  </a:lnTo>
                  <a:lnTo>
                    <a:pt x="6629" y="1339"/>
                  </a:lnTo>
                  <a:lnTo>
                    <a:pt x="6711" y="886"/>
                  </a:lnTo>
                  <a:lnTo>
                    <a:pt x="6897"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9"/>
            <p:cNvSpPr/>
            <p:nvPr/>
          </p:nvSpPr>
          <p:spPr>
            <a:xfrm>
              <a:off x="4716350" y="1827100"/>
              <a:ext cx="191475" cy="225450"/>
            </a:xfrm>
            <a:custGeom>
              <a:rect b="b" l="l" r="r" t="t"/>
              <a:pathLst>
                <a:path extrusionOk="0" fill="none" h="9018" w="7659">
                  <a:moveTo>
                    <a:pt x="6897" y="1"/>
                  </a:moveTo>
                  <a:lnTo>
                    <a:pt x="6897" y="1"/>
                  </a:lnTo>
                  <a:lnTo>
                    <a:pt x="6711" y="886"/>
                  </a:lnTo>
                  <a:lnTo>
                    <a:pt x="6629" y="1339"/>
                  </a:lnTo>
                  <a:lnTo>
                    <a:pt x="6567" y="1792"/>
                  </a:lnTo>
                  <a:lnTo>
                    <a:pt x="6526" y="2265"/>
                  </a:lnTo>
                  <a:lnTo>
                    <a:pt x="6485" y="2718"/>
                  </a:lnTo>
                  <a:lnTo>
                    <a:pt x="6485" y="3171"/>
                  </a:lnTo>
                  <a:lnTo>
                    <a:pt x="6485" y="3624"/>
                  </a:lnTo>
                  <a:lnTo>
                    <a:pt x="6526" y="4077"/>
                  </a:lnTo>
                  <a:lnTo>
                    <a:pt x="6588" y="4489"/>
                  </a:lnTo>
                  <a:lnTo>
                    <a:pt x="6670" y="4921"/>
                  </a:lnTo>
                  <a:lnTo>
                    <a:pt x="6794" y="5312"/>
                  </a:lnTo>
                  <a:lnTo>
                    <a:pt x="6958" y="5683"/>
                  </a:lnTo>
                  <a:lnTo>
                    <a:pt x="7144" y="6053"/>
                  </a:lnTo>
                  <a:lnTo>
                    <a:pt x="7391" y="6383"/>
                  </a:lnTo>
                  <a:lnTo>
                    <a:pt x="7514" y="6527"/>
                  </a:lnTo>
                  <a:lnTo>
                    <a:pt x="7658" y="6671"/>
                  </a:lnTo>
                  <a:lnTo>
                    <a:pt x="7658" y="6671"/>
                  </a:lnTo>
                  <a:lnTo>
                    <a:pt x="7617" y="6774"/>
                  </a:lnTo>
                  <a:lnTo>
                    <a:pt x="7432" y="7041"/>
                  </a:lnTo>
                  <a:lnTo>
                    <a:pt x="7308" y="7227"/>
                  </a:lnTo>
                  <a:lnTo>
                    <a:pt x="7123" y="7412"/>
                  </a:lnTo>
                  <a:lnTo>
                    <a:pt x="6897" y="7638"/>
                  </a:lnTo>
                  <a:lnTo>
                    <a:pt x="6629" y="7844"/>
                  </a:lnTo>
                  <a:lnTo>
                    <a:pt x="6320" y="8071"/>
                  </a:lnTo>
                  <a:lnTo>
                    <a:pt x="5950" y="8277"/>
                  </a:lnTo>
                  <a:lnTo>
                    <a:pt x="5517" y="8483"/>
                  </a:lnTo>
                  <a:lnTo>
                    <a:pt x="5023" y="8647"/>
                  </a:lnTo>
                  <a:lnTo>
                    <a:pt x="4488" y="8791"/>
                  </a:lnTo>
                  <a:lnTo>
                    <a:pt x="4179" y="8853"/>
                  </a:lnTo>
                  <a:lnTo>
                    <a:pt x="3850" y="8915"/>
                  </a:lnTo>
                  <a:lnTo>
                    <a:pt x="3520" y="8956"/>
                  </a:lnTo>
                  <a:lnTo>
                    <a:pt x="3170" y="8997"/>
                  </a:lnTo>
                  <a:lnTo>
                    <a:pt x="2800" y="9018"/>
                  </a:lnTo>
                  <a:lnTo>
                    <a:pt x="2409" y="9018"/>
                  </a:lnTo>
                  <a:lnTo>
                    <a:pt x="2409" y="9018"/>
                  </a:lnTo>
                  <a:lnTo>
                    <a:pt x="2059" y="9018"/>
                  </a:lnTo>
                  <a:lnTo>
                    <a:pt x="1750" y="8997"/>
                  </a:lnTo>
                  <a:lnTo>
                    <a:pt x="1462" y="8956"/>
                  </a:lnTo>
                  <a:lnTo>
                    <a:pt x="1194" y="8915"/>
                  </a:lnTo>
                  <a:lnTo>
                    <a:pt x="988" y="8853"/>
                  </a:lnTo>
                  <a:lnTo>
                    <a:pt x="782" y="8791"/>
                  </a:lnTo>
                  <a:lnTo>
                    <a:pt x="618" y="8730"/>
                  </a:lnTo>
                  <a:lnTo>
                    <a:pt x="453" y="8647"/>
                  </a:lnTo>
                  <a:lnTo>
                    <a:pt x="329" y="8565"/>
                  </a:lnTo>
                  <a:lnTo>
                    <a:pt x="247" y="8483"/>
                  </a:lnTo>
                  <a:lnTo>
                    <a:pt x="165" y="8380"/>
                  </a:lnTo>
                  <a:lnTo>
                    <a:pt x="82" y="8277"/>
                  </a:lnTo>
                  <a:lnTo>
                    <a:pt x="41" y="8174"/>
                  </a:lnTo>
                  <a:lnTo>
                    <a:pt x="21" y="8071"/>
                  </a:lnTo>
                  <a:lnTo>
                    <a:pt x="0" y="7947"/>
                  </a:lnTo>
                  <a:lnTo>
                    <a:pt x="0" y="7844"/>
                  </a:lnTo>
                  <a:lnTo>
                    <a:pt x="21" y="7638"/>
                  </a:lnTo>
                  <a:lnTo>
                    <a:pt x="82" y="7412"/>
                  </a:lnTo>
                  <a:lnTo>
                    <a:pt x="165" y="7227"/>
                  </a:lnTo>
                  <a:lnTo>
                    <a:pt x="268" y="7041"/>
                  </a:lnTo>
                  <a:lnTo>
                    <a:pt x="432" y="6774"/>
                  </a:lnTo>
                  <a:lnTo>
                    <a:pt x="515" y="6671"/>
                  </a:lnTo>
                  <a:lnTo>
                    <a:pt x="515" y="6671"/>
                  </a:lnTo>
                  <a:lnTo>
                    <a:pt x="741" y="6609"/>
                  </a:lnTo>
                  <a:lnTo>
                    <a:pt x="968" y="6527"/>
                  </a:lnTo>
                  <a:lnTo>
                    <a:pt x="1173" y="6444"/>
                  </a:lnTo>
                  <a:lnTo>
                    <a:pt x="1359" y="6341"/>
                  </a:lnTo>
                  <a:lnTo>
                    <a:pt x="1544" y="6218"/>
                  </a:lnTo>
                  <a:lnTo>
                    <a:pt x="1709" y="6094"/>
                  </a:lnTo>
                  <a:lnTo>
                    <a:pt x="1853" y="5950"/>
                  </a:lnTo>
                  <a:lnTo>
                    <a:pt x="1997" y="5806"/>
                  </a:lnTo>
                  <a:lnTo>
                    <a:pt x="2121" y="5641"/>
                  </a:lnTo>
                  <a:lnTo>
                    <a:pt x="2223" y="5477"/>
                  </a:lnTo>
                  <a:lnTo>
                    <a:pt x="2326" y="5312"/>
                  </a:lnTo>
                  <a:lnTo>
                    <a:pt x="2429" y="5127"/>
                  </a:lnTo>
                  <a:lnTo>
                    <a:pt x="2573" y="4736"/>
                  </a:lnTo>
                  <a:lnTo>
                    <a:pt x="2697" y="4345"/>
                  </a:lnTo>
                  <a:lnTo>
                    <a:pt x="2779" y="3912"/>
                  </a:lnTo>
                  <a:lnTo>
                    <a:pt x="2820" y="3500"/>
                  </a:lnTo>
                  <a:lnTo>
                    <a:pt x="2841" y="3068"/>
                  </a:lnTo>
                  <a:lnTo>
                    <a:pt x="2841" y="2656"/>
                  </a:lnTo>
                  <a:lnTo>
                    <a:pt x="2800" y="2245"/>
                  </a:lnTo>
                  <a:lnTo>
                    <a:pt x="2759" y="1833"/>
                  </a:lnTo>
                  <a:lnTo>
                    <a:pt x="2697" y="1462"/>
                  </a:lnTo>
                  <a:lnTo>
                    <a:pt x="2635" y="1112"/>
                  </a:lnTo>
                  <a:lnTo>
                    <a:pt x="689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9"/>
            <p:cNvSpPr/>
            <p:nvPr/>
          </p:nvSpPr>
          <p:spPr>
            <a:xfrm>
              <a:off x="4746700" y="2044800"/>
              <a:ext cx="60750" cy="62825"/>
            </a:xfrm>
            <a:custGeom>
              <a:rect b="b" l="l" r="r" t="t"/>
              <a:pathLst>
                <a:path extrusionOk="0" h="2513" w="2430">
                  <a:moveTo>
                    <a:pt x="1215" y="1"/>
                  </a:moveTo>
                  <a:lnTo>
                    <a:pt x="1112" y="22"/>
                  </a:lnTo>
                  <a:lnTo>
                    <a:pt x="1030" y="63"/>
                  </a:lnTo>
                  <a:lnTo>
                    <a:pt x="989" y="104"/>
                  </a:lnTo>
                  <a:lnTo>
                    <a:pt x="62" y="1133"/>
                  </a:lnTo>
                  <a:lnTo>
                    <a:pt x="21" y="1195"/>
                  </a:lnTo>
                  <a:lnTo>
                    <a:pt x="1" y="1257"/>
                  </a:lnTo>
                  <a:lnTo>
                    <a:pt x="1" y="1319"/>
                  </a:lnTo>
                  <a:lnTo>
                    <a:pt x="1" y="1401"/>
                  </a:lnTo>
                  <a:lnTo>
                    <a:pt x="309" y="2286"/>
                  </a:lnTo>
                  <a:lnTo>
                    <a:pt x="330" y="2368"/>
                  </a:lnTo>
                  <a:lnTo>
                    <a:pt x="392" y="2430"/>
                  </a:lnTo>
                  <a:lnTo>
                    <a:pt x="454" y="2451"/>
                  </a:lnTo>
                  <a:lnTo>
                    <a:pt x="536" y="2471"/>
                  </a:lnTo>
                  <a:lnTo>
                    <a:pt x="1524" y="2513"/>
                  </a:lnTo>
                  <a:lnTo>
                    <a:pt x="1606" y="2513"/>
                  </a:lnTo>
                  <a:lnTo>
                    <a:pt x="1668" y="2492"/>
                  </a:lnTo>
                  <a:lnTo>
                    <a:pt x="1730" y="2451"/>
                  </a:lnTo>
                  <a:lnTo>
                    <a:pt x="1771" y="2389"/>
                  </a:lnTo>
                  <a:lnTo>
                    <a:pt x="2368" y="1524"/>
                  </a:lnTo>
                  <a:lnTo>
                    <a:pt x="2409" y="1442"/>
                  </a:lnTo>
                  <a:lnTo>
                    <a:pt x="2430" y="1360"/>
                  </a:lnTo>
                  <a:lnTo>
                    <a:pt x="2409" y="1277"/>
                  </a:lnTo>
                  <a:lnTo>
                    <a:pt x="2368" y="1195"/>
                  </a:lnTo>
                  <a:lnTo>
                    <a:pt x="1401" y="104"/>
                  </a:lnTo>
                  <a:lnTo>
                    <a:pt x="1318" y="22"/>
                  </a:lnTo>
                  <a:lnTo>
                    <a:pt x="1215"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9"/>
            <p:cNvSpPr/>
            <p:nvPr/>
          </p:nvSpPr>
          <p:spPr>
            <a:xfrm>
              <a:off x="4776550" y="1970175"/>
              <a:ext cx="149800" cy="136925"/>
            </a:xfrm>
            <a:custGeom>
              <a:rect b="b" l="l" r="r" t="t"/>
              <a:pathLst>
                <a:path extrusionOk="0" h="5477" w="5992">
                  <a:moveTo>
                    <a:pt x="4756" y="1"/>
                  </a:moveTo>
                  <a:lnTo>
                    <a:pt x="4736" y="83"/>
                  </a:lnTo>
                  <a:lnTo>
                    <a:pt x="4653" y="289"/>
                  </a:lnTo>
                  <a:lnTo>
                    <a:pt x="4571" y="454"/>
                  </a:lnTo>
                  <a:lnTo>
                    <a:pt x="4448" y="618"/>
                  </a:lnTo>
                  <a:lnTo>
                    <a:pt x="4283" y="804"/>
                  </a:lnTo>
                  <a:lnTo>
                    <a:pt x="4077" y="1010"/>
                  </a:lnTo>
                  <a:lnTo>
                    <a:pt x="3809" y="1236"/>
                  </a:lnTo>
                  <a:lnTo>
                    <a:pt x="3501" y="1463"/>
                  </a:lnTo>
                  <a:lnTo>
                    <a:pt x="3109" y="1710"/>
                  </a:lnTo>
                  <a:lnTo>
                    <a:pt x="2656" y="1957"/>
                  </a:lnTo>
                  <a:lnTo>
                    <a:pt x="2121" y="2183"/>
                  </a:lnTo>
                  <a:lnTo>
                    <a:pt x="1504" y="2410"/>
                  </a:lnTo>
                  <a:lnTo>
                    <a:pt x="804" y="2636"/>
                  </a:lnTo>
                  <a:lnTo>
                    <a:pt x="1" y="2862"/>
                  </a:lnTo>
                  <a:lnTo>
                    <a:pt x="165" y="3171"/>
                  </a:lnTo>
                  <a:lnTo>
                    <a:pt x="310" y="3480"/>
                  </a:lnTo>
                  <a:lnTo>
                    <a:pt x="454" y="3789"/>
                  </a:lnTo>
                  <a:lnTo>
                    <a:pt x="557" y="4118"/>
                  </a:lnTo>
                  <a:lnTo>
                    <a:pt x="639" y="4448"/>
                  </a:lnTo>
                  <a:lnTo>
                    <a:pt x="701" y="4798"/>
                  </a:lnTo>
                  <a:lnTo>
                    <a:pt x="742" y="5127"/>
                  </a:lnTo>
                  <a:lnTo>
                    <a:pt x="762" y="5477"/>
                  </a:lnTo>
                  <a:lnTo>
                    <a:pt x="989" y="5395"/>
                  </a:lnTo>
                  <a:lnTo>
                    <a:pt x="1607" y="5148"/>
                  </a:lnTo>
                  <a:lnTo>
                    <a:pt x="2018" y="4962"/>
                  </a:lnTo>
                  <a:lnTo>
                    <a:pt x="2471" y="4736"/>
                  </a:lnTo>
                  <a:lnTo>
                    <a:pt x="2945" y="4489"/>
                  </a:lnTo>
                  <a:lnTo>
                    <a:pt x="3439" y="4180"/>
                  </a:lnTo>
                  <a:lnTo>
                    <a:pt x="3933" y="3871"/>
                  </a:lnTo>
                  <a:lnTo>
                    <a:pt x="4406" y="3521"/>
                  </a:lnTo>
                  <a:lnTo>
                    <a:pt x="4633" y="3315"/>
                  </a:lnTo>
                  <a:lnTo>
                    <a:pt x="4859" y="3130"/>
                  </a:lnTo>
                  <a:lnTo>
                    <a:pt x="5045" y="2924"/>
                  </a:lnTo>
                  <a:lnTo>
                    <a:pt x="5250" y="2718"/>
                  </a:lnTo>
                  <a:lnTo>
                    <a:pt x="5415" y="2512"/>
                  </a:lnTo>
                  <a:lnTo>
                    <a:pt x="5559" y="2286"/>
                  </a:lnTo>
                  <a:lnTo>
                    <a:pt x="5703" y="2060"/>
                  </a:lnTo>
                  <a:lnTo>
                    <a:pt x="5806" y="1813"/>
                  </a:lnTo>
                  <a:lnTo>
                    <a:pt x="5889" y="1586"/>
                  </a:lnTo>
                  <a:lnTo>
                    <a:pt x="5950" y="1339"/>
                  </a:lnTo>
                  <a:lnTo>
                    <a:pt x="5992" y="1092"/>
                  </a:lnTo>
                  <a:lnTo>
                    <a:pt x="5992" y="824"/>
                  </a:lnTo>
                  <a:lnTo>
                    <a:pt x="5539" y="557"/>
                  </a:lnTo>
                  <a:lnTo>
                    <a:pt x="5148" y="289"/>
                  </a:lnTo>
                  <a:lnTo>
                    <a:pt x="47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9"/>
            <p:cNvSpPr/>
            <p:nvPr/>
          </p:nvSpPr>
          <p:spPr>
            <a:xfrm>
              <a:off x="4705025" y="1982525"/>
              <a:ext cx="71550" cy="120475"/>
            </a:xfrm>
            <a:custGeom>
              <a:rect b="b" l="l" r="r" t="t"/>
              <a:pathLst>
                <a:path extrusionOk="0" h="4819" w="2862">
                  <a:moveTo>
                    <a:pt x="1544" y="1"/>
                  </a:moveTo>
                  <a:lnTo>
                    <a:pt x="1194" y="83"/>
                  </a:lnTo>
                  <a:lnTo>
                    <a:pt x="844" y="186"/>
                  </a:lnTo>
                  <a:lnTo>
                    <a:pt x="515" y="310"/>
                  </a:lnTo>
                  <a:lnTo>
                    <a:pt x="165" y="433"/>
                  </a:lnTo>
                  <a:lnTo>
                    <a:pt x="103" y="680"/>
                  </a:lnTo>
                  <a:lnTo>
                    <a:pt x="62" y="927"/>
                  </a:lnTo>
                  <a:lnTo>
                    <a:pt x="21" y="1174"/>
                  </a:lnTo>
                  <a:lnTo>
                    <a:pt x="0" y="1401"/>
                  </a:lnTo>
                  <a:lnTo>
                    <a:pt x="0" y="1648"/>
                  </a:lnTo>
                  <a:lnTo>
                    <a:pt x="21" y="1854"/>
                  </a:lnTo>
                  <a:lnTo>
                    <a:pt x="41" y="2080"/>
                  </a:lnTo>
                  <a:lnTo>
                    <a:pt x="82" y="2286"/>
                  </a:lnTo>
                  <a:lnTo>
                    <a:pt x="185" y="2657"/>
                  </a:lnTo>
                  <a:lnTo>
                    <a:pt x="330" y="3027"/>
                  </a:lnTo>
                  <a:lnTo>
                    <a:pt x="494" y="3357"/>
                  </a:lnTo>
                  <a:lnTo>
                    <a:pt x="659" y="3645"/>
                  </a:lnTo>
                  <a:lnTo>
                    <a:pt x="865" y="3912"/>
                  </a:lnTo>
                  <a:lnTo>
                    <a:pt x="1050" y="4160"/>
                  </a:lnTo>
                  <a:lnTo>
                    <a:pt x="1235" y="4345"/>
                  </a:lnTo>
                  <a:lnTo>
                    <a:pt x="1400" y="4510"/>
                  </a:lnTo>
                  <a:lnTo>
                    <a:pt x="1668" y="4736"/>
                  </a:lnTo>
                  <a:lnTo>
                    <a:pt x="1750" y="4818"/>
                  </a:lnTo>
                  <a:lnTo>
                    <a:pt x="1853" y="4489"/>
                  </a:lnTo>
                  <a:lnTo>
                    <a:pt x="1956" y="4160"/>
                  </a:lnTo>
                  <a:lnTo>
                    <a:pt x="2079" y="3851"/>
                  </a:lnTo>
                  <a:lnTo>
                    <a:pt x="2203" y="3542"/>
                  </a:lnTo>
                  <a:lnTo>
                    <a:pt x="2347" y="3233"/>
                  </a:lnTo>
                  <a:lnTo>
                    <a:pt x="2512" y="2945"/>
                  </a:lnTo>
                  <a:lnTo>
                    <a:pt x="2676" y="2657"/>
                  </a:lnTo>
                  <a:lnTo>
                    <a:pt x="2862" y="2368"/>
                  </a:lnTo>
                  <a:lnTo>
                    <a:pt x="2574" y="2245"/>
                  </a:lnTo>
                  <a:lnTo>
                    <a:pt x="2326" y="2101"/>
                  </a:lnTo>
                  <a:lnTo>
                    <a:pt x="2121" y="1936"/>
                  </a:lnTo>
                  <a:lnTo>
                    <a:pt x="1956" y="1751"/>
                  </a:lnTo>
                  <a:lnTo>
                    <a:pt x="1812" y="1566"/>
                  </a:lnTo>
                  <a:lnTo>
                    <a:pt x="1709" y="1360"/>
                  </a:lnTo>
                  <a:lnTo>
                    <a:pt x="1626" y="1154"/>
                  </a:lnTo>
                  <a:lnTo>
                    <a:pt x="1585" y="969"/>
                  </a:lnTo>
                  <a:lnTo>
                    <a:pt x="1544" y="763"/>
                  </a:lnTo>
                  <a:lnTo>
                    <a:pt x="1524" y="598"/>
                  </a:lnTo>
                  <a:lnTo>
                    <a:pt x="1524" y="289"/>
                  </a:lnTo>
                  <a:lnTo>
                    <a:pt x="1544" y="83"/>
                  </a:lnTo>
                  <a:lnTo>
                    <a:pt x="15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9"/>
            <p:cNvSpPr/>
            <p:nvPr/>
          </p:nvSpPr>
          <p:spPr>
            <a:xfrm>
              <a:off x="4726625" y="2102975"/>
              <a:ext cx="54075" cy="466825"/>
            </a:xfrm>
            <a:custGeom>
              <a:rect b="b" l="l" r="r" t="t"/>
              <a:pathLst>
                <a:path extrusionOk="0" h="18673" w="2163">
                  <a:moveTo>
                    <a:pt x="1565" y="0"/>
                  </a:moveTo>
                  <a:lnTo>
                    <a:pt x="1318" y="1791"/>
                  </a:lnTo>
                  <a:lnTo>
                    <a:pt x="783" y="5868"/>
                  </a:lnTo>
                  <a:lnTo>
                    <a:pt x="515" y="8173"/>
                  </a:lnTo>
                  <a:lnTo>
                    <a:pt x="248" y="10314"/>
                  </a:lnTo>
                  <a:lnTo>
                    <a:pt x="83" y="12085"/>
                  </a:lnTo>
                  <a:lnTo>
                    <a:pt x="21" y="12744"/>
                  </a:lnTo>
                  <a:lnTo>
                    <a:pt x="1" y="13217"/>
                  </a:lnTo>
                  <a:lnTo>
                    <a:pt x="21" y="13897"/>
                  </a:lnTo>
                  <a:lnTo>
                    <a:pt x="63" y="14597"/>
                  </a:lnTo>
                  <a:lnTo>
                    <a:pt x="124" y="15297"/>
                  </a:lnTo>
                  <a:lnTo>
                    <a:pt x="227" y="15976"/>
                  </a:lnTo>
                  <a:lnTo>
                    <a:pt x="351" y="16655"/>
                  </a:lnTo>
                  <a:lnTo>
                    <a:pt x="495" y="17335"/>
                  </a:lnTo>
                  <a:lnTo>
                    <a:pt x="660" y="18014"/>
                  </a:lnTo>
                  <a:lnTo>
                    <a:pt x="865" y="18673"/>
                  </a:lnTo>
                  <a:lnTo>
                    <a:pt x="1030" y="18302"/>
                  </a:lnTo>
                  <a:lnTo>
                    <a:pt x="1195" y="17849"/>
                  </a:lnTo>
                  <a:lnTo>
                    <a:pt x="1401" y="17232"/>
                  </a:lnTo>
                  <a:lnTo>
                    <a:pt x="1627" y="16449"/>
                  </a:lnTo>
                  <a:lnTo>
                    <a:pt x="1730" y="15996"/>
                  </a:lnTo>
                  <a:lnTo>
                    <a:pt x="1812" y="15502"/>
                  </a:lnTo>
                  <a:lnTo>
                    <a:pt x="1915" y="14967"/>
                  </a:lnTo>
                  <a:lnTo>
                    <a:pt x="1977" y="14391"/>
                  </a:lnTo>
                  <a:lnTo>
                    <a:pt x="2039" y="13773"/>
                  </a:lnTo>
                  <a:lnTo>
                    <a:pt x="2080" y="13135"/>
                  </a:lnTo>
                  <a:lnTo>
                    <a:pt x="2142" y="11632"/>
                  </a:lnTo>
                  <a:lnTo>
                    <a:pt x="2162" y="9862"/>
                  </a:lnTo>
                  <a:lnTo>
                    <a:pt x="2162" y="7947"/>
                  </a:lnTo>
                  <a:lnTo>
                    <a:pt x="2142" y="5971"/>
                  </a:lnTo>
                  <a:lnTo>
                    <a:pt x="2121" y="2388"/>
                  </a:lnTo>
                  <a:lnTo>
                    <a:pt x="2101" y="988"/>
                  </a:lnTo>
                  <a:lnTo>
                    <a:pt x="2121"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9"/>
            <p:cNvSpPr/>
            <p:nvPr/>
          </p:nvSpPr>
          <p:spPr>
            <a:xfrm>
              <a:off x="4844500" y="1826600"/>
              <a:ext cx="44275" cy="11325"/>
            </a:xfrm>
            <a:custGeom>
              <a:rect b="b" l="l" r="r" t="t"/>
              <a:pathLst>
                <a:path extrusionOk="0" h="453" w="1771">
                  <a:moveTo>
                    <a:pt x="1771" y="0"/>
                  </a:moveTo>
                  <a:lnTo>
                    <a:pt x="0" y="453"/>
                  </a:lnTo>
                  <a:lnTo>
                    <a:pt x="83" y="453"/>
                  </a:lnTo>
                  <a:lnTo>
                    <a:pt x="1750" y="21"/>
                  </a:lnTo>
                  <a:lnTo>
                    <a:pt x="1771" y="0"/>
                  </a:lnTo>
                  <a:close/>
                </a:path>
              </a:pathLst>
            </a:custGeom>
            <a:solidFill>
              <a:srgbClr val="C8C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9"/>
            <p:cNvSpPr/>
            <p:nvPr/>
          </p:nvSpPr>
          <p:spPr>
            <a:xfrm>
              <a:off x="4844500" y="1826600"/>
              <a:ext cx="44275" cy="11325"/>
            </a:xfrm>
            <a:custGeom>
              <a:rect b="b" l="l" r="r" t="t"/>
              <a:pathLst>
                <a:path extrusionOk="0" fill="none" h="453" w="1771">
                  <a:moveTo>
                    <a:pt x="1771" y="0"/>
                  </a:moveTo>
                  <a:lnTo>
                    <a:pt x="0" y="453"/>
                  </a:lnTo>
                  <a:lnTo>
                    <a:pt x="83" y="453"/>
                  </a:lnTo>
                  <a:lnTo>
                    <a:pt x="1750" y="21"/>
                  </a:lnTo>
                  <a:lnTo>
                    <a:pt x="1750" y="21"/>
                  </a:lnTo>
                  <a:lnTo>
                    <a:pt x="177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9"/>
            <p:cNvSpPr/>
            <p:nvPr/>
          </p:nvSpPr>
          <p:spPr>
            <a:xfrm>
              <a:off x="4782225" y="1837900"/>
              <a:ext cx="64350" cy="17025"/>
            </a:xfrm>
            <a:custGeom>
              <a:rect b="b" l="l" r="r" t="t"/>
              <a:pathLst>
                <a:path extrusionOk="0" h="681" w="2574">
                  <a:moveTo>
                    <a:pt x="2491" y="1"/>
                  </a:moveTo>
                  <a:lnTo>
                    <a:pt x="0" y="660"/>
                  </a:lnTo>
                  <a:lnTo>
                    <a:pt x="0" y="680"/>
                  </a:lnTo>
                  <a:lnTo>
                    <a:pt x="2574" y="1"/>
                  </a:lnTo>
                  <a:close/>
                </a:path>
              </a:pathLst>
            </a:custGeom>
            <a:solidFill>
              <a:srgbClr val="C2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9"/>
            <p:cNvSpPr/>
            <p:nvPr/>
          </p:nvSpPr>
          <p:spPr>
            <a:xfrm>
              <a:off x="4782225" y="1837900"/>
              <a:ext cx="64350" cy="17025"/>
            </a:xfrm>
            <a:custGeom>
              <a:rect b="b" l="l" r="r" t="t"/>
              <a:pathLst>
                <a:path extrusionOk="0" fill="none" h="681" w="2574">
                  <a:moveTo>
                    <a:pt x="2574" y="1"/>
                  </a:moveTo>
                  <a:lnTo>
                    <a:pt x="2491" y="1"/>
                  </a:lnTo>
                  <a:lnTo>
                    <a:pt x="0" y="660"/>
                  </a:lnTo>
                  <a:lnTo>
                    <a:pt x="0" y="660"/>
                  </a:lnTo>
                  <a:lnTo>
                    <a:pt x="0" y="680"/>
                  </a:lnTo>
                  <a:lnTo>
                    <a:pt x="257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9"/>
            <p:cNvSpPr/>
            <p:nvPr/>
          </p:nvSpPr>
          <p:spPr>
            <a:xfrm>
              <a:off x="4779125" y="1946500"/>
              <a:ext cx="1050" cy="2100"/>
            </a:xfrm>
            <a:custGeom>
              <a:rect b="b" l="l" r="r" t="t"/>
              <a:pathLst>
                <a:path extrusionOk="0" h="84" w="42">
                  <a:moveTo>
                    <a:pt x="42" y="1"/>
                  </a:moveTo>
                  <a:lnTo>
                    <a:pt x="1" y="83"/>
                  </a:lnTo>
                  <a:lnTo>
                    <a:pt x="21" y="83"/>
                  </a:lnTo>
                  <a:lnTo>
                    <a:pt x="42" y="1"/>
                  </a:lnTo>
                  <a:close/>
                </a:path>
              </a:pathLst>
            </a:custGeom>
            <a:solidFill>
              <a:srgbClr val="C8C8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9"/>
            <p:cNvSpPr/>
            <p:nvPr/>
          </p:nvSpPr>
          <p:spPr>
            <a:xfrm>
              <a:off x="4779125" y="1946500"/>
              <a:ext cx="1050" cy="2100"/>
            </a:xfrm>
            <a:custGeom>
              <a:rect b="b" l="l" r="r" t="t"/>
              <a:pathLst>
                <a:path extrusionOk="0" fill="none" h="84" w="42">
                  <a:moveTo>
                    <a:pt x="42" y="1"/>
                  </a:moveTo>
                  <a:lnTo>
                    <a:pt x="42" y="1"/>
                  </a:lnTo>
                  <a:lnTo>
                    <a:pt x="42" y="1"/>
                  </a:lnTo>
                  <a:lnTo>
                    <a:pt x="1" y="83"/>
                  </a:lnTo>
                  <a:lnTo>
                    <a:pt x="1" y="83"/>
                  </a:lnTo>
                  <a:lnTo>
                    <a:pt x="21" y="83"/>
                  </a:lnTo>
                  <a:lnTo>
                    <a:pt x="21" y="83"/>
                  </a:lnTo>
                  <a:lnTo>
                    <a:pt x="4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9"/>
            <p:cNvSpPr/>
            <p:nvPr/>
          </p:nvSpPr>
          <p:spPr>
            <a:xfrm>
              <a:off x="4787375" y="1897625"/>
              <a:ext cx="25" cy="8250"/>
            </a:xfrm>
            <a:custGeom>
              <a:rect b="b" l="l" r="r" t="t"/>
              <a:pathLst>
                <a:path extrusionOk="0" fill="none" h="330" w="1">
                  <a:moveTo>
                    <a:pt x="0" y="0"/>
                  </a:moveTo>
                  <a:lnTo>
                    <a:pt x="0" y="0"/>
                  </a:lnTo>
                  <a:lnTo>
                    <a:pt x="0" y="329"/>
                  </a:lnTo>
                  <a:lnTo>
                    <a:pt x="0" y="329"/>
                  </a:lnTo>
                  <a:lnTo>
                    <a:pt x="0" y="32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9"/>
            <p:cNvSpPr/>
            <p:nvPr/>
          </p:nvSpPr>
          <p:spPr>
            <a:xfrm>
              <a:off x="4780150" y="1905850"/>
              <a:ext cx="7250" cy="40675"/>
            </a:xfrm>
            <a:custGeom>
              <a:rect b="b" l="l" r="r" t="t"/>
              <a:pathLst>
                <a:path extrusionOk="0" h="1627" w="290">
                  <a:moveTo>
                    <a:pt x="289" y="0"/>
                  </a:moveTo>
                  <a:lnTo>
                    <a:pt x="289" y="0"/>
                  </a:lnTo>
                  <a:lnTo>
                    <a:pt x="289" y="0"/>
                  </a:lnTo>
                  <a:lnTo>
                    <a:pt x="268" y="412"/>
                  </a:lnTo>
                  <a:lnTo>
                    <a:pt x="207" y="824"/>
                  </a:lnTo>
                  <a:lnTo>
                    <a:pt x="124" y="1236"/>
                  </a:lnTo>
                  <a:lnTo>
                    <a:pt x="1" y="1627"/>
                  </a:lnTo>
                  <a:lnTo>
                    <a:pt x="1" y="1627"/>
                  </a:lnTo>
                  <a:lnTo>
                    <a:pt x="1" y="1627"/>
                  </a:lnTo>
                  <a:lnTo>
                    <a:pt x="124" y="1236"/>
                  </a:lnTo>
                  <a:lnTo>
                    <a:pt x="207" y="824"/>
                  </a:lnTo>
                  <a:lnTo>
                    <a:pt x="268" y="412"/>
                  </a:lnTo>
                  <a:lnTo>
                    <a:pt x="289" y="0"/>
                  </a:lnTo>
                  <a:close/>
                </a:path>
              </a:pathLst>
            </a:custGeom>
            <a:solidFill>
              <a:srgbClr val="C2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9"/>
            <p:cNvSpPr/>
            <p:nvPr/>
          </p:nvSpPr>
          <p:spPr>
            <a:xfrm>
              <a:off x="4780150" y="1905850"/>
              <a:ext cx="7250" cy="40675"/>
            </a:xfrm>
            <a:custGeom>
              <a:rect b="b" l="l" r="r" t="t"/>
              <a:pathLst>
                <a:path extrusionOk="0" fill="none" h="1627" w="290">
                  <a:moveTo>
                    <a:pt x="289" y="0"/>
                  </a:moveTo>
                  <a:lnTo>
                    <a:pt x="289" y="0"/>
                  </a:lnTo>
                  <a:lnTo>
                    <a:pt x="289" y="0"/>
                  </a:lnTo>
                  <a:lnTo>
                    <a:pt x="268" y="412"/>
                  </a:lnTo>
                  <a:lnTo>
                    <a:pt x="207" y="824"/>
                  </a:lnTo>
                  <a:lnTo>
                    <a:pt x="124" y="1236"/>
                  </a:lnTo>
                  <a:lnTo>
                    <a:pt x="1" y="1627"/>
                  </a:lnTo>
                  <a:lnTo>
                    <a:pt x="1" y="1627"/>
                  </a:lnTo>
                  <a:lnTo>
                    <a:pt x="1" y="1627"/>
                  </a:lnTo>
                  <a:lnTo>
                    <a:pt x="124" y="1236"/>
                  </a:lnTo>
                  <a:lnTo>
                    <a:pt x="207" y="824"/>
                  </a:lnTo>
                  <a:lnTo>
                    <a:pt x="268" y="412"/>
                  </a:lnTo>
                  <a:lnTo>
                    <a:pt x="28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9"/>
            <p:cNvSpPr/>
            <p:nvPr/>
          </p:nvSpPr>
          <p:spPr>
            <a:xfrm>
              <a:off x="4779650" y="1827100"/>
              <a:ext cx="108625" cy="121500"/>
            </a:xfrm>
            <a:custGeom>
              <a:rect b="b" l="l" r="r" t="t"/>
              <a:pathLst>
                <a:path extrusionOk="0" h="4860" w="4345">
                  <a:moveTo>
                    <a:pt x="4344" y="1"/>
                  </a:moveTo>
                  <a:lnTo>
                    <a:pt x="2677" y="433"/>
                  </a:lnTo>
                  <a:lnTo>
                    <a:pt x="103" y="1112"/>
                  </a:lnTo>
                  <a:lnTo>
                    <a:pt x="186" y="1503"/>
                  </a:lnTo>
                  <a:lnTo>
                    <a:pt x="247" y="1915"/>
                  </a:lnTo>
                  <a:lnTo>
                    <a:pt x="288" y="2368"/>
                  </a:lnTo>
                  <a:lnTo>
                    <a:pt x="309" y="2821"/>
                  </a:lnTo>
                  <a:lnTo>
                    <a:pt x="309" y="3150"/>
                  </a:lnTo>
                  <a:lnTo>
                    <a:pt x="288" y="3562"/>
                  </a:lnTo>
                  <a:lnTo>
                    <a:pt x="227" y="3974"/>
                  </a:lnTo>
                  <a:lnTo>
                    <a:pt x="144" y="4386"/>
                  </a:lnTo>
                  <a:lnTo>
                    <a:pt x="21" y="4777"/>
                  </a:lnTo>
                  <a:lnTo>
                    <a:pt x="0" y="4859"/>
                  </a:lnTo>
                  <a:lnTo>
                    <a:pt x="288" y="4818"/>
                  </a:lnTo>
                  <a:lnTo>
                    <a:pt x="577" y="4736"/>
                  </a:lnTo>
                  <a:lnTo>
                    <a:pt x="865" y="4633"/>
                  </a:lnTo>
                  <a:lnTo>
                    <a:pt x="1153" y="4509"/>
                  </a:lnTo>
                  <a:lnTo>
                    <a:pt x="1421" y="4386"/>
                  </a:lnTo>
                  <a:lnTo>
                    <a:pt x="1668" y="4242"/>
                  </a:lnTo>
                  <a:lnTo>
                    <a:pt x="1894" y="4097"/>
                  </a:lnTo>
                  <a:lnTo>
                    <a:pt x="2121" y="3933"/>
                  </a:lnTo>
                  <a:lnTo>
                    <a:pt x="2327" y="3768"/>
                  </a:lnTo>
                  <a:lnTo>
                    <a:pt x="2532" y="3583"/>
                  </a:lnTo>
                  <a:lnTo>
                    <a:pt x="2718" y="3377"/>
                  </a:lnTo>
                  <a:lnTo>
                    <a:pt x="2882" y="3192"/>
                  </a:lnTo>
                  <a:lnTo>
                    <a:pt x="3068" y="2965"/>
                  </a:lnTo>
                  <a:lnTo>
                    <a:pt x="3232" y="2739"/>
                  </a:lnTo>
                  <a:lnTo>
                    <a:pt x="3541" y="2265"/>
                  </a:lnTo>
                  <a:lnTo>
                    <a:pt x="3829" y="1751"/>
                  </a:lnTo>
                  <a:lnTo>
                    <a:pt x="4118" y="1174"/>
                  </a:lnTo>
                  <a:lnTo>
                    <a:pt x="4241" y="577"/>
                  </a:lnTo>
                  <a:lnTo>
                    <a:pt x="4344" y="1"/>
                  </a:lnTo>
                  <a:close/>
                </a:path>
              </a:pathLst>
            </a:custGeom>
            <a:solidFill>
              <a:srgbClr val="9149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9"/>
            <p:cNvSpPr/>
            <p:nvPr/>
          </p:nvSpPr>
          <p:spPr>
            <a:xfrm>
              <a:off x="4779650" y="1827100"/>
              <a:ext cx="108625" cy="121500"/>
            </a:xfrm>
            <a:custGeom>
              <a:rect b="b" l="l" r="r" t="t"/>
              <a:pathLst>
                <a:path extrusionOk="0" fill="none" h="4860" w="4345">
                  <a:moveTo>
                    <a:pt x="4344" y="1"/>
                  </a:moveTo>
                  <a:lnTo>
                    <a:pt x="2677" y="433"/>
                  </a:lnTo>
                  <a:lnTo>
                    <a:pt x="103" y="1112"/>
                  </a:lnTo>
                  <a:lnTo>
                    <a:pt x="103" y="1112"/>
                  </a:lnTo>
                  <a:lnTo>
                    <a:pt x="186" y="1503"/>
                  </a:lnTo>
                  <a:lnTo>
                    <a:pt x="247" y="1915"/>
                  </a:lnTo>
                  <a:lnTo>
                    <a:pt x="288" y="2368"/>
                  </a:lnTo>
                  <a:lnTo>
                    <a:pt x="309" y="2821"/>
                  </a:lnTo>
                  <a:lnTo>
                    <a:pt x="309" y="2821"/>
                  </a:lnTo>
                  <a:lnTo>
                    <a:pt x="309" y="3150"/>
                  </a:lnTo>
                  <a:lnTo>
                    <a:pt x="309" y="3150"/>
                  </a:lnTo>
                  <a:lnTo>
                    <a:pt x="288" y="3562"/>
                  </a:lnTo>
                  <a:lnTo>
                    <a:pt x="227" y="3974"/>
                  </a:lnTo>
                  <a:lnTo>
                    <a:pt x="144" y="4386"/>
                  </a:lnTo>
                  <a:lnTo>
                    <a:pt x="21" y="4777"/>
                  </a:lnTo>
                  <a:lnTo>
                    <a:pt x="21" y="4777"/>
                  </a:lnTo>
                  <a:lnTo>
                    <a:pt x="0" y="4859"/>
                  </a:lnTo>
                  <a:lnTo>
                    <a:pt x="0" y="4859"/>
                  </a:lnTo>
                  <a:lnTo>
                    <a:pt x="288" y="4818"/>
                  </a:lnTo>
                  <a:lnTo>
                    <a:pt x="577" y="4736"/>
                  </a:lnTo>
                  <a:lnTo>
                    <a:pt x="865" y="4633"/>
                  </a:lnTo>
                  <a:lnTo>
                    <a:pt x="1153" y="4509"/>
                  </a:lnTo>
                  <a:lnTo>
                    <a:pt x="1153" y="4509"/>
                  </a:lnTo>
                  <a:lnTo>
                    <a:pt x="1421" y="4386"/>
                  </a:lnTo>
                  <a:lnTo>
                    <a:pt x="1668" y="4242"/>
                  </a:lnTo>
                  <a:lnTo>
                    <a:pt x="1894" y="4097"/>
                  </a:lnTo>
                  <a:lnTo>
                    <a:pt x="2121" y="3933"/>
                  </a:lnTo>
                  <a:lnTo>
                    <a:pt x="2327" y="3768"/>
                  </a:lnTo>
                  <a:lnTo>
                    <a:pt x="2532" y="3583"/>
                  </a:lnTo>
                  <a:lnTo>
                    <a:pt x="2718" y="3377"/>
                  </a:lnTo>
                  <a:lnTo>
                    <a:pt x="2882" y="3192"/>
                  </a:lnTo>
                  <a:lnTo>
                    <a:pt x="3068" y="2965"/>
                  </a:lnTo>
                  <a:lnTo>
                    <a:pt x="3232" y="2739"/>
                  </a:lnTo>
                  <a:lnTo>
                    <a:pt x="3541" y="2265"/>
                  </a:lnTo>
                  <a:lnTo>
                    <a:pt x="3829" y="1751"/>
                  </a:lnTo>
                  <a:lnTo>
                    <a:pt x="4118" y="1174"/>
                  </a:lnTo>
                  <a:lnTo>
                    <a:pt x="4118" y="1174"/>
                  </a:lnTo>
                  <a:lnTo>
                    <a:pt x="4241" y="577"/>
                  </a:lnTo>
                  <a:lnTo>
                    <a:pt x="434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9"/>
            <p:cNvSpPr/>
            <p:nvPr/>
          </p:nvSpPr>
          <p:spPr>
            <a:xfrm>
              <a:off x="4694725" y="1736525"/>
              <a:ext cx="73100" cy="93700"/>
            </a:xfrm>
            <a:custGeom>
              <a:rect b="b" l="l" r="r" t="t"/>
              <a:pathLst>
                <a:path extrusionOk="0" h="3748" w="2924">
                  <a:moveTo>
                    <a:pt x="1256" y="0"/>
                  </a:moveTo>
                  <a:lnTo>
                    <a:pt x="1133" y="21"/>
                  </a:lnTo>
                  <a:lnTo>
                    <a:pt x="1009" y="41"/>
                  </a:lnTo>
                  <a:lnTo>
                    <a:pt x="886" y="83"/>
                  </a:lnTo>
                  <a:lnTo>
                    <a:pt x="762" y="144"/>
                  </a:lnTo>
                  <a:lnTo>
                    <a:pt x="639" y="206"/>
                  </a:lnTo>
                  <a:lnTo>
                    <a:pt x="536" y="268"/>
                  </a:lnTo>
                  <a:lnTo>
                    <a:pt x="433" y="350"/>
                  </a:lnTo>
                  <a:lnTo>
                    <a:pt x="350" y="453"/>
                  </a:lnTo>
                  <a:lnTo>
                    <a:pt x="268" y="556"/>
                  </a:lnTo>
                  <a:lnTo>
                    <a:pt x="186" y="659"/>
                  </a:lnTo>
                  <a:lnTo>
                    <a:pt x="124" y="783"/>
                  </a:lnTo>
                  <a:lnTo>
                    <a:pt x="83" y="906"/>
                  </a:lnTo>
                  <a:lnTo>
                    <a:pt x="42" y="1050"/>
                  </a:lnTo>
                  <a:lnTo>
                    <a:pt x="21" y="1174"/>
                  </a:lnTo>
                  <a:lnTo>
                    <a:pt x="0" y="1441"/>
                  </a:lnTo>
                  <a:lnTo>
                    <a:pt x="42" y="1688"/>
                  </a:lnTo>
                  <a:lnTo>
                    <a:pt x="103" y="1956"/>
                  </a:lnTo>
                  <a:lnTo>
                    <a:pt x="206" y="2244"/>
                  </a:lnTo>
                  <a:lnTo>
                    <a:pt x="309" y="2491"/>
                  </a:lnTo>
                  <a:lnTo>
                    <a:pt x="453" y="2738"/>
                  </a:lnTo>
                  <a:lnTo>
                    <a:pt x="618" y="2965"/>
                  </a:lnTo>
                  <a:lnTo>
                    <a:pt x="824" y="3191"/>
                  </a:lnTo>
                  <a:lnTo>
                    <a:pt x="1030" y="3377"/>
                  </a:lnTo>
                  <a:lnTo>
                    <a:pt x="1256" y="3541"/>
                  </a:lnTo>
                  <a:lnTo>
                    <a:pt x="1421" y="3644"/>
                  </a:lnTo>
                  <a:lnTo>
                    <a:pt x="1586" y="3706"/>
                  </a:lnTo>
                  <a:lnTo>
                    <a:pt x="1730" y="3747"/>
                  </a:lnTo>
                  <a:lnTo>
                    <a:pt x="1874" y="3747"/>
                  </a:lnTo>
                  <a:lnTo>
                    <a:pt x="2018" y="3727"/>
                  </a:lnTo>
                  <a:lnTo>
                    <a:pt x="2162" y="3706"/>
                  </a:lnTo>
                  <a:lnTo>
                    <a:pt x="2286" y="3644"/>
                  </a:lnTo>
                  <a:lnTo>
                    <a:pt x="2409" y="3562"/>
                  </a:lnTo>
                  <a:lnTo>
                    <a:pt x="2512" y="3459"/>
                  </a:lnTo>
                  <a:lnTo>
                    <a:pt x="2615" y="3356"/>
                  </a:lnTo>
                  <a:lnTo>
                    <a:pt x="2697" y="3232"/>
                  </a:lnTo>
                  <a:lnTo>
                    <a:pt x="2780" y="3088"/>
                  </a:lnTo>
                  <a:lnTo>
                    <a:pt x="2821" y="2944"/>
                  </a:lnTo>
                  <a:lnTo>
                    <a:pt x="2883" y="2780"/>
                  </a:lnTo>
                  <a:lnTo>
                    <a:pt x="2903" y="2594"/>
                  </a:lnTo>
                  <a:lnTo>
                    <a:pt x="2924" y="2409"/>
                  </a:lnTo>
                  <a:lnTo>
                    <a:pt x="2903" y="2059"/>
                  </a:lnTo>
                  <a:lnTo>
                    <a:pt x="2862" y="1688"/>
                  </a:lnTo>
                  <a:lnTo>
                    <a:pt x="2759" y="1297"/>
                  </a:lnTo>
                  <a:lnTo>
                    <a:pt x="2697" y="1112"/>
                  </a:lnTo>
                  <a:lnTo>
                    <a:pt x="2615" y="947"/>
                  </a:lnTo>
                  <a:lnTo>
                    <a:pt x="2533" y="762"/>
                  </a:lnTo>
                  <a:lnTo>
                    <a:pt x="2430" y="597"/>
                  </a:lnTo>
                  <a:lnTo>
                    <a:pt x="2306" y="453"/>
                  </a:lnTo>
                  <a:lnTo>
                    <a:pt x="2183" y="330"/>
                  </a:lnTo>
                  <a:lnTo>
                    <a:pt x="2038" y="206"/>
                  </a:lnTo>
                  <a:lnTo>
                    <a:pt x="1894" y="124"/>
                  </a:lnTo>
                  <a:lnTo>
                    <a:pt x="1730" y="41"/>
                  </a:lnTo>
                  <a:lnTo>
                    <a:pt x="1544"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9"/>
            <p:cNvSpPr/>
            <p:nvPr/>
          </p:nvSpPr>
          <p:spPr>
            <a:xfrm>
              <a:off x="4694725" y="1736525"/>
              <a:ext cx="73100" cy="93700"/>
            </a:xfrm>
            <a:custGeom>
              <a:rect b="b" l="l" r="r" t="t"/>
              <a:pathLst>
                <a:path extrusionOk="0" fill="none" h="3748" w="2924">
                  <a:moveTo>
                    <a:pt x="42" y="1688"/>
                  </a:moveTo>
                  <a:lnTo>
                    <a:pt x="42" y="1688"/>
                  </a:lnTo>
                  <a:lnTo>
                    <a:pt x="103" y="1956"/>
                  </a:lnTo>
                  <a:lnTo>
                    <a:pt x="206" y="2244"/>
                  </a:lnTo>
                  <a:lnTo>
                    <a:pt x="309" y="2491"/>
                  </a:lnTo>
                  <a:lnTo>
                    <a:pt x="453" y="2738"/>
                  </a:lnTo>
                  <a:lnTo>
                    <a:pt x="618" y="2965"/>
                  </a:lnTo>
                  <a:lnTo>
                    <a:pt x="824" y="3191"/>
                  </a:lnTo>
                  <a:lnTo>
                    <a:pt x="1030" y="3377"/>
                  </a:lnTo>
                  <a:lnTo>
                    <a:pt x="1256" y="3541"/>
                  </a:lnTo>
                  <a:lnTo>
                    <a:pt x="1256" y="3541"/>
                  </a:lnTo>
                  <a:lnTo>
                    <a:pt x="1421" y="3644"/>
                  </a:lnTo>
                  <a:lnTo>
                    <a:pt x="1586" y="3706"/>
                  </a:lnTo>
                  <a:lnTo>
                    <a:pt x="1730" y="3747"/>
                  </a:lnTo>
                  <a:lnTo>
                    <a:pt x="1874" y="3747"/>
                  </a:lnTo>
                  <a:lnTo>
                    <a:pt x="2018" y="3727"/>
                  </a:lnTo>
                  <a:lnTo>
                    <a:pt x="2162" y="3706"/>
                  </a:lnTo>
                  <a:lnTo>
                    <a:pt x="2286" y="3644"/>
                  </a:lnTo>
                  <a:lnTo>
                    <a:pt x="2409" y="3562"/>
                  </a:lnTo>
                  <a:lnTo>
                    <a:pt x="2512" y="3459"/>
                  </a:lnTo>
                  <a:lnTo>
                    <a:pt x="2615" y="3356"/>
                  </a:lnTo>
                  <a:lnTo>
                    <a:pt x="2697" y="3232"/>
                  </a:lnTo>
                  <a:lnTo>
                    <a:pt x="2780" y="3088"/>
                  </a:lnTo>
                  <a:lnTo>
                    <a:pt x="2821" y="2944"/>
                  </a:lnTo>
                  <a:lnTo>
                    <a:pt x="2883" y="2780"/>
                  </a:lnTo>
                  <a:lnTo>
                    <a:pt x="2903" y="2594"/>
                  </a:lnTo>
                  <a:lnTo>
                    <a:pt x="2924" y="2409"/>
                  </a:lnTo>
                  <a:lnTo>
                    <a:pt x="2924" y="2409"/>
                  </a:lnTo>
                  <a:lnTo>
                    <a:pt x="2903" y="2059"/>
                  </a:lnTo>
                  <a:lnTo>
                    <a:pt x="2862" y="1688"/>
                  </a:lnTo>
                  <a:lnTo>
                    <a:pt x="2759" y="1297"/>
                  </a:lnTo>
                  <a:lnTo>
                    <a:pt x="2697" y="1112"/>
                  </a:lnTo>
                  <a:lnTo>
                    <a:pt x="2615" y="947"/>
                  </a:lnTo>
                  <a:lnTo>
                    <a:pt x="2533" y="762"/>
                  </a:lnTo>
                  <a:lnTo>
                    <a:pt x="2430" y="597"/>
                  </a:lnTo>
                  <a:lnTo>
                    <a:pt x="2306" y="453"/>
                  </a:lnTo>
                  <a:lnTo>
                    <a:pt x="2183" y="330"/>
                  </a:lnTo>
                  <a:lnTo>
                    <a:pt x="2038" y="206"/>
                  </a:lnTo>
                  <a:lnTo>
                    <a:pt x="1894" y="124"/>
                  </a:lnTo>
                  <a:lnTo>
                    <a:pt x="1730" y="41"/>
                  </a:lnTo>
                  <a:lnTo>
                    <a:pt x="1544" y="0"/>
                  </a:lnTo>
                  <a:lnTo>
                    <a:pt x="1544" y="0"/>
                  </a:lnTo>
                  <a:lnTo>
                    <a:pt x="1400" y="0"/>
                  </a:lnTo>
                  <a:lnTo>
                    <a:pt x="1256" y="0"/>
                  </a:lnTo>
                  <a:lnTo>
                    <a:pt x="1133" y="21"/>
                  </a:lnTo>
                  <a:lnTo>
                    <a:pt x="1009" y="41"/>
                  </a:lnTo>
                  <a:lnTo>
                    <a:pt x="886" y="83"/>
                  </a:lnTo>
                  <a:lnTo>
                    <a:pt x="762" y="144"/>
                  </a:lnTo>
                  <a:lnTo>
                    <a:pt x="639" y="206"/>
                  </a:lnTo>
                  <a:lnTo>
                    <a:pt x="536" y="268"/>
                  </a:lnTo>
                  <a:lnTo>
                    <a:pt x="433" y="350"/>
                  </a:lnTo>
                  <a:lnTo>
                    <a:pt x="350" y="453"/>
                  </a:lnTo>
                  <a:lnTo>
                    <a:pt x="268" y="556"/>
                  </a:lnTo>
                  <a:lnTo>
                    <a:pt x="186" y="659"/>
                  </a:lnTo>
                  <a:lnTo>
                    <a:pt x="124" y="783"/>
                  </a:lnTo>
                  <a:lnTo>
                    <a:pt x="83" y="906"/>
                  </a:lnTo>
                  <a:lnTo>
                    <a:pt x="42" y="1050"/>
                  </a:lnTo>
                  <a:lnTo>
                    <a:pt x="21" y="1174"/>
                  </a:lnTo>
                  <a:lnTo>
                    <a:pt x="21" y="1174"/>
                  </a:lnTo>
                  <a:lnTo>
                    <a:pt x="0" y="1441"/>
                  </a:lnTo>
                  <a:lnTo>
                    <a:pt x="42" y="168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9"/>
            <p:cNvSpPr/>
            <p:nvPr/>
          </p:nvSpPr>
          <p:spPr>
            <a:xfrm>
              <a:off x="4694725" y="1736525"/>
              <a:ext cx="73100" cy="93700"/>
            </a:xfrm>
            <a:custGeom>
              <a:rect b="b" l="l" r="r" t="t"/>
              <a:pathLst>
                <a:path extrusionOk="0" h="3748" w="2924">
                  <a:moveTo>
                    <a:pt x="1359" y="0"/>
                  </a:moveTo>
                  <a:lnTo>
                    <a:pt x="1112" y="21"/>
                  </a:lnTo>
                  <a:lnTo>
                    <a:pt x="886" y="83"/>
                  </a:lnTo>
                  <a:lnTo>
                    <a:pt x="659" y="186"/>
                  </a:lnTo>
                  <a:lnTo>
                    <a:pt x="474" y="330"/>
                  </a:lnTo>
                  <a:lnTo>
                    <a:pt x="309" y="494"/>
                  </a:lnTo>
                  <a:lnTo>
                    <a:pt x="165" y="700"/>
                  </a:lnTo>
                  <a:lnTo>
                    <a:pt x="62" y="927"/>
                  </a:lnTo>
                  <a:lnTo>
                    <a:pt x="21" y="1174"/>
                  </a:lnTo>
                  <a:lnTo>
                    <a:pt x="0" y="1359"/>
                  </a:lnTo>
                  <a:lnTo>
                    <a:pt x="0" y="1524"/>
                  </a:lnTo>
                  <a:lnTo>
                    <a:pt x="42" y="1688"/>
                  </a:lnTo>
                  <a:lnTo>
                    <a:pt x="103" y="1956"/>
                  </a:lnTo>
                  <a:lnTo>
                    <a:pt x="206" y="2244"/>
                  </a:lnTo>
                  <a:lnTo>
                    <a:pt x="309" y="2491"/>
                  </a:lnTo>
                  <a:lnTo>
                    <a:pt x="453" y="2738"/>
                  </a:lnTo>
                  <a:lnTo>
                    <a:pt x="618" y="2965"/>
                  </a:lnTo>
                  <a:lnTo>
                    <a:pt x="824" y="3191"/>
                  </a:lnTo>
                  <a:lnTo>
                    <a:pt x="1030" y="3377"/>
                  </a:lnTo>
                  <a:lnTo>
                    <a:pt x="1256" y="3541"/>
                  </a:lnTo>
                  <a:lnTo>
                    <a:pt x="1421" y="3644"/>
                  </a:lnTo>
                  <a:lnTo>
                    <a:pt x="1565" y="3706"/>
                  </a:lnTo>
                  <a:lnTo>
                    <a:pt x="1730" y="3727"/>
                  </a:lnTo>
                  <a:lnTo>
                    <a:pt x="1874" y="3747"/>
                  </a:lnTo>
                  <a:lnTo>
                    <a:pt x="1977" y="3747"/>
                  </a:lnTo>
                  <a:lnTo>
                    <a:pt x="2080" y="3727"/>
                  </a:lnTo>
                  <a:lnTo>
                    <a:pt x="2183" y="3685"/>
                  </a:lnTo>
                  <a:lnTo>
                    <a:pt x="2286" y="3644"/>
                  </a:lnTo>
                  <a:lnTo>
                    <a:pt x="2450" y="3521"/>
                  </a:lnTo>
                  <a:lnTo>
                    <a:pt x="2615" y="3356"/>
                  </a:lnTo>
                  <a:lnTo>
                    <a:pt x="2738" y="3171"/>
                  </a:lnTo>
                  <a:lnTo>
                    <a:pt x="2821" y="2944"/>
                  </a:lnTo>
                  <a:lnTo>
                    <a:pt x="2903" y="2677"/>
                  </a:lnTo>
                  <a:lnTo>
                    <a:pt x="2924" y="2409"/>
                  </a:lnTo>
                  <a:lnTo>
                    <a:pt x="2924" y="2327"/>
                  </a:lnTo>
                  <a:lnTo>
                    <a:pt x="2903" y="2100"/>
                  </a:lnTo>
                  <a:lnTo>
                    <a:pt x="2883" y="1853"/>
                  </a:lnTo>
                  <a:lnTo>
                    <a:pt x="2841" y="1606"/>
                  </a:lnTo>
                  <a:lnTo>
                    <a:pt x="2780" y="1359"/>
                  </a:lnTo>
                  <a:lnTo>
                    <a:pt x="2697" y="1112"/>
                  </a:lnTo>
                  <a:lnTo>
                    <a:pt x="2594" y="886"/>
                  </a:lnTo>
                  <a:lnTo>
                    <a:pt x="2471" y="659"/>
                  </a:lnTo>
                  <a:lnTo>
                    <a:pt x="2327" y="474"/>
                  </a:lnTo>
                  <a:lnTo>
                    <a:pt x="2162" y="309"/>
                  </a:lnTo>
                  <a:lnTo>
                    <a:pt x="1977" y="165"/>
                  </a:lnTo>
                  <a:lnTo>
                    <a:pt x="1771" y="62"/>
                  </a:lnTo>
                  <a:lnTo>
                    <a:pt x="1544" y="0"/>
                  </a:lnTo>
                  <a:close/>
                </a:path>
              </a:pathLst>
            </a:custGeom>
            <a:solidFill>
              <a:srgbClr val="9149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9"/>
            <p:cNvSpPr/>
            <p:nvPr/>
          </p:nvSpPr>
          <p:spPr>
            <a:xfrm>
              <a:off x="4694725" y="1736525"/>
              <a:ext cx="73100" cy="93700"/>
            </a:xfrm>
            <a:custGeom>
              <a:rect b="b" l="l" r="r" t="t"/>
              <a:pathLst>
                <a:path extrusionOk="0" fill="none" h="3748" w="2924">
                  <a:moveTo>
                    <a:pt x="1359" y="0"/>
                  </a:moveTo>
                  <a:lnTo>
                    <a:pt x="1359" y="0"/>
                  </a:lnTo>
                  <a:lnTo>
                    <a:pt x="1112" y="21"/>
                  </a:lnTo>
                  <a:lnTo>
                    <a:pt x="886" y="83"/>
                  </a:lnTo>
                  <a:lnTo>
                    <a:pt x="659" y="186"/>
                  </a:lnTo>
                  <a:lnTo>
                    <a:pt x="474" y="330"/>
                  </a:lnTo>
                  <a:lnTo>
                    <a:pt x="309" y="494"/>
                  </a:lnTo>
                  <a:lnTo>
                    <a:pt x="165" y="700"/>
                  </a:lnTo>
                  <a:lnTo>
                    <a:pt x="62" y="927"/>
                  </a:lnTo>
                  <a:lnTo>
                    <a:pt x="21" y="1174"/>
                  </a:lnTo>
                  <a:lnTo>
                    <a:pt x="21" y="1174"/>
                  </a:lnTo>
                  <a:lnTo>
                    <a:pt x="0" y="1359"/>
                  </a:lnTo>
                  <a:lnTo>
                    <a:pt x="0" y="1359"/>
                  </a:lnTo>
                  <a:lnTo>
                    <a:pt x="0" y="1524"/>
                  </a:lnTo>
                  <a:lnTo>
                    <a:pt x="42" y="1688"/>
                  </a:lnTo>
                  <a:lnTo>
                    <a:pt x="42" y="1688"/>
                  </a:lnTo>
                  <a:lnTo>
                    <a:pt x="103" y="1956"/>
                  </a:lnTo>
                  <a:lnTo>
                    <a:pt x="206" y="2244"/>
                  </a:lnTo>
                  <a:lnTo>
                    <a:pt x="309" y="2491"/>
                  </a:lnTo>
                  <a:lnTo>
                    <a:pt x="453" y="2738"/>
                  </a:lnTo>
                  <a:lnTo>
                    <a:pt x="618" y="2965"/>
                  </a:lnTo>
                  <a:lnTo>
                    <a:pt x="824" y="3191"/>
                  </a:lnTo>
                  <a:lnTo>
                    <a:pt x="1030" y="3377"/>
                  </a:lnTo>
                  <a:lnTo>
                    <a:pt x="1256" y="3541"/>
                  </a:lnTo>
                  <a:lnTo>
                    <a:pt x="1256" y="3541"/>
                  </a:lnTo>
                  <a:lnTo>
                    <a:pt x="1421" y="3644"/>
                  </a:lnTo>
                  <a:lnTo>
                    <a:pt x="1565" y="3706"/>
                  </a:lnTo>
                  <a:lnTo>
                    <a:pt x="1730" y="3727"/>
                  </a:lnTo>
                  <a:lnTo>
                    <a:pt x="1874" y="3747"/>
                  </a:lnTo>
                  <a:lnTo>
                    <a:pt x="1874" y="3747"/>
                  </a:lnTo>
                  <a:lnTo>
                    <a:pt x="1977" y="3747"/>
                  </a:lnTo>
                  <a:lnTo>
                    <a:pt x="2080" y="3727"/>
                  </a:lnTo>
                  <a:lnTo>
                    <a:pt x="2183" y="3685"/>
                  </a:lnTo>
                  <a:lnTo>
                    <a:pt x="2286" y="3644"/>
                  </a:lnTo>
                  <a:lnTo>
                    <a:pt x="2450" y="3521"/>
                  </a:lnTo>
                  <a:lnTo>
                    <a:pt x="2615" y="3356"/>
                  </a:lnTo>
                  <a:lnTo>
                    <a:pt x="2738" y="3171"/>
                  </a:lnTo>
                  <a:lnTo>
                    <a:pt x="2821" y="2944"/>
                  </a:lnTo>
                  <a:lnTo>
                    <a:pt x="2903" y="2677"/>
                  </a:lnTo>
                  <a:lnTo>
                    <a:pt x="2924" y="2409"/>
                  </a:lnTo>
                  <a:lnTo>
                    <a:pt x="2924" y="2409"/>
                  </a:lnTo>
                  <a:lnTo>
                    <a:pt x="2924" y="2327"/>
                  </a:lnTo>
                  <a:lnTo>
                    <a:pt x="2924" y="2327"/>
                  </a:lnTo>
                  <a:lnTo>
                    <a:pt x="2903" y="2100"/>
                  </a:lnTo>
                  <a:lnTo>
                    <a:pt x="2883" y="1853"/>
                  </a:lnTo>
                  <a:lnTo>
                    <a:pt x="2841" y="1606"/>
                  </a:lnTo>
                  <a:lnTo>
                    <a:pt x="2780" y="1359"/>
                  </a:lnTo>
                  <a:lnTo>
                    <a:pt x="2780" y="1359"/>
                  </a:lnTo>
                  <a:lnTo>
                    <a:pt x="2697" y="1112"/>
                  </a:lnTo>
                  <a:lnTo>
                    <a:pt x="2594" y="886"/>
                  </a:lnTo>
                  <a:lnTo>
                    <a:pt x="2471" y="659"/>
                  </a:lnTo>
                  <a:lnTo>
                    <a:pt x="2327" y="474"/>
                  </a:lnTo>
                  <a:lnTo>
                    <a:pt x="2162" y="309"/>
                  </a:lnTo>
                  <a:lnTo>
                    <a:pt x="1977" y="165"/>
                  </a:lnTo>
                  <a:lnTo>
                    <a:pt x="1771" y="62"/>
                  </a:lnTo>
                  <a:lnTo>
                    <a:pt x="1544" y="0"/>
                  </a:lnTo>
                  <a:lnTo>
                    <a:pt x="1544" y="0"/>
                  </a:lnTo>
                  <a:lnTo>
                    <a:pt x="135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9"/>
            <p:cNvSpPr/>
            <p:nvPr/>
          </p:nvSpPr>
          <p:spPr>
            <a:xfrm>
              <a:off x="4724575" y="1628425"/>
              <a:ext cx="105025" cy="142600"/>
            </a:xfrm>
            <a:custGeom>
              <a:rect b="b" l="l" r="r" t="t"/>
              <a:pathLst>
                <a:path extrusionOk="0" h="5704" w="4201">
                  <a:moveTo>
                    <a:pt x="3068" y="1"/>
                  </a:moveTo>
                  <a:lnTo>
                    <a:pt x="2903" y="22"/>
                  </a:lnTo>
                  <a:lnTo>
                    <a:pt x="2739" y="42"/>
                  </a:lnTo>
                  <a:lnTo>
                    <a:pt x="2574" y="104"/>
                  </a:lnTo>
                  <a:lnTo>
                    <a:pt x="2409" y="186"/>
                  </a:lnTo>
                  <a:lnTo>
                    <a:pt x="2244" y="289"/>
                  </a:lnTo>
                  <a:lnTo>
                    <a:pt x="2059" y="392"/>
                  </a:lnTo>
                  <a:lnTo>
                    <a:pt x="1730" y="660"/>
                  </a:lnTo>
                  <a:lnTo>
                    <a:pt x="1421" y="969"/>
                  </a:lnTo>
                  <a:lnTo>
                    <a:pt x="1112" y="1339"/>
                  </a:lnTo>
                  <a:lnTo>
                    <a:pt x="824" y="1730"/>
                  </a:lnTo>
                  <a:lnTo>
                    <a:pt x="577" y="2163"/>
                  </a:lnTo>
                  <a:lnTo>
                    <a:pt x="371" y="2595"/>
                  </a:lnTo>
                  <a:lnTo>
                    <a:pt x="186" y="3048"/>
                  </a:lnTo>
                  <a:lnTo>
                    <a:pt x="124" y="3274"/>
                  </a:lnTo>
                  <a:lnTo>
                    <a:pt x="62" y="3501"/>
                  </a:lnTo>
                  <a:lnTo>
                    <a:pt x="42" y="3727"/>
                  </a:lnTo>
                  <a:lnTo>
                    <a:pt x="0" y="3933"/>
                  </a:lnTo>
                  <a:lnTo>
                    <a:pt x="0" y="4160"/>
                  </a:lnTo>
                  <a:lnTo>
                    <a:pt x="21" y="4365"/>
                  </a:lnTo>
                  <a:lnTo>
                    <a:pt x="42" y="4571"/>
                  </a:lnTo>
                  <a:lnTo>
                    <a:pt x="83" y="4777"/>
                  </a:lnTo>
                  <a:lnTo>
                    <a:pt x="145" y="4962"/>
                  </a:lnTo>
                  <a:lnTo>
                    <a:pt x="227" y="5148"/>
                  </a:lnTo>
                  <a:lnTo>
                    <a:pt x="330" y="5312"/>
                  </a:lnTo>
                  <a:lnTo>
                    <a:pt x="474" y="5477"/>
                  </a:lnTo>
                  <a:lnTo>
                    <a:pt x="618" y="5601"/>
                  </a:lnTo>
                  <a:lnTo>
                    <a:pt x="783" y="5683"/>
                  </a:lnTo>
                  <a:lnTo>
                    <a:pt x="947" y="5704"/>
                  </a:lnTo>
                  <a:lnTo>
                    <a:pt x="1133" y="5704"/>
                  </a:lnTo>
                  <a:lnTo>
                    <a:pt x="1339" y="5642"/>
                  </a:lnTo>
                  <a:lnTo>
                    <a:pt x="1524" y="5560"/>
                  </a:lnTo>
                  <a:lnTo>
                    <a:pt x="1730" y="5436"/>
                  </a:lnTo>
                  <a:lnTo>
                    <a:pt x="1936" y="5271"/>
                  </a:lnTo>
                  <a:lnTo>
                    <a:pt x="2162" y="5107"/>
                  </a:lnTo>
                  <a:lnTo>
                    <a:pt x="2368" y="4901"/>
                  </a:lnTo>
                  <a:lnTo>
                    <a:pt x="2574" y="4654"/>
                  </a:lnTo>
                  <a:lnTo>
                    <a:pt x="2780" y="4407"/>
                  </a:lnTo>
                  <a:lnTo>
                    <a:pt x="2965" y="4139"/>
                  </a:lnTo>
                  <a:lnTo>
                    <a:pt x="3171" y="3871"/>
                  </a:lnTo>
                  <a:lnTo>
                    <a:pt x="3336" y="3583"/>
                  </a:lnTo>
                  <a:lnTo>
                    <a:pt x="3521" y="3295"/>
                  </a:lnTo>
                  <a:lnTo>
                    <a:pt x="3665" y="2986"/>
                  </a:lnTo>
                  <a:lnTo>
                    <a:pt x="3809" y="2677"/>
                  </a:lnTo>
                  <a:lnTo>
                    <a:pt x="3933" y="2389"/>
                  </a:lnTo>
                  <a:lnTo>
                    <a:pt x="4036" y="2080"/>
                  </a:lnTo>
                  <a:lnTo>
                    <a:pt x="4118" y="1813"/>
                  </a:lnTo>
                  <a:lnTo>
                    <a:pt x="4159" y="1524"/>
                  </a:lnTo>
                  <a:lnTo>
                    <a:pt x="4200" y="1257"/>
                  </a:lnTo>
                  <a:lnTo>
                    <a:pt x="4200" y="1010"/>
                  </a:lnTo>
                  <a:lnTo>
                    <a:pt x="4180" y="783"/>
                  </a:lnTo>
                  <a:lnTo>
                    <a:pt x="4118" y="577"/>
                  </a:lnTo>
                  <a:lnTo>
                    <a:pt x="4036" y="413"/>
                  </a:lnTo>
                  <a:lnTo>
                    <a:pt x="3912" y="248"/>
                  </a:lnTo>
                  <a:lnTo>
                    <a:pt x="3768" y="125"/>
                  </a:lnTo>
                  <a:lnTo>
                    <a:pt x="3562" y="42"/>
                  </a:lnTo>
                  <a:lnTo>
                    <a:pt x="333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9"/>
            <p:cNvSpPr/>
            <p:nvPr/>
          </p:nvSpPr>
          <p:spPr>
            <a:xfrm>
              <a:off x="4700375" y="1628425"/>
              <a:ext cx="254275" cy="299075"/>
            </a:xfrm>
            <a:custGeom>
              <a:rect b="b" l="l" r="r" t="t"/>
              <a:pathLst>
                <a:path extrusionOk="0" h="11963" w="10171">
                  <a:moveTo>
                    <a:pt x="5848" y="1"/>
                  </a:moveTo>
                  <a:lnTo>
                    <a:pt x="5539" y="22"/>
                  </a:lnTo>
                  <a:lnTo>
                    <a:pt x="5251" y="63"/>
                  </a:lnTo>
                  <a:lnTo>
                    <a:pt x="4962" y="125"/>
                  </a:lnTo>
                  <a:lnTo>
                    <a:pt x="4674" y="227"/>
                  </a:lnTo>
                  <a:lnTo>
                    <a:pt x="4406" y="330"/>
                  </a:lnTo>
                  <a:lnTo>
                    <a:pt x="4139" y="454"/>
                  </a:lnTo>
                  <a:lnTo>
                    <a:pt x="3871" y="598"/>
                  </a:lnTo>
                  <a:lnTo>
                    <a:pt x="3624" y="763"/>
                  </a:lnTo>
                  <a:lnTo>
                    <a:pt x="3377" y="927"/>
                  </a:lnTo>
                  <a:lnTo>
                    <a:pt x="3130" y="1133"/>
                  </a:lnTo>
                  <a:lnTo>
                    <a:pt x="2904" y="1339"/>
                  </a:lnTo>
                  <a:lnTo>
                    <a:pt x="2677" y="1545"/>
                  </a:lnTo>
                  <a:lnTo>
                    <a:pt x="2471" y="1792"/>
                  </a:lnTo>
                  <a:lnTo>
                    <a:pt x="2265" y="2019"/>
                  </a:lnTo>
                  <a:lnTo>
                    <a:pt x="1874" y="2533"/>
                  </a:lnTo>
                  <a:lnTo>
                    <a:pt x="1524" y="3089"/>
                  </a:lnTo>
                  <a:lnTo>
                    <a:pt x="1195" y="3666"/>
                  </a:lnTo>
                  <a:lnTo>
                    <a:pt x="907" y="4242"/>
                  </a:lnTo>
                  <a:lnTo>
                    <a:pt x="660" y="4839"/>
                  </a:lnTo>
                  <a:lnTo>
                    <a:pt x="454" y="5436"/>
                  </a:lnTo>
                  <a:lnTo>
                    <a:pt x="289" y="6033"/>
                  </a:lnTo>
                  <a:lnTo>
                    <a:pt x="145" y="6589"/>
                  </a:lnTo>
                  <a:lnTo>
                    <a:pt x="42" y="7145"/>
                  </a:lnTo>
                  <a:lnTo>
                    <a:pt x="21" y="7454"/>
                  </a:lnTo>
                  <a:lnTo>
                    <a:pt x="1" y="7742"/>
                  </a:lnTo>
                  <a:lnTo>
                    <a:pt x="21" y="8030"/>
                  </a:lnTo>
                  <a:lnTo>
                    <a:pt x="42" y="8318"/>
                  </a:lnTo>
                  <a:lnTo>
                    <a:pt x="83" y="8586"/>
                  </a:lnTo>
                  <a:lnTo>
                    <a:pt x="145" y="8853"/>
                  </a:lnTo>
                  <a:lnTo>
                    <a:pt x="227" y="9121"/>
                  </a:lnTo>
                  <a:lnTo>
                    <a:pt x="310" y="9389"/>
                  </a:lnTo>
                  <a:lnTo>
                    <a:pt x="433" y="9636"/>
                  </a:lnTo>
                  <a:lnTo>
                    <a:pt x="557" y="9862"/>
                  </a:lnTo>
                  <a:lnTo>
                    <a:pt x="680" y="10109"/>
                  </a:lnTo>
                  <a:lnTo>
                    <a:pt x="845" y="10315"/>
                  </a:lnTo>
                  <a:lnTo>
                    <a:pt x="1010" y="10521"/>
                  </a:lnTo>
                  <a:lnTo>
                    <a:pt x="1174" y="10727"/>
                  </a:lnTo>
                  <a:lnTo>
                    <a:pt x="1360" y="10912"/>
                  </a:lnTo>
                  <a:lnTo>
                    <a:pt x="1565" y="11077"/>
                  </a:lnTo>
                  <a:lnTo>
                    <a:pt x="1771" y="11242"/>
                  </a:lnTo>
                  <a:lnTo>
                    <a:pt x="1998" y="11386"/>
                  </a:lnTo>
                  <a:lnTo>
                    <a:pt x="2224" y="11509"/>
                  </a:lnTo>
                  <a:lnTo>
                    <a:pt x="2451" y="11633"/>
                  </a:lnTo>
                  <a:lnTo>
                    <a:pt x="2698" y="11736"/>
                  </a:lnTo>
                  <a:lnTo>
                    <a:pt x="2945" y="11818"/>
                  </a:lnTo>
                  <a:lnTo>
                    <a:pt x="3212" y="11880"/>
                  </a:lnTo>
                  <a:lnTo>
                    <a:pt x="3480" y="11921"/>
                  </a:lnTo>
                  <a:lnTo>
                    <a:pt x="3748" y="11942"/>
                  </a:lnTo>
                  <a:lnTo>
                    <a:pt x="4015" y="11962"/>
                  </a:lnTo>
                  <a:lnTo>
                    <a:pt x="4304" y="11942"/>
                  </a:lnTo>
                  <a:lnTo>
                    <a:pt x="4571" y="11900"/>
                  </a:lnTo>
                  <a:lnTo>
                    <a:pt x="4859" y="11859"/>
                  </a:lnTo>
                  <a:lnTo>
                    <a:pt x="5148" y="11777"/>
                  </a:lnTo>
                  <a:lnTo>
                    <a:pt x="5436" y="11674"/>
                  </a:lnTo>
                  <a:lnTo>
                    <a:pt x="5724" y="11550"/>
                  </a:lnTo>
                  <a:lnTo>
                    <a:pt x="6095" y="11365"/>
                  </a:lnTo>
                  <a:lnTo>
                    <a:pt x="6424" y="11159"/>
                  </a:lnTo>
                  <a:lnTo>
                    <a:pt x="6753" y="10933"/>
                  </a:lnTo>
                  <a:lnTo>
                    <a:pt x="7042" y="10686"/>
                  </a:lnTo>
                  <a:lnTo>
                    <a:pt x="7289" y="10418"/>
                  </a:lnTo>
                  <a:lnTo>
                    <a:pt x="7556" y="10130"/>
                  </a:lnTo>
                  <a:lnTo>
                    <a:pt x="7783" y="9821"/>
                  </a:lnTo>
                  <a:lnTo>
                    <a:pt x="8009" y="9492"/>
                  </a:lnTo>
                  <a:lnTo>
                    <a:pt x="8215" y="9142"/>
                  </a:lnTo>
                  <a:lnTo>
                    <a:pt x="8421" y="8771"/>
                  </a:lnTo>
                  <a:lnTo>
                    <a:pt x="8833" y="7948"/>
                  </a:lnTo>
                  <a:lnTo>
                    <a:pt x="9265" y="7021"/>
                  </a:lnTo>
                  <a:lnTo>
                    <a:pt x="9739" y="6012"/>
                  </a:lnTo>
                  <a:lnTo>
                    <a:pt x="9841" y="5765"/>
                  </a:lnTo>
                  <a:lnTo>
                    <a:pt x="9944" y="5539"/>
                  </a:lnTo>
                  <a:lnTo>
                    <a:pt x="10027" y="5271"/>
                  </a:lnTo>
                  <a:lnTo>
                    <a:pt x="10089" y="5024"/>
                  </a:lnTo>
                  <a:lnTo>
                    <a:pt x="10130" y="4777"/>
                  </a:lnTo>
                  <a:lnTo>
                    <a:pt x="10171" y="4510"/>
                  </a:lnTo>
                  <a:lnTo>
                    <a:pt x="10171" y="4263"/>
                  </a:lnTo>
                  <a:lnTo>
                    <a:pt x="10171" y="3995"/>
                  </a:lnTo>
                  <a:lnTo>
                    <a:pt x="10130" y="3563"/>
                  </a:lnTo>
                  <a:lnTo>
                    <a:pt x="10047" y="3151"/>
                  </a:lnTo>
                  <a:lnTo>
                    <a:pt x="9944" y="2760"/>
                  </a:lnTo>
                  <a:lnTo>
                    <a:pt x="9780" y="2389"/>
                  </a:lnTo>
                  <a:lnTo>
                    <a:pt x="9594" y="2039"/>
                  </a:lnTo>
                  <a:lnTo>
                    <a:pt x="9368" y="1689"/>
                  </a:lnTo>
                  <a:lnTo>
                    <a:pt x="9121" y="1380"/>
                  </a:lnTo>
                  <a:lnTo>
                    <a:pt x="8833" y="1092"/>
                  </a:lnTo>
                  <a:lnTo>
                    <a:pt x="8544" y="845"/>
                  </a:lnTo>
                  <a:lnTo>
                    <a:pt x="8215" y="619"/>
                  </a:lnTo>
                  <a:lnTo>
                    <a:pt x="7865" y="413"/>
                  </a:lnTo>
                  <a:lnTo>
                    <a:pt x="7495" y="269"/>
                  </a:lnTo>
                  <a:lnTo>
                    <a:pt x="7103" y="145"/>
                  </a:lnTo>
                  <a:lnTo>
                    <a:pt x="6692" y="42"/>
                  </a:lnTo>
                  <a:lnTo>
                    <a:pt x="6280"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9"/>
            <p:cNvSpPr/>
            <p:nvPr/>
          </p:nvSpPr>
          <p:spPr>
            <a:xfrm>
              <a:off x="4757500" y="1526525"/>
              <a:ext cx="257900" cy="300100"/>
            </a:xfrm>
            <a:custGeom>
              <a:rect b="b" l="l" r="r" t="t"/>
              <a:pathLst>
                <a:path extrusionOk="0" h="12004" w="10316">
                  <a:moveTo>
                    <a:pt x="3007" y="1"/>
                  </a:moveTo>
                  <a:lnTo>
                    <a:pt x="3048" y="145"/>
                  </a:lnTo>
                  <a:lnTo>
                    <a:pt x="3068" y="268"/>
                  </a:lnTo>
                  <a:lnTo>
                    <a:pt x="3089" y="412"/>
                  </a:lnTo>
                  <a:lnTo>
                    <a:pt x="3068" y="557"/>
                  </a:lnTo>
                  <a:lnTo>
                    <a:pt x="3027" y="804"/>
                  </a:lnTo>
                  <a:lnTo>
                    <a:pt x="2945" y="1071"/>
                  </a:lnTo>
                  <a:lnTo>
                    <a:pt x="2801" y="1298"/>
                  </a:lnTo>
                  <a:lnTo>
                    <a:pt x="2636" y="1504"/>
                  </a:lnTo>
                  <a:lnTo>
                    <a:pt x="2533" y="1586"/>
                  </a:lnTo>
                  <a:lnTo>
                    <a:pt x="2430" y="1668"/>
                  </a:lnTo>
                  <a:lnTo>
                    <a:pt x="2307" y="1730"/>
                  </a:lnTo>
                  <a:lnTo>
                    <a:pt x="2183" y="1792"/>
                  </a:lnTo>
                  <a:lnTo>
                    <a:pt x="1730" y="2039"/>
                  </a:lnTo>
                  <a:lnTo>
                    <a:pt x="1319" y="2265"/>
                  </a:lnTo>
                  <a:lnTo>
                    <a:pt x="969" y="2492"/>
                  </a:lnTo>
                  <a:lnTo>
                    <a:pt x="639" y="2718"/>
                  </a:lnTo>
                  <a:lnTo>
                    <a:pt x="516" y="2842"/>
                  </a:lnTo>
                  <a:lnTo>
                    <a:pt x="392" y="2965"/>
                  </a:lnTo>
                  <a:lnTo>
                    <a:pt x="289" y="3089"/>
                  </a:lnTo>
                  <a:lnTo>
                    <a:pt x="207" y="3233"/>
                  </a:lnTo>
                  <a:lnTo>
                    <a:pt x="125" y="3356"/>
                  </a:lnTo>
                  <a:lnTo>
                    <a:pt x="63" y="3501"/>
                  </a:lnTo>
                  <a:lnTo>
                    <a:pt x="22" y="3645"/>
                  </a:lnTo>
                  <a:lnTo>
                    <a:pt x="1" y="3809"/>
                  </a:lnTo>
                  <a:lnTo>
                    <a:pt x="1" y="4056"/>
                  </a:lnTo>
                  <a:lnTo>
                    <a:pt x="42" y="4283"/>
                  </a:lnTo>
                  <a:lnTo>
                    <a:pt x="104" y="4509"/>
                  </a:lnTo>
                  <a:lnTo>
                    <a:pt x="186" y="4736"/>
                  </a:lnTo>
                  <a:lnTo>
                    <a:pt x="310" y="4942"/>
                  </a:lnTo>
                  <a:lnTo>
                    <a:pt x="454" y="5148"/>
                  </a:lnTo>
                  <a:lnTo>
                    <a:pt x="619" y="5333"/>
                  </a:lnTo>
                  <a:lnTo>
                    <a:pt x="804" y="5518"/>
                  </a:lnTo>
                  <a:lnTo>
                    <a:pt x="1010" y="5703"/>
                  </a:lnTo>
                  <a:lnTo>
                    <a:pt x="1236" y="5868"/>
                  </a:lnTo>
                  <a:lnTo>
                    <a:pt x="1463" y="6033"/>
                  </a:lnTo>
                  <a:lnTo>
                    <a:pt x="1710" y="6177"/>
                  </a:lnTo>
                  <a:lnTo>
                    <a:pt x="2266" y="6465"/>
                  </a:lnTo>
                  <a:lnTo>
                    <a:pt x="2842" y="6733"/>
                  </a:lnTo>
                  <a:lnTo>
                    <a:pt x="3439" y="6959"/>
                  </a:lnTo>
                  <a:lnTo>
                    <a:pt x="4057" y="7144"/>
                  </a:lnTo>
                  <a:lnTo>
                    <a:pt x="4654" y="7330"/>
                  </a:lnTo>
                  <a:lnTo>
                    <a:pt x="5230" y="7453"/>
                  </a:lnTo>
                  <a:lnTo>
                    <a:pt x="5786" y="7577"/>
                  </a:lnTo>
                  <a:lnTo>
                    <a:pt x="6280" y="7659"/>
                  </a:lnTo>
                  <a:lnTo>
                    <a:pt x="6712" y="7721"/>
                  </a:lnTo>
                  <a:lnTo>
                    <a:pt x="7083" y="7742"/>
                  </a:lnTo>
                  <a:lnTo>
                    <a:pt x="6918" y="8112"/>
                  </a:lnTo>
                  <a:lnTo>
                    <a:pt x="6754" y="8483"/>
                  </a:lnTo>
                  <a:lnTo>
                    <a:pt x="6630" y="8853"/>
                  </a:lnTo>
                  <a:lnTo>
                    <a:pt x="6527" y="9224"/>
                  </a:lnTo>
                  <a:lnTo>
                    <a:pt x="6445" y="9574"/>
                  </a:lnTo>
                  <a:lnTo>
                    <a:pt x="6362" y="9924"/>
                  </a:lnTo>
                  <a:lnTo>
                    <a:pt x="6321" y="10253"/>
                  </a:lnTo>
                  <a:lnTo>
                    <a:pt x="6301" y="10583"/>
                  </a:lnTo>
                  <a:lnTo>
                    <a:pt x="6280" y="10871"/>
                  </a:lnTo>
                  <a:lnTo>
                    <a:pt x="6301" y="11138"/>
                  </a:lnTo>
                  <a:lnTo>
                    <a:pt x="6342" y="11385"/>
                  </a:lnTo>
                  <a:lnTo>
                    <a:pt x="6404" y="11591"/>
                  </a:lnTo>
                  <a:lnTo>
                    <a:pt x="6486" y="11756"/>
                  </a:lnTo>
                  <a:lnTo>
                    <a:pt x="6609" y="11880"/>
                  </a:lnTo>
                  <a:lnTo>
                    <a:pt x="6671" y="11921"/>
                  </a:lnTo>
                  <a:lnTo>
                    <a:pt x="6733" y="11962"/>
                  </a:lnTo>
                  <a:lnTo>
                    <a:pt x="6815" y="11982"/>
                  </a:lnTo>
                  <a:lnTo>
                    <a:pt x="6898" y="12003"/>
                  </a:lnTo>
                  <a:lnTo>
                    <a:pt x="7104" y="12003"/>
                  </a:lnTo>
                  <a:lnTo>
                    <a:pt x="7289" y="11962"/>
                  </a:lnTo>
                  <a:lnTo>
                    <a:pt x="7495" y="11921"/>
                  </a:lnTo>
                  <a:lnTo>
                    <a:pt x="7680" y="11838"/>
                  </a:lnTo>
                  <a:lnTo>
                    <a:pt x="7886" y="11735"/>
                  </a:lnTo>
                  <a:lnTo>
                    <a:pt x="8071" y="11612"/>
                  </a:lnTo>
                  <a:lnTo>
                    <a:pt x="8256" y="11488"/>
                  </a:lnTo>
                  <a:lnTo>
                    <a:pt x="8442" y="11324"/>
                  </a:lnTo>
                  <a:lnTo>
                    <a:pt x="8627" y="11159"/>
                  </a:lnTo>
                  <a:lnTo>
                    <a:pt x="8812" y="10974"/>
                  </a:lnTo>
                  <a:lnTo>
                    <a:pt x="8977" y="10768"/>
                  </a:lnTo>
                  <a:lnTo>
                    <a:pt x="9121" y="10562"/>
                  </a:lnTo>
                  <a:lnTo>
                    <a:pt x="9430" y="10130"/>
                  </a:lnTo>
                  <a:lnTo>
                    <a:pt x="9698" y="9656"/>
                  </a:lnTo>
                  <a:lnTo>
                    <a:pt x="9903" y="9162"/>
                  </a:lnTo>
                  <a:lnTo>
                    <a:pt x="10068" y="8689"/>
                  </a:lnTo>
                  <a:lnTo>
                    <a:pt x="10130" y="8441"/>
                  </a:lnTo>
                  <a:lnTo>
                    <a:pt x="10171" y="8194"/>
                  </a:lnTo>
                  <a:lnTo>
                    <a:pt x="10212" y="7968"/>
                  </a:lnTo>
                  <a:lnTo>
                    <a:pt x="10233" y="7742"/>
                  </a:lnTo>
                  <a:lnTo>
                    <a:pt x="10233" y="7536"/>
                  </a:lnTo>
                  <a:lnTo>
                    <a:pt x="10212" y="7330"/>
                  </a:lnTo>
                  <a:lnTo>
                    <a:pt x="10171" y="7144"/>
                  </a:lnTo>
                  <a:lnTo>
                    <a:pt x="10109" y="6959"/>
                  </a:lnTo>
                  <a:lnTo>
                    <a:pt x="10027" y="6794"/>
                  </a:lnTo>
                  <a:lnTo>
                    <a:pt x="9945" y="6650"/>
                  </a:lnTo>
                  <a:lnTo>
                    <a:pt x="9821" y="6527"/>
                  </a:lnTo>
                  <a:lnTo>
                    <a:pt x="9677" y="6424"/>
                  </a:lnTo>
                  <a:lnTo>
                    <a:pt x="9821" y="6259"/>
                  </a:lnTo>
                  <a:lnTo>
                    <a:pt x="9945" y="6115"/>
                  </a:lnTo>
                  <a:lnTo>
                    <a:pt x="10048" y="5950"/>
                  </a:lnTo>
                  <a:lnTo>
                    <a:pt x="10130" y="5786"/>
                  </a:lnTo>
                  <a:lnTo>
                    <a:pt x="10192" y="5642"/>
                  </a:lnTo>
                  <a:lnTo>
                    <a:pt x="10253" y="5477"/>
                  </a:lnTo>
                  <a:lnTo>
                    <a:pt x="10295" y="5312"/>
                  </a:lnTo>
                  <a:lnTo>
                    <a:pt x="10315" y="5168"/>
                  </a:lnTo>
                  <a:lnTo>
                    <a:pt x="10315" y="5003"/>
                  </a:lnTo>
                  <a:lnTo>
                    <a:pt x="10315" y="4859"/>
                  </a:lnTo>
                  <a:lnTo>
                    <a:pt x="10295" y="4715"/>
                  </a:lnTo>
                  <a:lnTo>
                    <a:pt x="10253" y="4571"/>
                  </a:lnTo>
                  <a:lnTo>
                    <a:pt x="10192" y="4427"/>
                  </a:lnTo>
                  <a:lnTo>
                    <a:pt x="10130" y="4283"/>
                  </a:lnTo>
                  <a:lnTo>
                    <a:pt x="10068" y="4139"/>
                  </a:lnTo>
                  <a:lnTo>
                    <a:pt x="9965" y="4015"/>
                  </a:lnTo>
                  <a:lnTo>
                    <a:pt x="9862" y="3871"/>
                  </a:lnTo>
                  <a:lnTo>
                    <a:pt x="9759" y="3768"/>
                  </a:lnTo>
                  <a:lnTo>
                    <a:pt x="9492" y="3542"/>
                  </a:lnTo>
                  <a:lnTo>
                    <a:pt x="9183" y="3336"/>
                  </a:lnTo>
                  <a:lnTo>
                    <a:pt x="8833" y="3171"/>
                  </a:lnTo>
                  <a:lnTo>
                    <a:pt x="8442" y="3027"/>
                  </a:lnTo>
                  <a:lnTo>
                    <a:pt x="8009" y="2945"/>
                  </a:lnTo>
                  <a:lnTo>
                    <a:pt x="7556" y="2883"/>
                  </a:lnTo>
                  <a:lnTo>
                    <a:pt x="7083" y="2883"/>
                  </a:lnTo>
                  <a:lnTo>
                    <a:pt x="6486" y="2904"/>
                  </a:lnTo>
                  <a:lnTo>
                    <a:pt x="5827" y="2965"/>
                  </a:lnTo>
                  <a:lnTo>
                    <a:pt x="5168" y="3006"/>
                  </a:lnTo>
                  <a:lnTo>
                    <a:pt x="4551" y="3006"/>
                  </a:lnTo>
                  <a:lnTo>
                    <a:pt x="4263" y="2986"/>
                  </a:lnTo>
                  <a:lnTo>
                    <a:pt x="4015" y="2945"/>
                  </a:lnTo>
                  <a:lnTo>
                    <a:pt x="3810" y="2883"/>
                  </a:lnTo>
                  <a:lnTo>
                    <a:pt x="3645" y="2801"/>
                  </a:lnTo>
                  <a:lnTo>
                    <a:pt x="3563" y="2739"/>
                  </a:lnTo>
                  <a:lnTo>
                    <a:pt x="3521" y="2677"/>
                  </a:lnTo>
                  <a:lnTo>
                    <a:pt x="3460" y="2615"/>
                  </a:lnTo>
                  <a:lnTo>
                    <a:pt x="3439" y="2533"/>
                  </a:lnTo>
                  <a:lnTo>
                    <a:pt x="3418" y="2451"/>
                  </a:lnTo>
                  <a:lnTo>
                    <a:pt x="3439" y="2348"/>
                  </a:lnTo>
                  <a:lnTo>
                    <a:pt x="3439" y="2245"/>
                  </a:lnTo>
                  <a:lnTo>
                    <a:pt x="3480" y="2142"/>
                  </a:lnTo>
                  <a:lnTo>
                    <a:pt x="3563" y="1854"/>
                  </a:lnTo>
                  <a:lnTo>
                    <a:pt x="3604" y="1565"/>
                  </a:lnTo>
                  <a:lnTo>
                    <a:pt x="3604" y="1277"/>
                  </a:lnTo>
                  <a:lnTo>
                    <a:pt x="3563" y="989"/>
                  </a:lnTo>
                  <a:lnTo>
                    <a:pt x="3480" y="721"/>
                  </a:lnTo>
                  <a:lnTo>
                    <a:pt x="3357" y="474"/>
                  </a:lnTo>
                  <a:lnTo>
                    <a:pt x="3213" y="227"/>
                  </a:lnTo>
                  <a:lnTo>
                    <a:pt x="300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9"/>
            <p:cNvSpPr/>
            <p:nvPr/>
          </p:nvSpPr>
          <p:spPr>
            <a:xfrm>
              <a:off x="4990150" y="1684525"/>
              <a:ext cx="43775" cy="18575"/>
            </a:xfrm>
            <a:custGeom>
              <a:rect b="b" l="l" r="r" t="t"/>
              <a:pathLst>
                <a:path extrusionOk="0" h="743" w="1751">
                  <a:moveTo>
                    <a:pt x="433" y="1"/>
                  </a:moveTo>
                  <a:lnTo>
                    <a:pt x="227" y="42"/>
                  </a:lnTo>
                  <a:lnTo>
                    <a:pt x="0" y="104"/>
                  </a:lnTo>
                  <a:lnTo>
                    <a:pt x="247" y="125"/>
                  </a:lnTo>
                  <a:lnTo>
                    <a:pt x="474" y="186"/>
                  </a:lnTo>
                  <a:lnTo>
                    <a:pt x="700" y="248"/>
                  </a:lnTo>
                  <a:lnTo>
                    <a:pt x="927" y="310"/>
                  </a:lnTo>
                  <a:lnTo>
                    <a:pt x="1133" y="413"/>
                  </a:lnTo>
                  <a:lnTo>
                    <a:pt x="1359" y="516"/>
                  </a:lnTo>
                  <a:lnTo>
                    <a:pt x="1565" y="619"/>
                  </a:lnTo>
                  <a:lnTo>
                    <a:pt x="1750" y="742"/>
                  </a:lnTo>
                  <a:lnTo>
                    <a:pt x="1668" y="557"/>
                  </a:lnTo>
                  <a:lnTo>
                    <a:pt x="1565" y="392"/>
                  </a:lnTo>
                  <a:lnTo>
                    <a:pt x="1442" y="269"/>
                  </a:lnTo>
                  <a:lnTo>
                    <a:pt x="1297" y="166"/>
                  </a:lnTo>
                  <a:lnTo>
                    <a:pt x="1153" y="83"/>
                  </a:lnTo>
                  <a:lnTo>
                    <a:pt x="1009" y="42"/>
                  </a:lnTo>
                  <a:lnTo>
                    <a:pt x="865"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9"/>
            <p:cNvSpPr/>
            <p:nvPr/>
          </p:nvSpPr>
          <p:spPr>
            <a:xfrm>
              <a:off x="4868175" y="1811150"/>
              <a:ext cx="92150" cy="75675"/>
            </a:xfrm>
            <a:custGeom>
              <a:rect b="b" l="l" r="r" t="t"/>
              <a:pathLst>
                <a:path extrusionOk="0" h="3027" w="3686">
                  <a:moveTo>
                    <a:pt x="2388" y="0"/>
                  </a:moveTo>
                  <a:lnTo>
                    <a:pt x="2203" y="21"/>
                  </a:lnTo>
                  <a:lnTo>
                    <a:pt x="2018" y="42"/>
                  </a:lnTo>
                  <a:lnTo>
                    <a:pt x="1832" y="103"/>
                  </a:lnTo>
                  <a:lnTo>
                    <a:pt x="1647" y="165"/>
                  </a:lnTo>
                  <a:lnTo>
                    <a:pt x="1462" y="268"/>
                  </a:lnTo>
                  <a:lnTo>
                    <a:pt x="1297" y="350"/>
                  </a:lnTo>
                  <a:lnTo>
                    <a:pt x="968" y="577"/>
                  </a:lnTo>
                  <a:lnTo>
                    <a:pt x="659" y="824"/>
                  </a:lnTo>
                  <a:lnTo>
                    <a:pt x="412" y="1071"/>
                  </a:lnTo>
                  <a:lnTo>
                    <a:pt x="309" y="1215"/>
                  </a:lnTo>
                  <a:lnTo>
                    <a:pt x="206" y="1380"/>
                  </a:lnTo>
                  <a:lnTo>
                    <a:pt x="124" y="1524"/>
                  </a:lnTo>
                  <a:lnTo>
                    <a:pt x="62" y="1668"/>
                  </a:lnTo>
                  <a:lnTo>
                    <a:pt x="21" y="1833"/>
                  </a:lnTo>
                  <a:lnTo>
                    <a:pt x="0" y="1977"/>
                  </a:lnTo>
                  <a:lnTo>
                    <a:pt x="0" y="2121"/>
                  </a:lnTo>
                  <a:lnTo>
                    <a:pt x="0" y="2265"/>
                  </a:lnTo>
                  <a:lnTo>
                    <a:pt x="41" y="2409"/>
                  </a:lnTo>
                  <a:lnTo>
                    <a:pt x="103" y="2533"/>
                  </a:lnTo>
                  <a:lnTo>
                    <a:pt x="165" y="2636"/>
                  </a:lnTo>
                  <a:lnTo>
                    <a:pt x="268" y="2739"/>
                  </a:lnTo>
                  <a:lnTo>
                    <a:pt x="391" y="2841"/>
                  </a:lnTo>
                  <a:lnTo>
                    <a:pt x="515" y="2903"/>
                  </a:lnTo>
                  <a:lnTo>
                    <a:pt x="680" y="2965"/>
                  </a:lnTo>
                  <a:lnTo>
                    <a:pt x="865" y="3006"/>
                  </a:lnTo>
                  <a:lnTo>
                    <a:pt x="1153" y="3027"/>
                  </a:lnTo>
                  <a:lnTo>
                    <a:pt x="1441" y="3006"/>
                  </a:lnTo>
                  <a:lnTo>
                    <a:pt x="1730" y="2986"/>
                  </a:lnTo>
                  <a:lnTo>
                    <a:pt x="2018" y="2924"/>
                  </a:lnTo>
                  <a:lnTo>
                    <a:pt x="2306" y="2841"/>
                  </a:lnTo>
                  <a:lnTo>
                    <a:pt x="2574" y="2718"/>
                  </a:lnTo>
                  <a:lnTo>
                    <a:pt x="2821" y="2574"/>
                  </a:lnTo>
                  <a:lnTo>
                    <a:pt x="3068" y="2409"/>
                  </a:lnTo>
                  <a:lnTo>
                    <a:pt x="3212" y="2286"/>
                  </a:lnTo>
                  <a:lnTo>
                    <a:pt x="3315" y="2162"/>
                  </a:lnTo>
                  <a:lnTo>
                    <a:pt x="3438" y="2018"/>
                  </a:lnTo>
                  <a:lnTo>
                    <a:pt x="3521" y="1874"/>
                  </a:lnTo>
                  <a:lnTo>
                    <a:pt x="3582" y="1730"/>
                  </a:lnTo>
                  <a:lnTo>
                    <a:pt x="3644" y="1586"/>
                  </a:lnTo>
                  <a:lnTo>
                    <a:pt x="3665" y="1421"/>
                  </a:lnTo>
                  <a:lnTo>
                    <a:pt x="3685" y="1277"/>
                  </a:lnTo>
                  <a:lnTo>
                    <a:pt x="3685" y="1112"/>
                  </a:lnTo>
                  <a:lnTo>
                    <a:pt x="3665" y="947"/>
                  </a:lnTo>
                  <a:lnTo>
                    <a:pt x="3624" y="803"/>
                  </a:lnTo>
                  <a:lnTo>
                    <a:pt x="3562" y="659"/>
                  </a:lnTo>
                  <a:lnTo>
                    <a:pt x="3479" y="536"/>
                  </a:lnTo>
                  <a:lnTo>
                    <a:pt x="3377" y="392"/>
                  </a:lnTo>
                  <a:lnTo>
                    <a:pt x="3232" y="289"/>
                  </a:lnTo>
                  <a:lnTo>
                    <a:pt x="3088" y="186"/>
                  </a:lnTo>
                  <a:lnTo>
                    <a:pt x="2924" y="83"/>
                  </a:lnTo>
                  <a:lnTo>
                    <a:pt x="2759" y="42"/>
                  </a:lnTo>
                  <a:lnTo>
                    <a:pt x="2574" y="0"/>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9"/>
            <p:cNvSpPr/>
            <p:nvPr/>
          </p:nvSpPr>
          <p:spPr>
            <a:xfrm>
              <a:off x="4563475" y="2694325"/>
              <a:ext cx="299575" cy="1804500"/>
            </a:xfrm>
            <a:custGeom>
              <a:rect b="b" l="l" r="r" t="t"/>
              <a:pathLst>
                <a:path extrusionOk="0" h="72180" w="11983">
                  <a:moveTo>
                    <a:pt x="11982" y="1"/>
                  </a:moveTo>
                  <a:lnTo>
                    <a:pt x="927" y="21"/>
                  </a:lnTo>
                  <a:lnTo>
                    <a:pt x="762" y="3830"/>
                  </a:lnTo>
                  <a:lnTo>
                    <a:pt x="598" y="7968"/>
                  </a:lnTo>
                  <a:lnTo>
                    <a:pt x="433" y="12971"/>
                  </a:lnTo>
                  <a:lnTo>
                    <a:pt x="248" y="18426"/>
                  </a:lnTo>
                  <a:lnTo>
                    <a:pt x="104" y="23903"/>
                  </a:lnTo>
                  <a:lnTo>
                    <a:pt x="62" y="26496"/>
                  </a:lnTo>
                  <a:lnTo>
                    <a:pt x="21" y="28926"/>
                  </a:lnTo>
                  <a:lnTo>
                    <a:pt x="1" y="31149"/>
                  </a:lnTo>
                  <a:lnTo>
                    <a:pt x="21" y="33105"/>
                  </a:lnTo>
                  <a:lnTo>
                    <a:pt x="62" y="35184"/>
                  </a:lnTo>
                  <a:lnTo>
                    <a:pt x="165" y="37655"/>
                  </a:lnTo>
                  <a:lnTo>
                    <a:pt x="309" y="40413"/>
                  </a:lnTo>
                  <a:lnTo>
                    <a:pt x="495" y="43419"/>
                  </a:lnTo>
                  <a:lnTo>
                    <a:pt x="721" y="46590"/>
                  </a:lnTo>
                  <a:lnTo>
                    <a:pt x="948" y="49863"/>
                  </a:lnTo>
                  <a:lnTo>
                    <a:pt x="1462" y="56389"/>
                  </a:lnTo>
                  <a:lnTo>
                    <a:pt x="1956" y="62442"/>
                  </a:lnTo>
                  <a:lnTo>
                    <a:pt x="2389" y="67465"/>
                  </a:lnTo>
                  <a:lnTo>
                    <a:pt x="2800" y="72179"/>
                  </a:lnTo>
                  <a:lnTo>
                    <a:pt x="8133" y="72179"/>
                  </a:lnTo>
                  <a:lnTo>
                    <a:pt x="8688" y="56698"/>
                  </a:lnTo>
                  <a:lnTo>
                    <a:pt x="9162" y="43975"/>
                  </a:lnTo>
                  <a:lnTo>
                    <a:pt x="9388" y="38313"/>
                  </a:lnTo>
                  <a:lnTo>
                    <a:pt x="9594" y="33867"/>
                  </a:lnTo>
                  <a:lnTo>
                    <a:pt x="9697" y="31726"/>
                  </a:lnTo>
                  <a:lnTo>
                    <a:pt x="9841" y="29338"/>
                  </a:lnTo>
                  <a:lnTo>
                    <a:pt x="10191" y="24067"/>
                  </a:lnTo>
                  <a:lnTo>
                    <a:pt x="10582" y="18447"/>
                  </a:lnTo>
                  <a:lnTo>
                    <a:pt x="10974" y="12930"/>
                  </a:lnTo>
                  <a:lnTo>
                    <a:pt x="11674" y="3789"/>
                  </a:lnTo>
                  <a:lnTo>
                    <a:pt x="11982"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9"/>
            <p:cNvSpPr/>
            <p:nvPr/>
          </p:nvSpPr>
          <p:spPr>
            <a:xfrm>
              <a:off x="4563475" y="2694325"/>
              <a:ext cx="299575" cy="1804500"/>
            </a:xfrm>
            <a:custGeom>
              <a:rect b="b" l="l" r="r" t="t"/>
              <a:pathLst>
                <a:path extrusionOk="0" fill="none" h="72180" w="11983">
                  <a:moveTo>
                    <a:pt x="927" y="21"/>
                  </a:moveTo>
                  <a:lnTo>
                    <a:pt x="927" y="21"/>
                  </a:lnTo>
                  <a:lnTo>
                    <a:pt x="762" y="3830"/>
                  </a:lnTo>
                  <a:lnTo>
                    <a:pt x="598" y="7968"/>
                  </a:lnTo>
                  <a:lnTo>
                    <a:pt x="433" y="12971"/>
                  </a:lnTo>
                  <a:lnTo>
                    <a:pt x="248" y="18426"/>
                  </a:lnTo>
                  <a:lnTo>
                    <a:pt x="104" y="23903"/>
                  </a:lnTo>
                  <a:lnTo>
                    <a:pt x="62" y="26496"/>
                  </a:lnTo>
                  <a:lnTo>
                    <a:pt x="21" y="28926"/>
                  </a:lnTo>
                  <a:lnTo>
                    <a:pt x="1" y="31149"/>
                  </a:lnTo>
                  <a:lnTo>
                    <a:pt x="21" y="33105"/>
                  </a:lnTo>
                  <a:lnTo>
                    <a:pt x="21" y="33105"/>
                  </a:lnTo>
                  <a:lnTo>
                    <a:pt x="62" y="35184"/>
                  </a:lnTo>
                  <a:lnTo>
                    <a:pt x="165" y="37655"/>
                  </a:lnTo>
                  <a:lnTo>
                    <a:pt x="309" y="40413"/>
                  </a:lnTo>
                  <a:lnTo>
                    <a:pt x="495" y="43419"/>
                  </a:lnTo>
                  <a:lnTo>
                    <a:pt x="721" y="46590"/>
                  </a:lnTo>
                  <a:lnTo>
                    <a:pt x="948" y="49863"/>
                  </a:lnTo>
                  <a:lnTo>
                    <a:pt x="1462" y="56389"/>
                  </a:lnTo>
                  <a:lnTo>
                    <a:pt x="1956" y="62442"/>
                  </a:lnTo>
                  <a:lnTo>
                    <a:pt x="2389" y="67465"/>
                  </a:lnTo>
                  <a:lnTo>
                    <a:pt x="2800" y="72179"/>
                  </a:lnTo>
                  <a:lnTo>
                    <a:pt x="8133" y="72179"/>
                  </a:lnTo>
                  <a:lnTo>
                    <a:pt x="8133" y="72179"/>
                  </a:lnTo>
                  <a:lnTo>
                    <a:pt x="8688" y="56698"/>
                  </a:lnTo>
                  <a:lnTo>
                    <a:pt x="9162" y="43975"/>
                  </a:lnTo>
                  <a:lnTo>
                    <a:pt x="9388" y="38313"/>
                  </a:lnTo>
                  <a:lnTo>
                    <a:pt x="9594" y="33867"/>
                  </a:lnTo>
                  <a:lnTo>
                    <a:pt x="9594" y="33867"/>
                  </a:lnTo>
                  <a:lnTo>
                    <a:pt x="9697" y="31726"/>
                  </a:lnTo>
                  <a:lnTo>
                    <a:pt x="9841" y="29338"/>
                  </a:lnTo>
                  <a:lnTo>
                    <a:pt x="10191" y="24067"/>
                  </a:lnTo>
                  <a:lnTo>
                    <a:pt x="10582" y="18447"/>
                  </a:lnTo>
                  <a:lnTo>
                    <a:pt x="10974" y="12930"/>
                  </a:lnTo>
                  <a:lnTo>
                    <a:pt x="11674" y="3789"/>
                  </a:lnTo>
                  <a:lnTo>
                    <a:pt x="11982" y="1"/>
                  </a:lnTo>
                  <a:lnTo>
                    <a:pt x="927" y="2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9"/>
            <p:cNvSpPr/>
            <p:nvPr/>
          </p:nvSpPr>
          <p:spPr>
            <a:xfrm>
              <a:off x="4617000" y="4452475"/>
              <a:ext cx="159575" cy="48925"/>
            </a:xfrm>
            <a:custGeom>
              <a:rect b="b" l="l" r="r" t="t"/>
              <a:pathLst>
                <a:path extrusionOk="0" h="1957" w="6383">
                  <a:moveTo>
                    <a:pt x="1" y="0"/>
                  </a:moveTo>
                  <a:lnTo>
                    <a:pt x="207" y="1956"/>
                  </a:lnTo>
                  <a:lnTo>
                    <a:pt x="6342" y="1956"/>
                  </a:lnTo>
                  <a:lnTo>
                    <a:pt x="6383" y="1092"/>
                  </a:lnTo>
                  <a:lnTo>
                    <a:pt x="6383" y="495"/>
                  </a:lnTo>
                  <a:lnTo>
                    <a:pt x="6383" y="227"/>
                  </a:lnTo>
                  <a:lnTo>
                    <a:pt x="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9"/>
            <p:cNvSpPr/>
            <p:nvPr/>
          </p:nvSpPr>
          <p:spPr>
            <a:xfrm>
              <a:off x="4765750" y="2929550"/>
              <a:ext cx="51500" cy="532200"/>
            </a:xfrm>
            <a:custGeom>
              <a:rect b="b" l="l" r="r" t="t"/>
              <a:pathLst>
                <a:path extrusionOk="0" h="21288" w="2060">
                  <a:moveTo>
                    <a:pt x="0" y="0"/>
                  </a:moveTo>
                  <a:lnTo>
                    <a:pt x="0" y="1791"/>
                  </a:lnTo>
                  <a:lnTo>
                    <a:pt x="0" y="3521"/>
                  </a:lnTo>
                  <a:lnTo>
                    <a:pt x="42" y="5168"/>
                  </a:lnTo>
                  <a:lnTo>
                    <a:pt x="83" y="6732"/>
                  </a:lnTo>
                  <a:lnTo>
                    <a:pt x="124" y="8235"/>
                  </a:lnTo>
                  <a:lnTo>
                    <a:pt x="206" y="9676"/>
                  </a:lnTo>
                  <a:lnTo>
                    <a:pt x="289" y="11055"/>
                  </a:lnTo>
                  <a:lnTo>
                    <a:pt x="371" y="12394"/>
                  </a:lnTo>
                  <a:lnTo>
                    <a:pt x="494" y="13649"/>
                  </a:lnTo>
                  <a:lnTo>
                    <a:pt x="618" y="14864"/>
                  </a:lnTo>
                  <a:lnTo>
                    <a:pt x="742" y="16038"/>
                  </a:lnTo>
                  <a:lnTo>
                    <a:pt x="906" y="17170"/>
                  </a:lnTo>
                  <a:lnTo>
                    <a:pt x="1071" y="18240"/>
                  </a:lnTo>
                  <a:lnTo>
                    <a:pt x="1256" y="19290"/>
                  </a:lnTo>
                  <a:lnTo>
                    <a:pt x="1441" y="20299"/>
                  </a:lnTo>
                  <a:lnTo>
                    <a:pt x="1668" y="21287"/>
                  </a:lnTo>
                  <a:lnTo>
                    <a:pt x="1853" y="18199"/>
                  </a:lnTo>
                  <a:lnTo>
                    <a:pt x="2059" y="14864"/>
                  </a:lnTo>
                  <a:lnTo>
                    <a:pt x="1524" y="11138"/>
                  </a:lnTo>
                  <a:lnTo>
                    <a:pt x="989" y="7309"/>
                  </a:lnTo>
                  <a:lnTo>
                    <a:pt x="474" y="3541"/>
                  </a:lnTo>
                  <a:lnTo>
                    <a:pt x="0" y="0"/>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9"/>
            <p:cNvSpPr/>
            <p:nvPr/>
          </p:nvSpPr>
          <p:spPr>
            <a:xfrm>
              <a:off x="4765750" y="2929550"/>
              <a:ext cx="51500" cy="532200"/>
            </a:xfrm>
            <a:custGeom>
              <a:rect b="b" l="l" r="r" t="t"/>
              <a:pathLst>
                <a:path extrusionOk="0" fill="none" h="21288" w="2060">
                  <a:moveTo>
                    <a:pt x="0" y="0"/>
                  </a:moveTo>
                  <a:lnTo>
                    <a:pt x="0" y="0"/>
                  </a:lnTo>
                  <a:lnTo>
                    <a:pt x="0" y="1791"/>
                  </a:lnTo>
                  <a:lnTo>
                    <a:pt x="0" y="3521"/>
                  </a:lnTo>
                  <a:lnTo>
                    <a:pt x="42" y="5168"/>
                  </a:lnTo>
                  <a:lnTo>
                    <a:pt x="83" y="6732"/>
                  </a:lnTo>
                  <a:lnTo>
                    <a:pt x="124" y="8235"/>
                  </a:lnTo>
                  <a:lnTo>
                    <a:pt x="206" y="9676"/>
                  </a:lnTo>
                  <a:lnTo>
                    <a:pt x="289" y="11055"/>
                  </a:lnTo>
                  <a:lnTo>
                    <a:pt x="371" y="12394"/>
                  </a:lnTo>
                  <a:lnTo>
                    <a:pt x="494" y="13649"/>
                  </a:lnTo>
                  <a:lnTo>
                    <a:pt x="618" y="14864"/>
                  </a:lnTo>
                  <a:lnTo>
                    <a:pt x="742" y="16038"/>
                  </a:lnTo>
                  <a:lnTo>
                    <a:pt x="906" y="17170"/>
                  </a:lnTo>
                  <a:lnTo>
                    <a:pt x="1071" y="18240"/>
                  </a:lnTo>
                  <a:lnTo>
                    <a:pt x="1256" y="19290"/>
                  </a:lnTo>
                  <a:lnTo>
                    <a:pt x="1441" y="20299"/>
                  </a:lnTo>
                  <a:lnTo>
                    <a:pt x="1668" y="21287"/>
                  </a:lnTo>
                  <a:lnTo>
                    <a:pt x="1668" y="21287"/>
                  </a:lnTo>
                  <a:lnTo>
                    <a:pt x="1853" y="18199"/>
                  </a:lnTo>
                  <a:lnTo>
                    <a:pt x="2059" y="14864"/>
                  </a:lnTo>
                  <a:lnTo>
                    <a:pt x="2059" y="14864"/>
                  </a:lnTo>
                  <a:lnTo>
                    <a:pt x="1524" y="11138"/>
                  </a:lnTo>
                  <a:lnTo>
                    <a:pt x="989" y="7309"/>
                  </a:lnTo>
                  <a:lnTo>
                    <a:pt x="474" y="3541"/>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9"/>
            <p:cNvSpPr/>
            <p:nvPr/>
          </p:nvSpPr>
          <p:spPr>
            <a:xfrm>
              <a:off x="4735375" y="2694850"/>
              <a:ext cx="491550" cy="1803450"/>
            </a:xfrm>
            <a:custGeom>
              <a:rect b="b" l="l" r="r" t="t"/>
              <a:pathLst>
                <a:path extrusionOk="0" h="72138" w="19662">
                  <a:moveTo>
                    <a:pt x="1" y="0"/>
                  </a:moveTo>
                  <a:lnTo>
                    <a:pt x="495" y="3891"/>
                  </a:lnTo>
                  <a:lnTo>
                    <a:pt x="1051" y="8071"/>
                  </a:lnTo>
                  <a:lnTo>
                    <a:pt x="1709" y="13135"/>
                  </a:lnTo>
                  <a:lnTo>
                    <a:pt x="2471" y="18632"/>
                  </a:lnTo>
                  <a:lnTo>
                    <a:pt x="3254" y="24067"/>
                  </a:lnTo>
                  <a:lnTo>
                    <a:pt x="3645" y="26640"/>
                  </a:lnTo>
                  <a:lnTo>
                    <a:pt x="4015" y="29028"/>
                  </a:lnTo>
                  <a:lnTo>
                    <a:pt x="4386" y="31169"/>
                  </a:lnTo>
                  <a:lnTo>
                    <a:pt x="4736" y="33002"/>
                  </a:lnTo>
                  <a:lnTo>
                    <a:pt x="5148" y="35081"/>
                  </a:lnTo>
                  <a:lnTo>
                    <a:pt x="5662" y="37531"/>
                  </a:lnTo>
                  <a:lnTo>
                    <a:pt x="6280" y="40289"/>
                  </a:lnTo>
                  <a:lnTo>
                    <a:pt x="6959" y="43275"/>
                  </a:lnTo>
                  <a:lnTo>
                    <a:pt x="8462" y="49718"/>
                  </a:lnTo>
                  <a:lnTo>
                    <a:pt x="10027" y="56265"/>
                  </a:lnTo>
                  <a:lnTo>
                    <a:pt x="11509" y="62359"/>
                  </a:lnTo>
                  <a:lnTo>
                    <a:pt x="12744" y="67403"/>
                  </a:lnTo>
                  <a:lnTo>
                    <a:pt x="13897" y="72138"/>
                  </a:lnTo>
                  <a:lnTo>
                    <a:pt x="19662" y="72138"/>
                  </a:lnTo>
                  <a:lnTo>
                    <a:pt x="18941" y="67547"/>
                  </a:lnTo>
                  <a:lnTo>
                    <a:pt x="18179" y="62626"/>
                  </a:lnTo>
                  <a:lnTo>
                    <a:pt x="17273" y="56697"/>
                  </a:lnTo>
                  <a:lnTo>
                    <a:pt x="16326" y="50295"/>
                  </a:lnTo>
                  <a:lnTo>
                    <a:pt x="15421" y="44016"/>
                  </a:lnTo>
                  <a:lnTo>
                    <a:pt x="15009" y="41072"/>
                  </a:lnTo>
                  <a:lnTo>
                    <a:pt x="14659" y="38354"/>
                  </a:lnTo>
                  <a:lnTo>
                    <a:pt x="14371" y="35946"/>
                  </a:lnTo>
                  <a:lnTo>
                    <a:pt x="14144" y="33907"/>
                  </a:lnTo>
                  <a:lnTo>
                    <a:pt x="13177" y="24149"/>
                  </a:lnTo>
                  <a:lnTo>
                    <a:pt x="12106" y="12991"/>
                  </a:lnTo>
                  <a:lnTo>
                    <a:pt x="10891"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9"/>
            <p:cNvSpPr/>
            <p:nvPr/>
          </p:nvSpPr>
          <p:spPr>
            <a:xfrm>
              <a:off x="4735375" y="2694850"/>
              <a:ext cx="491550" cy="1803450"/>
            </a:xfrm>
            <a:custGeom>
              <a:rect b="b" l="l" r="r" t="t"/>
              <a:pathLst>
                <a:path extrusionOk="0" fill="none" h="72138" w="19662">
                  <a:moveTo>
                    <a:pt x="1" y="0"/>
                  </a:moveTo>
                  <a:lnTo>
                    <a:pt x="1" y="0"/>
                  </a:lnTo>
                  <a:lnTo>
                    <a:pt x="495" y="3891"/>
                  </a:lnTo>
                  <a:lnTo>
                    <a:pt x="1051" y="8071"/>
                  </a:lnTo>
                  <a:lnTo>
                    <a:pt x="1709" y="13135"/>
                  </a:lnTo>
                  <a:lnTo>
                    <a:pt x="2471" y="18632"/>
                  </a:lnTo>
                  <a:lnTo>
                    <a:pt x="3254" y="24067"/>
                  </a:lnTo>
                  <a:lnTo>
                    <a:pt x="3645" y="26640"/>
                  </a:lnTo>
                  <a:lnTo>
                    <a:pt x="4015" y="29028"/>
                  </a:lnTo>
                  <a:lnTo>
                    <a:pt x="4386" y="31169"/>
                  </a:lnTo>
                  <a:lnTo>
                    <a:pt x="4736" y="33002"/>
                  </a:lnTo>
                  <a:lnTo>
                    <a:pt x="4736" y="33002"/>
                  </a:lnTo>
                  <a:lnTo>
                    <a:pt x="5148" y="35081"/>
                  </a:lnTo>
                  <a:lnTo>
                    <a:pt x="5662" y="37531"/>
                  </a:lnTo>
                  <a:lnTo>
                    <a:pt x="6280" y="40289"/>
                  </a:lnTo>
                  <a:lnTo>
                    <a:pt x="6959" y="43275"/>
                  </a:lnTo>
                  <a:lnTo>
                    <a:pt x="8462" y="49718"/>
                  </a:lnTo>
                  <a:lnTo>
                    <a:pt x="10027" y="56265"/>
                  </a:lnTo>
                  <a:lnTo>
                    <a:pt x="11509" y="62359"/>
                  </a:lnTo>
                  <a:lnTo>
                    <a:pt x="12744" y="67403"/>
                  </a:lnTo>
                  <a:lnTo>
                    <a:pt x="13897" y="72138"/>
                  </a:lnTo>
                  <a:lnTo>
                    <a:pt x="19662" y="72138"/>
                  </a:lnTo>
                  <a:lnTo>
                    <a:pt x="19662" y="72138"/>
                  </a:lnTo>
                  <a:lnTo>
                    <a:pt x="18941" y="67547"/>
                  </a:lnTo>
                  <a:lnTo>
                    <a:pt x="18179" y="62626"/>
                  </a:lnTo>
                  <a:lnTo>
                    <a:pt x="17273" y="56697"/>
                  </a:lnTo>
                  <a:lnTo>
                    <a:pt x="16326" y="50295"/>
                  </a:lnTo>
                  <a:lnTo>
                    <a:pt x="15421" y="44016"/>
                  </a:lnTo>
                  <a:lnTo>
                    <a:pt x="15009" y="41072"/>
                  </a:lnTo>
                  <a:lnTo>
                    <a:pt x="14659" y="38354"/>
                  </a:lnTo>
                  <a:lnTo>
                    <a:pt x="14371" y="35946"/>
                  </a:lnTo>
                  <a:lnTo>
                    <a:pt x="14144" y="33907"/>
                  </a:lnTo>
                  <a:lnTo>
                    <a:pt x="14144" y="33907"/>
                  </a:lnTo>
                  <a:lnTo>
                    <a:pt x="13177" y="24149"/>
                  </a:lnTo>
                  <a:lnTo>
                    <a:pt x="12106" y="12991"/>
                  </a:lnTo>
                  <a:lnTo>
                    <a:pt x="1089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9"/>
            <p:cNvSpPr/>
            <p:nvPr/>
          </p:nvSpPr>
          <p:spPr>
            <a:xfrm>
              <a:off x="5062725" y="4455050"/>
              <a:ext cx="171400" cy="46350"/>
            </a:xfrm>
            <a:custGeom>
              <a:rect b="b" l="l" r="r" t="t"/>
              <a:pathLst>
                <a:path extrusionOk="0" h="1854" w="6856">
                  <a:moveTo>
                    <a:pt x="0" y="0"/>
                  </a:moveTo>
                  <a:lnTo>
                    <a:pt x="515" y="1853"/>
                  </a:lnTo>
                  <a:lnTo>
                    <a:pt x="6856" y="1853"/>
                  </a:lnTo>
                  <a:lnTo>
                    <a:pt x="6732" y="1050"/>
                  </a:lnTo>
                  <a:lnTo>
                    <a:pt x="6650" y="494"/>
                  </a:lnTo>
                  <a:lnTo>
                    <a:pt x="6609" y="247"/>
                  </a:lnTo>
                  <a:lnTo>
                    <a:pt x="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9"/>
            <p:cNvSpPr/>
            <p:nvPr/>
          </p:nvSpPr>
          <p:spPr>
            <a:xfrm>
              <a:off x="4969550" y="2779775"/>
              <a:ext cx="202825" cy="1633600"/>
            </a:xfrm>
            <a:custGeom>
              <a:rect b="b" l="l" r="r" t="t"/>
              <a:pathLst>
                <a:path extrusionOk="0" h="65344" w="8113">
                  <a:moveTo>
                    <a:pt x="42" y="0"/>
                  </a:moveTo>
                  <a:lnTo>
                    <a:pt x="22" y="21"/>
                  </a:lnTo>
                  <a:lnTo>
                    <a:pt x="1" y="62"/>
                  </a:lnTo>
                  <a:lnTo>
                    <a:pt x="1133" y="11982"/>
                  </a:lnTo>
                  <a:lnTo>
                    <a:pt x="2121" y="22090"/>
                  </a:lnTo>
                  <a:lnTo>
                    <a:pt x="2986" y="30881"/>
                  </a:lnTo>
                  <a:lnTo>
                    <a:pt x="3192" y="32713"/>
                  </a:lnTo>
                  <a:lnTo>
                    <a:pt x="3460" y="34875"/>
                  </a:lnTo>
                  <a:lnTo>
                    <a:pt x="3768" y="37284"/>
                  </a:lnTo>
                  <a:lnTo>
                    <a:pt x="4139" y="39919"/>
                  </a:lnTo>
                  <a:lnTo>
                    <a:pt x="4942" y="45560"/>
                  </a:lnTo>
                  <a:lnTo>
                    <a:pt x="5806" y="51283"/>
                  </a:lnTo>
                  <a:lnTo>
                    <a:pt x="6630" y="56594"/>
                  </a:lnTo>
                  <a:lnTo>
                    <a:pt x="7330" y="61041"/>
                  </a:lnTo>
                  <a:lnTo>
                    <a:pt x="8009" y="65303"/>
                  </a:lnTo>
                  <a:lnTo>
                    <a:pt x="8030" y="65344"/>
                  </a:lnTo>
                  <a:lnTo>
                    <a:pt x="8071" y="65344"/>
                  </a:lnTo>
                  <a:lnTo>
                    <a:pt x="8112" y="65323"/>
                  </a:lnTo>
                  <a:lnTo>
                    <a:pt x="8112" y="65282"/>
                  </a:lnTo>
                  <a:lnTo>
                    <a:pt x="7433" y="61021"/>
                  </a:lnTo>
                  <a:lnTo>
                    <a:pt x="6733" y="56594"/>
                  </a:lnTo>
                  <a:lnTo>
                    <a:pt x="5909" y="51262"/>
                  </a:lnTo>
                  <a:lnTo>
                    <a:pt x="5065" y="45539"/>
                  </a:lnTo>
                  <a:lnTo>
                    <a:pt x="4242" y="39898"/>
                  </a:lnTo>
                  <a:lnTo>
                    <a:pt x="3871" y="37284"/>
                  </a:lnTo>
                  <a:lnTo>
                    <a:pt x="3562" y="34854"/>
                  </a:lnTo>
                  <a:lnTo>
                    <a:pt x="3295" y="32693"/>
                  </a:lnTo>
                  <a:lnTo>
                    <a:pt x="3089" y="30881"/>
                  </a:lnTo>
                  <a:lnTo>
                    <a:pt x="2224" y="22070"/>
                  </a:lnTo>
                  <a:lnTo>
                    <a:pt x="1257" y="11982"/>
                  </a:lnTo>
                  <a:lnTo>
                    <a:pt x="104" y="42"/>
                  </a:lnTo>
                  <a:lnTo>
                    <a:pt x="104" y="21"/>
                  </a:lnTo>
                  <a:lnTo>
                    <a:pt x="63" y="0"/>
                  </a:lnTo>
                  <a:close/>
                </a:path>
              </a:pathLst>
            </a:custGeom>
            <a:solidFill>
              <a:srgbClr val="5252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9"/>
            <p:cNvSpPr/>
            <p:nvPr/>
          </p:nvSpPr>
          <p:spPr>
            <a:xfrm>
              <a:off x="4969550" y="2779775"/>
              <a:ext cx="202825" cy="1633600"/>
            </a:xfrm>
            <a:custGeom>
              <a:rect b="b" l="l" r="r" t="t"/>
              <a:pathLst>
                <a:path extrusionOk="0" fill="none" h="65344" w="8113">
                  <a:moveTo>
                    <a:pt x="63" y="0"/>
                  </a:moveTo>
                  <a:lnTo>
                    <a:pt x="63" y="0"/>
                  </a:lnTo>
                  <a:lnTo>
                    <a:pt x="63" y="0"/>
                  </a:lnTo>
                  <a:lnTo>
                    <a:pt x="42" y="0"/>
                  </a:lnTo>
                  <a:lnTo>
                    <a:pt x="42" y="0"/>
                  </a:lnTo>
                  <a:lnTo>
                    <a:pt x="22" y="21"/>
                  </a:lnTo>
                  <a:lnTo>
                    <a:pt x="1" y="62"/>
                  </a:lnTo>
                  <a:lnTo>
                    <a:pt x="1" y="62"/>
                  </a:lnTo>
                  <a:lnTo>
                    <a:pt x="1133" y="11982"/>
                  </a:lnTo>
                  <a:lnTo>
                    <a:pt x="2121" y="22090"/>
                  </a:lnTo>
                  <a:lnTo>
                    <a:pt x="2986" y="30881"/>
                  </a:lnTo>
                  <a:lnTo>
                    <a:pt x="2986" y="30881"/>
                  </a:lnTo>
                  <a:lnTo>
                    <a:pt x="3192" y="32713"/>
                  </a:lnTo>
                  <a:lnTo>
                    <a:pt x="3460" y="34875"/>
                  </a:lnTo>
                  <a:lnTo>
                    <a:pt x="3768" y="37284"/>
                  </a:lnTo>
                  <a:lnTo>
                    <a:pt x="4139" y="39919"/>
                  </a:lnTo>
                  <a:lnTo>
                    <a:pt x="4942" y="45560"/>
                  </a:lnTo>
                  <a:lnTo>
                    <a:pt x="5806" y="51283"/>
                  </a:lnTo>
                  <a:lnTo>
                    <a:pt x="6630" y="56594"/>
                  </a:lnTo>
                  <a:lnTo>
                    <a:pt x="7330" y="61041"/>
                  </a:lnTo>
                  <a:lnTo>
                    <a:pt x="8009" y="65303"/>
                  </a:lnTo>
                  <a:lnTo>
                    <a:pt x="8009" y="65303"/>
                  </a:lnTo>
                  <a:lnTo>
                    <a:pt x="8030" y="65344"/>
                  </a:lnTo>
                  <a:lnTo>
                    <a:pt x="8051" y="65344"/>
                  </a:lnTo>
                  <a:lnTo>
                    <a:pt x="8051" y="65344"/>
                  </a:lnTo>
                  <a:lnTo>
                    <a:pt x="8051" y="65344"/>
                  </a:lnTo>
                  <a:lnTo>
                    <a:pt x="8071" y="65344"/>
                  </a:lnTo>
                  <a:lnTo>
                    <a:pt x="8071" y="65344"/>
                  </a:lnTo>
                  <a:lnTo>
                    <a:pt x="8071" y="65344"/>
                  </a:lnTo>
                  <a:lnTo>
                    <a:pt x="8112" y="65323"/>
                  </a:lnTo>
                  <a:lnTo>
                    <a:pt x="8112" y="65282"/>
                  </a:lnTo>
                  <a:lnTo>
                    <a:pt x="8112" y="65282"/>
                  </a:lnTo>
                  <a:lnTo>
                    <a:pt x="7433" y="61021"/>
                  </a:lnTo>
                  <a:lnTo>
                    <a:pt x="6733" y="56594"/>
                  </a:lnTo>
                  <a:lnTo>
                    <a:pt x="5909" y="51262"/>
                  </a:lnTo>
                  <a:lnTo>
                    <a:pt x="5065" y="45539"/>
                  </a:lnTo>
                  <a:lnTo>
                    <a:pt x="4242" y="39898"/>
                  </a:lnTo>
                  <a:lnTo>
                    <a:pt x="3871" y="37284"/>
                  </a:lnTo>
                  <a:lnTo>
                    <a:pt x="3562" y="34854"/>
                  </a:lnTo>
                  <a:lnTo>
                    <a:pt x="3295" y="32693"/>
                  </a:lnTo>
                  <a:lnTo>
                    <a:pt x="3089" y="30881"/>
                  </a:lnTo>
                  <a:lnTo>
                    <a:pt x="3089" y="30881"/>
                  </a:lnTo>
                  <a:lnTo>
                    <a:pt x="2224" y="22070"/>
                  </a:lnTo>
                  <a:lnTo>
                    <a:pt x="1257" y="11982"/>
                  </a:lnTo>
                  <a:lnTo>
                    <a:pt x="104" y="42"/>
                  </a:lnTo>
                  <a:lnTo>
                    <a:pt x="104" y="42"/>
                  </a:lnTo>
                  <a:lnTo>
                    <a:pt x="104" y="42"/>
                  </a:lnTo>
                  <a:lnTo>
                    <a:pt x="104" y="21"/>
                  </a:lnTo>
                  <a:lnTo>
                    <a:pt x="6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9"/>
            <p:cNvSpPr/>
            <p:nvPr/>
          </p:nvSpPr>
          <p:spPr>
            <a:xfrm>
              <a:off x="4811050" y="1744750"/>
              <a:ext cx="15975" cy="22150"/>
            </a:xfrm>
            <a:custGeom>
              <a:rect b="b" l="l" r="r" t="t"/>
              <a:pathLst>
                <a:path extrusionOk="0" h="886" w="639">
                  <a:moveTo>
                    <a:pt x="371" y="1"/>
                  </a:moveTo>
                  <a:lnTo>
                    <a:pt x="309" y="21"/>
                  </a:lnTo>
                  <a:lnTo>
                    <a:pt x="247" y="62"/>
                  </a:lnTo>
                  <a:lnTo>
                    <a:pt x="185" y="104"/>
                  </a:lnTo>
                  <a:lnTo>
                    <a:pt x="124" y="165"/>
                  </a:lnTo>
                  <a:lnTo>
                    <a:pt x="82" y="248"/>
                  </a:lnTo>
                  <a:lnTo>
                    <a:pt x="41" y="330"/>
                  </a:lnTo>
                  <a:lnTo>
                    <a:pt x="0" y="515"/>
                  </a:lnTo>
                  <a:lnTo>
                    <a:pt x="0" y="659"/>
                  </a:lnTo>
                  <a:lnTo>
                    <a:pt x="21" y="742"/>
                  </a:lnTo>
                  <a:lnTo>
                    <a:pt x="62" y="783"/>
                  </a:lnTo>
                  <a:lnTo>
                    <a:pt x="103" y="824"/>
                  </a:lnTo>
                  <a:lnTo>
                    <a:pt x="144" y="865"/>
                  </a:lnTo>
                  <a:lnTo>
                    <a:pt x="206" y="886"/>
                  </a:lnTo>
                  <a:lnTo>
                    <a:pt x="268" y="865"/>
                  </a:lnTo>
                  <a:lnTo>
                    <a:pt x="329" y="845"/>
                  </a:lnTo>
                  <a:lnTo>
                    <a:pt x="391" y="804"/>
                  </a:lnTo>
                  <a:lnTo>
                    <a:pt x="453" y="762"/>
                  </a:lnTo>
                  <a:lnTo>
                    <a:pt x="515" y="701"/>
                  </a:lnTo>
                  <a:lnTo>
                    <a:pt x="556" y="618"/>
                  </a:lnTo>
                  <a:lnTo>
                    <a:pt x="597" y="536"/>
                  </a:lnTo>
                  <a:lnTo>
                    <a:pt x="638" y="371"/>
                  </a:lnTo>
                  <a:lnTo>
                    <a:pt x="638" y="207"/>
                  </a:lnTo>
                  <a:lnTo>
                    <a:pt x="618" y="145"/>
                  </a:lnTo>
                  <a:lnTo>
                    <a:pt x="597" y="83"/>
                  </a:lnTo>
                  <a:lnTo>
                    <a:pt x="556" y="42"/>
                  </a:lnTo>
                  <a:lnTo>
                    <a:pt x="49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9"/>
            <p:cNvSpPr/>
            <p:nvPr/>
          </p:nvSpPr>
          <p:spPr>
            <a:xfrm>
              <a:off x="4744125" y="1719525"/>
              <a:ext cx="16500" cy="22175"/>
            </a:xfrm>
            <a:custGeom>
              <a:rect b="b" l="l" r="r" t="t"/>
              <a:pathLst>
                <a:path extrusionOk="0" h="887" w="660">
                  <a:moveTo>
                    <a:pt x="392" y="1"/>
                  </a:moveTo>
                  <a:lnTo>
                    <a:pt x="310" y="22"/>
                  </a:lnTo>
                  <a:lnTo>
                    <a:pt x="248" y="63"/>
                  </a:lnTo>
                  <a:lnTo>
                    <a:pt x="145" y="186"/>
                  </a:lnTo>
                  <a:lnTo>
                    <a:pt x="62" y="351"/>
                  </a:lnTo>
                  <a:lnTo>
                    <a:pt x="21" y="433"/>
                  </a:lnTo>
                  <a:lnTo>
                    <a:pt x="21" y="516"/>
                  </a:lnTo>
                  <a:lnTo>
                    <a:pt x="1" y="598"/>
                  </a:lnTo>
                  <a:lnTo>
                    <a:pt x="21" y="680"/>
                  </a:lnTo>
                  <a:lnTo>
                    <a:pt x="42" y="742"/>
                  </a:lnTo>
                  <a:lnTo>
                    <a:pt x="62" y="804"/>
                  </a:lnTo>
                  <a:lnTo>
                    <a:pt x="124" y="845"/>
                  </a:lnTo>
                  <a:lnTo>
                    <a:pt x="165" y="886"/>
                  </a:lnTo>
                  <a:lnTo>
                    <a:pt x="289" y="886"/>
                  </a:lnTo>
                  <a:lnTo>
                    <a:pt x="351" y="866"/>
                  </a:lnTo>
                  <a:lnTo>
                    <a:pt x="412" y="824"/>
                  </a:lnTo>
                  <a:lnTo>
                    <a:pt x="536" y="721"/>
                  </a:lnTo>
                  <a:lnTo>
                    <a:pt x="577" y="639"/>
                  </a:lnTo>
                  <a:lnTo>
                    <a:pt x="618" y="557"/>
                  </a:lnTo>
                  <a:lnTo>
                    <a:pt x="660" y="371"/>
                  </a:lnTo>
                  <a:lnTo>
                    <a:pt x="660" y="310"/>
                  </a:lnTo>
                  <a:lnTo>
                    <a:pt x="660" y="227"/>
                  </a:lnTo>
                  <a:lnTo>
                    <a:pt x="639" y="166"/>
                  </a:lnTo>
                  <a:lnTo>
                    <a:pt x="598" y="104"/>
                  </a:lnTo>
                  <a:lnTo>
                    <a:pt x="557" y="63"/>
                  </a:lnTo>
                  <a:lnTo>
                    <a:pt x="495" y="22"/>
                  </a:lnTo>
                  <a:lnTo>
                    <a:pt x="45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9"/>
            <p:cNvSpPr/>
            <p:nvPr/>
          </p:nvSpPr>
          <p:spPr>
            <a:xfrm>
              <a:off x="4731275" y="1744250"/>
              <a:ext cx="48400" cy="56625"/>
            </a:xfrm>
            <a:custGeom>
              <a:rect b="b" l="l" r="r" t="t"/>
              <a:pathLst>
                <a:path extrusionOk="0" h="2265" w="1936">
                  <a:moveTo>
                    <a:pt x="1935" y="0"/>
                  </a:moveTo>
                  <a:lnTo>
                    <a:pt x="1482" y="453"/>
                  </a:lnTo>
                  <a:lnTo>
                    <a:pt x="1009" y="885"/>
                  </a:lnTo>
                  <a:lnTo>
                    <a:pt x="515" y="1277"/>
                  </a:lnTo>
                  <a:lnTo>
                    <a:pt x="0" y="1626"/>
                  </a:lnTo>
                  <a:lnTo>
                    <a:pt x="103" y="1750"/>
                  </a:lnTo>
                  <a:lnTo>
                    <a:pt x="206" y="1874"/>
                  </a:lnTo>
                  <a:lnTo>
                    <a:pt x="329" y="1976"/>
                  </a:lnTo>
                  <a:lnTo>
                    <a:pt x="453" y="2059"/>
                  </a:lnTo>
                  <a:lnTo>
                    <a:pt x="597" y="2141"/>
                  </a:lnTo>
                  <a:lnTo>
                    <a:pt x="741" y="2203"/>
                  </a:lnTo>
                  <a:lnTo>
                    <a:pt x="885" y="2244"/>
                  </a:lnTo>
                  <a:lnTo>
                    <a:pt x="1050" y="2265"/>
                  </a:lnTo>
                  <a:lnTo>
                    <a:pt x="1935" y="0"/>
                  </a:lnTo>
                  <a:close/>
                </a:path>
              </a:pathLst>
            </a:custGeom>
            <a:solidFill>
              <a:srgbClr val="A02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9"/>
            <p:cNvSpPr/>
            <p:nvPr/>
          </p:nvSpPr>
          <p:spPr>
            <a:xfrm>
              <a:off x="4766775" y="1815275"/>
              <a:ext cx="50975" cy="11850"/>
            </a:xfrm>
            <a:custGeom>
              <a:rect b="b" l="l" r="r" t="t"/>
              <a:pathLst>
                <a:path extrusionOk="0" h="474" w="2039">
                  <a:moveTo>
                    <a:pt x="1977" y="0"/>
                  </a:moveTo>
                  <a:lnTo>
                    <a:pt x="1915" y="21"/>
                  </a:lnTo>
                  <a:lnTo>
                    <a:pt x="1709" y="124"/>
                  </a:lnTo>
                  <a:lnTo>
                    <a:pt x="1483" y="206"/>
                  </a:lnTo>
                  <a:lnTo>
                    <a:pt x="1256" y="268"/>
                  </a:lnTo>
                  <a:lnTo>
                    <a:pt x="1030" y="309"/>
                  </a:lnTo>
                  <a:lnTo>
                    <a:pt x="803" y="309"/>
                  </a:lnTo>
                  <a:lnTo>
                    <a:pt x="556" y="288"/>
                  </a:lnTo>
                  <a:lnTo>
                    <a:pt x="330" y="247"/>
                  </a:lnTo>
                  <a:lnTo>
                    <a:pt x="104" y="185"/>
                  </a:lnTo>
                  <a:lnTo>
                    <a:pt x="42" y="185"/>
                  </a:lnTo>
                  <a:lnTo>
                    <a:pt x="1" y="227"/>
                  </a:lnTo>
                  <a:lnTo>
                    <a:pt x="21" y="288"/>
                  </a:lnTo>
                  <a:lnTo>
                    <a:pt x="42" y="309"/>
                  </a:lnTo>
                  <a:lnTo>
                    <a:pt x="289" y="391"/>
                  </a:lnTo>
                  <a:lnTo>
                    <a:pt x="556" y="453"/>
                  </a:lnTo>
                  <a:lnTo>
                    <a:pt x="803" y="474"/>
                  </a:lnTo>
                  <a:lnTo>
                    <a:pt x="1071" y="453"/>
                  </a:lnTo>
                  <a:lnTo>
                    <a:pt x="1318" y="412"/>
                  </a:lnTo>
                  <a:lnTo>
                    <a:pt x="1565" y="350"/>
                  </a:lnTo>
                  <a:lnTo>
                    <a:pt x="1792" y="247"/>
                  </a:lnTo>
                  <a:lnTo>
                    <a:pt x="2018" y="124"/>
                  </a:lnTo>
                  <a:lnTo>
                    <a:pt x="2039" y="62"/>
                  </a:lnTo>
                  <a:lnTo>
                    <a:pt x="2018" y="21"/>
                  </a:lnTo>
                  <a:lnTo>
                    <a:pt x="1977"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9"/>
            <p:cNvSpPr/>
            <p:nvPr/>
          </p:nvSpPr>
          <p:spPr>
            <a:xfrm>
              <a:off x="4832150" y="1713875"/>
              <a:ext cx="27300" cy="30400"/>
            </a:xfrm>
            <a:custGeom>
              <a:rect b="b" l="l" r="r" t="t"/>
              <a:pathLst>
                <a:path extrusionOk="0" h="1216" w="1092">
                  <a:moveTo>
                    <a:pt x="144" y="0"/>
                  </a:moveTo>
                  <a:lnTo>
                    <a:pt x="82" y="21"/>
                  </a:lnTo>
                  <a:lnTo>
                    <a:pt x="41" y="62"/>
                  </a:lnTo>
                  <a:lnTo>
                    <a:pt x="0" y="103"/>
                  </a:lnTo>
                  <a:lnTo>
                    <a:pt x="0" y="165"/>
                  </a:lnTo>
                  <a:lnTo>
                    <a:pt x="21" y="227"/>
                  </a:lnTo>
                  <a:lnTo>
                    <a:pt x="62" y="268"/>
                  </a:lnTo>
                  <a:lnTo>
                    <a:pt x="103" y="289"/>
                  </a:lnTo>
                  <a:lnTo>
                    <a:pt x="227" y="350"/>
                  </a:lnTo>
                  <a:lnTo>
                    <a:pt x="350" y="433"/>
                  </a:lnTo>
                  <a:lnTo>
                    <a:pt x="453" y="515"/>
                  </a:lnTo>
                  <a:lnTo>
                    <a:pt x="556" y="618"/>
                  </a:lnTo>
                  <a:lnTo>
                    <a:pt x="638" y="721"/>
                  </a:lnTo>
                  <a:lnTo>
                    <a:pt x="721" y="845"/>
                  </a:lnTo>
                  <a:lnTo>
                    <a:pt x="762" y="968"/>
                  </a:lnTo>
                  <a:lnTo>
                    <a:pt x="803" y="1112"/>
                  </a:lnTo>
                  <a:lnTo>
                    <a:pt x="844" y="1174"/>
                  </a:lnTo>
                  <a:lnTo>
                    <a:pt x="906" y="1215"/>
                  </a:lnTo>
                  <a:lnTo>
                    <a:pt x="947" y="1195"/>
                  </a:lnTo>
                  <a:lnTo>
                    <a:pt x="988" y="1195"/>
                  </a:lnTo>
                  <a:lnTo>
                    <a:pt x="1050" y="1153"/>
                  </a:lnTo>
                  <a:lnTo>
                    <a:pt x="1071" y="1112"/>
                  </a:lnTo>
                  <a:lnTo>
                    <a:pt x="1091" y="1071"/>
                  </a:lnTo>
                  <a:lnTo>
                    <a:pt x="1091" y="1009"/>
                  </a:lnTo>
                  <a:lnTo>
                    <a:pt x="1050" y="824"/>
                  </a:lnTo>
                  <a:lnTo>
                    <a:pt x="968" y="680"/>
                  </a:lnTo>
                  <a:lnTo>
                    <a:pt x="885" y="536"/>
                  </a:lnTo>
                  <a:lnTo>
                    <a:pt x="762" y="392"/>
                  </a:lnTo>
                  <a:lnTo>
                    <a:pt x="638" y="268"/>
                  </a:lnTo>
                  <a:lnTo>
                    <a:pt x="515" y="165"/>
                  </a:lnTo>
                  <a:lnTo>
                    <a:pt x="350" y="83"/>
                  </a:lnTo>
                  <a:lnTo>
                    <a:pt x="18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9"/>
            <p:cNvSpPr/>
            <p:nvPr/>
          </p:nvSpPr>
          <p:spPr>
            <a:xfrm>
              <a:off x="4736400" y="1683000"/>
              <a:ext cx="37600" cy="15450"/>
            </a:xfrm>
            <a:custGeom>
              <a:rect b="b" l="l" r="r" t="t"/>
              <a:pathLst>
                <a:path extrusionOk="0" h="618" w="1504">
                  <a:moveTo>
                    <a:pt x="866" y="0"/>
                  </a:moveTo>
                  <a:lnTo>
                    <a:pt x="701" y="41"/>
                  </a:lnTo>
                  <a:lnTo>
                    <a:pt x="536" y="103"/>
                  </a:lnTo>
                  <a:lnTo>
                    <a:pt x="371" y="165"/>
                  </a:lnTo>
                  <a:lnTo>
                    <a:pt x="207" y="247"/>
                  </a:lnTo>
                  <a:lnTo>
                    <a:pt x="63" y="371"/>
                  </a:lnTo>
                  <a:lnTo>
                    <a:pt x="22" y="433"/>
                  </a:lnTo>
                  <a:lnTo>
                    <a:pt x="1" y="494"/>
                  </a:lnTo>
                  <a:lnTo>
                    <a:pt x="22" y="535"/>
                  </a:lnTo>
                  <a:lnTo>
                    <a:pt x="63" y="577"/>
                  </a:lnTo>
                  <a:lnTo>
                    <a:pt x="104" y="618"/>
                  </a:lnTo>
                  <a:lnTo>
                    <a:pt x="186" y="618"/>
                  </a:lnTo>
                  <a:lnTo>
                    <a:pt x="269" y="597"/>
                  </a:lnTo>
                  <a:lnTo>
                    <a:pt x="371" y="515"/>
                  </a:lnTo>
                  <a:lnTo>
                    <a:pt x="495" y="433"/>
                  </a:lnTo>
                  <a:lnTo>
                    <a:pt x="619" y="371"/>
                  </a:lnTo>
                  <a:lnTo>
                    <a:pt x="742" y="330"/>
                  </a:lnTo>
                  <a:lnTo>
                    <a:pt x="886" y="309"/>
                  </a:lnTo>
                  <a:lnTo>
                    <a:pt x="1030" y="288"/>
                  </a:lnTo>
                  <a:lnTo>
                    <a:pt x="1174" y="288"/>
                  </a:lnTo>
                  <a:lnTo>
                    <a:pt x="1298" y="309"/>
                  </a:lnTo>
                  <a:lnTo>
                    <a:pt x="1360" y="330"/>
                  </a:lnTo>
                  <a:lnTo>
                    <a:pt x="1421" y="309"/>
                  </a:lnTo>
                  <a:lnTo>
                    <a:pt x="1463" y="268"/>
                  </a:lnTo>
                  <a:lnTo>
                    <a:pt x="1504" y="227"/>
                  </a:lnTo>
                  <a:lnTo>
                    <a:pt x="1504" y="206"/>
                  </a:lnTo>
                  <a:lnTo>
                    <a:pt x="1504" y="165"/>
                  </a:lnTo>
                  <a:lnTo>
                    <a:pt x="1483" y="103"/>
                  </a:lnTo>
                  <a:lnTo>
                    <a:pt x="1442" y="62"/>
                  </a:lnTo>
                  <a:lnTo>
                    <a:pt x="1401" y="41"/>
                  </a:lnTo>
                  <a:lnTo>
                    <a:pt x="121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9"/>
            <p:cNvSpPr/>
            <p:nvPr/>
          </p:nvSpPr>
          <p:spPr>
            <a:xfrm>
              <a:off x="4979350" y="2105025"/>
              <a:ext cx="479700" cy="420000"/>
            </a:xfrm>
            <a:custGeom>
              <a:rect b="b" l="l" r="r" t="t"/>
              <a:pathLst>
                <a:path extrusionOk="0" h="16800" w="19188">
                  <a:moveTo>
                    <a:pt x="4385" y="1"/>
                  </a:moveTo>
                  <a:lnTo>
                    <a:pt x="0" y="1421"/>
                  </a:lnTo>
                  <a:lnTo>
                    <a:pt x="144" y="1853"/>
                  </a:lnTo>
                  <a:lnTo>
                    <a:pt x="556" y="3006"/>
                  </a:lnTo>
                  <a:lnTo>
                    <a:pt x="844" y="3789"/>
                  </a:lnTo>
                  <a:lnTo>
                    <a:pt x="1194" y="4674"/>
                  </a:lnTo>
                  <a:lnTo>
                    <a:pt x="1585" y="5642"/>
                  </a:lnTo>
                  <a:lnTo>
                    <a:pt x="2018" y="6671"/>
                  </a:lnTo>
                  <a:lnTo>
                    <a:pt x="2491" y="7741"/>
                  </a:lnTo>
                  <a:lnTo>
                    <a:pt x="3006" y="8812"/>
                  </a:lnTo>
                  <a:lnTo>
                    <a:pt x="3541" y="9882"/>
                  </a:lnTo>
                  <a:lnTo>
                    <a:pt x="4118" y="10912"/>
                  </a:lnTo>
                  <a:lnTo>
                    <a:pt x="4406" y="11406"/>
                  </a:lnTo>
                  <a:lnTo>
                    <a:pt x="4694" y="11879"/>
                  </a:lnTo>
                  <a:lnTo>
                    <a:pt x="5003" y="12332"/>
                  </a:lnTo>
                  <a:lnTo>
                    <a:pt x="5312" y="12765"/>
                  </a:lnTo>
                  <a:lnTo>
                    <a:pt x="5620" y="13176"/>
                  </a:lnTo>
                  <a:lnTo>
                    <a:pt x="5929" y="13547"/>
                  </a:lnTo>
                  <a:lnTo>
                    <a:pt x="6238" y="13876"/>
                  </a:lnTo>
                  <a:lnTo>
                    <a:pt x="6547" y="14185"/>
                  </a:lnTo>
                  <a:lnTo>
                    <a:pt x="6711" y="14309"/>
                  </a:lnTo>
                  <a:lnTo>
                    <a:pt x="6897" y="14432"/>
                  </a:lnTo>
                  <a:lnTo>
                    <a:pt x="7123" y="14556"/>
                  </a:lnTo>
                  <a:lnTo>
                    <a:pt x="7370" y="14700"/>
                  </a:lnTo>
                  <a:lnTo>
                    <a:pt x="7947" y="14967"/>
                  </a:lnTo>
                  <a:lnTo>
                    <a:pt x="8626" y="15235"/>
                  </a:lnTo>
                  <a:lnTo>
                    <a:pt x="9388" y="15503"/>
                  </a:lnTo>
                  <a:lnTo>
                    <a:pt x="10211" y="15770"/>
                  </a:lnTo>
                  <a:lnTo>
                    <a:pt x="11097" y="15997"/>
                  </a:lnTo>
                  <a:lnTo>
                    <a:pt x="12023" y="16223"/>
                  </a:lnTo>
                  <a:lnTo>
                    <a:pt x="12991" y="16409"/>
                  </a:lnTo>
                  <a:lnTo>
                    <a:pt x="13938" y="16573"/>
                  </a:lnTo>
                  <a:lnTo>
                    <a:pt x="14905" y="16697"/>
                  </a:lnTo>
                  <a:lnTo>
                    <a:pt x="15852" y="16779"/>
                  </a:lnTo>
                  <a:lnTo>
                    <a:pt x="16305" y="16800"/>
                  </a:lnTo>
                  <a:lnTo>
                    <a:pt x="17190" y="16800"/>
                  </a:lnTo>
                  <a:lnTo>
                    <a:pt x="17623" y="16779"/>
                  </a:lnTo>
                  <a:lnTo>
                    <a:pt x="18034" y="16738"/>
                  </a:lnTo>
                  <a:lnTo>
                    <a:pt x="18426" y="16697"/>
                  </a:lnTo>
                  <a:lnTo>
                    <a:pt x="18796" y="16635"/>
                  </a:lnTo>
                  <a:lnTo>
                    <a:pt x="19167" y="16553"/>
                  </a:lnTo>
                  <a:lnTo>
                    <a:pt x="19167" y="16450"/>
                  </a:lnTo>
                  <a:lnTo>
                    <a:pt x="19187" y="16347"/>
                  </a:lnTo>
                  <a:lnTo>
                    <a:pt x="19167" y="16059"/>
                  </a:lnTo>
                  <a:lnTo>
                    <a:pt x="19105" y="15750"/>
                  </a:lnTo>
                  <a:lnTo>
                    <a:pt x="19043" y="15420"/>
                  </a:lnTo>
                  <a:lnTo>
                    <a:pt x="18940" y="15091"/>
                  </a:lnTo>
                  <a:lnTo>
                    <a:pt x="18817" y="14782"/>
                  </a:lnTo>
                  <a:lnTo>
                    <a:pt x="18714" y="14535"/>
                  </a:lnTo>
                  <a:lnTo>
                    <a:pt x="18590" y="14329"/>
                  </a:lnTo>
                  <a:lnTo>
                    <a:pt x="18096" y="14206"/>
                  </a:lnTo>
                  <a:lnTo>
                    <a:pt x="17561" y="14062"/>
                  </a:lnTo>
                  <a:lnTo>
                    <a:pt x="17026" y="13876"/>
                  </a:lnTo>
                  <a:lnTo>
                    <a:pt x="16449" y="13670"/>
                  </a:lnTo>
                  <a:lnTo>
                    <a:pt x="15852" y="13444"/>
                  </a:lnTo>
                  <a:lnTo>
                    <a:pt x="15255" y="13218"/>
                  </a:lnTo>
                  <a:lnTo>
                    <a:pt x="14041" y="12703"/>
                  </a:lnTo>
                  <a:lnTo>
                    <a:pt x="12867" y="12168"/>
                  </a:lnTo>
                  <a:lnTo>
                    <a:pt x="11755" y="11653"/>
                  </a:lnTo>
                  <a:lnTo>
                    <a:pt x="10747" y="11200"/>
                  </a:lnTo>
                  <a:lnTo>
                    <a:pt x="9903" y="10850"/>
                  </a:lnTo>
                  <a:lnTo>
                    <a:pt x="9738" y="10768"/>
                  </a:lnTo>
                  <a:lnTo>
                    <a:pt x="9594" y="10624"/>
                  </a:lnTo>
                  <a:lnTo>
                    <a:pt x="9408" y="10438"/>
                  </a:lnTo>
                  <a:lnTo>
                    <a:pt x="9223" y="10212"/>
                  </a:lnTo>
                  <a:lnTo>
                    <a:pt x="9038" y="9944"/>
                  </a:lnTo>
                  <a:lnTo>
                    <a:pt x="8832" y="9615"/>
                  </a:lnTo>
                  <a:lnTo>
                    <a:pt x="8400" y="8894"/>
                  </a:lnTo>
                  <a:lnTo>
                    <a:pt x="7947" y="8071"/>
                  </a:lnTo>
                  <a:lnTo>
                    <a:pt x="7494" y="7144"/>
                  </a:lnTo>
                  <a:lnTo>
                    <a:pt x="7041" y="6197"/>
                  </a:lnTo>
                  <a:lnTo>
                    <a:pt x="6588" y="5209"/>
                  </a:lnTo>
                  <a:lnTo>
                    <a:pt x="5723" y="3274"/>
                  </a:lnTo>
                  <a:lnTo>
                    <a:pt x="5044" y="1606"/>
                  </a:lnTo>
                  <a:lnTo>
                    <a:pt x="4385"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9"/>
            <p:cNvSpPr/>
            <p:nvPr/>
          </p:nvSpPr>
          <p:spPr>
            <a:xfrm>
              <a:off x="4935600" y="2010325"/>
              <a:ext cx="265600" cy="357725"/>
            </a:xfrm>
            <a:custGeom>
              <a:rect b="b" l="l" r="r" t="t"/>
              <a:pathLst>
                <a:path extrusionOk="0" h="14309" w="10624">
                  <a:moveTo>
                    <a:pt x="3356" y="1"/>
                  </a:moveTo>
                  <a:lnTo>
                    <a:pt x="3088" y="42"/>
                  </a:lnTo>
                  <a:lnTo>
                    <a:pt x="2821" y="83"/>
                  </a:lnTo>
                  <a:lnTo>
                    <a:pt x="2574" y="145"/>
                  </a:lnTo>
                  <a:lnTo>
                    <a:pt x="2327" y="207"/>
                  </a:lnTo>
                  <a:lnTo>
                    <a:pt x="2100" y="309"/>
                  </a:lnTo>
                  <a:lnTo>
                    <a:pt x="1874" y="412"/>
                  </a:lnTo>
                  <a:lnTo>
                    <a:pt x="1668" y="515"/>
                  </a:lnTo>
                  <a:lnTo>
                    <a:pt x="1462" y="659"/>
                  </a:lnTo>
                  <a:lnTo>
                    <a:pt x="1256" y="804"/>
                  </a:lnTo>
                  <a:lnTo>
                    <a:pt x="1071" y="948"/>
                  </a:lnTo>
                  <a:lnTo>
                    <a:pt x="906" y="1133"/>
                  </a:lnTo>
                  <a:lnTo>
                    <a:pt x="762" y="1298"/>
                  </a:lnTo>
                  <a:lnTo>
                    <a:pt x="618" y="1503"/>
                  </a:lnTo>
                  <a:lnTo>
                    <a:pt x="474" y="1709"/>
                  </a:lnTo>
                  <a:lnTo>
                    <a:pt x="371" y="1936"/>
                  </a:lnTo>
                  <a:lnTo>
                    <a:pt x="268" y="2162"/>
                  </a:lnTo>
                  <a:lnTo>
                    <a:pt x="185" y="2409"/>
                  </a:lnTo>
                  <a:lnTo>
                    <a:pt x="103" y="2656"/>
                  </a:lnTo>
                  <a:lnTo>
                    <a:pt x="62" y="2924"/>
                  </a:lnTo>
                  <a:lnTo>
                    <a:pt x="21" y="3192"/>
                  </a:lnTo>
                  <a:lnTo>
                    <a:pt x="0" y="3480"/>
                  </a:lnTo>
                  <a:lnTo>
                    <a:pt x="0" y="3768"/>
                  </a:lnTo>
                  <a:lnTo>
                    <a:pt x="21" y="4077"/>
                  </a:lnTo>
                  <a:lnTo>
                    <a:pt x="62" y="4406"/>
                  </a:lnTo>
                  <a:lnTo>
                    <a:pt x="103" y="4715"/>
                  </a:lnTo>
                  <a:lnTo>
                    <a:pt x="185" y="5065"/>
                  </a:lnTo>
                  <a:lnTo>
                    <a:pt x="268" y="5394"/>
                  </a:lnTo>
                  <a:lnTo>
                    <a:pt x="391" y="5744"/>
                  </a:lnTo>
                  <a:lnTo>
                    <a:pt x="638" y="6444"/>
                  </a:lnTo>
                  <a:lnTo>
                    <a:pt x="927" y="7165"/>
                  </a:lnTo>
                  <a:lnTo>
                    <a:pt x="1215" y="7906"/>
                  </a:lnTo>
                  <a:lnTo>
                    <a:pt x="1524" y="8627"/>
                  </a:lnTo>
                  <a:lnTo>
                    <a:pt x="2182" y="10068"/>
                  </a:lnTo>
                  <a:lnTo>
                    <a:pt x="2800" y="11406"/>
                  </a:lnTo>
                  <a:lnTo>
                    <a:pt x="3376" y="12559"/>
                  </a:lnTo>
                  <a:lnTo>
                    <a:pt x="3850" y="13485"/>
                  </a:lnTo>
                  <a:lnTo>
                    <a:pt x="4282" y="14309"/>
                  </a:lnTo>
                  <a:lnTo>
                    <a:pt x="10623" y="10788"/>
                  </a:lnTo>
                  <a:lnTo>
                    <a:pt x="10479" y="10335"/>
                  </a:lnTo>
                  <a:lnTo>
                    <a:pt x="10088" y="9162"/>
                  </a:lnTo>
                  <a:lnTo>
                    <a:pt x="9800" y="8380"/>
                  </a:lnTo>
                  <a:lnTo>
                    <a:pt x="9470" y="7494"/>
                  </a:lnTo>
                  <a:lnTo>
                    <a:pt x="9079" y="6547"/>
                  </a:lnTo>
                  <a:lnTo>
                    <a:pt x="8667" y="5580"/>
                  </a:lnTo>
                  <a:lnTo>
                    <a:pt x="8214" y="4592"/>
                  </a:lnTo>
                  <a:lnTo>
                    <a:pt x="7741" y="3624"/>
                  </a:lnTo>
                  <a:lnTo>
                    <a:pt x="7494" y="3171"/>
                  </a:lnTo>
                  <a:lnTo>
                    <a:pt x="7226" y="2718"/>
                  </a:lnTo>
                  <a:lnTo>
                    <a:pt x="6979" y="2306"/>
                  </a:lnTo>
                  <a:lnTo>
                    <a:pt x="6712" y="1895"/>
                  </a:lnTo>
                  <a:lnTo>
                    <a:pt x="6444" y="1524"/>
                  </a:lnTo>
                  <a:lnTo>
                    <a:pt x="6176" y="1195"/>
                  </a:lnTo>
                  <a:lnTo>
                    <a:pt x="5888" y="886"/>
                  </a:lnTo>
                  <a:lnTo>
                    <a:pt x="5620" y="639"/>
                  </a:lnTo>
                  <a:lnTo>
                    <a:pt x="5332" y="412"/>
                  </a:lnTo>
                  <a:lnTo>
                    <a:pt x="5065" y="227"/>
                  </a:lnTo>
                  <a:lnTo>
                    <a:pt x="4776" y="104"/>
                  </a:lnTo>
                  <a:lnTo>
                    <a:pt x="4632" y="62"/>
                  </a:lnTo>
                  <a:lnTo>
                    <a:pt x="4509" y="42"/>
                  </a:lnTo>
                  <a:lnTo>
                    <a:pt x="420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9"/>
            <p:cNvSpPr/>
            <p:nvPr/>
          </p:nvSpPr>
          <p:spPr>
            <a:xfrm>
              <a:off x="5085375" y="4589375"/>
              <a:ext cx="41175" cy="20100"/>
            </a:xfrm>
            <a:custGeom>
              <a:rect b="b" l="l" r="r" t="t"/>
              <a:pathLst>
                <a:path extrusionOk="0" h="804" w="1647">
                  <a:moveTo>
                    <a:pt x="309" y="165"/>
                  </a:moveTo>
                  <a:lnTo>
                    <a:pt x="597" y="227"/>
                  </a:lnTo>
                  <a:lnTo>
                    <a:pt x="865" y="309"/>
                  </a:lnTo>
                  <a:lnTo>
                    <a:pt x="1132" y="433"/>
                  </a:lnTo>
                  <a:lnTo>
                    <a:pt x="1379" y="577"/>
                  </a:lnTo>
                  <a:lnTo>
                    <a:pt x="1235" y="618"/>
                  </a:lnTo>
                  <a:lnTo>
                    <a:pt x="1091" y="639"/>
                  </a:lnTo>
                  <a:lnTo>
                    <a:pt x="947" y="659"/>
                  </a:lnTo>
                  <a:lnTo>
                    <a:pt x="803" y="659"/>
                  </a:lnTo>
                  <a:lnTo>
                    <a:pt x="679" y="639"/>
                  </a:lnTo>
                  <a:lnTo>
                    <a:pt x="535" y="618"/>
                  </a:lnTo>
                  <a:lnTo>
                    <a:pt x="391" y="577"/>
                  </a:lnTo>
                  <a:lnTo>
                    <a:pt x="268" y="515"/>
                  </a:lnTo>
                  <a:lnTo>
                    <a:pt x="206" y="454"/>
                  </a:lnTo>
                  <a:lnTo>
                    <a:pt x="185" y="392"/>
                  </a:lnTo>
                  <a:lnTo>
                    <a:pt x="165" y="330"/>
                  </a:lnTo>
                  <a:lnTo>
                    <a:pt x="165" y="248"/>
                  </a:lnTo>
                  <a:lnTo>
                    <a:pt x="185" y="186"/>
                  </a:lnTo>
                  <a:lnTo>
                    <a:pt x="206" y="165"/>
                  </a:lnTo>
                  <a:close/>
                  <a:moveTo>
                    <a:pt x="226" y="1"/>
                  </a:moveTo>
                  <a:lnTo>
                    <a:pt x="144" y="42"/>
                  </a:lnTo>
                  <a:lnTo>
                    <a:pt x="103" y="62"/>
                  </a:lnTo>
                  <a:lnTo>
                    <a:pt x="62" y="124"/>
                  </a:lnTo>
                  <a:lnTo>
                    <a:pt x="21" y="186"/>
                  </a:lnTo>
                  <a:lnTo>
                    <a:pt x="21" y="248"/>
                  </a:lnTo>
                  <a:lnTo>
                    <a:pt x="0" y="351"/>
                  </a:lnTo>
                  <a:lnTo>
                    <a:pt x="41" y="474"/>
                  </a:lnTo>
                  <a:lnTo>
                    <a:pt x="82" y="577"/>
                  </a:lnTo>
                  <a:lnTo>
                    <a:pt x="165" y="659"/>
                  </a:lnTo>
                  <a:lnTo>
                    <a:pt x="309" y="721"/>
                  </a:lnTo>
                  <a:lnTo>
                    <a:pt x="453" y="783"/>
                  </a:lnTo>
                  <a:lnTo>
                    <a:pt x="597" y="804"/>
                  </a:lnTo>
                  <a:lnTo>
                    <a:pt x="762" y="804"/>
                  </a:lnTo>
                  <a:lnTo>
                    <a:pt x="1173" y="762"/>
                  </a:lnTo>
                  <a:lnTo>
                    <a:pt x="1585" y="680"/>
                  </a:lnTo>
                  <a:lnTo>
                    <a:pt x="1626" y="659"/>
                  </a:lnTo>
                  <a:lnTo>
                    <a:pt x="1647" y="618"/>
                  </a:lnTo>
                  <a:lnTo>
                    <a:pt x="1647" y="577"/>
                  </a:lnTo>
                  <a:lnTo>
                    <a:pt x="1606" y="556"/>
                  </a:lnTo>
                  <a:lnTo>
                    <a:pt x="1379" y="412"/>
                  </a:lnTo>
                  <a:lnTo>
                    <a:pt x="968" y="206"/>
                  </a:lnTo>
                  <a:lnTo>
                    <a:pt x="741" y="104"/>
                  </a:lnTo>
                  <a:lnTo>
                    <a:pt x="515" y="21"/>
                  </a:lnTo>
                  <a:lnTo>
                    <a:pt x="309"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9"/>
            <p:cNvSpPr/>
            <p:nvPr/>
          </p:nvSpPr>
          <p:spPr>
            <a:xfrm>
              <a:off x="5102350" y="4571375"/>
              <a:ext cx="24200" cy="35525"/>
            </a:xfrm>
            <a:custGeom>
              <a:rect b="b" l="l" r="r" t="t"/>
              <a:pathLst>
                <a:path extrusionOk="0" h="1421" w="968">
                  <a:moveTo>
                    <a:pt x="268" y="144"/>
                  </a:moveTo>
                  <a:lnTo>
                    <a:pt x="371" y="165"/>
                  </a:lnTo>
                  <a:lnTo>
                    <a:pt x="453" y="206"/>
                  </a:lnTo>
                  <a:lnTo>
                    <a:pt x="597" y="432"/>
                  </a:lnTo>
                  <a:lnTo>
                    <a:pt x="700" y="679"/>
                  </a:lnTo>
                  <a:lnTo>
                    <a:pt x="762" y="926"/>
                  </a:lnTo>
                  <a:lnTo>
                    <a:pt x="803" y="1194"/>
                  </a:lnTo>
                  <a:lnTo>
                    <a:pt x="680" y="1091"/>
                  </a:lnTo>
                  <a:lnTo>
                    <a:pt x="556" y="968"/>
                  </a:lnTo>
                  <a:lnTo>
                    <a:pt x="330" y="700"/>
                  </a:lnTo>
                  <a:lnTo>
                    <a:pt x="247" y="556"/>
                  </a:lnTo>
                  <a:lnTo>
                    <a:pt x="165" y="432"/>
                  </a:lnTo>
                  <a:lnTo>
                    <a:pt x="145" y="309"/>
                  </a:lnTo>
                  <a:lnTo>
                    <a:pt x="145" y="227"/>
                  </a:lnTo>
                  <a:lnTo>
                    <a:pt x="165" y="165"/>
                  </a:lnTo>
                  <a:lnTo>
                    <a:pt x="186" y="144"/>
                  </a:lnTo>
                  <a:close/>
                  <a:moveTo>
                    <a:pt x="247" y="0"/>
                  </a:moveTo>
                  <a:lnTo>
                    <a:pt x="165" y="21"/>
                  </a:lnTo>
                  <a:lnTo>
                    <a:pt x="83" y="62"/>
                  </a:lnTo>
                  <a:lnTo>
                    <a:pt x="21" y="124"/>
                  </a:lnTo>
                  <a:lnTo>
                    <a:pt x="0" y="206"/>
                  </a:lnTo>
                  <a:lnTo>
                    <a:pt x="0" y="268"/>
                  </a:lnTo>
                  <a:lnTo>
                    <a:pt x="0" y="350"/>
                  </a:lnTo>
                  <a:lnTo>
                    <a:pt x="62" y="515"/>
                  </a:lnTo>
                  <a:lnTo>
                    <a:pt x="145" y="700"/>
                  </a:lnTo>
                  <a:lnTo>
                    <a:pt x="289" y="865"/>
                  </a:lnTo>
                  <a:lnTo>
                    <a:pt x="433" y="1050"/>
                  </a:lnTo>
                  <a:lnTo>
                    <a:pt x="577" y="1194"/>
                  </a:lnTo>
                  <a:lnTo>
                    <a:pt x="721" y="1338"/>
                  </a:lnTo>
                  <a:lnTo>
                    <a:pt x="865" y="1421"/>
                  </a:lnTo>
                  <a:lnTo>
                    <a:pt x="927" y="1421"/>
                  </a:lnTo>
                  <a:lnTo>
                    <a:pt x="947" y="1379"/>
                  </a:lnTo>
                  <a:lnTo>
                    <a:pt x="968" y="1338"/>
                  </a:lnTo>
                  <a:lnTo>
                    <a:pt x="947" y="1174"/>
                  </a:lnTo>
                  <a:lnTo>
                    <a:pt x="886" y="824"/>
                  </a:lnTo>
                  <a:lnTo>
                    <a:pt x="844" y="618"/>
                  </a:lnTo>
                  <a:lnTo>
                    <a:pt x="762" y="412"/>
                  </a:lnTo>
                  <a:lnTo>
                    <a:pt x="680" y="247"/>
                  </a:lnTo>
                  <a:lnTo>
                    <a:pt x="618" y="165"/>
                  </a:lnTo>
                  <a:lnTo>
                    <a:pt x="556" y="103"/>
                  </a:lnTo>
                  <a:lnTo>
                    <a:pt x="494" y="41"/>
                  </a:lnTo>
                  <a:lnTo>
                    <a:pt x="412" y="21"/>
                  </a:lnTo>
                  <a:lnTo>
                    <a:pt x="330"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9"/>
            <p:cNvSpPr/>
            <p:nvPr/>
          </p:nvSpPr>
          <p:spPr>
            <a:xfrm>
              <a:off x="4609800" y="4589900"/>
              <a:ext cx="48400" cy="19575"/>
            </a:xfrm>
            <a:custGeom>
              <a:rect b="b" l="l" r="r" t="t"/>
              <a:pathLst>
                <a:path extrusionOk="0" h="783" w="1936">
                  <a:moveTo>
                    <a:pt x="330" y="144"/>
                  </a:moveTo>
                  <a:lnTo>
                    <a:pt x="659" y="206"/>
                  </a:lnTo>
                  <a:lnTo>
                    <a:pt x="989" y="288"/>
                  </a:lnTo>
                  <a:lnTo>
                    <a:pt x="1318" y="412"/>
                  </a:lnTo>
                  <a:lnTo>
                    <a:pt x="1627" y="577"/>
                  </a:lnTo>
                  <a:lnTo>
                    <a:pt x="1153" y="638"/>
                  </a:lnTo>
                  <a:lnTo>
                    <a:pt x="742" y="638"/>
                  </a:lnTo>
                  <a:lnTo>
                    <a:pt x="577" y="618"/>
                  </a:lnTo>
                  <a:lnTo>
                    <a:pt x="433" y="577"/>
                  </a:lnTo>
                  <a:lnTo>
                    <a:pt x="309" y="535"/>
                  </a:lnTo>
                  <a:lnTo>
                    <a:pt x="227" y="474"/>
                  </a:lnTo>
                  <a:lnTo>
                    <a:pt x="186" y="433"/>
                  </a:lnTo>
                  <a:lnTo>
                    <a:pt x="165" y="371"/>
                  </a:lnTo>
                  <a:lnTo>
                    <a:pt x="145" y="309"/>
                  </a:lnTo>
                  <a:lnTo>
                    <a:pt x="145" y="247"/>
                  </a:lnTo>
                  <a:lnTo>
                    <a:pt x="165" y="206"/>
                  </a:lnTo>
                  <a:lnTo>
                    <a:pt x="186" y="165"/>
                  </a:lnTo>
                  <a:lnTo>
                    <a:pt x="268" y="144"/>
                  </a:lnTo>
                  <a:close/>
                  <a:moveTo>
                    <a:pt x="206" y="0"/>
                  </a:moveTo>
                  <a:lnTo>
                    <a:pt x="124" y="41"/>
                  </a:lnTo>
                  <a:lnTo>
                    <a:pt x="62" y="62"/>
                  </a:lnTo>
                  <a:lnTo>
                    <a:pt x="42" y="124"/>
                  </a:lnTo>
                  <a:lnTo>
                    <a:pt x="0" y="165"/>
                  </a:lnTo>
                  <a:lnTo>
                    <a:pt x="0" y="227"/>
                  </a:lnTo>
                  <a:lnTo>
                    <a:pt x="0" y="330"/>
                  </a:lnTo>
                  <a:lnTo>
                    <a:pt x="21" y="433"/>
                  </a:lnTo>
                  <a:lnTo>
                    <a:pt x="62" y="515"/>
                  </a:lnTo>
                  <a:lnTo>
                    <a:pt x="124" y="597"/>
                  </a:lnTo>
                  <a:lnTo>
                    <a:pt x="309" y="700"/>
                  </a:lnTo>
                  <a:lnTo>
                    <a:pt x="495" y="762"/>
                  </a:lnTo>
                  <a:lnTo>
                    <a:pt x="680" y="783"/>
                  </a:lnTo>
                  <a:lnTo>
                    <a:pt x="886" y="783"/>
                  </a:lnTo>
                  <a:lnTo>
                    <a:pt x="1380" y="762"/>
                  </a:lnTo>
                  <a:lnTo>
                    <a:pt x="1874" y="680"/>
                  </a:lnTo>
                  <a:lnTo>
                    <a:pt x="1915" y="659"/>
                  </a:lnTo>
                  <a:lnTo>
                    <a:pt x="1936" y="618"/>
                  </a:lnTo>
                  <a:lnTo>
                    <a:pt x="1936" y="577"/>
                  </a:lnTo>
                  <a:lnTo>
                    <a:pt x="1894" y="535"/>
                  </a:lnTo>
                  <a:lnTo>
                    <a:pt x="1606" y="391"/>
                  </a:lnTo>
                  <a:lnTo>
                    <a:pt x="1380" y="288"/>
                  </a:lnTo>
                  <a:lnTo>
                    <a:pt x="1092" y="165"/>
                  </a:lnTo>
                  <a:lnTo>
                    <a:pt x="824" y="83"/>
                  </a:lnTo>
                  <a:lnTo>
                    <a:pt x="536"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9"/>
            <p:cNvSpPr/>
            <p:nvPr/>
          </p:nvSpPr>
          <p:spPr>
            <a:xfrm>
              <a:off x="4629350" y="4570850"/>
              <a:ext cx="28850" cy="36050"/>
            </a:xfrm>
            <a:custGeom>
              <a:rect b="b" l="l" r="r" t="t"/>
              <a:pathLst>
                <a:path extrusionOk="0" h="1442" w="1154">
                  <a:moveTo>
                    <a:pt x="351" y="165"/>
                  </a:moveTo>
                  <a:lnTo>
                    <a:pt x="474" y="186"/>
                  </a:lnTo>
                  <a:lnTo>
                    <a:pt x="577" y="268"/>
                  </a:lnTo>
                  <a:lnTo>
                    <a:pt x="742" y="474"/>
                  </a:lnTo>
                  <a:lnTo>
                    <a:pt x="865" y="721"/>
                  </a:lnTo>
                  <a:lnTo>
                    <a:pt x="948" y="968"/>
                  </a:lnTo>
                  <a:lnTo>
                    <a:pt x="989" y="1236"/>
                  </a:lnTo>
                  <a:lnTo>
                    <a:pt x="845" y="1133"/>
                  </a:lnTo>
                  <a:lnTo>
                    <a:pt x="701" y="1009"/>
                  </a:lnTo>
                  <a:lnTo>
                    <a:pt x="536" y="865"/>
                  </a:lnTo>
                  <a:lnTo>
                    <a:pt x="413" y="721"/>
                  </a:lnTo>
                  <a:lnTo>
                    <a:pt x="289" y="598"/>
                  </a:lnTo>
                  <a:lnTo>
                    <a:pt x="207" y="453"/>
                  </a:lnTo>
                  <a:lnTo>
                    <a:pt x="165" y="350"/>
                  </a:lnTo>
                  <a:lnTo>
                    <a:pt x="145" y="248"/>
                  </a:lnTo>
                  <a:lnTo>
                    <a:pt x="165" y="227"/>
                  </a:lnTo>
                  <a:lnTo>
                    <a:pt x="165" y="206"/>
                  </a:lnTo>
                  <a:lnTo>
                    <a:pt x="227" y="186"/>
                  </a:lnTo>
                  <a:lnTo>
                    <a:pt x="289" y="165"/>
                  </a:lnTo>
                  <a:close/>
                  <a:moveTo>
                    <a:pt x="392" y="0"/>
                  </a:moveTo>
                  <a:lnTo>
                    <a:pt x="289" y="21"/>
                  </a:lnTo>
                  <a:lnTo>
                    <a:pt x="165" y="42"/>
                  </a:lnTo>
                  <a:lnTo>
                    <a:pt x="63" y="83"/>
                  </a:lnTo>
                  <a:lnTo>
                    <a:pt x="21" y="145"/>
                  </a:lnTo>
                  <a:lnTo>
                    <a:pt x="1" y="227"/>
                  </a:lnTo>
                  <a:lnTo>
                    <a:pt x="1" y="289"/>
                  </a:lnTo>
                  <a:lnTo>
                    <a:pt x="21" y="371"/>
                  </a:lnTo>
                  <a:lnTo>
                    <a:pt x="83" y="536"/>
                  </a:lnTo>
                  <a:lnTo>
                    <a:pt x="207" y="721"/>
                  </a:lnTo>
                  <a:lnTo>
                    <a:pt x="351" y="906"/>
                  </a:lnTo>
                  <a:lnTo>
                    <a:pt x="536" y="1071"/>
                  </a:lnTo>
                  <a:lnTo>
                    <a:pt x="721" y="1236"/>
                  </a:lnTo>
                  <a:lnTo>
                    <a:pt x="886" y="1359"/>
                  </a:lnTo>
                  <a:lnTo>
                    <a:pt x="1051" y="1442"/>
                  </a:lnTo>
                  <a:lnTo>
                    <a:pt x="1071" y="1442"/>
                  </a:lnTo>
                  <a:lnTo>
                    <a:pt x="1112" y="1421"/>
                  </a:lnTo>
                  <a:lnTo>
                    <a:pt x="1133" y="1400"/>
                  </a:lnTo>
                  <a:lnTo>
                    <a:pt x="1154" y="1359"/>
                  </a:lnTo>
                  <a:lnTo>
                    <a:pt x="1133" y="1195"/>
                  </a:lnTo>
                  <a:lnTo>
                    <a:pt x="1071" y="865"/>
                  </a:lnTo>
                  <a:lnTo>
                    <a:pt x="1010" y="659"/>
                  </a:lnTo>
                  <a:lnTo>
                    <a:pt x="927" y="453"/>
                  </a:lnTo>
                  <a:lnTo>
                    <a:pt x="824" y="289"/>
                  </a:lnTo>
                  <a:lnTo>
                    <a:pt x="763" y="206"/>
                  </a:lnTo>
                  <a:lnTo>
                    <a:pt x="701" y="145"/>
                  </a:lnTo>
                  <a:lnTo>
                    <a:pt x="598" y="83"/>
                  </a:lnTo>
                  <a:lnTo>
                    <a:pt x="495" y="42"/>
                  </a:lnTo>
                  <a:lnTo>
                    <a:pt x="392"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9"/>
            <p:cNvSpPr/>
            <p:nvPr/>
          </p:nvSpPr>
          <p:spPr>
            <a:xfrm>
              <a:off x="5409600" y="2442650"/>
              <a:ext cx="116350" cy="81350"/>
            </a:xfrm>
            <a:custGeom>
              <a:rect b="b" l="l" r="r" t="t"/>
              <a:pathLst>
                <a:path extrusionOk="0" h="3254" w="4654">
                  <a:moveTo>
                    <a:pt x="2945" y="1"/>
                  </a:moveTo>
                  <a:lnTo>
                    <a:pt x="2636" y="21"/>
                  </a:lnTo>
                  <a:lnTo>
                    <a:pt x="2204" y="104"/>
                  </a:lnTo>
                  <a:lnTo>
                    <a:pt x="1957" y="145"/>
                  </a:lnTo>
                  <a:lnTo>
                    <a:pt x="1689" y="227"/>
                  </a:lnTo>
                  <a:lnTo>
                    <a:pt x="1421" y="330"/>
                  </a:lnTo>
                  <a:lnTo>
                    <a:pt x="1154" y="474"/>
                  </a:lnTo>
                  <a:lnTo>
                    <a:pt x="907" y="618"/>
                  </a:lnTo>
                  <a:lnTo>
                    <a:pt x="660" y="824"/>
                  </a:lnTo>
                  <a:lnTo>
                    <a:pt x="454" y="1051"/>
                  </a:lnTo>
                  <a:lnTo>
                    <a:pt x="351" y="1174"/>
                  </a:lnTo>
                  <a:lnTo>
                    <a:pt x="269" y="1318"/>
                  </a:lnTo>
                  <a:lnTo>
                    <a:pt x="186" y="1462"/>
                  </a:lnTo>
                  <a:lnTo>
                    <a:pt x="104" y="1627"/>
                  </a:lnTo>
                  <a:lnTo>
                    <a:pt x="63" y="1792"/>
                  </a:lnTo>
                  <a:lnTo>
                    <a:pt x="1" y="1977"/>
                  </a:lnTo>
                  <a:lnTo>
                    <a:pt x="1669" y="3109"/>
                  </a:lnTo>
                  <a:lnTo>
                    <a:pt x="4654" y="3254"/>
                  </a:lnTo>
                  <a:lnTo>
                    <a:pt x="3068"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9"/>
            <p:cNvSpPr/>
            <p:nvPr/>
          </p:nvSpPr>
          <p:spPr>
            <a:xfrm>
              <a:off x="5486300" y="2412800"/>
              <a:ext cx="100375" cy="111200"/>
            </a:xfrm>
            <a:custGeom>
              <a:rect b="b" l="l" r="r" t="t"/>
              <a:pathLst>
                <a:path extrusionOk="0" h="4448" w="4015">
                  <a:moveTo>
                    <a:pt x="2430" y="1"/>
                  </a:moveTo>
                  <a:lnTo>
                    <a:pt x="0" y="1195"/>
                  </a:lnTo>
                  <a:lnTo>
                    <a:pt x="1586" y="4448"/>
                  </a:lnTo>
                  <a:lnTo>
                    <a:pt x="4015" y="2883"/>
                  </a:lnTo>
                  <a:lnTo>
                    <a:pt x="2430" y="1"/>
                  </a:lnTo>
                  <a:close/>
                </a:path>
              </a:pathLst>
            </a:custGeom>
            <a:solidFill>
              <a:srgbClr val="B55B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2" name="Shape 2272"/>
        <p:cNvGrpSpPr/>
        <p:nvPr/>
      </p:nvGrpSpPr>
      <p:grpSpPr>
        <a:xfrm>
          <a:off x="0" y="0"/>
          <a:ext cx="0" cy="0"/>
          <a:chOff x="0" y="0"/>
          <a:chExt cx="0" cy="0"/>
        </a:xfrm>
      </p:grpSpPr>
      <p:sp>
        <p:nvSpPr>
          <p:cNvPr id="2273" name="Google Shape;2273;p60"/>
          <p:cNvSpPr txBox="1"/>
          <p:nvPr>
            <p:ph type="title"/>
          </p:nvPr>
        </p:nvSpPr>
        <p:spPr>
          <a:xfrm>
            <a:off x="713225"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2274" name="Google Shape;2274;p60"/>
          <p:cNvSpPr txBox="1"/>
          <p:nvPr>
            <p:ph idx="1" type="subTitle"/>
          </p:nvPr>
        </p:nvSpPr>
        <p:spPr>
          <a:xfrm>
            <a:off x="5024125" y="1674047"/>
            <a:ext cx="3406500" cy="30174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Clr>
                <a:schemeClr val="dk1"/>
              </a:buClr>
              <a:buSzPts val="1400"/>
              <a:buFont typeface="Roboto"/>
              <a:buChar char="●"/>
            </a:pPr>
            <a:r>
              <a:rPr lang="en">
                <a:solidFill>
                  <a:schemeClr val="hlink"/>
                </a:solidFill>
                <a:uFill>
                  <a:noFill/>
                </a:uFill>
                <a:hlinkClick r:id="rId3"/>
              </a:rPr>
              <a:t>Asian woman using laptop</a:t>
            </a:r>
            <a:endParaRPr/>
          </a:p>
          <a:p>
            <a:pPr indent="-317500" lvl="0" marL="457200" rtl="0" algn="l">
              <a:spcBef>
                <a:spcPts val="0"/>
              </a:spcBef>
              <a:spcAft>
                <a:spcPts val="0"/>
              </a:spcAft>
              <a:buClr>
                <a:schemeClr val="dk1"/>
              </a:buClr>
              <a:buSzPts val="1400"/>
              <a:buChar char="●"/>
            </a:pPr>
            <a:r>
              <a:rPr lang="en">
                <a:solidFill>
                  <a:schemeClr val="hlink"/>
                </a:solidFill>
                <a:uFill>
                  <a:noFill/>
                </a:uFill>
                <a:hlinkClick r:id="rId4"/>
              </a:rPr>
              <a:t>Woman talking on phone and writing</a:t>
            </a:r>
            <a:endParaRPr/>
          </a:p>
        </p:txBody>
      </p:sp>
      <p:sp>
        <p:nvSpPr>
          <p:cNvPr id="2275" name="Google Shape;2275;p60"/>
          <p:cNvSpPr txBox="1"/>
          <p:nvPr>
            <p:ph idx="2" type="subTitle"/>
          </p:nvPr>
        </p:nvSpPr>
        <p:spPr>
          <a:xfrm>
            <a:off x="713225" y="1674047"/>
            <a:ext cx="3406500" cy="30174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Clr>
                <a:schemeClr val="dk1"/>
              </a:buClr>
              <a:buSzPts val="1400"/>
              <a:buFont typeface="Roboto"/>
              <a:buChar char="●"/>
            </a:pPr>
            <a:r>
              <a:rPr lang="en">
                <a:solidFill>
                  <a:schemeClr val="hlink"/>
                </a:solidFill>
                <a:uFill>
                  <a:noFill/>
                </a:uFill>
                <a:hlinkClick r:id="rId5"/>
              </a:rPr>
              <a:t>Report</a:t>
            </a:r>
            <a:endParaRPr/>
          </a:p>
          <a:p>
            <a:pPr indent="-317500" lvl="0" marL="457200" rtl="0" algn="l">
              <a:spcBef>
                <a:spcPts val="0"/>
              </a:spcBef>
              <a:spcAft>
                <a:spcPts val="0"/>
              </a:spcAft>
              <a:buClr>
                <a:schemeClr val="dk1"/>
              </a:buClr>
              <a:buSzPts val="1400"/>
              <a:buFont typeface="Roboto"/>
              <a:buChar char="●"/>
            </a:pPr>
            <a:r>
              <a:rPr lang="en">
                <a:solidFill>
                  <a:schemeClr val="hlink"/>
                </a:solidFill>
                <a:uFill>
                  <a:noFill/>
                </a:uFill>
                <a:hlinkClick r:id="rId6"/>
              </a:rPr>
              <a:t>At the office</a:t>
            </a:r>
            <a:endParaRPr/>
          </a:p>
          <a:p>
            <a:pPr indent="-317500" lvl="0" marL="457200" rtl="0" algn="l">
              <a:spcBef>
                <a:spcPts val="0"/>
              </a:spcBef>
              <a:spcAft>
                <a:spcPts val="0"/>
              </a:spcAft>
              <a:buSzPts val="1400"/>
              <a:buFont typeface="Roboto"/>
              <a:buChar char="●"/>
            </a:pPr>
            <a:r>
              <a:rPr lang="en">
                <a:solidFill>
                  <a:schemeClr val="hlink"/>
                </a:solidFill>
                <a:uFill>
                  <a:noFill/>
                </a:uFill>
                <a:hlinkClick r:id="rId7"/>
              </a:rPr>
              <a:t>Businesswoman</a:t>
            </a:r>
            <a:endParaRPr/>
          </a:p>
          <a:p>
            <a:pPr indent="-317500" lvl="0" marL="457200" rtl="0" algn="l">
              <a:spcBef>
                <a:spcPts val="0"/>
              </a:spcBef>
              <a:spcAft>
                <a:spcPts val="0"/>
              </a:spcAft>
              <a:buSzPts val="1400"/>
              <a:buFont typeface="Roboto"/>
              <a:buChar char="●"/>
            </a:pPr>
            <a:r>
              <a:rPr lang="en">
                <a:solidFill>
                  <a:schemeClr val="hlink"/>
                </a:solidFill>
                <a:uFill>
                  <a:noFill/>
                </a:uFill>
                <a:hlinkClick r:id="rId8"/>
              </a:rPr>
              <a:t>Mobile Marketing</a:t>
            </a:r>
            <a:endParaRPr/>
          </a:p>
          <a:p>
            <a:pPr indent="-317500" lvl="0" marL="457200" rtl="0" algn="l">
              <a:spcBef>
                <a:spcPts val="0"/>
              </a:spcBef>
              <a:spcAft>
                <a:spcPts val="0"/>
              </a:spcAft>
              <a:buSzPts val="1400"/>
              <a:buFont typeface="Roboto"/>
              <a:buChar char="●"/>
            </a:pPr>
            <a:r>
              <a:rPr lang="en">
                <a:solidFill>
                  <a:schemeClr val="hlink"/>
                </a:solidFill>
                <a:uFill>
                  <a:noFill/>
                </a:uFill>
                <a:hlinkClick r:id="rId9"/>
              </a:rPr>
              <a:t>Upvote</a:t>
            </a:r>
            <a:endParaRPr/>
          </a:p>
        </p:txBody>
      </p:sp>
      <p:sp>
        <p:nvSpPr>
          <p:cNvPr id="2276" name="Google Shape;2276;p60"/>
          <p:cNvSpPr txBox="1"/>
          <p:nvPr>
            <p:ph idx="3" type="subTitle"/>
          </p:nvPr>
        </p:nvSpPr>
        <p:spPr>
          <a:xfrm>
            <a:off x="722625" y="1435725"/>
            <a:ext cx="1607400" cy="3438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None/>
            </a:pPr>
            <a:r>
              <a:rPr lang="en"/>
              <a:t>Vectors</a:t>
            </a:r>
            <a:endParaRPr/>
          </a:p>
        </p:txBody>
      </p:sp>
      <p:sp>
        <p:nvSpPr>
          <p:cNvPr id="2277" name="Google Shape;2277;p60"/>
          <p:cNvSpPr txBox="1"/>
          <p:nvPr>
            <p:ph idx="4" type="subTitle"/>
          </p:nvPr>
        </p:nvSpPr>
        <p:spPr>
          <a:xfrm>
            <a:off x="5021300" y="1437510"/>
            <a:ext cx="1607400" cy="3474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None/>
            </a:pPr>
            <a:r>
              <a:rPr lang="en"/>
              <a:t>Photos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81" name="Shape 2281"/>
        <p:cNvGrpSpPr/>
        <p:nvPr/>
      </p:nvGrpSpPr>
      <p:grpSpPr>
        <a:xfrm>
          <a:off x="0" y="0"/>
          <a:ext cx="0" cy="0"/>
          <a:chOff x="0" y="0"/>
          <a:chExt cx="0" cy="0"/>
        </a:xfrm>
      </p:grpSpPr>
      <p:sp>
        <p:nvSpPr>
          <p:cNvPr id="2282" name="Google Shape;2282;p61"/>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2283" name="Google Shape;2283;p61"/>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credit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by keeping the Thanks slide.</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t/>
            </a:r>
            <a:endParaRPr sz="1000">
              <a:solidFill>
                <a:srgbClr val="FFFFFF"/>
              </a:solidFill>
              <a:latin typeface="Arial"/>
              <a:ea typeface="Arial"/>
              <a:cs typeface="Arial"/>
              <a:sym typeface="Arial"/>
            </a:endParaRPr>
          </a:p>
          <a:p>
            <a:pPr indent="0" lvl="0" marL="0" rtl="0" algn="ctr">
              <a:spcBef>
                <a:spcPts val="0"/>
              </a:spcBef>
              <a:spcAft>
                <a:spcPts val="0"/>
              </a:spcAft>
              <a:buNone/>
            </a:pPr>
            <a:r>
              <a:t/>
            </a:r>
            <a:endParaRPr sz="1000">
              <a:solidFill>
                <a:srgbClr val="435D74"/>
              </a:solidFill>
              <a:latin typeface="Arial"/>
              <a:ea typeface="Arial"/>
              <a:cs typeface="Arial"/>
              <a:sym typeface="Arial"/>
            </a:endParaRPr>
          </a:p>
          <a:p>
            <a:pPr indent="0" lvl="0" marL="0" rtl="0" algn="ctr">
              <a:spcBef>
                <a:spcPts val="0"/>
              </a:spcBef>
              <a:spcAft>
                <a:spcPts val="0"/>
              </a:spcAft>
              <a:buNone/>
            </a:pPr>
            <a:r>
              <a:t/>
            </a:r>
            <a:endParaRPr sz="1300">
              <a:solidFill>
                <a:srgbClr val="435D74"/>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2284" name="Google Shape;2284;p61"/>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88" name="Shape 2288"/>
        <p:cNvGrpSpPr/>
        <p:nvPr/>
      </p:nvGrpSpPr>
      <p:grpSpPr>
        <a:xfrm>
          <a:off x="0" y="0"/>
          <a:ext cx="0" cy="0"/>
          <a:chOff x="0" y="0"/>
          <a:chExt cx="0" cy="0"/>
        </a:xfrm>
      </p:grpSpPr>
      <p:sp>
        <p:nvSpPr>
          <p:cNvPr id="2289" name="Google Shape;2289;p62"/>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2290" name="Google Shape;2290;p62"/>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2291" name="Google Shape;2291;p62"/>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95" name="Shape 2295"/>
        <p:cNvGrpSpPr/>
        <p:nvPr/>
      </p:nvGrpSpPr>
      <p:grpSpPr>
        <a:xfrm>
          <a:off x="0" y="0"/>
          <a:ext cx="0" cy="0"/>
          <a:chOff x="0" y="0"/>
          <a:chExt cx="0" cy="0"/>
        </a:xfrm>
      </p:grpSpPr>
      <p:sp>
        <p:nvSpPr>
          <p:cNvPr id="2296" name="Google Shape;2296;p63"/>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297" name="Google Shape;2297;p63"/>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298" name="Google Shape;2298;p63"/>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Poppins</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https://fonts.google.com/specimen/Poppins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Abel</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https://fonts.google.com/specimen/Abel</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2299" name="Google Shape;2299;p63"/>
          <p:cNvSpPr/>
          <p:nvPr/>
        </p:nvSpPr>
        <p:spPr>
          <a:xfrm>
            <a:off x="3134213" y="3498875"/>
            <a:ext cx="791400" cy="754200"/>
          </a:xfrm>
          <a:prstGeom prst="roundRect">
            <a:avLst>
              <a:gd fmla="val 16667" name="adj"/>
            </a:avLst>
          </a:prstGeom>
          <a:solidFill>
            <a:srgbClr val="ABABA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3"/>
          <p:cNvSpPr/>
          <p:nvPr/>
        </p:nvSpPr>
        <p:spPr>
          <a:xfrm>
            <a:off x="4196032" y="3498875"/>
            <a:ext cx="791400" cy="754200"/>
          </a:xfrm>
          <a:prstGeom prst="roundRect">
            <a:avLst>
              <a:gd fmla="val 16667" name="adj"/>
            </a:avLst>
          </a:prstGeom>
          <a:solidFill>
            <a:srgbClr val="6666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3"/>
          <p:cNvSpPr/>
          <p:nvPr/>
        </p:nvSpPr>
        <p:spPr>
          <a:xfrm>
            <a:off x="5257852" y="3498875"/>
            <a:ext cx="791400" cy="754200"/>
          </a:xfrm>
          <a:prstGeom prst="roundRect">
            <a:avLst>
              <a:gd fmla="val 16667" name="adj"/>
            </a:avLst>
          </a:prstGeom>
          <a:solidFill>
            <a:srgbClr val="22222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3"/>
          <p:cNvSpPr/>
          <p:nvPr/>
        </p:nvSpPr>
        <p:spPr>
          <a:xfrm>
            <a:off x="2072388" y="3498875"/>
            <a:ext cx="791400" cy="754200"/>
          </a:xfrm>
          <a:prstGeom prst="roundRect">
            <a:avLst>
              <a:gd fmla="val 16667" name="adj"/>
            </a:avLst>
          </a:prstGeom>
          <a:solidFill>
            <a:srgbClr val="61EBC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3"/>
          <p:cNvSpPr txBox="1"/>
          <p:nvPr/>
        </p:nvSpPr>
        <p:spPr>
          <a:xfrm>
            <a:off x="31342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#ababab</a:t>
            </a:r>
            <a:endParaRPr sz="1000">
              <a:solidFill>
                <a:srgbClr val="FFFFFF"/>
              </a:solidFill>
            </a:endParaRPr>
          </a:p>
        </p:txBody>
      </p:sp>
      <p:sp>
        <p:nvSpPr>
          <p:cNvPr id="2304" name="Google Shape;2304;p63"/>
          <p:cNvSpPr txBox="1"/>
          <p:nvPr/>
        </p:nvSpPr>
        <p:spPr>
          <a:xfrm>
            <a:off x="41960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#666666</a:t>
            </a:r>
            <a:endParaRPr sz="1000">
              <a:solidFill>
                <a:srgbClr val="FFFFFF"/>
              </a:solidFill>
            </a:endParaRPr>
          </a:p>
        </p:txBody>
      </p:sp>
      <p:sp>
        <p:nvSpPr>
          <p:cNvPr id="2305" name="Google Shape;2305;p63"/>
          <p:cNvSpPr txBox="1"/>
          <p:nvPr/>
        </p:nvSpPr>
        <p:spPr>
          <a:xfrm>
            <a:off x="52578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#222222</a:t>
            </a:r>
            <a:endParaRPr sz="1000">
              <a:solidFill>
                <a:srgbClr val="FFFFFF"/>
              </a:solidFill>
            </a:endParaRPr>
          </a:p>
        </p:txBody>
      </p:sp>
      <p:sp>
        <p:nvSpPr>
          <p:cNvPr id="2306" name="Google Shape;2306;p63"/>
          <p:cNvSpPr txBox="1"/>
          <p:nvPr/>
        </p:nvSpPr>
        <p:spPr>
          <a:xfrm>
            <a:off x="20723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#61ebc1</a:t>
            </a:r>
            <a:endParaRPr sz="1000">
              <a:solidFill>
                <a:schemeClr val="dk1"/>
              </a:solidFill>
            </a:endParaRPr>
          </a:p>
        </p:txBody>
      </p:sp>
      <p:sp>
        <p:nvSpPr>
          <p:cNvPr id="2307" name="Google Shape;2307;p63"/>
          <p:cNvSpPr/>
          <p:nvPr/>
        </p:nvSpPr>
        <p:spPr>
          <a:xfrm>
            <a:off x="6319677" y="349887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3"/>
          <p:cNvSpPr txBox="1"/>
          <p:nvPr/>
        </p:nvSpPr>
        <p:spPr>
          <a:xfrm>
            <a:off x="63196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12" name="Shape 2312"/>
        <p:cNvGrpSpPr/>
        <p:nvPr/>
      </p:nvGrpSpPr>
      <p:grpSpPr>
        <a:xfrm>
          <a:off x="0" y="0"/>
          <a:ext cx="0" cy="0"/>
          <a:chOff x="0" y="0"/>
          <a:chExt cx="0" cy="0"/>
        </a:xfrm>
      </p:grpSpPr>
      <p:sp>
        <p:nvSpPr>
          <p:cNvPr id="2313" name="Google Shape;2313;p64"/>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Storyset by Freepik</a:t>
            </a:r>
            <a:endParaRPr>
              <a:solidFill>
                <a:srgbClr val="FFFFFF"/>
              </a:solidFill>
              <a:latin typeface="Arial"/>
              <a:ea typeface="Arial"/>
              <a:cs typeface="Arial"/>
              <a:sym typeface="Arial"/>
            </a:endParaRPr>
          </a:p>
        </p:txBody>
      </p:sp>
      <p:sp>
        <p:nvSpPr>
          <p:cNvPr id="2314" name="Google Shape;2314;p64"/>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How it Works.</a:t>
            </a:r>
            <a:endParaRPr>
              <a:solidFill>
                <a:srgbClr val="869FB2"/>
              </a:solidFill>
              <a:latin typeface="Arial"/>
              <a:ea typeface="Arial"/>
              <a:cs typeface="Arial"/>
              <a:sym typeface="Arial"/>
            </a:endParaRPr>
          </a:p>
        </p:txBody>
      </p:sp>
      <p:pic>
        <p:nvPicPr>
          <p:cNvPr id="2315" name="Google Shape;2315;p64"/>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2316" name="Google Shape;2316;p64"/>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2317" name="Google Shape;2317;p64"/>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2318" name="Google Shape;2318;p64"/>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2319" name="Google Shape;2319;p64"/>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2320" name="Google Shape;2320;p64"/>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2321" name="Google Shape;2321;p64"/>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2322" name="Google Shape;2322;p64"/>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2323" name="Google Shape;2323;p64"/>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2324" name="Google Shape;2324;p64"/>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28" name="Shape 2328"/>
        <p:cNvGrpSpPr/>
        <p:nvPr/>
      </p:nvGrpSpPr>
      <p:grpSpPr>
        <a:xfrm>
          <a:off x="0" y="0"/>
          <a:ext cx="0" cy="0"/>
          <a:chOff x="0" y="0"/>
          <a:chExt cx="0" cy="0"/>
        </a:xfrm>
      </p:grpSpPr>
      <p:sp>
        <p:nvSpPr>
          <p:cNvPr id="2329" name="Google Shape;2329;p65"/>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2330" name="Google Shape;2330;p65"/>
          <p:cNvGrpSpPr/>
          <p:nvPr/>
        </p:nvGrpSpPr>
        <p:grpSpPr>
          <a:xfrm>
            <a:off x="5156078" y="3085736"/>
            <a:ext cx="474294" cy="551291"/>
            <a:chOff x="4727025" y="1332775"/>
            <a:chExt cx="59900" cy="69625"/>
          </a:xfrm>
        </p:grpSpPr>
        <p:sp>
          <p:nvSpPr>
            <p:cNvPr id="2331" name="Google Shape;2331;p6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3" name="Google Shape;2333;p65"/>
          <p:cNvGrpSpPr/>
          <p:nvPr/>
        </p:nvGrpSpPr>
        <p:grpSpPr>
          <a:xfrm>
            <a:off x="5769734" y="2314340"/>
            <a:ext cx="555653" cy="557031"/>
            <a:chOff x="4820425" y="1329900"/>
            <a:chExt cx="70175" cy="70350"/>
          </a:xfrm>
        </p:grpSpPr>
        <p:sp>
          <p:nvSpPr>
            <p:cNvPr id="2334" name="Google Shape;2334;p6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 name="Google Shape;2338;p65"/>
          <p:cNvGrpSpPr/>
          <p:nvPr/>
        </p:nvGrpSpPr>
        <p:grpSpPr>
          <a:xfrm>
            <a:off x="6396103" y="2318845"/>
            <a:ext cx="582574" cy="533871"/>
            <a:chOff x="4903200" y="1331525"/>
            <a:chExt cx="73575" cy="67425"/>
          </a:xfrm>
        </p:grpSpPr>
        <p:sp>
          <p:nvSpPr>
            <p:cNvPr id="2339" name="Google Shape;2339;p6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 name="Google Shape;2341;p65"/>
          <p:cNvGrpSpPr/>
          <p:nvPr/>
        </p:nvGrpSpPr>
        <p:grpSpPr>
          <a:xfrm>
            <a:off x="5755581" y="3078709"/>
            <a:ext cx="583960" cy="565345"/>
            <a:chOff x="4815575" y="1416800"/>
            <a:chExt cx="73750" cy="71400"/>
          </a:xfrm>
        </p:grpSpPr>
        <p:sp>
          <p:nvSpPr>
            <p:cNvPr id="2342" name="Google Shape;2342;p6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 name="Google Shape;2345;p65"/>
          <p:cNvGrpSpPr/>
          <p:nvPr/>
        </p:nvGrpSpPr>
        <p:grpSpPr>
          <a:xfrm>
            <a:off x="6390362" y="3108896"/>
            <a:ext cx="589898" cy="504970"/>
            <a:chOff x="4902475" y="1418875"/>
            <a:chExt cx="74500" cy="63775"/>
          </a:xfrm>
        </p:grpSpPr>
        <p:sp>
          <p:nvSpPr>
            <p:cNvPr id="2346" name="Google Shape;2346;p6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 name="Google Shape;2348;p65"/>
          <p:cNvGrpSpPr/>
          <p:nvPr/>
        </p:nvGrpSpPr>
        <p:grpSpPr>
          <a:xfrm>
            <a:off x="5765577" y="3826000"/>
            <a:ext cx="563967" cy="567127"/>
            <a:chOff x="4818100" y="1507675"/>
            <a:chExt cx="71225" cy="71625"/>
          </a:xfrm>
        </p:grpSpPr>
        <p:sp>
          <p:nvSpPr>
            <p:cNvPr id="2349" name="Google Shape;2349;p6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3" name="Google Shape;2353;p65"/>
          <p:cNvGrpSpPr/>
          <p:nvPr/>
        </p:nvGrpSpPr>
        <p:grpSpPr>
          <a:xfrm>
            <a:off x="5079075" y="3829461"/>
            <a:ext cx="628301" cy="588505"/>
            <a:chOff x="4721450" y="1509475"/>
            <a:chExt cx="79350" cy="74325"/>
          </a:xfrm>
        </p:grpSpPr>
        <p:sp>
          <p:nvSpPr>
            <p:cNvPr id="2354" name="Google Shape;2354;p6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 name="Google Shape;2358;p65"/>
          <p:cNvGrpSpPr/>
          <p:nvPr/>
        </p:nvGrpSpPr>
        <p:grpSpPr>
          <a:xfrm>
            <a:off x="6424608" y="3814027"/>
            <a:ext cx="557038" cy="562772"/>
            <a:chOff x="4906800" y="1507500"/>
            <a:chExt cx="70350" cy="71075"/>
          </a:xfrm>
        </p:grpSpPr>
        <p:sp>
          <p:nvSpPr>
            <p:cNvPr id="2359" name="Google Shape;2359;p6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4" name="Google Shape;2364;p65"/>
          <p:cNvGrpSpPr/>
          <p:nvPr/>
        </p:nvGrpSpPr>
        <p:grpSpPr>
          <a:xfrm>
            <a:off x="4462216" y="2340963"/>
            <a:ext cx="517934" cy="517934"/>
            <a:chOff x="3736598" y="2170606"/>
            <a:chExt cx="404889" cy="404889"/>
          </a:xfrm>
        </p:grpSpPr>
        <p:sp>
          <p:nvSpPr>
            <p:cNvPr id="2365" name="Google Shape;2365;p6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 name="Google Shape;2369;p65"/>
          <p:cNvGrpSpPr/>
          <p:nvPr/>
        </p:nvGrpSpPr>
        <p:grpSpPr>
          <a:xfrm>
            <a:off x="3729277" y="2341061"/>
            <a:ext cx="586986" cy="517740"/>
            <a:chOff x="3161917" y="2170682"/>
            <a:chExt cx="458870" cy="404737"/>
          </a:xfrm>
        </p:grpSpPr>
        <p:sp>
          <p:nvSpPr>
            <p:cNvPr id="2370" name="Google Shape;2370;p6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 name="Google Shape;2373;p65"/>
          <p:cNvGrpSpPr/>
          <p:nvPr/>
        </p:nvGrpSpPr>
        <p:grpSpPr>
          <a:xfrm>
            <a:off x="3752299" y="3102400"/>
            <a:ext cx="540943" cy="517963"/>
            <a:chOff x="3179914" y="2889488"/>
            <a:chExt cx="422876" cy="404911"/>
          </a:xfrm>
        </p:grpSpPr>
        <p:sp>
          <p:nvSpPr>
            <p:cNvPr id="2374" name="Google Shape;2374;p6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 name="Google Shape;2380;p65"/>
          <p:cNvGrpSpPr/>
          <p:nvPr/>
        </p:nvGrpSpPr>
        <p:grpSpPr>
          <a:xfrm>
            <a:off x="4453093" y="3102358"/>
            <a:ext cx="536180" cy="518047"/>
            <a:chOff x="3729467" y="2889422"/>
            <a:chExt cx="419153" cy="404977"/>
          </a:xfrm>
        </p:grpSpPr>
        <p:sp>
          <p:nvSpPr>
            <p:cNvPr id="2381" name="Google Shape;2381;p6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 name="Google Shape;2388;p65"/>
          <p:cNvGrpSpPr/>
          <p:nvPr/>
        </p:nvGrpSpPr>
        <p:grpSpPr>
          <a:xfrm>
            <a:off x="1990126" y="3445787"/>
            <a:ext cx="965351" cy="134611"/>
            <a:chOff x="4411970" y="2962952"/>
            <a:chExt cx="706544" cy="104212"/>
          </a:xfrm>
        </p:grpSpPr>
        <p:sp>
          <p:nvSpPr>
            <p:cNvPr id="2389" name="Google Shape;2389;p6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3" name="Google Shape;2393;p65"/>
          <p:cNvGrpSpPr/>
          <p:nvPr/>
        </p:nvGrpSpPr>
        <p:grpSpPr>
          <a:xfrm>
            <a:off x="1990126" y="3041077"/>
            <a:ext cx="960158" cy="289172"/>
            <a:chOff x="4411970" y="2726085"/>
            <a:chExt cx="643107" cy="193659"/>
          </a:xfrm>
        </p:grpSpPr>
        <p:sp>
          <p:nvSpPr>
            <p:cNvPr id="2394" name="Google Shape;2394;p6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7" name="Google Shape;2397;p65"/>
          <p:cNvGrpSpPr/>
          <p:nvPr/>
        </p:nvGrpSpPr>
        <p:grpSpPr>
          <a:xfrm>
            <a:off x="998624" y="3295400"/>
            <a:ext cx="811503" cy="252584"/>
            <a:chOff x="4411970" y="4340222"/>
            <a:chExt cx="779467" cy="242683"/>
          </a:xfrm>
        </p:grpSpPr>
        <p:sp>
          <p:nvSpPr>
            <p:cNvPr id="2398" name="Google Shape;2398;p6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1" name="Google Shape;2401;p65"/>
          <p:cNvGrpSpPr/>
          <p:nvPr/>
        </p:nvGrpSpPr>
        <p:grpSpPr>
          <a:xfrm>
            <a:off x="1990126" y="2709308"/>
            <a:ext cx="965160" cy="216230"/>
            <a:chOff x="4411970" y="2468674"/>
            <a:chExt cx="747317" cy="167425"/>
          </a:xfrm>
        </p:grpSpPr>
        <p:sp>
          <p:nvSpPr>
            <p:cNvPr id="2402" name="Google Shape;2402;p6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4" name="Google Shape;2404;p65"/>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5" name="Google Shape;2405;p65"/>
          <p:cNvGrpSpPr/>
          <p:nvPr/>
        </p:nvGrpSpPr>
        <p:grpSpPr>
          <a:xfrm>
            <a:off x="997692" y="2334687"/>
            <a:ext cx="1959041" cy="208784"/>
            <a:chOff x="6336019" y="3733725"/>
            <a:chExt cx="2566206" cy="351310"/>
          </a:xfrm>
        </p:grpSpPr>
        <p:sp>
          <p:nvSpPr>
            <p:cNvPr id="2406" name="Google Shape;2406;p6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0" name="Google Shape;2410;p65"/>
          <p:cNvGrpSpPr/>
          <p:nvPr/>
        </p:nvGrpSpPr>
        <p:grpSpPr>
          <a:xfrm>
            <a:off x="1990126" y="3950602"/>
            <a:ext cx="946551" cy="153200"/>
            <a:chOff x="4404545" y="3301592"/>
            <a:chExt cx="782403" cy="129272"/>
          </a:xfrm>
        </p:grpSpPr>
        <p:sp>
          <p:nvSpPr>
            <p:cNvPr id="2411" name="Google Shape;2411;p6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3" name="Google Shape;2413;p65"/>
          <p:cNvGrpSpPr/>
          <p:nvPr/>
        </p:nvGrpSpPr>
        <p:grpSpPr>
          <a:xfrm>
            <a:off x="1990126" y="3695937"/>
            <a:ext cx="962257" cy="139127"/>
            <a:chOff x="4411970" y="3131459"/>
            <a:chExt cx="710520" cy="117397"/>
          </a:xfrm>
        </p:grpSpPr>
        <p:sp>
          <p:nvSpPr>
            <p:cNvPr id="2414" name="Google Shape;2414;p6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416" name="Google Shape;2416;p65"/>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7" name="Google Shape;2417;p65"/>
          <p:cNvGrpSpPr/>
          <p:nvPr/>
        </p:nvGrpSpPr>
        <p:grpSpPr>
          <a:xfrm>
            <a:off x="990271" y="3621603"/>
            <a:ext cx="823838" cy="458988"/>
            <a:chOff x="4411970" y="1801825"/>
            <a:chExt cx="734586" cy="409262"/>
          </a:xfrm>
        </p:grpSpPr>
        <p:sp>
          <p:nvSpPr>
            <p:cNvPr id="2418" name="Google Shape;2418;p6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 name="Google Shape;2420;p65"/>
          <p:cNvGrpSpPr/>
          <p:nvPr/>
        </p:nvGrpSpPr>
        <p:grpSpPr>
          <a:xfrm>
            <a:off x="3095243" y="2339173"/>
            <a:ext cx="521514" cy="521514"/>
            <a:chOff x="5681300" y="2527788"/>
            <a:chExt cx="805800" cy="805800"/>
          </a:xfrm>
        </p:grpSpPr>
        <p:sp>
          <p:nvSpPr>
            <p:cNvPr id="2421" name="Google Shape;2421;p6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3" name="Google Shape;2423;p65"/>
          <p:cNvGrpSpPr/>
          <p:nvPr/>
        </p:nvGrpSpPr>
        <p:grpSpPr>
          <a:xfrm>
            <a:off x="3089483" y="3094865"/>
            <a:ext cx="533033" cy="533033"/>
            <a:chOff x="4049800" y="640400"/>
            <a:chExt cx="858900" cy="858900"/>
          </a:xfrm>
        </p:grpSpPr>
        <p:sp>
          <p:nvSpPr>
            <p:cNvPr id="2424" name="Google Shape;2424;p6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6" name="Google Shape;2426;p65"/>
          <p:cNvGrpSpPr/>
          <p:nvPr/>
        </p:nvGrpSpPr>
        <p:grpSpPr>
          <a:xfrm>
            <a:off x="3014966" y="3772543"/>
            <a:ext cx="682068" cy="682068"/>
            <a:chOff x="5080188" y="927900"/>
            <a:chExt cx="961200" cy="961200"/>
          </a:xfrm>
        </p:grpSpPr>
        <p:sp>
          <p:nvSpPr>
            <p:cNvPr id="2427" name="Google Shape;2427;p6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 name="Google Shape;2435;p65"/>
          <p:cNvGrpSpPr/>
          <p:nvPr/>
        </p:nvGrpSpPr>
        <p:grpSpPr>
          <a:xfrm>
            <a:off x="4478465" y="3869234"/>
            <a:ext cx="505650" cy="504006"/>
            <a:chOff x="6039282" y="1042577"/>
            <a:chExt cx="734315" cy="731929"/>
          </a:xfrm>
        </p:grpSpPr>
        <p:sp>
          <p:nvSpPr>
            <p:cNvPr id="2436" name="Google Shape;2436;p6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7" name="Google Shape;2457;p65"/>
          <p:cNvGrpSpPr/>
          <p:nvPr/>
        </p:nvGrpSpPr>
        <p:grpSpPr>
          <a:xfrm>
            <a:off x="5091067" y="2298862"/>
            <a:ext cx="567744" cy="602136"/>
            <a:chOff x="1825800" y="1651625"/>
            <a:chExt cx="539989" cy="571775"/>
          </a:xfrm>
        </p:grpSpPr>
        <p:sp>
          <p:nvSpPr>
            <p:cNvPr id="2458" name="Google Shape;2458;p6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 name="Google Shape;2462;p65"/>
          <p:cNvGrpSpPr/>
          <p:nvPr/>
        </p:nvGrpSpPr>
        <p:grpSpPr>
          <a:xfrm>
            <a:off x="3765995" y="3855579"/>
            <a:ext cx="508123" cy="507955"/>
            <a:chOff x="1897577" y="2802432"/>
            <a:chExt cx="492176" cy="492014"/>
          </a:xfrm>
        </p:grpSpPr>
        <p:sp>
          <p:nvSpPr>
            <p:cNvPr id="2463" name="Google Shape;2463;p6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5" name="Google Shape;2475;p65"/>
          <p:cNvGrpSpPr/>
          <p:nvPr/>
        </p:nvGrpSpPr>
        <p:grpSpPr>
          <a:xfrm>
            <a:off x="997525" y="4169123"/>
            <a:ext cx="809227" cy="200842"/>
            <a:chOff x="2013045" y="4813233"/>
            <a:chExt cx="921986" cy="228854"/>
          </a:xfrm>
        </p:grpSpPr>
        <p:sp>
          <p:nvSpPr>
            <p:cNvPr id="2476" name="Google Shape;2476;p6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 name="Google Shape;2478;p65"/>
          <p:cNvGrpSpPr/>
          <p:nvPr/>
        </p:nvGrpSpPr>
        <p:grpSpPr>
          <a:xfrm>
            <a:off x="1005985" y="2656004"/>
            <a:ext cx="792421" cy="269941"/>
            <a:chOff x="1046767" y="4756633"/>
            <a:chExt cx="859646" cy="292841"/>
          </a:xfrm>
        </p:grpSpPr>
        <p:sp>
          <p:nvSpPr>
            <p:cNvPr id="2479" name="Google Shape;2479;p6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2" name="Google Shape;2482;p6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6" name="Google Shape;2486;p65"/>
          <p:cNvGrpSpPr/>
          <p:nvPr/>
        </p:nvGrpSpPr>
        <p:grpSpPr>
          <a:xfrm>
            <a:off x="7141841" y="2550562"/>
            <a:ext cx="166473" cy="141497"/>
            <a:chOff x="4660325" y="1866850"/>
            <a:chExt cx="68350" cy="58100"/>
          </a:xfrm>
        </p:grpSpPr>
        <p:sp>
          <p:nvSpPr>
            <p:cNvPr id="2487" name="Google Shape;2487;p6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 name="Google Shape;2489;p65"/>
          <p:cNvGrpSpPr/>
          <p:nvPr/>
        </p:nvGrpSpPr>
        <p:grpSpPr>
          <a:xfrm>
            <a:off x="7451186" y="2576286"/>
            <a:ext cx="162515" cy="90049"/>
            <a:chOff x="4791775" y="1877500"/>
            <a:chExt cx="66725" cy="36975"/>
          </a:xfrm>
        </p:grpSpPr>
        <p:sp>
          <p:nvSpPr>
            <p:cNvPr id="2490" name="Google Shape;2490;p6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2" name="Google Shape;2492;p65"/>
          <p:cNvGrpSpPr/>
          <p:nvPr/>
        </p:nvGrpSpPr>
        <p:grpSpPr>
          <a:xfrm>
            <a:off x="7772899" y="2576286"/>
            <a:ext cx="144979" cy="90049"/>
            <a:chOff x="4923925" y="1877500"/>
            <a:chExt cx="59525" cy="36975"/>
          </a:xfrm>
        </p:grpSpPr>
        <p:sp>
          <p:nvSpPr>
            <p:cNvPr id="2493" name="Google Shape;2493;p6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5" name="Google Shape;2495;p65"/>
          <p:cNvGrpSpPr/>
          <p:nvPr/>
        </p:nvGrpSpPr>
        <p:grpSpPr>
          <a:xfrm>
            <a:off x="8067390" y="2558477"/>
            <a:ext cx="141447" cy="125667"/>
            <a:chOff x="5058450" y="1870100"/>
            <a:chExt cx="58075" cy="51600"/>
          </a:xfrm>
        </p:grpSpPr>
        <p:sp>
          <p:nvSpPr>
            <p:cNvPr id="2496" name="Google Shape;2496;p6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8" name="Google Shape;2498;p65"/>
          <p:cNvGrpSpPr/>
          <p:nvPr/>
        </p:nvGrpSpPr>
        <p:grpSpPr>
          <a:xfrm>
            <a:off x="7481905" y="2980885"/>
            <a:ext cx="101077" cy="107645"/>
            <a:chOff x="4811425" y="2065025"/>
            <a:chExt cx="41500" cy="44200"/>
          </a:xfrm>
        </p:grpSpPr>
        <p:sp>
          <p:nvSpPr>
            <p:cNvPr id="2499" name="Google Shape;2499;p6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1" name="Google Shape;2501;p65"/>
          <p:cNvGrpSpPr/>
          <p:nvPr/>
        </p:nvGrpSpPr>
        <p:grpSpPr>
          <a:xfrm>
            <a:off x="7774342" y="2981098"/>
            <a:ext cx="120867" cy="107218"/>
            <a:chOff x="4929875" y="2065025"/>
            <a:chExt cx="49625" cy="44025"/>
          </a:xfrm>
        </p:grpSpPr>
        <p:sp>
          <p:nvSpPr>
            <p:cNvPr id="2502" name="Google Shape;2502;p6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 name="Google Shape;2504;p65"/>
          <p:cNvGrpSpPr/>
          <p:nvPr/>
        </p:nvGrpSpPr>
        <p:grpSpPr>
          <a:xfrm>
            <a:off x="8103011" y="2984112"/>
            <a:ext cx="70206" cy="101191"/>
            <a:chOff x="5083925" y="2066350"/>
            <a:chExt cx="28825" cy="41550"/>
          </a:xfrm>
        </p:grpSpPr>
        <p:sp>
          <p:nvSpPr>
            <p:cNvPr id="2505" name="Google Shape;2505;p6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 name="Google Shape;2507;p65"/>
          <p:cNvGrpSpPr/>
          <p:nvPr/>
        </p:nvGrpSpPr>
        <p:grpSpPr>
          <a:xfrm>
            <a:off x="7134565" y="2999759"/>
            <a:ext cx="181026" cy="69896"/>
            <a:chOff x="4659775" y="2072775"/>
            <a:chExt cx="74325" cy="28700"/>
          </a:xfrm>
        </p:grpSpPr>
        <p:sp>
          <p:nvSpPr>
            <p:cNvPr id="2508" name="Google Shape;2508;p6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1" name="Google Shape;2511;p65"/>
          <p:cNvGrpSpPr/>
          <p:nvPr/>
        </p:nvGrpSpPr>
        <p:grpSpPr>
          <a:xfrm>
            <a:off x="8054421" y="2790324"/>
            <a:ext cx="167387" cy="89197"/>
            <a:chOff x="4662475" y="1976500"/>
            <a:chExt cx="68725" cy="36625"/>
          </a:xfrm>
        </p:grpSpPr>
        <p:sp>
          <p:nvSpPr>
            <p:cNvPr id="2512" name="Google Shape;2512;p6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 name="Google Shape;2515;p65"/>
          <p:cNvGrpSpPr/>
          <p:nvPr/>
        </p:nvGrpSpPr>
        <p:grpSpPr>
          <a:xfrm>
            <a:off x="7751326" y="2793764"/>
            <a:ext cx="166899" cy="82317"/>
            <a:chOff x="4920150" y="1977875"/>
            <a:chExt cx="68525" cy="33800"/>
          </a:xfrm>
        </p:grpSpPr>
        <p:sp>
          <p:nvSpPr>
            <p:cNvPr id="2516" name="Google Shape;2516;p6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9" name="Google Shape;2519;p65"/>
          <p:cNvGrpSpPr/>
          <p:nvPr/>
        </p:nvGrpSpPr>
        <p:grpSpPr>
          <a:xfrm>
            <a:off x="7162483" y="3197682"/>
            <a:ext cx="125190" cy="127859"/>
            <a:chOff x="4676550" y="2160575"/>
            <a:chExt cx="51400" cy="52500"/>
          </a:xfrm>
        </p:grpSpPr>
        <p:sp>
          <p:nvSpPr>
            <p:cNvPr id="2520" name="Google Shape;2520;p6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3" name="Google Shape;2523;p65"/>
          <p:cNvGrpSpPr/>
          <p:nvPr/>
        </p:nvGrpSpPr>
        <p:grpSpPr>
          <a:xfrm>
            <a:off x="7459741" y="3204714"/>
            <a:ext cx="145405" cy="113794"/>
            <a:chOff x="4768325" y="2163475"/>
            <a:chExt cx="59700" cy="46725"/>
          </a:xfrm>
        </p:grpSpPr>
        <p:sp>
          <p:nvSpPr>
            <p:cNvPr id="2524" name="Google Shape;2524;p6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6" name="Google Shape;2526;p6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2" name="Google Shape;2532;p65"/>
          <p:cNvGrpSpPr/>
          <p:nvPr/>
        </p:nvGrpSpPr>
        <p:grpSpPr>
          <a:xfrm>
            <a:off x="7476059" y="3459808"/>
            <a:ext cx="112768" cy="106853"/>
            <a:chOff x="4768575" y="2253950"/>
            <a:chExt cx="46300" cy="43875"/>
          </a:xfrm>
        </p:grpSpPr>
        <p:sp>
          <p:nvSpPr>
            <p:cNvPr id="2533" name="Google Shape;2533;p6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5" name="Google Shape;2535;p65"/>
          <p:cNvGrpSpPr/>
          <p:nvPr/>
        </p:nvGrpSpPr>
        <p:grpSpPr>
          <a:xfrm>
            <a:off x="7775682" y="3948834"/>
            <a:ext cx="118187" cy="146246"/>
            <a:chOff x="4960900" y="2433225"/>
            <a:chExt cx="48525" cy="60050"/>
          </a:xfrm>
        </p:grpSpPr>
        <p:sp>
          <p:nvSpPr>
            <p:cNvPr id="2536" name="Google Shape;2536;p6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8" name="Google Shape;2538;p65"/>
          <p:cNvGrpSpPr/>
          <p:nvPr/>
        </p:nvGrpSpPr>
        <p:grpSpPr>
          <a:xfrm>
            <a:off x="7464247" y="4212895"/>
            <a:ext cx="136394" cy="143810"/>
            <a:chOff x="4854075" y="2527625"/>
            <a:chExt cx="56000" cy="59050"/>
          </a:xfrm>
        </p:grpSpPr>
        <p:sp>
          <p:nvSpPr>
            <p:cNvPr id="2539" name="Google Shape;2539;p6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1" name="Google Shape;2541;p6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4" name="Google Shape;2544;p65"/>
          <p:cNvGrpSpPr/>
          <p:nvPr/>
        </p:nvGrpSpPr>
        <p:grpSpPr>
          <a:xfrm>
            <a:off x="8088458" y="3676639"/>
            <a:ext cx="99312" cy="160797"/>
            <a:chOff x="5059700" y="2334775"/>
            <a:chExt cx="40775" cy="66025"/>
          </a:xfrm>
        </p:grpSpPr>
        <p:sp>
          <p:nvSpPr>
            <p:cNvPr id="2545" name="Google Shape;2545;p6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4" name="Google Shape;2554;p65"/>
          <p:cNvGrpSpPr/>
          <p:nvPr/>
        </p:nvGrpSpPr>
        <p:grpSpPr>
          <a:xfrm>
            <a:off x="8045622" y="3941771"/>
            <a:ext cx="184984" cy="160371"/>
            <a:chOff x="5037700" y="2430325"/>
            <a:chExt cx="75950" cy="65850"/>
          </a:xfrm>
        </p:grpSpPr>
        <p:sp>
          <p:nvSpPr>
            <p:cNvPr id="2555" name="Google Shape;2555;p6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 name="Google Shape;2557;p65"/>
          <p:cNvGrpSpPr/>
          <p:nvPr/>
        </p:nvGrpSpPr>
        <p:grpSpPr>
          <a:xfrm>
            <a:off x="7465128" y="3708223"/>
            <a:ext cx="173014" cy="97629"/>
            <a:chOff x="4756975" y="2341800"/>
            <a:chExt cx="91975" cy="51925"/>
          </a:xfrm>
        </p:grpSpPr>
        <p:sp>
          <p:nvSpPr>
            <p:cNvPr id="2558" name="Google Shape;2558;p6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8" name="Google Shape;2578;p65"/>
          <p:cNvGrpSpPr/>
          <p:nvPr/>
        </p:nvGrpSpPr>
        <p:grpSpPr>
          <a:xfrm>
            <a:off x="7732065" y="4196920"/>
            <a:ext cx="212497" cy="175761"/>
            <a:chOff x="4943575" y="2516350"/>
            <a:chExt cx="98675" cy="81700"/>
          </a:xfrm>
        </p:grpSpPr>
        <p:sp>
          <p:nvSpPr>
            <p:cNvPr id="2579" name="Google Shape;2579;p6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7" name="Google Shape;2657;p6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5"/>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5"/>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indent="0" lvl="0" marL="0" rtl="0" algn="ctr">
              <a:spcBef>
                <a:spcPts val="0"/>
              </a:spcBef>
              <a:spcAft>
                <a:spcPts val="0"/>
              </a:spcAft>
              <a:buClr>
                <a:srgbClr val="000000"/>
              </a:buClr>
              <a:buSzPts val="1100"/>
              <a:buFont typeface="Arial"/>
              <a:buNone/>
            </a:pPr>
            <a:r>
              <a:t/>
            </a:r>
            <a:endParaRPr>
              <a:latin typeface="Arial"/>
              <a:ea typeface="Arial"/>
              <a:cs typeface="Arial"/>
              <a:sym typeface="Aria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5" name="Shape 2665"/>
        <p:cNvGrpSpPr/>
        <p:nvPr/>
      </p:nvGrpSpPr>
      <p:grpSpPr>
        <a:xfrm>
          <a:off x="0" y="0"/>
          <a:ext cx="0" cy="0"/>
          <a:chOff x="0" y="0"/>
          <a:chExt cx="0" cy="0"/>
        </a:xfrm>
      </p:grpSpPr>
      <p:grpSp>
        <p:nvGrpSpPr>
          <p:cNvPr id="2666" name="Google Shape;2666;p66"/>
          <p:cNvGrpSpPr/>
          <p:nvPr/>
        </p:nvGrpSpPr>
        <p:grpSpPr>
          <a:xfrm>
            <a:off x="745571" y="1168666"/>
            <a:ext cx="2492868" cy="1379876"/>
            <a:chOff x="2654821" y="2311071"/>
            <a:chExt cx="2279715" cy="1262120"/>
          </a:xfrm>
        </p:grpSpPr>
        <p:grpSp>
          <p:nvGrpSpPr>
            <p:cNvPr id="2667" name="Google Shape;2667;p66"/>
            <p:cNvGrpSpPr/>
            <p:nvPr/>
          </p:nvGrpSpPr>
          <p:grpSpPr>
            <a:xfrm>
              <a:off x="4034269" y="2840745"/>
              <a:ext cx="40212" cy="36437"/>
              <a:chOff x="4293400" y="2574725"/>
              <a:chExt cx="84425" cy="80100"/>
            </a:xfrm>
          </p:grpSpPr>
          <p:sp>
            <p:nvSpPr>
              <p:cNvPr id="2668" name="Google Shape;2668;p6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669" name="Google Shape;2669;p6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66"/>
            <p:cNvGrpSpPr/>
            <p:nvPr/>
          </p:nvGrpSpPr>
          <p:grpSpPr>
            <a:xfrm>
              <a:off x="3894606" y="2334874"/>
              <a:ext cx="913198" cy="518984"/>
              <a:chOff x="4000175" y="1462675"/>
              <a:chExt cx="1917275" cy="1140875"/>
            </a:xfrm>
          </p:grpSpPr>
          <p:sp>
            <p:nvSpPr>
              <p:cNvPr id="2671" name="Google Shape;2671;p6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672" name="Google Shape;2672;p66"/>
              <p:cNvGrpSpPr/>
              <p:nvPr/>
            </p:nvGrpSpPr>
            <p:grpSpPr>
              <a:xfrm>
                <a:off x="4000175" y="1462675"/>
                <a:ext cx="1917275" cy="1140875"/>
                <a:chOff x="4000175" y="1462675"/>
                <a:chExt cx="1917275" cy="1140875"/>
              </a:xfrm>
            </p:grpSpPr>
            <p:sp>
              <p:nvSpPr>
                <p:cNvPr id="2673" name="Google Shape;2673;p6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674" name="Google Shape;2674;p6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678" name="Google Shape;2678;p6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79" name="Google Shape;2679;p66"/>
            <p:cNvGrpSpPr/>
            <p:nvPr/>
          </p:nvGrpSpPr>
          <p:grpSpPr>
            <a:xfrm>
              <a:off x="3875768" y="2846704"/>
              <a:ext cx="44796" cy="47366"/>
              <a:chOff x="3960625" y="2587825"/>
              <a:chExt cx="94050" cy="104125"/>
            </a:xfrm>
          </p:grpSpPr>
          <p:sp>
            <p:nvSpPr>
              <p:cNvPr id="2680" name="Google Shape;2680;p6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681" name="Google Shape;2681;p6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2" name="Google Shape;2682;p66"/>
            <p:cNvGrpSpPr/>
            <p:nvPr/>
          </p:nvGrpSpPr>
          <p:grpSpPr>
            <a:xfrm>
              <a:off x="3782759" y="2807162"/>
              <a:ext cx="82686" cy="85487"/>
              <a:chOff x="3765350" y="2500900"/>
              <a:chExt cx="173600" cy="187925"/>
            </a:xfrm>
          </p:grpSpPr>
          <p:sp>
            <p:nvSpPr>
              <p:cNvPr id="2683" name="Google Shape;2683;p6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684" name="Google Shape;2684;p6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9" name="Google Shape;2689;p66"/>
            <p:cNvGrpSpPr/>
            <p:nvPr/>
          </p:nvGrpSpPr>
          <p:grpSpPr>
            <a:xfrm>
              <a:off x="3775674" y="2798496"/>
              <a:ext cx="40545" cy="23564"/>
              <a:chOff x="3750475" y="2481850"/>
              <a:chExt cx="85125" cy="51800"/>
            </a:xfrm>
          </p:grpSpPr>
          <p:sp>
            <p:nvSpPr>
              <p:cNvPr id="2690" name="Google Shape;2690;p6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692" name="Google Shape;2692;p66"/>
            <p:cNvGrpSpPr/>
            <p:nvPr/>
          </p:nvGrpSpPr>
          <p:grpSpPr>
            <a:xfrm>
              <a:off x="3716946" y="2776024"/>
              <a:ext cx="81971" cy="76912"/>
              <a:chOff x="3627175" y="2432450"/>
              <a:chExt cx="172100" cy="169075"/>
            </a:xfrm>
          </p:grpSpPr>
          <p:sp>
            <p:nvSpPr>
              <p:cNvPr id="2693" name="Google Shape;2693;p6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695" name="Google Shape;2695;p6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696" name="Google Shape;2696;p66"/>
            <p:cNvGrpSpPr/>
            <p:nvPr/>
          </p:nvGrpSpPr>
          <p:grpSpPr>
            <a:xfrm>
              <a:off x="3685682" y="2845624"/>
              <a:ext cx="29311" cy="45055"/>
              <a:chOff x="3561536" y="2585450"/>
              <a:chExt cx="61539" cy="99045"/>
            </a:xfrm>
          </p:grpSpPr>
          <p:sp>
            <p:nvSpPr>
              <p:cNvPr id="2697" name="Google Shape;2697;p6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699" name="Google Shape;2699;p66"/>
            <p:cNvGrpSpPr/>
            <p:nvPr/>
          </p:nvGrpSpPr>
          <p:grpSpPr>
            <a:xfrm>
              <a:off x="3849905" y="2572252"/>
              <a:ext cx="74339" cy="119559"/>
              <a:chOff x="3906325" y="1984500"/>
              <a:chExt cx="156075" cy="262825"/>
            </a:xfrm>
          </p:grpSpPr>
          <p:sp>
            <p:nvSpPr>
              <p:cNvPr id="2700" name="Google Shape;2700;p6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701" name="Google Shape;2701;p6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2" name="Google Shape;2702;p66"/>
            <p:cNvGrpSpPr/>
            <p:nvPr/>
          </p:nvGrpSpPr>
          <p:grpSpPr>
            <a:xfrm>
              <a:off x="2654821" y="2414345"/>
              <a:ext cx="667570" cy="558731"/>
              <a:chOff x="1397225" y="1637375"/>
              <a:chExt cx="1401575" cy="1228250"/>
            </a:xfrm>
          </p:grpSpPr>
          <p:sp>
            <p:nvSpPr>
              <p:cNvPr id="2703" name="Google Shape;2703;p6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704" name="Google Shape;2704;p66"/>
              <p:cNvGrpSpPr/>
              <p:nvPr/>
            </p:nvGrpSpPr>
            <p:grpSpPr>
              <a:xfrm>
                <a:off x="1397225" y="1637375"/>
                <a:ext cx="1398775" cy="1228250"/>
                <a:chOff x="1397225" y="1637375"/>
                <a:chExt cx="1398775" cy="1228250"/>
              </a:xfrm>
            </p:grpSpPr>
            <p:sp>
              <p:nvSpPr>
                <p:cNvPr id="2705" name="Google Shape;2705;p6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07" name="Google Shape;2707;p66"/>
            <p:cNvGrpSpPr/>
            <p:nvPr/>
          </p:nvGrpSpPr>
          <p:grpSpPr>
            <a:xfrm>
              <a:off x="3230417" y="3103734"/>
              <a:ext cx="282982" cy="280332"/>
              <a:chOff x="2605700" y="3152850"/>
              <a:chExt cx="594125" cy="616250"/>
            </a:xfrm>
          </p:grpSpPr>
          <p:sp>
            <p:nvSpPr>
              <p:cNvPr id="2708" name="Google Shape;2708;p6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709" name="Google Shape;2709;p6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710" name="Google Shape;2710;p66"/>
            <p:cNvGrpSpPr/>
            <p:nvPr/>
          </p:nvGrpSpPr>
          <p:grpSpPr>
            <a:xfrm>
              <a:off x="3265985" y="3226989"/>
              <a:ext cx="87151" cy="346202"/>
              <a:chOff x="2680375" y="3423800"/>
              <a:chExt cx="182975" cy="761050"/>
            </a:xfrm>
          </p:grpSpPr>
          <p:sp>
            <p:nvSpPr>
              <p:cNvPr id="2711" name="Google Shape;2711;p6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712" name="Google Shape;2712;p6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3" name="Google Shape;2713;p66"/>
            <p:cNvGrpSpPr/>
            <p:nvPr/>
          </p:nvGrpSpPr>
          <p:grpSpPr>
            <a:xfrm>
              <a:off x="3855466" y="3289811"/>
              <a:ext cx="112514" cy="94210"/>
              <a:chOff x="3918000" y="3561900"/>
              <a:chExt cx="236225" cy="207100"/>
            </a:xfrm>
          </p:grpSpPr>
          <p:sp>
            <p:nvSpPr>
              <p:cNvPr id="2714" name="Google Shape;2714;p6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715" name="Google Shape;2715;p6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6" name="Google Shape;2716;p6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719" name="Google Shape;2719;p66"/>
            <p:cNvGrpSpPr/>
            <p:nvPr/>
          </p:nvGrpSpPr>
          <p:grpSpPr>
            <a:xfrm>
              <a:off x="2905224" y="2311071"/>
              <a:ext cx="596721" cy="528992"/>
              <a:chOff x="1922950" y="1410350"/>
              <a:chExt cx="1252825" cy="1162875"/>
            </a:xfrm>
          </p:grpSpPr>
          <p:sp>
            <p:nvSpPr>
              <p:cNvPr id="2720" name="Google Shape;2720;p6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736" name="Google Shape;2736;p6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756" name="Google Shape;2756;p6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757" name="Google Shape;2757;p6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8" name="Google Shape;2758;p66"/>
            <p:cNvGrpSpPr/>
            <p:nvPr/>
          </p:nvGrpSpPr>
          <p:grpSpPr>
            <a:xfrm>
              <a:off x="3280929" y="3294542"/>
              <a:ext cx="109894" cy="272224"/>
              <a:chOff x="2711750" y="3572300"/>
              <a:chExt cx="230725" cy="598425"/>
            </a:xfrm>
          </p:grpSpPr>
          <p:sp>
            <p:nvSpPr>
              <p:cNvPr id="2759" name="Google Shape;2759;p6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1" name="Google Shape;2761;p6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2" name="Google Shape;2762;p66"/>
            <p:cNvGrpSpPr/>
            <p:nvPr/>
          </p:nvGrpSpPr>
          <p:grpSpPr>
            <a:xfrm>
              <a:off x="3790439" y="2408636"/>
              <a:ext cx="73017" cy="75684"/>
              <a:chOff x="3781475" y="1624825"/>
              <a:chExt cx="153300" cy="166375"/>
            </a:xfrm>
          </p:grpSpPr>
          <p:sp>
            <p:nvSpPr>
              <p:cNvPr id="2763" name="Google Shape;2763;p6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7" name="Google Shape;2767;p6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4" name="Google Shape;2774;p66"/>
            <p:cNvGrpSpPr/>
            <p:nvPr/>
          </p:nvGrpSpPr>
          <p:grpSpPr>
            <a:xfrm>
              <a:off x="4403342" y="3107749"/>
              <a:ext cx="316680" cy="101374"/>
              <a:chOff x="5068275" y="3161675"/>
              <a:chExt cx="664875" cy="222850"/>
            </a:xfrm>
          </p:grpSpPr>
          <p:sp>
            <p:nvSpPr>
              <p:cNvPr id="2775" name="Google Shape;2775;p6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9" name="Google Shape;2779;p6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8" name="Google Shape;2808;p66"/>
            <p:cNvGrpSpPr/>
            <p:nvPr/>
          </p:nvGrpSpPr>
          <p:grpSpPr>
            <a:xfrm>
              <a:off x="3697513" y="2707266"/>
              <a:ext cx="59549" cy="79733"/>
              <a:chOff x="3586375" y="2281300"/>
              <a:chExt cx="125025" cy="175275"/>
            </a:xfrm>
          </p:grpSpPr>
          <p:sp>
            <p:nvSpPr>
              <p:cNvPr id="2809" name="Google Shape;2809;p6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1" name="Google Shape;2811;p6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2" name="Google Shape;2812;p66"/>
            <p:cNvGrpSpPr/>
            <p:nvPr/>
          </p:nvGrpSpPr>
          <p:grpSpPr>
            <a:xfrm>
              <a:off x="4513224" y="3221724"/>
              <a:ext cx="274563" cy="280321"/>
              <a:chOff x="5298975" y="3412225"/>
              <a:chExt cx="576450" cy="616225"/>
            </a:xfrm>
          </p:grpSpPr>
          <p:sp>
            <p:nvSpPr>
              <p:cNvPr id="2813" name="Google Shape;2813;p6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814" name="Google Shape;2814;p6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5" name="Google Shape;2815;p66"/>
            <p:cNvGrpSpPr/>
            <p:nvPr/>
          </p:nvGrpSpPr>
          <p:grpSpPr>
            <a:xfrm>
              <a:off x="4824403" y="3421846"/>
              <a:ext cx="110132" cy="130647"/>
              <a:chOff x="5952300" y="3852150"/>
              <a:chExt cx="231225" cy="287200"/>
            </a:xfrm>
          </p:grpSpPr>
          <p:sp>
            <p:nvSpPr>
              <p:cNvPr id="2816" name="Google Shape;2816;p6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8" name="Google Shape;2818;p6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6" name="Google Shape;2826;p66"/>
            <p:cNvGrpSpPr/>
            <p:nvPr/>
          </p:nvGrpSpPr>
          <p:grpSpPr>
            <a:xfrm>
              <a:off x="4295710" y="3079670"/>
              <a:ext cx="14968" cy="27135"/>
              <a:chOff x="4842300" y="3099950"/>
              <a:chExt cx="31425" cy="59650"/>
            </a:xfrm>
          </p:grpSpPr>
          <p:sp>
            <p:nvSpPr>
              <p:cNvPr id="2827" name="Google Shape;2827;p6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1" name="Google Shape;2831;p6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9" name="Google Shape;2839;p66"/>
            <p:cNvGrpSpPr/>
            <p:nvPr/>
          </p:nvGrpSpPr>
          <p:grpSpPr>
            <a:xfrm>
              <a:off x="3831056" y="2816010"/>
              <a:ext cx="37378" cy="27612"/>
              <a:chOff x="3866750" y="2520350"/>
              <a:chExt cx="78475" cy="60700"/>
            </a:xfrm>
          </p:grpSpPr>
          <p:sp>
            <p:nvSpPr>
              <p:cNvPr id="2840" name="Google Shape;2840;p6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4" name="Google Shape;2844;p6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861" name="Google Shape;2861;p6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873" name="Google Shape;2873;p6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6" name="Google Shape;2886;p66"/>
            <p:cNvGrpSpPr/>
            <p:nvPr/>
          </p:nvGrpSpPr>
          <p:grpSpPr>
            <a:xfrm>
              <a:off x="3632736" y="3051591"/>
              <a:ext cx="63288" cy="45217"/>
              <a:chOff x="3450375" y="3038225"/>
              <a:chExt cx="132875" cy="99400"/>
            </a:xfrm>
          </p:grpSpPr>
          <p:sp>
            <p:nvSpPr>
              <p:cNvPr id="2887" name="Google Shape;2887;p6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9" name="Google Shape;2889;p6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898" name="Google Shape;2898;p6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908" name="Google Shape;2908;p6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914" name="Google Shape;2914;p6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4" name="Google Shape;2924;p66"/>
          <p:cNvGrpSpPr/>
          <p:nvPr/>
        </p:nvGrpSpPr>
        <p:grpSpPr>
          <a:xfrm>
            <a:off x="3554131" y="1233340"/>
            <a:ext cx="2078182" cy="1366558"/>
            <a:chOff x="235800" y="830650"/>
            <a:chExt cx="6978450" cy="4588844"/>
          </a:xfrm>
        </p:grpSpPr>
        <p:sp>
          <p:nvSpPr>
            <p:cNvPr id="2925" name="Google Shape;2925;p6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1" name="Google Shape;2931;p66"/>
          <p:cNvGrpSpPr/>
          <p:nvPr/>
        </p:nvGrpSpPr>
        <p:grpSpPr>
          <a:xfrm>
            <a:off x="742628" y="3064442"/>
            <a:ext cx="2622876" cy="1333540"/>
            <a:chOff x="238125" y="1038125"/>
            <a:chExt cx="7146800" cy="3633625"/>
          </a:xfrm>
        </p:grpSpPr>
        <p:sp>
          <p:nvSpPr>
            <p:cNvPr id="2932" name="Google Shape;2932;p6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66"/>
          <p:cNvGrpSpPr/>
          <p:nvPr/>
        </p:nvGrpSpPr>
        <p:grpSpPr>
          <a:xfrm>
            <a:off x="5857556" y="1206552"/>
            <a:ext cx="2590840" cy="1380235"/>
            <a:chOff x="233350" y="949250"/>
            <a:chExt cx="7137300" cy="3802300"/>
          </a:xfrm>
        </p:grpSpPr>
        <p:sp>
          <p:nvSpPr>
            <p:cNvPr id="4505" name="Google Shape;4505;p6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6" name="Google Shape;4556;p66"/>
          <p:cNvGrpSpPr/>
          <p:nvPr/>
        </p:nvGrpSpPr>
        <p:grpSpPr>
          <a:xfrm>
            <a:off x="7671985" y="3251325"/>
            <a:ext cx="104231" cy="320340"/>
            <a:chOff x="7564426" y="3224343"/>
            <a:chExt cx="119985" cy="368801"/>
          </a:xfrm>
        </p:grpSpPr>
        <p:sp>
          <p:nvSpPr>
            <p:cNvPr id="4557" name="Google Shape;4557;p6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9" name="Google Shape;4559;p66"/>
          <p:cNvGrpSpPr/>
          <p:nvPr/>
        </p:nvGrpSpPr>
        <p:grpSpPr>
          <a:xfrm>
            <a:off x="7371473" y="3245427"/>
            <a:ext cx="189489" cy="332132"/>
            <a:chOff x="8370831" y="3202002"/>
            <a:chExt cx="218129" cy="382376"/>
          </a:xfrm>
        </p:grpSpPr>
        <p:sp>
          <p:nvSpPr>
            <p:cNvPr id="4560" name="Google Shape;4560;p6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2" name="Google Shape;4562;p66"/>
          <p:cNvGrpSpPr/>
          <p:nvPr/>
        </p:nvGrpSpPr>
        <p:grpSpPr>
          <a:xfrm>
            <a:off x="8094863" y="3656559"/>
            <a:ext cx="309429" cy="267000"/>
            <a:chOff x="6742064" y="3750480"/>
            <a:chExt cx="399315" cy="344560"/>
          </a:xfrm>
        </p:grpSpPr>
        <p:sp>
          <p:nvSpPr>
            <p:cNvPr id="4563" name="Google Shape;4563;p6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66"/>
          <p:cNvGrpSpPr/>
          <p:nvPr/>
        </p:nvGrpSpPr>
        <p:grpSpPr>
          <a:xfrm>
            <a:off x="7633882" y="4007606"/>
            <a:ext cx="180437" cy="281608"/>
            <a:chOff x="7248525" y="3739696"/>
            <a:chExt cx="230531" cy="359790"/>
          </a:xfrm>
        </p:grpSpPr>
        <p:sp>
          <p:nvSpPr>
            <p:cNvPr id="4566" name="Google Shape;4566;p6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66"/>
          <p:cNvGrpSpPr/>
          <p:nvPr/>
        </p:nvGrpSpPr>
        <p:grpSpPr>
          <a:xfrm>
            <a:off x="7879801" y="3650830"/>
            <a:ext cx="162896" cy="278710"/>
            <a:chOff x="7601242" y="3729267"/>
            <a:chExt cx="222566" cy="380803"/>
          </a:xfrm>
        </p:grpSpPr>
        <p:sp>
          <p:nvSpPr>
            <p:cNvPr id="4569" name="Google Shape;4569;p6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1" name="Google Shape;4571;p66"/>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2" name="Google Shape;4572;p66"/>
          <p:cNvGrpSpPr/>
          <p:nvPr/>
        </p:nvGrpSpPr>
        <p:grpSpPr>
          <a:xfrm>
            <a:off x="7369446" y="3651971"/>
            <a:ext cx="193543" cy="275990"/>
            <a:chOff x="8304647" y="3738687"/>
            <a:chExt cx="225076" cy="320956"/>
          </a:xfrm>
        </p:grpSpPr>
        <p:sp>
          <p:nvSpPr>
            <p:cNvPr id="4573" name="Google Shape;4573;p6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6" name="Google Shape;4576;p66"/>
          <p:cNvGrpSpPr/>
          <p:nvPr/>
        </p:nvGrpSpPr>
        <p:grpSpPr>
          <a:xfrm>
            <a:off x="7641939" y="3651971"/>
            <a:ext cx="178492" cy="275990"/>
            <a:chOff x="8615101" y="3738687"/>
            <a:chExt cx="207573" cy="320956"/>
          </a:xfrm>
        </p:grpSpPr>
        <p:sp>
          <p:nvSpPr>
            <p:cNvPr id="4577" name="Google Shape;4577;p6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0" name="Google Shape;4580;p66"/>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1" name="Google Shape;4581;p66"/>
          <p:cNvGrpSpPr/>
          <p:nvPr/>
        </p:nvGrpSpPr>
        <p:grpSpPr>
          <a:xfrm>
            <a:off x="6036644" y="3773459"/>
            <a:ext cx="557670" cy="511283"/>
            <a:chOff x="6015419" y="3716859"/>
            <a:chExt cx="557671" cy="511283"/>
          </a:xfrm>
        </p:grpSpPr>
        <p:sp>
          <p:nvSpPr>
            <p:cNvPr id="4582" name="Google Shape;4582;p6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3" name="Google Shape;4583;p66"/>
            <p:cNvGrpSpPr/>
            <p:nvPr/>
          </p:nvGrpSpPr>
          <p:grpSpPr>
            <a:xfrm>
              <a:off x="6036094" y="3716980"/>
              <a:ext cx="529860" cy="510468"/>
              <a:chOff x="6036094" y="3716980"/>
              <a:chExt cx="529860" cy="510468"/>
            </a:xfrm>
          </p:grpSpPr>
          <p:sp>
            <p:nvSpPr>
              <p:cNvPr id="4584" name="Google Shape;4584;p6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4" name="Google Shape;4594;p66"/>
          <p:cNvGrpSpPr/>
          <p:nvPr/>
        </p:nvGrpSpPr>
        <p:grpSpPr>
          <a:xfrm>
            <a:off x="6665529" y="3130228"/>
            <a:ext cx="576302" cy="511871"/>
            <a:chOff x="6644304" y="3073628"/>
            <a:chExt cx="576302" cy="511871"/>
          </a:xfrm>
        </p:grpSpPr>
        <p:sp>
          <p:nvSpPr>
            <p:cNvPr id="4595" name="Google Shape;4595;p6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6" name="Google Shape;4596;p66"/>
            <p:cNvGrpSpPr/>
            <p:nvPr/>
          </p:nvGrpSpPr>
          <p:grpSpPr>
            <a:xfrm>
              <a:off x="6712169" y="3085440"/>
              <a:ext cx="481622" cy="494913"/>
              <a:chOff x="6712169" y="3085440"/>
              <a:chExt cx="481622" cy="494913"/>
            </a:xfrm>
          </p:grpSpPr>
          <p:sp>
            <p:nvSpPr>
              <p:cNvPr id="4597" name="Google Shape;4597;p6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2" name="Google Shape;4602;p6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5" name="Google Shape;4605;p66"/>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6" name="Google Shape;4606;p66"/>
          <p:cNvGrpSpPr/>
          <p:nvPr/>
        </p:nvGrpSpPr>
        <p:grpSpPr>
          <a:xfrm>
            <a:off x="6673379" y="3773223"/>
            <a:ext cx="560631" cy="511352"/>
            <a:chOff x="6652154" y="3716623"/>
            <a:chExt cx="560631" cy="511352"/>
          </a:xfrm>
        </p:grpSpPr>
        <p:sp>
          <p:nvSpPr>
            <p:cNvPr id="4607" name="Google Shape;4607;p6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8" name="Google Shape;4608;p66"/>
            <p:cNvGrpSpPr/>
            <p:nvPr/>
          </p:nvGrpSpPr>
          <p:grpSpPr>
            <a:xfrm>
              <a:off x="6669657" y="3716715"/>
              <a:ext cx="466779" cy="464290"/>
              <a:chOff x="6669657" y="3716715"/>
              <a:chExt cx="466779" cy="464290"/>
            </a:xfrm>
          </p:grpSpPr>
          <p:sp>
            <p:nvSpPr>
              <p:cNvPr id="4609" name="Google Shape;4609;p6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22" name="Google Shape;4622;p66"/>
          <p:cNvGrpSpPr/>
          <p:nvPr/>
        </p:nvGrpSpPr>
        <p:grpSpPr>
          <a:xfrm>
            <a:off x="7867470" y="4054631"/>
            <a:ext cx="187557" cy="187557"/>
            <a:chOff x="8565775" y="671075"/>
            <a:chExt cx="441000" cy="441000"/>
          </a:xfrm>
        </p:grpSpPr>
        <p:sp>
          <p:nvSpPr>
            <p:cNvPr id="4623" name="Google Shape;4623;p6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5" name="Google Shape;4625;p66"/>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6"/>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7" name="Google Shape;4627;p66"/>
          <p:cNvGrpSpPr/>
          <p:nvPr/>
        </p:nvGrpSpPr>
        <p:grpSpPr>
          <a:xfrm>
            <a:off x="6021325" y="3132850"/>
            <a:ext cx="587871" cy="512373"/>
            <a:chOff x="6000100" y="3076250"/>
            <a:chExt cx="587871" cy="512373"/>
          </a:xfrm>
        </p:grpSpPr>
        <p:sp>
          <p:nvSpPr>
            <p:cNvPr id="4628" name="Google Shape;4628;p6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9" name="Google Shape;4629;p66"/>
            <p:cNvGrpSpPr/>
            <p:nvPr/>
          </p:nvGrpSpPr>
          <p:grpSpPr>
            <a:xfrm>
              <a:off x="6031360" y="3076713"/>
              <a:ext cx="539107" cy="480965"/>
              <a:chOff x="6031360" y="3076713"/>
              <a:chExt cx="539107" cy="480965"/>
            </a:xfrm>
          </p:grpSpPr>
          <p:sp>
            <p:nvSpPr>
              <p:cNvPr id="4630" name="Google Shape;4630;p6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37" name="Google Shape;4637;p66"/>
          <p:cNvGrpSpPr/>
          <p:nvPr/>
        </p:nvGrpSpPr>
        <p:grpSpPr>
          <a:xfrm>
            <a:off x="3597785" y="3065882"/>
            <a:ext cx="2241344" cy="1330656"/>
            <a:chOff x="3597785" y="3065882"/>
            <a:chExt cx="2241344" cy="1330656"/>
          </a:xfrm>
        </p:grpSpPr>
        <p:grpSp>
          <p:nvGrpSpPr>
            <p:cNvPr id="4638" name="Google Shape;4638;p66"/>
            <p:cNvGrpSpPr/>
            <p:nvPr/>
          </p:nvGrpSpPr>
          <p:grpSpPr>
            <a:xfrm>
              <a:off x="5296908" y="3937355"/>
              <a:ext cx="143198" cy="32380"/>
              <a:chOff x="5296908" y="3937355"/>
              <a:chExt cx="143198" cy="32380"/>
            </a:xfrm>
          </p:grpSpPr>
          <p:sp>
            <p:nvSpPr>
              <p:cNvPr id="4639" name="Google Shape;4639;p66"/>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0" name="Google Shape;4640;p66"/>
              <p:cNvGrpSpPr/>
              <p:nvPr/>
            </p:nvGrpSpPr>
            <p:grpSpPr>
              <a:xfrm>
                <a:off x="5402331" y="3937355"/>
                <a:ext cx="37776" cy="32380"/>
                <a:chOff x="5402331" y="3937355"/>
                <a:chExt cx="37776" cy="32380"/>
              </a:xfrm>
            </p:grpSpPr>
            <p:sp>
              <p:nvSpPr>
                <p:cNvPr id="4641" name="Google Shape;4641;p66"/>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6"/>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3" name="Google Shape;4643;p66"/>
              <p:cNvGrpSpPr/>
              <p:nvPr/>
            </p:nvGrpSpPr>
            <p:grpSpPr>
              <a:xfrm>
                <a:off x="5296908" y="3937355"/>
                <a:ext cx="37783" cy="32380"/>
                <a:chOff x="5296908" y="3937355"/>
                <a:chExt cx="37783" cy="32380"/>
              </a:xfrm>
            </p:grpSpPr>
            <p:sp>
              <p:nvSpPr>
                <p:cNvPr id="4644" name="Google Shape;4644;p66"/>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6"/>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46" name="Google Shape;4646;p66"/>
            <p:cNvGrpSpPr/>
            <p:nvPr/>
          </p:nvGrpSpPr>
          <p:grpSpPr>
            <a:xfrm>
              <a:off x="4724163" y="3119631"/>
              <a:ext cx="120838" cy="84218"/>
              <a:chOff x="4724163" y="3119631"/>
              <a:chExt cx="120838" cy="84218"/>
            </a:xfrm>
          </p:grpSpPr>
          <p:grpSp>
            <p:nvGrpSpPr>
              <p:cNvPr id="4647" name="Google Shape;4647;p66"/>
              <p:cNvGrpSpPr/>
              <p:nvPr/>
            </p:nvGrpSpPr>
            <p:grpSpPr>
              <a:xfrm>
                <a:off x="4746712" y="3132773"/>
                <a:ext cx="86869" cy="56424"/>
                <a:chOff x="4746712" y="3132773"/>
                <a:chExt cx="86869" cy="56424"/>
              </a:xfrm>
            </p:grpSpPr>
            <p:sp>
              <p:nvSpPr>
                <p:cNvPr id="4648" name="Google Shape;4648;p66"/>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6"/>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0" name="Google Shape;4650;p66"/>
              <p:cNvGrpSpPr/>
              <p:nvPr/>
            </p:nvGrpSpPr>
            <p:grpSpPr>
              <a:xfrm>
                <a:off x="4773634" y="3143336"/>
                <a:ext cx="37776" cy="32451"/>
                <a:chOff x="4773634" y="3143336"/>
                <a:chExt cx="37776" cy="32451"/>
              </a:xfrm>
            </p:grpSpPr>
            <p:sp>
              <p:nvSpPr>
                <p:cNvPr id="4651" name="Google Shape;4651;p66"/>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6"/>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3" name="Google Shape;4653;p66"/>
              <p:cNvGrpSpPr/>
              <p:nvPr/>
            </p:nvGrpSpPr>
            <p:grpSpPr>
              <a:xfrm>
                <a:off x="4724163" y="3131248"/>
                <a:ext cx="37776" cy="32459"/>
                <a:chOff x="4724163" y="3131248"/>
                <a:chExt cx="37776" cy="32459"/>
              </a:xfrm>
            </p:grpSpPr>
            <p:sp>
              <p:nvSpPr>
                <p:cNvPr id="4654" name="Google Shape;4654;p66"/>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6"/>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6" name="Google Shape;4656;p66"/>
              <p:cNvGrpSpPr/>
              <p:nvPr/>
            </p:nvGrpSpPr>
            <p:grpSpPr>
              <a:xfrm>
                <a:off x="4755081" y="3176054"/>
                <a:ext cx="32357" cy="27795"/>
                <a:chOff x="4755081" y="3176054"/>
                <a:chExt cx="32357" cy="27795"/>
              </a:xfrm>
            </p:grpSpPr>
            <p:sp>
              <p:nvSpPr>
                <p:cNvPr id="4657" name="Google Shape;4657;p66"/>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6"/>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9" name="Google Shape;4659;p66"/>
              <p:cNvGrpSpPr/>
              <p:nvPr/>
            </p:nvGrpSpPr>
            <p:grpSpPr>
              <a:xfrm>
                <a:off x="4812550" y="3119631"/>
                <a:ext cx="32451" cy="27803"/>
                <a:chOff x="4812550" y="3119631"/>
                <a:chExt cx="32451" cy="27803"/>
              </a:xfrm>
            </p:grpSpPr>
            <p:sp>
              <p:nvSpPr>
                <p:cNvPr id="4660" name="Google Shape;4660;p66"/>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6"/>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2" name="Google Shape;4662;p66"/>
            <p:cNvGrpSpPr/>
            <p:nvPr/>
          </p:nvGrpSpPr>
          <p:grpSpPr>
            <a:xfrm>
              <a:off x="5382826" y="4027197"/>
              <a:ext cx="268967" cy="250422"/>
              <a:chOff x="5382826" y="4027197"/>
              <a:chExt cx="268967" cy="250422"/>
            </a:xfrm>
          </p:grpSpPr>
          <p:grpSp>
            <p:nvGrpSpPr>
              <p:cNvPr id="4663" name="Google Shape;4663;p66"/>
              <p:cNvGrpSpPr/>
              <p:nvPr/>
            </p:nvGrpSpPr>
            <p:grpSpPr>
              <a:xfrm>
                <a:off x="5405280" y="4042510"/>
                <a:ext cx="237570" cy="218647"/>
                <a:chOff x="5405280" y="4042510"/>
                <a:chExt cx="237570" cy="218647"/>
              </a:xfrm>
            </p:grpSpPr>
            <p:sp>
              <p:nvSpPr>
                <p:cNvPr id="4664" name="Google Shape;4664;p66"/>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6"/>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6"/>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6"/>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6"/>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6"/>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0" name="Google Shape;4670;p66"/>
              <p:cNvGrpSpPr/>
              <p:nvPr/>
            </p:nvGrpSpPr>
            <p:grpSpPr>
              <a:xfrm>
                <a:off x="5382826" y="4125549"/>
                <a:ext cx="37776" cy="32380"/>
                <a:chOff x="5382826" y="4125549"/>
                <a:chExt cx="37776" cy="32380"/>
              </a:xfrm>
            </p:grpSpPr>
            <p:sp>
              <p:nvSpPr>
                <p:cNvPr id="4671" name="Google Shape;4671;p66"/>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6"/>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3" name="Google Shape;4673;p66"/>
              <p:cNvGrpSpPr/>
              <p:nvPr/>
            </p:nvGrpSpPr>
            <p:grpSpPr>
              <a:xfrm>
                <a:off x="5475680" y="4195587"/>
                <a:ext cx="37783" cy="32364"/>
                <a:chOff x="5475680" y="4195587"/>
                <a:chExt cx="37783" cy="32364"/>
              </a:xfrm>
            </p:grpSpPr>
            <p:sp>
              <p:nvSpPr>
                <p:cNvPr id="4674" name="Google Shape;4674;p66"/>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6"/>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6" name="Google Shape;4676;p66"/>
              <p:cNvGrpSpPr/>
              <p:nvPr/>
            </p:nvGrpSpPr>
            <p:grpSpPr>
              <a:xfrm>
                <a:off x="5532575" y="4027197"/>
                <a:ext cx="33308" cy="32262"/>
                <a:chOff x="5532575" y="4027197"/>
                <a:chExt cx="33308" cy="32262"/>
              </a:xfrm>
            </p:grpSpPr>
            <p:sp>
              <p:nvSpPr>
                <p:cNvPr id="4677" name="Google Shape;4677;p66"/>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6"/>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9" name="Google Shape;4679;p66"/>
              <p:cNvGrpSpPr/>
              <p:nvPr/>
            </p:nvGrpSpPr>
            <p:grpSpPr>
              <a:xfrm>
                <a:off x="5590706" y="4245348"/>
                <a:ext cx="33497" cy="32270"/>
                <a:chOff x="5590706" y="4245348"/>
                <a:chExt cx="33497" cy="32270"/>
              </a:xfrm>
            </p:grpSpPr>
            <p:sp>
              <p:nvSpPr>
                <p:cNvPr id="4680" name="Google Shape;4680;p66"/>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6"/>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2" name="Google Shape;4682;p66"/>
              <p:cNvGrpSpPr/>
              <p:nvPr/>
            </p:nvGrpSpPr>
            <p:grpSpPr>
              <a:xfrm>
                <a:off x="5618681" y="4109677"/>
                <a:ext cx="33112" cy="32357"/>
                <a:chOff x="5618681" y="4109677"/>
                <a:chExt cx="33112" cy="32357"/>
              </a:xfrm>
            </p:grpSpPr>
            <p:sp>
              <p:nvSpPr>
                <p:cNvPr id="4683" name="Google Shape;4683;p66"/>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6"/>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5" name="Google Shape;4685;p66"/>
              <p:cNvGrpSpPr/>
              <p:nvPr/>
            </p:nvGrpSpPr>
            <p:grpSpPr>
              <a:xfrm>
                <a:off x="5479298" y="4128262"/>
                <a:ext cx="31405" cy="26906"/>
                <a:chOff x="5479298" y="4128262"/>
                <a:chExt cx="31405" cy="26906"/>
              </a:xfrm>
            </p:grpSpPr>
            <p:sp>
              <p:nvSpPr>
                <p:cNvPr id="4686" name="Google Shape;4686;p66"/>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6"/>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8" name="Google Shape;4688;p66"/>
              <p:cNvGrpSpPr/>
              <p:nvPr/>
            </p:nvGrpSpPr>
            <p:grpSpPr>
              <a:xfrm>
                <a:off x="5582903" y="4180116"/>
                <a:ext cx="31499" cy="26898"/>
                <a:chOff x="5582903" y="4180116"/>
                <a:chExt cx="31499" cy="26898"/>
              </a:xfrm>
            </p:grpSpPr>
            <p:sp>
              <p:nvSpPr>
                <p:cNvPr id="4689" name="Google Shape;4689;p66"/>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6"/>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91" name="Google Shape;4691;p66"/>
            <p:cNvGrpSpPr/>
            <p:nvPr/>
          </p:nvGrpSpPr>
          <p:grpSpPr>
            <a:xfrm>
              <a:off x="3977681" y="3230323"/>
              <a:ext cx="94584" cy="84085"/>
              <a:chOff x="3977681" y="3230323"/>
              <a:chExt cx="94584" cy="84085"/>
            </a:xfrm>
          </p:grpSpPr>
          <p:grpSp>
            <p:nvGrpSpPr>
              <p:cNvPr id="4692" name="Google Shape;4692;p66"/>
              <p:cNvGrpSpPr/>
              <p:nvPr/>
            </p:nvGrpSpPr>
            <p:grpSpPr>
              <a:xfrm>
                <a:off x="4000135" y="3243041"/>
                <a:ext cx="59570" cy="57186"/>
                <a:chOff x="4000135" y="3243041"/>
                <a:chExt cx="59570" cy="57186"/>
              </a:xfrm>
            </p:grpSpPr>
            <p:sp>
              <p:nvSpPr>
                <p:cNvPr id="4693" name="Google Shape;4693;p66"/>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6"/>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6"/>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6" name="Google Shape;4696;p66"/>
              <p:cNvGrpSpPr/>
              <p:nvPr/>
            </p:nvGrpSpPr>
            <p:grpSpPr>
              <a:xfrm>
                <a:off x="3977681" y="3245872"/>
                <a:ext cx="37783" cy="32380"/>
                <a:chOff x="3977681" y="3245872"/>
                <a:chExt cx="37783" cy="32380"/>
              </a:xfrm>
            </p:grpSpPr>
            <p:sp>
              <p:nvSpPr>
                <p:cNvPr id="4697" name="Google Shape;4697;p66"/>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6"/>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9" name="Google Shape;4699;p66"/>
              <p:cNvGrpSpPr/>
              <p:nvPr/>
            </p:nvGrpSpPr>
            <p:grpSpPr>
              <a:xfrm>
                <a:off x="4040860" y="3262672"/>
                <a:ext cx="31405" cy="27001"/>
                <a:chOff x="4040860" y="3262672"/>
                <a:chExt cx="31405" cy="27001"/>
              </a:xfrm>
            </p:grpSpPr>
            <p:sp>
              <p:nvSpPr>
                <p:cNvPr id="4700" name="Google Shape;4700;p66"/>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6"/>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66"/>
              <p:cNvGrpSpPr/>
              <p:nvPr/>
            </p:nvGrpSpPr>
            <p:grpSpPr>
              <a:xfrm>
                <a:off x="4021072" y="3230323"/>
                <a:ext cx="31397" cy="26906"/>
                <a:chOff x="4021072" y="3230323"/>
                <a:chExt cx="31397" cy="26906"/>
              </a:xfrm>
            </p:grpSpPr>
            <p:sp>
              <p:nvSpPr>
                <p:cNvPr id="4703" name="Google Shape;4703;p66"/>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6"/>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66"/>
              <p:cNvGrpSpPr/>
              <p:nvPr/>
            </p:nvGrpSpPr>
            <p:grpSpPr>
              <a:xfrm>
                <a:off x="4001472" y="3287462"/>
                <a:ext cx="31499" cy="26945"/>
                <a:chOff x="4001472" y="3287462"/>
                <a:chExt cx="31499" cy="26945"/>
              </a:xfrm>
            </p:grpSpPr>
            <p:sp>
              <p:nvSpPr>
                <p:cNvPr id="4706" name="Google Shape;4706;p66"/>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6"/>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08" name="Google Shape;4708;p66"/>
            <p:cNvGrpSpPr/>
            <p:nvPr/>
          </p:nvGrpSpPr>
          <p:grpSpPr>
            <a:xfrm>
              <a:off x="4084715" y="3258865"/>
              <a:ext cx="184961" cy="137268"/>
              <a:chOff x="4084715" y="3258865"/>
              <a:chExt cx="184961" cy="137268"/>
            </a:xfrm>
          </p:grpSpPr>
          <p:grpSp>
            <p:nvGrpSpPr>
              <p:cNvPr id="4709" name="Google Shape;4709;p66"/>
              <p:cNvGrpSpPr/>
              <p:nvPr/>
            </p:nvGrpSpPr>
            <p:grpSpPr>
              <a:xfrm>
                <a:off x="4107453" y="3271583"/>
                <a:ext cx="153470" cy="110275"/>
                <a:chOff x="4107453" y="3271583"/>
                <a:chExt cx="153470" cy="110275"/>
              </a:xfrm>
            </p:grpSpPr>
            <p:sp>
              <p:nvSpPr>
                <p:cNvPr id="4710" name="Google Shape;4710;p66"/>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6"/>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6"/>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6"/>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66"/>
              <p:cNvGrpSpPr/>
              <p:nvPr/>
            </p:nvGrpSpPr>
            <p:grpSpPr>
              <a:xfrm>
                <a:off x="4136947" y="3258865"/>
                <a:ext cx="31499" cy="27001"/>
                <a:chOff x="4136947" y="3258865"/>
                <a:chExt cx="31499" cy="27001"/>
              </a:xfrm>
            </p:grpSpPr>
            <p:sp>
              <p:nvSpPr>
                <p:cNvPr id="4715" name="Google Shape;4715;p66"/>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6"/>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66"/>
              <p:cNvGrpSpPr/>
              <p:nvPr/>
            </p:nvGrpSpPr>
            <p:grpSpPr>
              <a:xfrm>
                <a:off x="4084715" y="3266478"/>
                <a:ext cx="31468" cy="26898"/>
                <a:chOff x="4084715" y="3266478"/>
                <a:chExt cx="31468" cy="26898"/>
              </a:xfrm>
            </p:grpSpPr>
            <p:sp>
              <p:nvSpPr>
                <p:cNvPr id="4718" name="Google Shape;4718;p66"/>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6"/>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0" name="Google Shape;4720;p66"/>
              <p:cNvGrpSpPr/>
              <p:nvPr/>
            </p:nvGrpSpPr>
            <p:grpSpPr>
              <a:xfrm>
                <a:off x="4159213" y="3279849"/>
                <a:ext cx="31405" cy="26945"/>
                <a:chOff x="4159213" y="3279849"/>
                <a:chExt cx="31405" cy="26945"/>
              </a:xfrm>
            </p:grpSpPr>
            <p:sp>
              <p:nvSpPr>
                <p:cNvPr id="4721" name="Google Shape;4721;p66"/>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6"/>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3" name="Google Shape;4723;p66"/>
              <p:cNvGrpSpPr/>
              <p:nvPr/>
            </p:nvGrpSpPr>
            <p:grpSpPr>
              <a:xfrm>
                <a:off x="4201550" y="3266502"/>
                <a:ext cx="31405" cy="26883"/>
                <a:chOff x="4201550" y="3266502"/>
                <a:chExt cx="31405" cy="26883"/>
              </a:xfrm>
            </p:grpSpPr>
            <p:sp>
              <p:nvSpPr>
                <p:cNvPr id="4724" name="Google Shape;4724;p66"/>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6"/>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66"/>
              <p:cNvGrpSpPr/>
              <p:nvPr/>
            </p:nvGrpSpPr>
            <p:grpSpPr>
              <a:xfrm>
                <a:off x="4201550" y="3338278"/>
                <a:ext cx="31405" cy="26930"/>
                <a:chOff x="4201550" y="3338278"/>
                <a:chExt cx="31405" cy="26930"/>
              </a:xfrm>
            </p:grpSpPr>
            <p:sp>
              <p:nvSpPr>
                <p:cNvPr id="4727" name="Google Shape;4727;p66"/>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6"/>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9" name="Google Shape;4729;p66"/>
              <p:cNvGrpSpPr/>
              <p:nvPr/>
            </p:nvGrpSpPr>
            <p:grpSpPr>
              <a:xfrm>
                <a:off x="4238272" y="3369132"/>
                <a:ext cx="31405" cy="27001"/>
                <a:chOff x="4238272" y="3369132"/>
                <a:chExt cx="31405" cy="27001"/>
              </a:xfrm>
            </p:grpSpPr>
            <p:sp>
              <p:nvSpPr>
                <p:cNvPr id="4730" name="Google Shape;4730;p66"/>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6"/>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32" name="Google Shape;4732;p66"/>
            <p:cNvGrpSpPr/>
            <p:nvPr/>
          </p:nvGrpSpPr>
          <p:grpSpPr>
            <a:xfrm>
              <a:off x="4068639" y="3200169"/>
              <a:ext cx="77643" cy="37272"/>
              <a:chOff x="4068639" y="3200169"/>
              <a:chExt cx="77643" cy="37272"/>
            </a:xfrm>
          </p:grpSpPr>
          <p:sp>
            <p:nvSpPr>
              <p:cNvPr id="4733" name="Google Shape;4733;p66"/>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4" name="Google Shape;4734;p66"/>
              <p:cNvGrpSpPr/>
              <p:nvPr/>
            </p:nvGrpSpPr>
            <p:grpSpPr>
              <a:xfrm>
                <a:off x="4114878" y="3200169"/>
                <a:ext cx="31405" cy="26993"/>
                <a:chOff x="4114878" y="3200169"/>
                <a:chExt cx="31405" cy="26993"/>
              </a:xfrm>
            </p:grpSpPr>
            <p:sp>
              <p:nvSpPr>
                <p:cNvPr id="4735" name="Google Shape;4735;p66"/>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6"/>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7" name="Google Shape;4737;p66"/>
              <p:cNvGrpSpPr/>
              <p:nvPr/>
            </p:nvGrpSpPr>
            <p:grpSpPr>
              <a:xfrm>
                <a:off x="4068639" y="3210535"/>
                <a:ext cx="31499" cy="26906"/>
                <a:chOff x="4068639" y="3210535"/>
                <a:chExt cx="31499" cy="26906"/>
              </a:xfrm>
            </p:grpSpPr>
            <p:sp>
              <p:nvSpPr>
                <p:cNvPr id="4738" name="Google Shape;4738;p66"/>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6"/>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0" name="Google Shape;4740;p66"/>
            <p:cNvGrpSpPr/>
            <p:nvPr/>
          </p:nvGrpSpPr>
          <p:grpSpPr>
            <a:xfrm>
              <a:off x="3869702" y="3066935"/>
              <a:ext cx="382664" cy="190294"/>
              <a:chOff x="3869702" y="3066935"/>
              <a:chExt cx="382664" cy="190294"/>
            </a:xfrm>
          </p:grpSpPr>
          <p:grpSp>
            <p:nvGrpSpPr>
              <p:cNvPr id="4741" name="Google Shape;4741;p66"/>
              <p:cNvGrpSpPr/>
              <p:nvPr/>
            </p:nvGrpSpPr>
            <p:grpSpPr>
              <a:xfrm>
                <a:off x="3888633" y="3082351"/>
                <a:ext cx="351172" cy="160698"/>
                <a:chOff x="3888633" y="3082351"/>
                <a:chExt cx="351172" cy="160698"/>
              </a:xfrm>
            </p:grpSpPr>
            <p:sp>
              <p:nvSpPr>
                <p:cNvPr id="4742" name="Google Shape;4742;p66"/>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6"/>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6"/>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6"/>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6"/>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6"/>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8" name="Google Shape;4748;p66"/>
              <p:cNvGrpSpPr/>
              <p:nvPr/>
            </p:nvGrpSpPr>
            <p:grpSpPr>
              <a:xfrm>
                <a:off x="4143703" y="3066935"/>
                <a:ext cx="37783" cy="32357"/>
                <a:chOff x="4143703" y="3066935"/>
                <a:chExt cx="37783" cy="32357"/>
              </a:xfrm>
            </p:grpSpPr>
            <p:sp>
              <p:nvSpPr>
                <p:cNvPr id="4749" name="Google Shape;4749;p66"/>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6"/>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1" name="Google Shape;4751;p66"/>
              <p:cNvGrpSpPr/>
              <p:nvPr/>
            </p:nvGrpSpPr>
            <p:grpSpPr>
              <a:xfrm>
                <a:off x="4044565" y="3103563"/>
                <a:ext cx="37783" cy="32451"/>
                <a:chOff x="4044565" y="3103563"/>
                <a:chExt cx="37783" cy="32451"/>
              </a:xfrm>
            </p:grpSpPr>
            <p:sp>
              <p:nvSpPr>
                <p:cNvPr id="4752" name="Google Shape;4752;p66"/>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6"/>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4" name="Google Shape;4754;p66"/>
              <p:cNvGrpSpPr/>
              <p:nvPr/>
            </p:nvGrpSpPr>
            <p:grpSpPr>
              <a:xfrm>
                <a:off x="4017454" y="3188237"/>
                <a:ext cx="37776" cy="32357"/>
                <a:chOff x="4017454" y="3188237"/>
                <a:chExt cx="37776" cy="32357"/>
              </a:xfrm>
            </p:grpSpPr>
            <p:sp>
              <p:nvSpPr>
                <p:cNvPr id="4755" name="Google Shape;4755;p66"/>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6"/>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7" name="Google Shape;4757;p66"/>
              <p:cNvGrpSpPr/>
              <p:nvPr/>
            </p:nvGrpSpPr>
            <p:grpSpPr>
              <a:xfrm>
                <a:off x="3921548" y="3157509"/>
                <a:ext cx="37783" cy="32357"/>
                <a:chOff x="3921548" y="3157509"/>
                <a:chExt cx="37783" cy="32357"/>
              </a:xfrm>
            </p:grpSpPr>
            <p:sp>
              <p:nvSpPr>
                <p:cNvPr id="4758" name="Google Shape;4758;p66"/>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6"/>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0" name="Google Shape;4760;p66"/>
              <p:cNvGrpSpPr/>
              <p:nvPr/>
            </p:nvGrpSpPr>
            <p:grpSpPr>
              <a:xfrm>
                <a:off x="3939056" y="3211620"/>
                <a:ext cx="37783" cy="32380"/>
                <a:chOff x="3939056" y="3211620"/>
                <a:chExt cx="37783" cy="32380"/>
              </a:xfrm>
            </p:grpSpPr>
            <p:sp>
              <p:nvSpPr>
                <p:cNvPr id="4761" name="Google Shape;4761;p66"/>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6"/>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3" name="Google Shape;4763;p66"/>
              <p:cNvGrpSpPr/>
              <p:nvPr/>
            </p:nvGrpSpPr>
            <p:grpSpPr>
              <a:xfrm>
                <a:off x="4176240" y="3136965"/>
                <a:ext cx="31405" cy="26930"/>
                <a:chOff x="4176240" y="3136965"/>
                <a:chExt cx="31405" cy="26930"/>
              </a:xfrm>
            </p:grpSpPr>
            <p:sp>
              <p:nvSpPr>
                <p:cNvPr id="4764" name="Google Shape;4764;p66"/>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6"/>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66"/>
              <p:cNvGrpSpPr/>
              <p:nvPr/>
            </p:nvGrpSpPr>
            <p:grpSpPr>
              <a:xfrm>
                <a:off x="4133148" y="3152593"/>
                <a:ext cx="31499" cy="27001"/>
                <a:chOff x="4133148" y="3152593"/>
                <a:chExt cx="31499" cy="27001"/>
              </a:xfrm>
            </p:grpSpPr>
            <p:sp>
              <p:nvSpPr>
                <p:cNvPr id="4767" name="Google Shape;4767;p66"/>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6"/>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66"/>
              <p:cNvGrpSpPr/>
              <p:nvPr/>
            </p:nvGrpSpPr>
            <p:grpSpPr>
              <a:xfrm>
                <a:off x="4220866" y="3073534"/>
                <a:ext cx="31499" cy="26898"/>
                <a:chOff x="4220866" y="3073534"/>
                <a:chExt cx="31499" cy="26898"/>
              </a:xfrm>
            </p:grpSpPr>
            <p:sp>
              <p:nvSpPr>
                <p:cNvPr id="4770" name="Google Shape;4770;p66"/>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6"/>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2" name="Google Shape;4772;p66"/>
              <p:cNvGrpSpPr/>
              <p:nvPr/>
            </p:nvGrpSpPr>
            <p:grpSpPr>
              <a:xfrm>
                <a:off x="3869702" y="3230323"/>
                <a:ext cx="31499" cy="26906"/>
                <a:chOff x="3869702" y="3230323"/>
                <a:chExt cx="31499" cy="26906"/>
              </a:xfrm>
            </p:grpSpPr>
            <p:sp>
              <p:nvSpPr>
                <p:cNvPr id="4773" name="Google Shape;4773;p66"/>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6"/>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75" name="Google Shape;4775;p66"/>
            <p:cNvGrpSpPr/>
            <p:nvPr/>
          </p:nvGrpSpPr>
          <p:grpSpPr>
            <a:xfrm>
              <a:off x="4271383" y="3065882"/>
              <a:ext cx="304556" cy="341663"/>
              <a:chOff x="4271383" y="3065882"/>
              <a:chExt cx="304556" cy="341663"/>
            </a:xfrm>
          </p:grpSpPr>
          <p:grpSp>
            <p:nvGrpSpPr>
              <p:cNvPr id="4776" name="Google Shape;4776;p66"/>
              <p:cNvGrpSpPr/>
              <p:nvPr/>
            </p:nvGrpSpPr>
            <p:grpSpPr>
              <a:xfrm>
                <a:off x="4293838" y="3078639"/>
                <a:ext cx="269353" cy="311973"/>
                <a:chOff x="4293838" y="3078639"/>
                <a:chExt cx="269353" cy="311973"/>
              </a:xfrm>
            </p:grpSpPr>
            <p:sp>
              <p:nvSpPr>
                <p:cNvPr id="4777" name="Google Shape;4777;p66"/>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6"/>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6"/>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6"/>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6"/>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6"/>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6"/>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6"/>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6"/>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6"/>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6"/>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6"/>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6"/>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6"/>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6"/>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6"/>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6"/>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4" name="Google Shape;4794;p66"/>
              <p:cNvGrpSpPr/>
              <p:nvPr/>
            </p:nvGrpSpPr>
            <p:grpSpPr>
              <a:xfrm>
                <a:off x="4538164" y="3342061"/>
                <a:ext cx="37776" cy="32380"/>
                <a:chOff x="4538164" y="3342061"/>
                <a:chExt cx="37776" cy="32380"/>
              </a:xfrm>
            </p:grpSpPr>
            <p:sp>
              <p:nvSpPr>
                <p:cNvPr id="4795" name="Google Shape;4795;p66"/>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6"/>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7" name="Google Shape;4797;p66"/>
              <p:cNvGrpSpPr/>
              <p:nvPr/>
            </p:nvGrpSpPr>
            <p:grpSpPr>
              <a:xfrm>
                <a:off x="4271383" y="3194742"/>
                <a:ext cx="37783" cy="32420"/>
                <a:chOff x="4271383" y="3194742"/>
                <a:chExt cx="37783" cy="32420"/>
              </a:xfrm>
            </p:grpSpPr>
            <p:sp>
              <p:nvSpPr>
                <p:cNvPr id="4798" name="Google Shape;4798;p66"/>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6"/>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66"/>
              <p:cNvGrpSpPr/>
              <p:nvPr/>
            </p:nvGrpSpPr>
            <p:grpSpPr>
              <a:xfrm>
                <a:off x="4284416" y="3084058"/>
                <a:ext cx="37783" cy="32357"/>
                <a:chOff x="4284416" y="3084058"/>
                <a:chExt cx="37783" cy="32357"/>
              </a:xfrm>
            </p:grpSpPr>
            <p:sp>
              <p:nvSpPr>
                <p:cNvPr id="4801" name="Google Shape;4801;p66"/>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6"/>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66"/>
              <p:cNvGrpSpPr/>
              <p:nvPr/>
            </p:nvGrpSpPr>
            <p:grpSpPr>
              <a:xfrm>
                <a:off x="4478697" y="3297561"/>
                <a:ext cx="37776" cy="32451"/>
                <a:chOff x="4478697" y="3297561"/>
                <a:chExt cx="37776" cy="32451"/>
              </a:xfrm>
            </p:grpSpPr>
            <p:sp>
              <p:nvSpPr>
                <p:cNvPr id="4804" name="Google Shape;4804;p66"/>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6"/>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6" name="Google Shape;4806;p66"/>
              <p:cNvGrpSpPr/>
              <p:nvPr/>
            </p:nvGrpSpPr>
            <p:grpSpPr>
              <a:xfrm>
                <a:off x="4411813" y="3331711"/>
                <a:ext cx="37776" cy="32451"/>
                <a:chOff x="4411813" y="3331711"/>
                <a:chExt cx="37776" cy="32451"/>
              </a:xfrm>
            </p:grpSpPr>
            <p:sp>
              <p:nvSpPr>
                <p:cNvPr id="4807" name="Google Shape;4807;p66"/>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6"/>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9" name="Google Shape;4809;p66"/>
              <p:cNvGrpSpPr/>
              <p:nvPr/>
            </p:nvGrpSpPr>
            <p:grpSpPr>
              <a:xfrm>
                <a:off x="4337984" y="3375188"/>
                <a:ext cx="37776" cy="32357"/>
                <a:chOff x="4337984" y="3375188"/>
                <a:chExt cx="37776" cy="32357"/>
              </a:xfrm>
            </p:grpSpPr>
            <p:sp>
              <p:nvSpPr>
                <p:cNvPr id="4810" name="Google Shape;4810;p66"/>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6"/>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66"/>
              <p:cNvGrpSpPr/>
              <p:nvPr/>
            </p:nvGrpSpPr>
            <p:grpSpPr>
              <a:xfrm>
                <a:off x="4494867" y="3090530"/>
                <a:ext cx="37878" cy="32451"/>
                <a:chOff x="4494867" y="3090530"/>
                <a:chExt cx="37878" cy="32451"/>
              </a:xfrm>
            </p:grpSpPr>
            <p:sp>
              <p:nvSpPr>
                <p:cNvPr id="4813" name="Google Shape;4813;p66"/>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6"/>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66"/>
              <p:cNvGrpSpPr/>
              <p:nvPr/>
            </p:nvGrpSpPr>
            <p:grpSpPr>
              <a:xfrm>
                <a:off x="4525124" y="3207774"/>
                <a:ext cx="37783" cy="32420"/>
                <a:chOff x="4525124" y="3207774"/>
                <a:chExt cx="37783" cy="32420"/>
              </a:xfrm>
            </p:grpSpPr>
            <p:sp>
              <p:nvSpPr>
                <p:cNvPr id="4816" name="Google Shape;4816;p66"/>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6"/>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8" name="Google Shape;4818;p66"/>
              <p:cNvGrpSpPr/>
              <p:nvPr/>
            </p:nvGrpSpPr>
            <p:grpSpPr>
              <a:xfrm>
                <a:off x="4440544" y="3176479"/>
                <a:ext cx="31499" cy="26898"/>
                <a:chOff x="4440544" y="3176479"/>
                <a:chExt cx="31499" cy="26898"/>
              </a:xfrm>
            </p:grpSpPr>
            <p:sp>
              <p:nvSpPr>
                <p:cNvPr id="4819" name="Google Shape;4819;p66"/>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6"/>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66"/>
              <p:cNvGrpSpPr/>
              <p:nvPr/>
            </p:nvGrpSpPr>
            <p:grpSpPr>
              <a:xfrm>
                <a:off x="4350545" y="3156400"/>
                <a:ext cx="31405" cy="27001"/>
                <a:chOff x="4350545" y="3156400"/>
                <a:chExt cx="31405" cy="27001"/>
              </a:xfrm>
            </p:grpSpPr>
            <p:sp>
              <p:nvSpPr>
                <p:cNvPr id="4822" name="Google Shape;4822;p66"/>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6"/>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66"/>
              <p:cNvGrpSpPr/>
              <p:nvPr/>
            </p:nvGrpSpPr>
            <p:grpSpPr>
              <a:xfrm>
                <a:off x="4376703" y="3255058"/>
                <a:ext cx="31405" cy="27001"/>
                <a:chOff x="4376703" y="3255058"/>
                <a:chExt cx="31405" cy="27001"/>
              </a:xfrm>
            </p:grpSpPr>
            <p:sp>
              <p:nvSpPr>
                <p:cNvPr id="4825" name="Google Shape;4825;p66"/>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6"/>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66"/>
              <p:cNvGrpSpPr/>
              <p:nvPr/>
            </p:nvGrpSpPr>
            <p:grpSpPr>
              <a:xfrm>
                <a:off x="4331322" y="3283656"/>
                <a:ext cx="31405" cy="26945"/>
                <a:chOff x="4331322" y="3283656"/>
                <a:chExt cx="31405" cy="26945"/>
              </a:xfrm>
            </p:grpSpPr>
            <p:sp>
              <p:nvSpPr>
                <p:cNvPr id="4828" name="Google Shape;4828;p66"/>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6"/>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66"/>
              <p:cNvGrpSpPr/>
              <p:nvPr/>
            </p:nvGrpSpPr>
            <p:grpSpPr>
              <a:xfrm>
                <a:off x="4380510" y="3065882"/>
                <a:ext cx="31405" cy="26938"/>
                <a:chOff x="4380510" y="3065882"/>
                <a:chExt cx="31405" cy="26938"/>
              </a:xfrm>
            </p:grpSpPr>
            <p:sp>
              <p:nvSpPr>
                <p:cNvPr id="4831" name="Google Shape;4831;p66"/>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6"/>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33" name="Google Shape;4833;p66"/>
            <p:cNvGrpSpPr/>
            <p:nvPr/>
          </p:nvGrpSpPr>
          <p:grpSpPr>
            <a:xfrm>
              <a:off x="4558998" y="3188237"/>
              <a:ext cx="1280131" cy="1052746"/>
              <a:chOff x="4558998" y="3188237"/>
              <a:chExt cx="1280131" cy="1052746"/>
            </a:xfrm>
          </p:grpSpPr>
          <p:sp>
            <p:nvSpPr>
              <p:cNvPr id="4834" name="Google Shape;4834;p66"/>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5" name="Google Shape;4835;p66"/>
              <p:cNvGrpSpPr/>
              <p:nvPr/>
            </p:nvGrpSpPr>
            <p:grpSpPr>
              <a:xfrm>
                <a:off x="4579164" y="3203653"/>
                <a:ext cx="1244833" cy="1020397"/>
                <a:chOff x="4579164" y="3203653"/>
                <a:chExt cx="1244833" cy="1020397"/>
              </a:xfrm>
            </p:grpSpPr>
            <p:sp>
              <p:nvSpPr>
                <p:cNvPr id="4836" name="Google Shape;4836;p66"/>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6"/>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8" name="Google Shape;4838;p66"/>
                <p:cNvGrpSpPr/>
                <p:nvPr/>
              </p:nvGrpSpPr>
              <p:grpSpPr>
                <a:xfrm>
                  <a:off x="4579164" y="3203653"/>
                  <a:ext cx="1244833" cy="1020397"/>
                  <a:chOff x="4579164" y="3203653"/>
                  <a:chExt cx="1244833" cy="1020397"/>
                </a:xfrm>
              </p:grpSpPr>
              <p:sp>
                <p:nvSpPr>
                  <p:cNvPr id="4839" name="Google Shape;4839;p66"/>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6"/>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1" name="Google Shape;4841;p66"/>
                  <p:cNvGrpSpPr/>
                  <p:nvPr/>
                </p:nvGrpSpPr>
                <p:grpSpPr>
                  <a:xfrm>
                    <a:off x="4579164" y="3203653"/>
                    <a:ext cx="1244833" cy="1020397"/>
                    <a:chOff x="4579164" y="3203653"/>
                    <a:chExt cx="1244833" cy="1020397"/>
                  </a:xfrm>
                </p:grpSpPr>
                <p:sp>
                  <p:nvSpPr>
                    <p:cNvPr id="4842" name="Google Shape;4842;p66"/>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6"/>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6"/>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6"/>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6"/>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6"/>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6"/>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6"/>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0" name="Google Shape;4850;p66"/>
                    <p:cNvGrpSpPr/>
                    <p:nvPr/>
                  </p:nvGrpSpPr>
                  <p:grpSpPr>
                    <a:xfrm>
                      <a:off x="4579164" y="3203653"/>
                      <a:ext cx="1244833" cy="1020397"/>
                      <a:chOff x="4579164" y="3203653"/>
                      <a:chExt cx="1244833" cy="1020397"/>
                    </a:xfrm>
                  </p:grpSpPr>
                  <p:sp>
                    <p:nvSpPr>
                      <p:cNvPr id="4851" name="Google Shape;4851;p66"/>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6"/>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6"/>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6"/>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6"/>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6"/>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6"/>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6"/>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6"/>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6"/>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6"/>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6"/>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6"/>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6"/>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5" name="Google Shape;4865;p66"/>
                      <p:cNvGrpSpPr/>
                      <p:nvPr/>
                    </p:nvGrpSpPr>
                    <p:grpSpPr>
                      <a:xfrm>
                        <a:off x="4579164" y="3203653"/>
                        <a:ext cx="1244833" cy="1020397"/>
                        <a:chOff x="4579164" y="3203653"/>
                        <a:chExt cx="1244833" cy="1020397"/>
                      </a:xfrm>
                    </p:grpSpPr>
                    <p:sp>
                      <p:nvSpPr>
                        <p:cNvPr id="4866" name="Google Shape;4866;p66"/>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6"/>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6"/>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6"/>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6"/>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6"/>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6"/>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6"/>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6"/>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6"/>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6"/>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6"/>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6"/>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6"/>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6"/>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6"/>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6"/>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6"/>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6"/>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6"/>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6"/>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6"/>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6"/>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6"/>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0" name="Google Shape;4890;p66"/>
                        <p:cNvGrpSpPr/>
                        <p:nvPr/>
                      </p:nvGrpSpPr>
                      <p:grpSpPr>
                        <a:xfrm>
                          <a:off x="4579164" y="3203653"/>
                          <a:ext cx="1244833" cy="1020397"/>
                          <a:chOff x="4579164" y="3203653"/>
                          <a:chExt cx="1244833" cy="1020397"/>
                        </a:xfrm>
                      </p:grpSpPr>
                      <p:sp>
                        <p:nvSpPr>
                          <p:cNvPr id="4891" name="Google Shape;4891;p66"/>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2" name="Google Shape;4892;p66"/>
                          <p:cNvGrpSpPr/>
                          <p:nvPr/>
                        </p:nvGrpSpPr>
                        <p:grpSpPr>
                          <a:xfrm>
                            <a:off x="4579164" y="3203653"/>
                            <a:ext cx="1244833" cy="1020397"/>
                            <a:chOff x="4579164" y="3203653"/>
                            <a:chExt cx="1244833" cy="1020397"/>
                          </a:xfrm>
                        </p:grpSpPr>
                        <p:sp>
                          <p:nvSpPr>
                            <p:cNvPr id="4893" name="Google Shape;4893;p66"/>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6"/>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6"/>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6"/>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6"/>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6"/>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6"/>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0" name="Google Shape;4900;p66"/>
                            <p:cNvGrpSpPr/>
                            <p:nvPr/>
                          </p:nvGrpSpPr>
                          <p:grpSpPr>
                            <a:xfrm>
                              <a:off x="4579164" y="3203653"/>
                              <a:ext cx="1244833" cy="1020397"/>
                              <a:chOff x="4579164" y="3203653"/>
                              <a:chExt cx="1244833" cy="1020397"/>
                            </a:xfrm>
                          </p:grpSpPr>
                          <p:sp>
                            <p:nvSpPr>
                              <p:cNvPr id="4901" name="Google Shape;4901;p66"/>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6"/>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6"/>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6"/>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6"/>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6"/>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6"/>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6"/>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6"/>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6"/>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6"/>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6"/>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6"/>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14" name="Google Shape;4914;p66"/>
                              <p:cNvGrpSpPr/>
                              <p:nvPr/>
                            </p:nvGrpSpPr>
                            <p:grpSpPr>
                              <a:xfrm>
                                <a:off x="4579164" y="3203653"/>
                                <a:ext cx="1244833" cy="1020397"/>
                                <a:chOff x="4579164" y="3203653"/>
                                <a:chExt cx="1244833" cy="1020397"/>
                              </a:xfrm>
                            </p:grpSpPr>
                            <p:sp>
                              <p:nvSpPr>
                                <p:cNvPr id="4915" name="Google Shape;4915;p66"/>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6"/>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6"/>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6"/>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6"/>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6"/>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6"/>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2" name="Google Shape;4922;p66"/>
                                <p:cNvGrpSpPr/>
                                <p:nvPr/>
                              </p:nvGrpSpPr>
                              <p:grpSpPr>
                                <a:xfrm>
                                  <a:off x="4579164" y="3203653"/>
                                  <a:ext cx="1244833" cy="1020397"/>
                                  <a:chOff x="4579164" y="3203653"/>
                                  <a:chExt cx="1244833" cy="1020397"/>
                                </a:xfrm>
                              </p:grpSpPr>
                              <p:sp>
                                <p:nvSpPr>
                                  <p:cNvPr id="4923" name="Google Shape;4923;p66"/>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6"/>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6"/>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6"/>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6"/>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8" name="Google Shape;4928;p66"/>
                                  <p:cNvGrpSpPr/>
                                  <p:nvPr/>
                                </p:nvGrpSpPr>
                                <p:grpSpPr>
                                  <a:xfrm>
                                    <a:off x="4579164" y="3203653"/>
                                    <a:ext cx="1244833" cy="1020397"/>
                                    <a:chOff x="4579164" y="3203653"/>
                                    <a:chExt cx="1244833" cy="1020397"/>
                                  </a:xfrm>
                                </p:grpSpPr>
                                <p:sp>
                                  <p:nvSpPr>
                                    <p:cNvPr id="4929" name="Google Shape;4929;p66"/>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6"/>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6"/>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6"/>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933" name="Google Shape;4933;p66"/>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6"/>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6"/>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936" name="Google Shape;4936;p66"/>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937" name="Google Shape;4937;p66"/>
              <p:cNvGrpSpPr/>
              <p:nvPr/>
            </p:nvGrpSpPr>
            <p:grpSpPr>
              <a:xfrm>
                <a:off x="4595437" y="3598775"/>
                <a:ext cx="37776" cy="32451"/>
                <a:chOff x="4595437" y="3598775"/>
                <a:chExt cx="37776" cy="32451"/>
              </a:xfrm>
            </p:grpSpPr>
            <p:sp>
              <p:nvSpPr>
                <p:cNvPr id="4938" name="Google Shape;4938;p66"/>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6"/>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0" name="Google Shape;4940;p66"/>
              <p:cNvGrpSpPr/>
              <p:nvPr/>
            </p:nvGrpSpPr>
            <p:grpSpPr>
              <a:xfrm>
                <a:off x="4641864" y="3524443"/>
                <a:ext cx="37776" cy="32380"/>
                <a:chOff x="4641864" y="3524443"/>
                <a:chExt cx="37776" cy="32380"/>
              </a:xfrm>
            </p:grpSpPr>
            <p:sp>
              <p:nvSpPr>
                <p:cNvPr id="4941" name="Google Shape;4941;p66"/>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6"/>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3" name="Google Shape;4943;p66"/>
              <p:cNvGrpSpPr/>
              <p:nvPr/>
            </p:nvGrpSpPr>
            <p:grpSpPr>
              <a:xfrm>
                <a:off x="4648431" y="3893901"/>
                <a:ext cx="37776" cy="32357"/>
                <a:chOff x="4648431" y="3893901"/>
                <a:chExt cx="37776" cy="32357"/>
              </a:xfrm>
            </p:grpSpPr>
            <p:sp>
              <p:nvSpPr>
                <p:cNvPr id="4944" name="Google Shape;4944;p66"/>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6"/>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6" name="Google Shape;4946;p66"/>
              <p:cNvGrpSpPr/>
              <p:nvPr/>
            </p:nvGrpSpPr>
            <p:grpSpPr>
              <a:xfrm>
                <a:off x="4567752" y="3722908"/>
                <a:ext cx="37870" cy="32380"/>
                <a:chOff x="4567752" y="3722908"/>
                <a:chExt cx="37870" cy="32380"/>
              </a:xfrm>
            </p:grpSpPr>
            <p:sp>
              <p:nvSpPr>
                <p:cNvPr id="4947" name="Google Shape;4947;p66"/>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6"/>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9" name="Google Shape;4949;p66"/>
              <p:cNvGrpSpPr/>
              <p:nvPr/>
            </p:nvGrpSpPr>
            <p:grpSpPr>
              <a:xfrm>
                <a:off x="4617506" y="3652052"/>
                <a:ext cx="37783" cy="32357"/>
                <a:chOff x="4617506" y="3652052"/>
                <a:chExt cx="37783" cy="32357"/>
              </a:xfrm>
            </p:grpSpPr>
            <p:sp>
              <p:nvSpPr>
                <p:cNvPr id="4950" name="Google Shape;4950;p66"/>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6"/>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66"/>
              <p:cNvGrpSpPr/>
              <p:nvPr/>
            </p:nvGrpSpPr>
            <p:grpSpPr>
              <a:xfrm>
                <a:off x="4739005" y="3554149"/>
                <a:ext cx="37870" cy="32357"/>
                <a:chOff x="4739005" y="3554149"/>
                <a:chExt cx="37870" cy="32357"/>
              </a:xfrm>
            </p:grpSpPr>
            <p:sp>
              <p:nvSpPr>
                <p:cNvPr id="4953" name="Google Shape;4953;p66"/>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6"/>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5" name="Google Shape;4955;p66"/>
              <p:cNvGrpSpPr/>
              <p:nvPr/>
            </p:nvGrpSpPr>
            <p:grpSpPr>
              <a:xfrm>
                <a:off x="4806557" y="3630258"/>
                <a:ext cx="37776" cy="32364"/>
                <a:chOff x="4806557" y="3630258"/>
                <a:chExt cx="37776" cy="32364"/>
              </a:xfrm>
            </p:grpSpPr>
            <p:sp>
              <p:nvSpPr>
                <p:cNvPr id="4956" name="Google Shape;4956;p66"/>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6"/>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8" name="Google Shape;4958;p66"/>
              <p:cNvGrpSpPr/>
              <p:nvPr/>
            </p:nvGrpSpPr>
            <p:grpSpPr>
              <a:xfrm>
                <a:off x="4737007" y="4004357"/>
                <a:ext cx="37870" cy="32357"/>
                <a:chOff x="4737007" y="4004357"/>
                <a:chExt cx="37870" cy="32357"/>
              </a:xfrm>
            </p:grpSpPr>
            <p:sp>
              <p:nvSpPr>
                <p:cNvPr id="4959" name="Google Shape;4959;p66"/>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6"/>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66"/>
              <p:cNvGrpSpPr/>
              <p:nvPr/>
            </p:nvGrpSpPr>
            <p:grpSpPr>
              <a:xfrm>
                <a:off x="4773634" y="4208627"/>
                <a:ext cx="37776" cy="32357"/>
                <a:chOff x="4773634" y="4208627"/>
                <a:chExt cx="37776" cy="32357"/>
              </a:xfrm>
            </p:grpSpPr>
            <p:sp>
              <p:nvSpPr>
                <p:cNvPr id="4962" name="Google Shape;4962;p66"/>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6"/>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4" name="Google Shape;4964;p66"/>
              <p:cNvGrpSpPr/>
              <p:nvPr/>
            </p:nvGrpSpPr>
            <p:grpSpPr>
              <a:xfrm>
                <a:off x="4888282" y="4074764"/>
                <a:ext cx="37776" cy="32451"/>
                <a:chOff x="4888282" y="4074764"/>
                <a:chExt cx="37776" cy="32451"/>
              </a:xfrm>
            </p:grpSpPr>
            <p:sp>
              <p:nvSpPr>
                <p:cNvPr id="4965" name="Google Shape;4965;p66"/>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6"/>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7" name="Google Shape;4967;p66"/>
              <p:cNvGrpSpPr/>
              <p:nvPr/>
            </p:nvGrpSpPr>
            <p:grpSpPr>
              <a:xfrm>
                <a:off x="4901315" y="3804271"/>
                <a:ext cx="37776" cy="32364"/>
                <a:chOff x="4901315" y="3804271"/>
                <a:chExt cx="37776" cy="32364"/>
              </a:xfrm>
            </p:grpSpPr>
            <p:sp>
              <p:nvSpPr>
                <p:cNvPr id="4968" name="Google Shape;4968;p66"/>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6"/>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66"/>
              <p:cNvGrpSpPr/>
              <p:nvPr/>
            </p:nvGrpSpPr>
            <p:grpSpPr>
              <a:xfrm>
                <a:off x="4866394" y="3715035"/>
                <a:ext cx="37846" cy="32357"/>
                <a:chOff x="4866394" y="3715035"/>
                <a:chExt cx="37846" cy="32357"/>
              </a:xfrm>
            </p:grpSpPr>
            <p:sp>
              <p:nvSpPr>
                <p:cNvPr id="4971" name="Google Shape;4971;p66"/>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6"/>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3" name="Google Shape;4973;p66"/>
              <p:cNvGrpSpPr/>
              <p:nvPr/>
            </p:nvGrpSpPr>
            <p:grpSpPr>
              <a:xfrm>
                <a:off x="4979233" y="3839798"/>
                <a:ext cx="37878" cy="32420"/>
                <a:chOff x="4979233" y="3839798"/>
                <a:chExt cx="37878" cy="32420"/>
              </a:xfrm>
            </p:grpSpPr>
            <p:sp>
              <p:nvSpPr>
                <p:cNvPr id="4974" name="Google Shape;4974;p66"/>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6"/>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6" name="Google Shape;4976;p66"/>
              <p:cNvGrpSpPr/>
              <p:nvPr/>
            </p:nvGrpSpPr>
            <p:grpSpPr>
              <a:xfrm>
                <a:off x="4790662" y="3679147"/>
                <a:ext cx="37783" cy="32380"/>
                <a:chOff x="4790662" y="3679147"/>
                <a:chExt cx="37783" cy="32380"/>
              </a:xfrm>
            </p:grpSpPr>
            <p:sp>
              <p:nvSpPr>
                <p:cNvPr id="4977" name="Google Shape;4977;p66"/>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6"/>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9" name="Google Shape;4979;p66"/>
              <p:cNvGrpSpPr/>
              <p:nvPr/>
            </p:nvGrpSpPr>
            <p:grpSpPr>
              <a:xfrm>
                <a:off x="4857263" y="3557861"/>
                <a:ext cx="37776" cy="32357"/>
                <a:chOff x="4857263" y="3557861"/>
                <a:chExt cx="37776" cy="32357"/>
              </a:xfrm>
            </p:grpSpPr>
            <p:sp>
              <p:nvSpPr>
                <p:cNvPr id="4980" name="Google Shape;4980;p66"/>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6"/>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2" name="Google Shape;4982;p66"/>
              <p:cNvGrpSpPr/>
              <p:nvPr/>
            </p:nvGrpSpPr>
            <p:grpSpPr>
              <a:xfrm>
                <a:off x="4883902" y="3648033"/>
                <a:ext cx="37783" cy="32380"/>
                <a:chOff x="4883902" y="3648033"/>
                <a:chExt cx="37783" cy="32380"/>
              </a:xfrm>
            </p:grpSpPr>
            <p:sp>
              <p:nvSpPr>
                <p:cNvPr id="4983" name="Google Shape;4983;p66"/>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6"/>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5" name="Google Shape;4985;p66"/>
              <p:cNvGrpSpPr/>
              <p:nvPr/>
            </p:nvGrpSpPr>
            <p:grpSpPr>
              <a:xfrm>
                <a:off x="4907780" y="3347220"/>
                <a:ext cx="37878" cy="32357"/>
                <a:chOff x="4907780" y="3347220"/>
                <a:chExt cx="37878" cy="32357"/>
              </a:xfrm>
            </p:grpSpPr>
            <p:sp>
              <p:nvSpPr>
                <p:cNvPr id="4986" name="Google Shape;4986;p66"/>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6"/>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8" name="Google Shape;4988;p66"/>
              <p:cNvGrpSpPr/>
              <p:nvPr/>
            </p:nvGrpSpPr>
            <p:grpSpPr>
              <a:xfrm>
                <a:off x="5065048" y="3738150"/>
                <a:ext cx="37783" cy="32364"/>
                <a:chOff x="5065048" y="3738150"/>
                <a:chExt cx="37783" cy="32364"/>
              </a:xfrm>
            </p:grpSpPr>
            <p:sp>
              <p:nvSpPr>
                <p:cNvPr id="4989" name="Google Shape;4989;p66"/>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6"/>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66"/>
              <p:cNvGrpSpPr/>
              <p:nvPr/>
            </p:nvGrpSpPr>
            <p:grpSpPr>
              <a:xfrm>
                <a:off x="5071616" y="3284615"/>
                <a:ext cx="37783" cy="32357"/>
                <a:chOff x="5071616" y="3284615"/>
                <a:chExt cx="37783" cy="32357"/>
              </a:xfrm>
            </p:grpSpPr>
            <p:sp>
              <p:nvSpPr>
                <p:cNvPr id="4992" name="Google Shape;4992;p66"/>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6"/>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4" name="Google Shape;4994;p66"/>
              <p:cNvGrpSpPr/>
              <p:nvPr/>
            </p:nvGrpSpPr>
            <p:grpSpPr>
              <a:xfrm>
                <a:off x="5389291" y="3759921"/>
                <a:ext cx="37783" cy="32380"/>
                <a:chOff x="5389291" y="3759921"/>
                <a:chExt cx="37783" cy="32380"/>
              </a:xfrm>
            </p:grpSpPr>
            <p:sp>
              <p:nvSpPr>
                <p:cNvPr id="4995" name="Google Shape;4995;p66"/>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6"/>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7" name="Google Shape;4997;p66"/>
              <p:cNvGrpSpPr/>
              <p:nvPr/>
            </p:nvGrpSpPr>
            <p:grpSpPr>
              <a:xfrm>
                <a:off x="5431534" y="3632932"/>
                <a:ext cx="37878" cy="32451"/>
                <a:chOff x="5431534" y="3632932"/>
                <a:chExt cx="37878" cy="32451"/>
              </a:xfrm>
            </p:grpSpPr>
            <p:sp>
              <p:nvSpPr>
                <p:cNvPr id="4998" name="Google Shape;4998;p66"/>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6"/>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0" name="Google Shape;5000;p66"/>
              <p:cNvGrpSpPr/>
              <p:nvPr/>
            </p:nvGrpSpPr>
            <p:grpSpPr>
              <a:xfrm>
                <a:off x="5540755" y="3544829"/>
                <a:ext cx="37783" cy="32357"/>
                <a:chOff x="5540755" y="3544829"/>
                <a:chExt cx="37783" cy="32357"/>
              </a:xfrm>
            </p:grpSpPr>
            <p:sp>
              <p:nvSpPr>
                <p:cNvPr id="5001" name="Google Shape;5001;p66"/>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6"/>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3" name="Google Shape;5003;p66"/>
              <p:cNvGrpSpPr/>
              <p:nvPr/>
            </p:nvGrpSpPr>
            <p:grpSpPr>
              <a:xfrm>
                <a:off x="5579293" y="3412107"/>
                <a:ext cx="37776" cy="32357"/>
                <a:chOff x="5579293" y="3412107"/>
                <a:chExt cx="37776" cy="32357"/>
              </a:xfrm>
            </p:grpSpPr>
            <p:sp>
              <p:nvSpPr>
                <p:cNvPr id="5004" name="Google Shape;5004;p66"/>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6"/>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6" name="Google Shape;5006;p66"/>
              <p:cNvGrpSpPr/>
              <p:nvPr/>
            </p:nvGrpSpPr>
            <p:grpSpPr>
              <a:xfrm>
                <a:off x="5801346" y="3284615"/>
                <a:ext cx="37783" cy="32357"/>
                <a:chOff x="5801346" y="3284615"/>
                <a:chExt cx="37783" cy="32357"/>
              </a:xfrm>
            </p:grpSpPr>
            <p:sp>
              <p:nvSpPr>
                <p:cNvPr id="5007" name="Google Shape;5007;p66"/>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6"/>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9" name="Google Shape;5009;p66"/>
              <p:cNvGrpSpPr/>
              <p:nvPr/>
            </p:nvGrpSpPr>
            <p:grpSpPr>
              <a:xfrm>
                <a:off x="5763578" y="3399067"/>
                <a:ext cx="37776" cy="32364"/>
                <a:chOff x="5763578" y="3399067"/>
                <a:chExt cx="37776" cy="32364"/>
              </a:xfrm>
            </p:grpSpPr>
            <p:sp>
              <p:nvSpPr>
                <p:cNvPr id="5010" name="Google Shape;5010;p66"/>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6"/>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66"/>
              <p:cNvGrpSpPr/>
              <p:nvPr/>
            </p:nvGrpSpPr>
            <p:grpSpPr>
              <a:xfrm>
                <a:off x="5395858" y="3230952"/>
                <a:ext cx="37776" cy="32364"/>
                <a:chOff x="5395858" y="3230952"/>
                <a:chExt cx="37776" cy="32364"/>
              </a:xfrm>
            </p:grpSpPr>
            <p:sp>
              <p:nvSpPr>
                <p:cNvPr id="5013" name="Google Shape;5013;p66"/>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6"/>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66"/>
              <p:cNvGrpSpPr/>
              <p:nvPr/>
            </p:nvGrpSpPr>
            <p:grpSpPr>
              <a:xfrm>
                <a:off x="5264088" y="3188237"/>
                <a:ext cx="37776" cy="32357"/>
                <a:chOff x="5264088" y="3188237"/>
                <a:chExt cx="37776" cy="32357"/>
              </a:xfrm>
            </p:grpSpPr>
            <p:sp>
              <p:nvSpPr>
                <p:cNvPr id="5016" name="Google Shape;5016;p66"/>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6"/>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8" name="Google Shape;5018;p66"/>
              <p:cNvGrpSpPr/>
              <p:nvPr/>
            </p:nvGrpSpPr>
            <p:grpSpPr>
              <a:xfrm>
                <a:off x="5585758" y="3237425"/>
                <a:ext cx="37878" cy="32357"/>
                <a:chOff x="5585758" y="3237425"/>
                <a:chExt cx="37878" cy="32357"/>
              </a:xfrm>
            </p:grpSpPr>
            <p:sp>
              <p:nvSpPr>
                <p:cNvPr id="5019" name="Google Shape;5019;p66"/>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6"/>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1" name="Google Shape;5021;p66"/>
              <p:cNvGrpSpPr/>
              <p:nvPr/>
            </p:nvGrpSpPr>
            <p:grpSpPr>
              <a:xfrm>
                <a:off x="4874196" y="3291088"/>
                <a:ext cx="37878" cy="32451"/>
                <a:chOff x="4874196" y="3291088"/>
                <a:chExt cx="37878" cy="32451"/>
              </a:xfrm>
            </p:grpSpPr>
            <p:sp>
              <p:nvSpPr>
                <p:cNvPr id="5022" name="Google Shape;5022;p66"/>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6"/>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66"/>
              <p:cNvGrpSpPr/>
              <p:nvPr/>
            </p:nvGrpSpPr>
            <p:grpSpPr>
              <a:xfrm>
                <a:off x="5197770" y="3785466"/>
                <a:ext cx="37783" cy="32427"/>
                <a:chOff x="5197770" y="3785466"/>
                <a:chExt cx="37783" cy="32427"/>
              </a:xfrm>
            </p:grpSpPr>
            <p:sp>
              <p:nvSpPr>
                <p:cNvPr id="5025" name="Google Shape;5025;p66"/>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6"/>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7" name="Google Shape;5027;p66"/>
              <p:cNvGrpSpPr/>
              <p:nvPr/>
            </p:nvGrpSpPr>
            <p:grpSpPr>
              <a:xfrm>
                <a:off x="5177699" y="3492117"/>
                <a:ext cx="37776" cy="32357"/>
                <a:chOff x="5177699" y="3492117"/>
                <a:chExt cx="37776" cy="32357"/>
              </a:xfrm>
            </p:grpSpPr>
            <p:sp>
              <p:nvSpPr>
                <p:cNvPr id="5028" name="Google Shape;5028;p66"/>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6"/>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0" name="Google Shape;5030;p66"/>
              <p:cNvGrpSpPr/>
              <p:nvPr/>
            </p:nvGrpSpPr>
            <p:grpSpPr>
              <a:xfrm>
                <a:off x="5349431" y="3622346"/>
                <a:ext cx="37870" cy="32380"/>
                <a:chOff x="5349431" y="3622346"/>
                <a:chExt cx="37870" cy="32380"/>
              </a:xfrm>
            </p:grpSpPr>
            <p:sp>
              <p:nvSpPr>
                <p:cNvPr id="5031" name="Google Shape;5031;p66"/>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6"/>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3" name="Google Shape;5033;p66"/>
              <p:cNvGrpSpPr/>
              <p:nvPr/>
            </p:nvGrpSpPr>
            <p:grpSpPr>
              <a:xfrm>
                <a:off x="5068855" y="3563980"/>
                <a:ext cx="53954" cy="46223"/>
                <a:chOff x="5068855" y="3563980"/>
                <a:chExt cx="53954" cy="46223"/>
              </a:xfrm>
            </p:grpSpPr>
            <p:sp>
              <p:nvSpPr>
                <p:cNvPr id="5034" name="Google Shape;5034;p66"/>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6"/>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6" name="Google Shape;5036;p66"/>
              <p:cNvGrpSpPr/>
              <p:nvPr/>
            </p:nvGrpSpPr>
            <p:grpSpPr>
              <a:xfrm>
                <a:off x="5037654" y="3392507"/>
                <a:ext cx="37870" cy="32451"/>
                <a:chOff x="5037654" y="3392507"/>
                <a:chExt cx="37870" cy="32451"/>
              </a:xfrm>
            </p:grpSpPr>
            <p:sp>
              <p:nvSpPr>
                <p:cNvPr id="5037" name="Google Shape;5037;p66"/>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6"/>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9" name="Google Shape;5039;p66"/>
              <p:cNvGrpSpPr/>
              <p:nvPr/>
            </p:nvGrpSpPr>
            <p:grpSpPr>
              <a:xfrm>
                <a:off x="5456560" y="3368629"/>
                <a:ext cx="37870" cy="32451"/>
                <a:chOff x="5456560" y="3368629"/>
                <a:chExt cx="37870" cy="32451"/>
              </a:xfrm>
            </p:grpSpPr>
            <p:sp>
              <p:nvSpPr>
                <p:cNvPr id="5040" name="Google Shape;5040;p66"/>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6"/>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2" name="Google Shape;5042;p66"/>
              <p:cNvGrpSpPr/>
              <p:nvPr/>
            </p:nvGrpSpPr>
            <p:grpSpPr>
              <a:xfrm>
                <a:off x="4755749" y="3501516"/>
                <a:ext cx="46246" cy="39608"/>
                <a:chOff x="4755749" y="3501516"/>
                <a:chExt cx="46246" cy="39608"/>
              </a:xfrm>
            </p:grpSpPr>
            <p:sp>
              <p:nvSpPr>
                <p:cNvPr id="5043" name="Google Shape;5043;p66"/>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6"/>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5" name="Google Shape;5045;p66"/>
              <p:cNvGrpSpPr/>
              <p:nvPr/>
            </p:nvGrpSpPr>
            <p:grpSpPr>
              <a:xfrm>
                <a:off x="4681346" y="3485582"/>
                <a:ext cx="37783" cy="32427"/>
                <a:chOff x="4681346" y="3485582"/>
                <a:chExt cx="37783" cy="32427"/>
              </a:xfrm>
            </p:grpSpPr>
            <p:sp>
              <p:nvSpPr>
                <p:cNvPr id="5046" name="Google Shape;5046;p66"/>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6"/>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8" name="Google Shape;5048;p66"/>
              <p:cNvGrpSpPr/>
              <p:nvPr/>
            </p:nvGrpSpPr>
            <p:grpSpPr>
              <a:xfrm>
                <a:off x="4767067" y="3291088"/>
                <a:ext cx="37878" cy="32451"/>
                <a:chOff x="4767067" y="3291088"/>
                <a:chExt cx="37878" cy="32451"/>
              </a:xfrm>
            </p:grpSpPr>
            <p:sp>
              <p:nvSpPr>
                <p:cNvPr id="5049" name="Google Shape;5049;p66"/>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6"/>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1" name="Google Shape;5051;p66"/>
              <p:cNvGrpSpPr/>
              <p:nvPr/>
            </p:nvGrpSpPr>
            <p:grpSpPr>
              <a:xfrm>
                <a:off x="4687819" y="3405539"/>
                <a:ext cx="37776" cy="32451"/>
                <a:chOff x="4687819" y="3405539"/>
                <a:chExt cx="37776" cy="32451"/>
              </a:xfrm>
            </p:grpSpPr>
            <p:sp>
              <p:nvSpPr>
                <p:cNvPr id="5052" name="Google Shape;5052;p66"/>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6"/>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4" name="Google Shape;5054;p66"/>
              <p:cNvGrpSpPr/>
              <p:nvPr/>
            </p:nvGrpSpPr>
            <p:grpSpPr>
              <a:xfrm>
                <a:off x="4923101" y="3444809"/>
                <a:ext cx="52813" cy="45318"/>
                <a:chOff x="4923101" y="3444809"/>
                <a:chExt cx="52813" cy="45318"/>
              </a:xfrm>
            </p:grpSpPr>
            <p:sp>
              <p:nvSpPr>
                <p:cNvPr id="5055" name="Google Shape;5055;p66"/>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6"/>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66"/>
              <p:cNvGrpSpPr/>
              <p:nvPr/>
            </p:nvGrpSpPr>
            <p:grpSpPr>
              <a:xfrm>
                <a:off x="4846040" y="3654750"/>
                <a:ext cx="31405" cy="26993"/>
                <a:chOff x="4846040" y="3654750"/>
                <a:chExt cx="31405" cy="26993"/>
              </a:xfrm>
            </p:grpSpPr>
            <p:sp>
              <p:nvSpPr>
                <p:cNvPr id="5058" name="Google Shape;5058;p66"/>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6"/>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 name="Google Shape;5060;p66"/>
              <p:cNvGrpSpPr/>
              <p:nvPr/>
            </p:nvGrpSpPr>
            <p:grpSpPr>
              <a:xfrm>
                <a:off x="4925673" y="3691700"/>
                <a:ext cx="40253" cy="34472"/>
                <a:chOff x="4925673" y="3691700"/>
                <a:chExt cx="40253" cy="34472"/>
              </a:xfrm>
            </p:grpSpPr>
            <p:sp>
              <p:nvSpPr>
                <p:cNvPr id="5061" name="Google Shape;5061;p66"/>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6"/>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3" name="Google Shape;5063;p66"/>
              <p:cNvGrpSpPr/>
              <p:nvPr/>
            </p:nvGrpSpPr>
            <p:grpSpPr>
              <a:xfrm>
                <a:off x="4894653" y="3740848"/>
                <a:ext cx="31405" cy="26906"/>
                <a:chOff x="4894653" y="3740848"/>
                <a:chExt cx="31405" cy="26906"/>
              </a:xfrm>
            </p:grpSpPr>
            <p:sp>
              <p:nvSpPr>
                <p:cNvPr id="5064" name="Google Shape;5064;p66"/>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6"/>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66"/>
              <p:cNvGrpSpPr/>
              <p:nvPr/>
            </p:nvGrpSpPr>
            <p:grpSpPr>
              <a:xfrm>
                <a:off x="4962300" y="3696348"/>
                <a:ext cx="38255" cy="32773"/>
                <a:chOff x="4962300" y="3696348"/>
                <a:chExt cx="38255" cy="32773"/>
              </a:xfrm>
            </p:grpSpPr>
            <p:sp>
              <p:nvSpPr>
                <p:cNvPr id="5067" name="Google Shape;5067;p66"/>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6"/>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9" name="Google Shape;5069;p66"/>
              <p:cNvGrpSpPr/>
              <p:nvPr/>
            </p:nvGrpSpPr>
            <p:grpSpPr>
              <a:xfrm>
                <a:off x="4980185" y="3743349"/>
                <a:ext cx="31499" cy="26969"/>
                <a:chOff x="4980185" y="3743349"/>
                <a:chExt cx="31499" cy="26969"/>
              </a:xfrm>
            </p:grpSpPr>
            <p:sp>
              <p:nvSpPr>
                <p:cNvPr id="5070" name="Google Shape;5070;p66"/>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6"/>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66"/>
              <p:cNvGrpSpPr/>
              <p:nvPr/>
            </p:nvGrpSpPr>
            <p:grpSpPr>
              <a:xfrm>
                <a:off x="5013768" y="3734312"/>
                <a:ext cx="31499" cy="26969"/>
                <a:chOff x="5013768" y="3734312"/>
                <a:chExt cx="31499" cy="26969"/>
              </a:xfrm>
            </p:grpSpPr>
            <p:sp>
              <p:nvSpPr>
                <p:cNvPr id="5073" name="Google Shape;5073;p66"/>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6"/>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5" name="Google Shape;5075;p66"/>
              <p:cNvGrpSpPr/>
              <p:nvPr/>
            </p:nvGrpSpPr>
            <p:grpSpPr>
              <a:xfrm>
                <a:off x="5036703" y="3764545"/>
                <a:ext cx="31499" cy="26898"/>
                <a:chOff x="5036703" y="3764545"/>
                <a:chExt cx="31499" cy="26898"/>
              </a:xfrm>
            </p:grpSpPr>
            <p:sp>
              <p:nvSpPr>
                <p:cNvPr id="5076" name="Google Shape;5076;p66"/>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6"/>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66"/>
              <p:cNvGrpSpPr/>
              <p:nvPr/>
            </p:nvGrpSpPr>
            <p:grpSpPr>
              <a:xfrm>
                <a:off x="4953546" y="3768352"/>
                <a:ext cx="31405" cy="26898"/>
                <a:chOff x="4953546" y="3768352"/>
                <a:chExt cx="31405" cy="26898"/>
              </a:xfrm>
            </p:grpSpPr>
            <p:sp>
              <p:nvSpPr>
                <p:cNvPr id="5079" name="Google Shape;5079;p66"/>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6"/>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1" name="Google Shape;5081;p66"/>
              <p:cNvGrpSpPr/>
              <p:nvPr/>
            </p:nvGrpSpPr>
            <p:grpSpPr>
              <a:xfrm>
                <a:off x="4964770" y="3814016"/>
                <a:ext cx="31499" cy="26993"/>
                <a:chOff x="4964770" y="3814016"/>
                <a:chExt cx="31499" cy="26993"/>
              </a:xfrm>
            </p:grpSpPr>
            <p:sp>
              <p:nvSpPr>
                <p:cNvPr id="5082" name="Google Shape;5082;p66"/>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6"/>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66"/>
              <p:cNvGrpSpPr/>
              <p:nvPr/>
            </p:nvGrpSpPr>
            <p:grpSpPr>
              <a:xfrm>
                <a:off x="4923290" y="3800504"/>
                <a:ext cx="31468" cy="26898"/>
                <a:chOff x="4923290" y="3800504"/>
                <a:chExt cx="31468" cy="26898"/>
              </a:xfrm>
            </p:grpSpPr>
            <p:sp>
              <p:nvSpPr>
                <p:cNvPr id="5085" name="Google Shape;5085;p66"/>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6"/>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7" name="Google Shape;5087;p66"/>
              <p:cNvGrpSpPr/>
              <p:nvPr/>
            </p:nvGrpSpPr>
            <p:grpSpPr>
              <a:xfrm>
                <a:off x="5108534" y="3650943"/>
                <a:ext cx="31405" cy="26993"/>
                <a:chOff x="5108534" y="3650943"/>
                <a:chExt cx="31405" cy="26993"/>
              </a:xfrm>
            </p:grpSpPr>
            <p:sp>
              <p:nvSpPr>
                <p:cNvPr id="5088" name="Google Shape;5088;p66"/>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6"/>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0" name="Google Shape;5090;p66"/>
              <p:cNvGrpSpPr/>
              <p:nvPr/>
            </p:nvGrpSpPr>
            <p:grpSpPr>
              <a:xfrm>
                <a:off x="5119380" y="3760739"/>
                <a:ext cx="31499" cy="26993"/>
                <a:chOff x="5119380" y="3760739"/>
                <a:chExt cx="31499" cy="26993"/>
              </a:xfrm>
            </p:grpSpPr>
            <p:sp>
              <p:nvSpPr>
                <p:cNvPr id="5091" name="Google Shape;5091;p66"/>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6"/>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66"/>
              <p:cNvGrpSpPr/>
              <p:nvPr/>
            </p:nvGrpSpPr>
            <p:grpSpPr>
              <a:xfrm>
                <a:off x="5119380" y="3788235"/>
                <a:ext cx="31499" cy="26993"/>
                <a:chOff x="5119380" y="3788235"/>
                <a:chExt cx="31499" cy="26993"/>
              </a:xfrm>
            </p:grpSpPr>
            <p:sp>
              <p:nvSpPr>
                <p:cNvPr id="5094" name="Google Shape;5094;p66"/>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6"/>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6" name="Google Shape;5096;p66"/>
              <p:cNvGrpSpPr/>
              <p:nvPr/>
            </p:nvGrpSpPr>
            <p:grpSpPr>
              <a:xfrm>
                <a:off x="5158005" y="3875284"/>
                <a:ext cx="31405" cy="27001"/>
                <a:chOff x="5158005" y="3875284"/>
                <a:chExt cx="31405" cy="27001"/>
              </a:xfrm>
            </p:grpSpPr>
            <p:sp>
              <p:nvSpPr>
                <p:cNvPr id="5097" name="Google Shape;5097;p66"/>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6"/>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66"/>
              <p:cNvGrpSpPr/>
              <p:nvPr/>
            </p:nvGrpSpPr>
            <p:grpSpPr>
              <a:xfrm>
                <a:off x="5233163" y="3764545"/>
                <a:ext cx="31499" cy="26898"/>
                <a:chOff x="5233163" y="3764545"/>
                <a:chExt cx="31499" cy="26898"/>
              </a:xfrm>
            </p:grpSpPr>
            <p:sp>
              <p:nvSpPr>
                <p:cNvPr id="5100" name="Google Shape;5100;p66"/>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6"/>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66"/>
              <p:cNvGrpSpPr/>
              <p:nvPr/>
            </p:nvGrpSpPr>
            <p:grpSpPr>
              <a:xfrm>
                <a:off x="5276168" y="3805545"/>
                <a:ext cx="31499" cy="26906"/>
                <a:chOff x="5276168" y="3805545"/>
                <a:chExt cx="31499" cy="26906"/>
              </a:xfrm>
            </p:grpSpPr>
            <p:sp>
              <p:nvSpPr>
                <p:cNvPr id="5103" name="Google Shape;5103;p66"/>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6"/>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5" name="Google Shape;5105;p66"/>
              <p:cNvGrpSpPr/>
              <p:nvPr/>
            </p:nvGrpSpPr>
            <p:grpSpPr>
              <a:xfrm>
                <a:off x="5294053" y="3851933"/>
                <a:ext cx="31405" cy="26945"/>
                <a:chOff x="5294053" y="3851933"/>
                <a:chExt cx="31405" cy="26945"/>
              </a:xfrm>
            </p:grpSpPr>
            <p:sp>
              <p:nvSpPr>
                <p:cNvPr id="5106" name="Google Shape;5106;p66"/>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6"/>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 name="Google Shape;5108;p66"/>
              <p:cNvGrpSpPr/>
              <p:nvPr/>
            </p:nvGrpSpPr>
            <p:grpSpPr>
              <a:xfrm>
                <a:off x="5341723" y="3851902"/>
                <a:ext cx="31405" cy="26977"/>
                <a:chOff x="5341723" y="3851902"/>
                <a:chExt cx="31405" cy="26977"/>
              </a:xfrm>
            </p:grpSpPr>
            <p:sp>
              <p:nvSpPr>
                <p:cNvPr id="5109" name="Google Shape;5109;p66"/>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6"/>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66"/>
              <p:cNvGrpSpPr/>
              <p:nvPr/>
            </p:nvGrpSpPr>
            <p:grpSpPr>
              <a:xfrm>
                <a:off x="5054871" y="3507855"/>
                <a:ext cx="31405" cy="26993"/>
                <a:chOff x="5054871" y="3507855"/>
                <a:chExt cx="31405" cy="26993"/>
              </a:xfrm>
            </p:grpSpPr>
            <p:sp>
              <p:nvSpPr>
                <p:cNvPr id="5112" name="Google Shape;5112;p66"/>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6"/>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66"/>
              <p:cNvGrpSpPr/>
              <p:nvPr/>
            </p:nvGrpSpPr>
            <p:grpSpPr>
              <a:xfrm>
                <a:off x="4876579" y="3675325"/>
                <a:ext cx="31405" cy="26969"/>
                <a:chOff x="4876579" y="3675325"/>
                <a:chExt cx="31405" cy="26969"/>
              </a:xfrm>
            </p:grpSpPr>
            <p:sp>
              <p:nvSpPr>
                <p:cNvPr id="5115" name="Google Shape;5115;p66"/>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6"/>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66"/>
              <p:cNvGrpSpPr/>
              <p:nvPr/>
            </p:nvGrpSpPr>
            <p:grpSpPr>
              <a:xfrm>
                <a:off x="4842233" y="3688333"/>
                <a:ext cx="31405" cy="26993"/>
                <a:chOff x="4842233" y="3688333"/>
                <a:chExt cx="31405" cy="26993"/>
              </a:xfrm>
            </p:grpSpPr>
            <p:sp>
              <p:nvSpPr>
                <p:cNvPr id="5118" name="Google Shape;5118;p66"/>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6"/>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0" name="Google Shape;5120;p66"/>
              <p:cNvGrpSpPr/>
              <p:nvPr/>
            </p:nvGrpSpPr>
            <p:grpSpPr>
              <a:xfrm>
                <a:off x="5187876" y="3608032"/>
                <a:ext cx="31405" cy="27001"/>
                <a:chOff x="5187876" y="3608032"/>
                <a:chExt cx="31405" cy="27001"/>
              </a:xfrm>
            </p:grpSpPr>
            <p:sp>
              <p:nvSpPr>
                <p:cNvPr id="5121" name="Google Shape;5121;p66"/>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6"/>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3" name="Google Shape;5123;p66"/>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6"/>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5" name="Google Shape;5125;p66"/>
              <p:cNvGrpSpPr/>
              <p:nvPr/>
            </p:nvGrpSpPr>
            <p:grpSpPr>
              <a:xfrm>
                <a:off x="5269224" y="3304167"/>
                <a:ext cx="40253" cy="34402"/>
                <a:chOff x="5269224" y="3304167"/>
                <a:chExt cx="40253" cy="34402"/>
              </a:xfrm>
            </p:grpSpPr>
            <p:sp>
              <p:nvSpPr>
                <p:cNvPr id="5126" name="Google Shape;5126;p66"/>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6"/>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8" name="Google Shape;5128;p66"/>
              <p:cNvGrpSpPr/>
              <p:nvPr/>
            </p:nvGrpSpPr>
            <p:grpSpPr>
              <a:xfrm>
                <a:off x="5327354" y="3476615"/>
                <a:ext cx="49864" cy="42723"/>
                <a:chOff x="5327354" y="3476615"/>
                <a:chExt cx="49864" cy="42723"/>
              </a:xfrm>
            </p:grpSpPr>
            <p:sp>
              <p:nvSpPr>
                <p:cNvPr id="5129" name="Google Shape;5129;p66"/>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6"/>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1" name="Google Shape;5131;p66"/>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6"/>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3" name="Google Shape;5133;p66"/>
              <p:cNvGrpSpPr/>
              <p:nvPr/>
            </p:nvGrpSpPr>
            <p:grpSpPr>
              <a:xfrm>
                <a:off x="5341723" y="3775957"/>
                <a:ext cx="31405" cy="26898"/>
                <a:chOff x="5341723" y="3775957"/>
                <a:chExt cx="31405" cy="26898"/>
              </a:xfrm>
            </p:grpSpPr>
            <p:sp>
              <p:nvSpPr>
                <p:cNvPr id="5134" name="Google Shape;5134;p66"/>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6"/>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6" name="Google Shape;5136;p66"/>
              <p:cNvGrpSpPr/>
              <p:nvPr/>
            </p:nvGrpSpPr>
            <p:grpSpPr>
              <a:xfrm>
                <a:off x="5439053" y="3699274"/>
                <a:ext cx="31405" cy="26898"/>
                <a:chOff x="5439053" y="3699274"/>
                <a:chExt cx="31405" cy="26898"/>
              </a:xfrm>
            </p:grpSpPr>
            <p:sp>
              <p:nvSpPr>
                <p:cNvPr id="5137" name="Google Shape;5137;p66"/>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6"/>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66"/>
              <p:cNvGrpSpPr/>
              <p:nvPr/>
            </p:nvGrpSpPr>
            <p:grpSpPr>
              <a:xfrm>
                <a:off x="5412414" y="3622307"/>
                <a:ext cx="31499" cy="26993"/>
                <a:chOff x="5412414" y="3622307"/>
                <a:chExt cx="31499" cy="26993"/>
              </a:xfrm>
            </p:grpSpPr>
            <p:sp>
              <p:nvSpPr>
                <p:cNvPr id="5140" name="Google Shape;5140;p66"/>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6"/>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2" name="Google Shape;5142;p66"/>
              <p:cNvGrpSpPr/>
              <p:nvPr/>
            </p:nvGrpSpPr>
            <p:grpSpPr>
              <a:xfrm>
                <a:off x="5476254" y="3473949"/>
                <a:ext cx="26835" cy="26930"/>
                <a:chOff x="5476254" y="3473949"/>
                <a:chExt cx="26835" cy="26930"/>
              </a:xfrm>
            </p:grpSpPr>
            <p:sp>
              <p:nvSpPr>
                <p:cNvPr id="5143" name="Google Shape;5143;p66"/>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6"/>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5" name="Google Shape;5145;p66"/>
              <p:cNvGrpSpPr/>
              <p:nvPr/>
            </p:nvGrpSpPr>
            <p:grpSpPr>
              <a:xfrm>
                <a:off x="5564547" y="3481594"/>
                <a:ext cx="31397" cy="26898"/>
                <a:chOff x="5564547" y="3481594"/>
                <a:chExt cx="31397" cy="26898"/>
              </a:xfrm>
            </p:grpSpPr>
            <p:sp>
              <p:nvSpPr>
                <p:cNvPr id="5146" name="Google Shape;5146;p66"/>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6"/>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8" name="Google Shape;5148;p66"/>
              <p:cNvGrpSpPr/>
              <p:nvPr/>
            </p:nvGrpSpPr>
            <p:grpSpPr>
              <a:xfrm>
                <a:off x="5534101" y="3470174"/>
                <a:ext cx="31397" cy="26906"/>
                <a:chOff x="5534101" y="3470174"/>
                <a:chExt cx="31397" cy="26906"/>
              </a:xfrm>
            </p:grpSpPr>
            <p:sp>
              <p:nvSpPr>
                <p:cNvPr id="5149" name="Google Shape;5149;p66"/>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6"/>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66"/>
              <p:cNvGrpSpPr/>
              <p:nvPr/>
            </p:nvGrpSpPr>
            <p:grpSpPr>
              <a:xfrm>
                <a:off x="5610879" y="3314486"/>
                <a:ext cx="31499" cy="26938"/>
                <a:chOff x="5610879" y="3314486"/>
                <a:chExt cx="31499" cy="26938"/>
              </a:xfrm>
            </p:grpSpPr>
            <p:sp>
              <p:nvSpPr>
                <p:cNvPr id="5152" name="Google Shape;5152;p66"/>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6"/>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66"/>
              <p:cNvGrpSpPr/>
              <p:nvPr/>
            </p:nvGrpSpPr>
            <p:grpSpPr>
              <a:xfrm>
                <a:off x="4834525" y="3501382"/>
                <a:ext cx="31499" cy="26898"/>
                <a:chOff x="4834525" y="3501382"/>
                <a:chExt cx="31499" cy="26898"/>
              </a:xfrm>
            </p:grpSpPr>
            <p:sp>
              <p:nvSpPr>
                <p:cNvPr id="5155" name="Google Shape;5155;p66"/>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6"/>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 name="Google Shape;5157;p66"/>
              <p:cNvGrpSpPr/>
              <p:nvPr/>
            </p:nvGrpSpPr>
            <p:grpSpPr>
              <a:xfrm>
                <a:off x="4898460" y="3580158"/>
                <a:ext cx="31405" cy="26898"/>
                <a:chOff x="4898460" y="3580158"/>
                <a:chExt cx="31405" cy="26898"/>
              </a:xfrm>
            </p:grpSpPr>
            <p:sp>
              <p:nvSpPr>
                <p:cNvPr id="5158" name="Google Shape;5158;p66"/>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6"/>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66"/>
              <p:cNvGrpSpPr/>
              <p:nvPr/>
            </p:nvGrpSpPr>
            <p:grpSpPr>
              <a:xfrm>
                <a:off x="4882667" y="3608032"/>
                <a:ext cx="31499" cy="27001"/>
                <a:chOff x="4882667" y="3608032"/>
                <a:chExt cx="31499" cy="27001"/>
              </a:xfrm>
            </p:grpSpPr>
            <p:sp>
              <p:nvSpPr>
                <p:cNvPr id="5161" name="Google Shape;5161;p66"/>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6"/>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3" name="Google Shape;5163;p66"/>
              <p:cNvGrpSpPr/>
              <p:nvPr/>
            </p:nvGrpSpPr>
            <p:grpSpPr>
              <a:xfrm>
                <a:off x="4843373" y="3631407"/>
                <a:ext cx="16273" cy="16186"/>
                <a:chOff x="4843373" y="3631407"/>
                <a:chExt cx="16273" cy="16186"/>
              </a:xfrm>
            </p:grpSpPr>
            <p:sp>
              <p:nvSpPr>
                <p:cNvPr id="5164" name="Google Shape;5164;p66"/>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6"/>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6" name="Google Shape;5166;p66"/>
              <p:cNvGrpSpPr/>
              <p:nvPr/>
            </p:nvGrpSpPr>
            <p:grpSpPr>
              <a:xfrm>
                <a:off x="4727773" y="3591578"/>
                <a:ext cx="31499" cy="26898"/>
                <a:chOff x="4727773" y="3591578"/>
                <a:chExt cx="31499" cy="26898"/>
              </a:xfrm>
            </p:grpSpPr>
            <p:sp>
              <p:nvSpPr>
                <p:cNvPr id="5167" name="Google Shape;5167;p66"/>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6"/>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9" name="Google Shape;5169;p66"/>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6"/>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1" name="Google Shape;5171;p66"/>
              <p:cNvGrpSpPr/>
              <p:nvPr/>
            </p:nvGrpSpPr>
            <p:grpSpPr>
              <a:xfrm>
                <a:off x="4609421" y="3577398"/>
                <a:ext cx="31499" cy="27001"/>
                <a:chOff x="4609421" y="3577398"/>
                <a:chExt cx="31499" cy="27001"/>
              </a:xfrm>
            </p:grpSpPr>
            <p:sp>
              <p:nvSpPr>
                <p:cNvPr id="5172" name="Google Shape;5172;p66"/>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6"/>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66"/>
              <p:cNvGrpSpPr/>
              <p:nvPr/>
            </p:nvGrpSpPr>
            <p:grpSpPr>
              <a:xfrm>
                <a:off x="4649289" y="3577398"/>
                <a:ext cx="31499" cy="27001"/>
                <a:chOff x="4649289" y="3577398"/>
                <a:chExt cx="31499" cy="27001"/>
              </a:xfrm>
            </p:grpSpPr>
            <p:sp>
              <p:nvSpPr>
                <p:cNvPr id="5175" name="Google Shape;5175;p66"/>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6"/>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7" name="Google Shape;5177;p66"/>
              <p:cNvGrpSpPr/>
              <p:nvPr/>
            </p:nvGrpSpPr>
            <p:grpSpPr>
              <a:xfrm>
                <a:off x="4605614" y="3639523"/>
                <a:ext cx="31499" cy="26906"/>
                <a:chOff x="4605614" y="3639523"/>
                <a:chExt cx="31499" cy="26906"/>
              </a:xfrm>
            </p:grpSpPr>
            <p:sp>
              <p:nvSpPr>
                <p:cNvPr id="5178" name="Google Shape;5178;p66"/>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6"/>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 name="Google Shape;5180;p66"/>
              <p:cNvGrpSpPr/>
              <p:nvPr/>
            </p:nvGrpSpPr>
            <p:grpSpPr>
              <a:xfrm>
                <a:off x="4785149" y="3618846"/>
                <a:ext cx="26930" cy="26843"/>
                <a:chOff x="4785149" y="3618846"/>
                <a:chExt cx="26930" cy="26843"/>
              </a:xfrm>
            </p:grpSpPr>
            <p:sp>
              <p:nvSpPr>
                <p:cNvPr id="5181" name="Google Shape;5181;p66"/>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6"/>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66"/>
              <p:cNvGrpSpPr/>
              <p:nvPr/>
            </p:nvGrpSpPr>
            <p:grpSpPr>
              <a:xfrm>
                <a:off x="4810167" y="3601567"/>
                <a:ext cx="31405" cy="26898"/>
                <a:chOff x="4810167" y="3601567"/>
                <a:chExt cx="31405" cy="26898"/>
              </a:xfrm>
            </p:grpSpPr>
            <p:sp>
              <p:nvSpPr>
                <p:cNvPr id="5184" name="Google Shape;5184;p66"/>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6"/>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66"/>
              <p:cNvGrpSpPr/>
              <p:nvPr/>
            </p:nvGrpSpPr>
            <p:grpSpPr>
              <a:xfrm>
                <a:off x="4831002" y="3373230"/>
                <a:ext cx="31405" cy="26898"/>
                <a:chOff x="4831002" y="3373230"/>
                <a:chExt cx="31405" cy="26898"/>
              </a:xfrm>
            </p:grpSpPr>
            <p:sp>
              <p:nvSpPr>
                <p:cNvPr id="5187" name="Google Shape;5187;p66"/>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6"/>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9" name="Google Shape;5189;p66"/>
              <p:cNvGrpSpPr/>
              <p:nvPr/>
            </p:nvGrpSpPr>
            <p:grpSpPr>
              <a:xfrm>
                <a:off x="4719311" y="3355054"/>
                <a:ext cx="31499" cy="27001"/>
                <a:chOff x="4719311" y="3355054"/>
                <a:chExt cx="31499" cy="27001"/>
              </a:xfrm>
            </p:grpSpPr>
            <p:sp>
              <p:nvSpPr>
                <p:cNvPr id="5190" name="Google Shape;5190;p66"/>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6"/>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2" name="Google Shape;5192;p66"/>
              <p:cNvGrpSpPr/>
              <p:nvPr/>
            </p:nvGrpSpPr>
            <p:grpSpPr>
              <a:xfrm>
                <a:off x="4798755" y="3450260"/>
                <a:ext cx="26930" cy="26930"/>
                <a:chOff x="4798755" y="3450260"/>
                <a:chExt cx="26930" cy="26930"/>
              </a:xfrm>
            </p:grpSpPr>
            <p:sp>
              <p:nvSpPr>
                <p:cNvPr id="5193" name="Google Shape;5193;p66"/>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6"/>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5" name="Google Shape;5195;p66"/>
              <p:cNvGrpSpPr/>
              <p:nvPr/>
            </p:nvGrpSpPr>
            <p:grpSpPr>
              <a:xfrm>
                <a:off x="4645576" y="3467555"/>
                <a:ext cx="31405" cy="26953"/>
                <a:chOff x="4645576" y="3467555"/>
                <a:chExt cx="31405" cy="26953"/>
              </a:xfrm>
            </p:grpSpPr>
            <p:sp>
              <p:nvSpPr>
                <p:cNvPr id="5196" name="Google Shape;5196;p66"/>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6"/>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66"/>
              <p:cNvGrpSpPr/>
              <p:nvPr/>
            </p:nvGrpSpPr>
            <p:grpSpPr>
              <a:xfrm>
                <a:off x="4687631" y="3583965"/>
                <a:ext cx="31499" cy="26898"/>
                <a:chOff x="4687631" y="3583965"/>
                <a:chExt cx="31499" cy="26898"/>
              </a:xfrm>
            </p:grpSpPr>
            <p:sp>
              <p:nvSpPr>
                <p:cNvPr id="5199" name="Google Shape;5199;p66"/>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6"/>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 name="Google Shape;5201;p66"/>
              <p:cNvGrpSpPr/>
              <p:nvPr/>
            </p:nvGrpSpPr>
            <p:grpSpPr>
              <a:xfrm>
                <a:off x="4719311" y="3471314"/>
                <a:ext cx="31499" cy="27001"/>
                <a:chOff x="4719311" y="3471314"/>
                <a:chExt cx="31499" cy="27001"/>
              </a:xfrm>
            </p:grpSpPr>
            <p:sp>
              <p:nvSpPr>
                <p:cNvPr id="5202" name="Google Shape;5202;p66"/>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6"/>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66"/>
              <p:cNvGrpSpPr/>
              <p:nvPr/>
            </p:nvGrpSpPr>
            <p:grpSpPr>
              <a:xfrm>
                <a:off x="4719311" y="3434404"/>
                <a:ext cx="31499" cy="26898"/>
                <a:chOff x="4719311" y="3434404"/>
                <a:chExt cx="31499" cy="26898"/>
              </a:xfrm>
            </p:grpSpPr>
            <p:sp>
              <p:nvSpPr>
                <p:cNvPr id="5205" name="Google Shape;5205;p66"/>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6"/>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66"/>
              <p:cNvGrpSpPr/>
              <p:nvPr/>
            </p:nvGrpSpPr>
            <p:grpSpPr>
              <a:xfrm>
                <a:off x="4768876" y="3401772"/>
                <a:ext cx="31499" cy="26898"/>
                <a:chOff x="4768876" y="3401772"/>
                <a:chExt cx="31499" cy="26898"/>
              </a:xfrm>
            </p:grpSpPr>
            <p:sp>
              <p:nvSpPr>
                <p:cNvPr id="5208" name="Google Shape;5208;p66"/>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6"/>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0" name="Google Shape;5210;p66"/>
              <p:cNvGrpSpPr/>
              <p:nvPr/>
            </p:nvGrpSpPr>
            <p:grpSpPr>
              <a:xfrm>
                <a:off x="4762214" y="3471377"/>
                <a:ext cx="26938" cy="26938"/>
                <a:chOff x="4762214" y="3471377"/>
                <a:chExt cx="26938" cy="26938"/>
              </a:xfrm>
            </p:grpSpPr>
            <p:sp>
              <p:nvSpPr>
                <p:cNvPr id="5211" name="Google Shape;5211;p66"/>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6"/>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66"/>
              <p:cNvGrpSpPr/>
              <p:nvPr/>
            </p:nvGrpSpPr>
            <p:grpSpPr>
              <a:xfrm>
                <a:off x="4790473" y="3344782"/>
                <a:ext cx="31405" cy="26898"/>
                <a:chOff x="4790473" y="3344782"/>
                <a:chExt cx="31405" cy="26898"/>
              </a:xfrm>
            </p:grpSpPr>
            <p:sp>
              <p:nvSpPr>
                <p:cNvPr id="5214" name="Google Shape;5214;p66"/>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6"/>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66"/>
              <p:cNvGrpSpPr/>
              <p:nvPr/>
            </p:nvGrpSpPr>
            <p:grpSpPr>
              <a:xfrm>
                <a:off x="4823774" y="3950733"/>
                <a:ext cx="37398" cy="32034"/>
                <a:chOff x="4823774" y="3950733"/>
                <a:chExt cx="37398" cy="32034"/>
              </a:xfrm>
            </p:grpSpPr>
            <p:sp>
              <p:nvSpPr>
                <p:cNvPr id="5217" name="Google Shape;5217;p66"/>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6"/>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66"/>
              <p:cNvGrpSpPr/>
              <p:nvPr/>
            </p:nvGrpSpPr>
            <p:grpSpPr>
              <a:xfrm>
                <a:off x="4823396" y="4110566"/>
                <a:ext cx="31405" cy="26906"/>
                <a:chOff x="4823396" y="4110566"/>
                <a:chExt cx="31405" cy="26906"/>
              </a:xfrm>
            </p:grpSpPr>
            <p:sp>
              <p:nvSpPr>
                <p:cNvPr id="5220" name="Google Shape;5220;p66"/>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6"/>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66"/>
              <p:cNvGrpSpPr/>
              <p:nvPr/>
            </p:nvGrpSpPr>
            <p:grpSpPr>
              <a:xfrm>
                <a:off x="4838332" y="3821150"/>
                <a:ext cx="31499" cy="26898"/>
                <a:chOff x="4838332" y="3821150"/>
                <a:chExt cx="31499" cy="26898"/>
              </a:xfrm>
            </p:grpSpPr>
            <p:sp>
              <p:nvSpPr>
                <p:cNvPr id="5223" name="Google Shape;5223;p66"/>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6"/>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66"/>
              <p:cNvGrpSpPr/>
              <p:nvPr/>
            </p:nvGrpSpPr>
            <p:grpSpPr>
              <a:xfrm>
                <a:off x="4661275" y="3815007"/>
                <a:ext cx="36824" cy="31523"/>
                <a:chOff x="4661275" y="3815007"/>
                <a:chExt cx="36824" cy="31523"/>
              </a:xfrm>
            </p:grpSpPr>
            <p:sp>
              <p:nvSpPr>
                <p:cNvPr id="5226" name="Google Shape;5226;p66"/>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6"/>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66"/>
              <p:cNvGrpSpPr/>
              <p:nvPr/>
            </p:nvGrpSpPr>
            <p:grpSpPr>
              <a:xfrm>
                <a:off x="4558998" y="3851037"/>
                <a:ext cx="33591" cy="28699"/>
                <a:chOff x="4558998" y="3851037"/>
                <a:chExt cx="33591" cy="28699"/>
              </a:xfrm>
            </p:grpSpPr>
            <p:sp>
              <p:nvSpPr>
                <p:cNvPr id="5229" name="Google Shape;5229;p66"/>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6"/>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66"/>
              <p:cNvGrpSpPr/>
              <p:nvPr/>
            </p:nvGrpSpPr>
            <p:grpSpPr>
              <a:xfrm>
                <a:off x="4696762" y="3638587"/>
                <a:ext cx="33591" cy="28794"/>
                <a:chOff x="4696762" y="3638587"/>
                <a:chExt cx="33591" cy="28794"/>
              </a:xfrm>
            </p:grpSpPr>
            <p:sp>
              <p:nvSpPr>
                <p:cNvPr id="5232" name="Google Shape;5232;p66"/>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6"/>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4" name="Google Shape;5234;p66"/>
              <p:cNvGrpSpPr/>
              <p:nvPr/>
            </p:nvGrpSpPr>
            <p:grpSpPr>
              <a:xfrm>
                <a:off x="4929479" y="3939140"/>
                <a:ext cx="33497" cy="28692"/>
                <a:chOff x="4929479" y="3939140"/>
                <a:chExt cx="33497" cy="28692"/>
              </a:xfrm>
            </p:grpSpPr>
            <p:sp>
              <p:nvSpPr>
                <p:cNvPr id="5235" name="Google Shape;5235;p66"/>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6"/>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66"/>
              <p:cNvGrpSpPr/>
              <p:nvPr/>
            </p:nvGrpSpPr>
            <p:grpSpPr>
              <a:xfrm>
                <a:off x="4907119" y="3986039"/>
                <a:ext cx="33497" cy="28699"/>
                <a:chOff x="4907119" y="3986039"/>
                <a:chExt cx="33497" cy="28699"/>
              </a:xfrm>
            </p:grpSpPr>
            <p:sp>
              <p:nvSpPr>
                <p:cNvPr id="5238" name="Google Shape;5238;p66"/>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6"/>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66"/>
              <p:cNvGrpSpPr/>
              <p:nvPr/>
            </p:nvGrpSpPr>
            <p:grpSpPr>
              <a:xfrm>
                <a:off x="4911783" y="4048102"/>
                <a:ext cx="33591" cy="28762"/>
                <a:chOff x="4911783" y="4048102"/>
                <a:chExt cx="33591" cy="28762"/>
              </a:xfrm>
            </p:grpSpPr>
            <p:sp>
              <p:nvSpPr>
                <p:cNvPr id="5241" name="Google Shape;5241;p66"/>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6"/>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3" name="Google Shape;5243;p66"/>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6"/>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5" name="Google Shape;5245;p66"/>
              <p:cNvGrpSpPr/>
              <p:nvPr/>
            </p:nvGrpSpPr>
            <p:grpSpPr>
              <a:xfrm>
                <a:off x="4762623" y="3837847"/>
                <a:ext cx="42416" cy="36273"/>
                <a:chOff x="4762623" y="3837847"/>
                <a:chExt cx="42416" cy="36273"/>
              </a:xfrm>
            </p:grpSpPr>
            <p:sp>
              <p:nvSpPr>
                <p:cNvPr id="5246" name="Google Shape;5246;p66"/>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6"/>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8" name="Google Shape;5248;p66"/>
              <p:cNvGrpSpPr/>
              <p:nvPr/>
            </p:nvGrpSpPr>
            <p:grpSpPr>
              <a:xfrm>
                <a:off x="4746044" y="4104966"/>
                <a:ext cx="33497" cy="28699"/>
                <a:chOff x="4746044" y="4104966"/>
                <a:chExt cx="33497" cy="28699"/>
              </a:xfrm>
            </p:grpSpPr>
            <p:sp>
              <p:nvSpPr>
                <p:cNvPr id="5249" name="Google Shape;5249;p66"/>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6"/>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1" name="Google Shape;5251;p66"/>
              <p:cNvGrpSpPr/>
              <p:nvPr/>
            </p:nvGrpSpPr>
            <p:grpSpPr>
              <a:xfrm>
                <a:off x="4859646" y="4162554"/>
                <a:ext cx="33591" cy="28762"/>
                <a:chOff x="4859646" y="4162554"/>
                <a:chExt cx="33591" cy="28762"/>
              </a:xfrm>
            </p:grpSpPr>
            <p:sp>
              <p:nvSpPr>
                <p:cNvPr id="5252" name="Google Shape;5252;p66"/>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6"/>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4" name="Google Shape;5254;p66"/>
            <p:cNvGrpSpPr/>
            <p:nvPr/>
          </p:nvGrpSpPr>
          <p:grpSpPr>
            <a:xfrm>
              <a:off x="3597785" y="3274438"/>
              <a:ext cx="855610" cy="1122100"/>
              <a:chOff x="3597785" y="3274438"/>
              <a:chExt cx="855610" cy="1122100"/>
            </a:xfrm>
          </p:grpSpPr>
          <p:grpSp>
            <p:nvGrpSpPr>
              <p:cNvPr id="5255" name="Google Shape;5255;p66"/>
              <p:cNvGrpSpPr/>
              <p:nvPr/>
            </p:nvGrpSpPr>
            <p:grpSpPr>
              <a:xfrm>
                <a:off x="3617857" y="3284717"/>
                <a:ext cx="826785" cy="1099165"/>
                <a:chOff x="3617857" y="3284717"/>
                <a:chExt cx="826785" cy="1099165"/>
              </a:xfrm>
            </p:grpSpPr>
            <p:sp>
              <p:nvSpPr>
                <p:cNvPr id="5256" name="Google Shape;5256;p66"/>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6"/>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6"/>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6"/>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6"/>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6"/>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6"/>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6"/>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6"/>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6"/>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6"/>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6"/>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6"/>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6"/>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6"/>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6"/>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6"/>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6"/>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6"/>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6"/>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6"/>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6"/>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6"/>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6"/>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6"/>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6"/>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6"/>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6"/>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6"/>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6"/>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6"/>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6"/>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6"/>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6"/>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6"/>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6"/>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6"/>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6"/>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6"/>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6"/>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6"/>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6"/>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6"/>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6"/>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6"/>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6"/>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6"/>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6"/>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6"/>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6"/>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6"/>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6"/>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6"/>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6"/>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6"/>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6"/>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2" name="Google Shape;5312;p66"/>
              <p:cNvGrpSpPr/>
              <p:nvPr/>
            </p:nvGrpSpPr>
            <p:grpSpPr>
              <a:xfrm>
                <a:off x="4180904" y="4251758"/>
                <a:ext cx="37783" cy="32420"/>
                <a:chOff x="4180904" y="4251758"/>
                <a:chExt cx="37783" cy="32420"/>
              </a:xfrm>
            </p:grpSpPr>
            <p:sp>
              <p:nvSpPr>
                <p:cNvPr id="5313" name="Google Shape;5313;p66"/>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6"/>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 name="Google Shape;5315;p66"/>
              <p:cNvGrpSpPr/>
              <p:nvPr/>
            </p:nvGrpSpPr>
            <p:grpSpPr>
              <a:xfrm>
                <a:off x="4201644" y="4081324"/>
                <a:ext cx="37783" cy="32364"/>
                <a:chOff x="4201644" y="4081324"/>
                <a:chExt cx="37783" cy="32364"/>
              </a:xfrm>
            </p:grpSpPr>
            <p:sp>
              <p:nvSpPr>
                <p:cNvPr id="5316" name="Google Shape;5316;p66"/>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6"/>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8" name="Google Shape;5318;p66"/>
              <p:cNvGrpSpPr/>
              <p:nvPr/>
            </p:nvGrpSpPr>
            <p:grpSpPr>
              <a:xfrm>
                <a:off x="4284416" y="3887428"/>
                <a:ext cx="37783" cy="32451"/>
                <a:chOff x="4284416" y="3887428"/>
                <a:chExt cx="37783" cy="32451"/>
              </a:xfrm>
            </p:grpSpPr>
            <p:sp>
              <p:nvSpPr>
                <p:cNvPr id="5319" name="Google Shape;5319;p66"/>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6"/>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1" name="Google Shape;5321;p66"/>
              <p:cNvGrpSpPr/>
              <p:nvPr/>
            </p:nvGrpSpPr>
            <p:grpSpPr>
              <a:xfrm>
                <a:off x="4223721" y="3860404"/>
                <a:ext cx="37870" cy="32364"/>
                <a:chOff x="4223721" y="3860404"/>
                <a:chExt cx="37870" cy="32364"/>
              </a:xfrm>
            </p:grpSpPr>
            <p:sp>
              <p:nvSpPr>
                <p:cNvPr id="5322" name="Google Shape;5322;p66"/>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6"/>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66"/>
              <p:cNvGrpSpPr/>
              <p:nvPr/>
            </p:nvGrpSpPr>
            <p:grpSpPr>
              <a:xfrm>
                <a:off x="4104889" y="3699242"/>
                <a:ext cx="37776" cy="32357"/>
                <a:chOff x="4104889" y="3699242"/>
                <a:chExt cx="37776" cy="32357"/>
              </a:xfrm>
            </p:grpSpPr>
            <p:sp>
              <p:nvSpPr>
                <p:cNvPr id="5325" name="Google Shape;5325;p66"/>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6"/>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66"/>
              <p:cNvGrpSpPr/>
              <p:nvPr/>
            </p:nvGrpSpPr>
            <p:grpSpPr>
              <a:xfrm>
                <a:off x="4143608" y="3475121"/>
                <a:ext cx="37878" cy="32420"/>
                <a:chOff x="4143608" y="3475121"/>
                <a:chExt cx="37878" cy="32420"/>
              </a:xfrm>
            </p:grpSpPr>
            <p:sp>
              <p:nvSpPr>
                <p:cNvPr id="5328" name="Google Shape;5328;p66"/>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6"/>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66"/>
              <p:cNvGrpSpPr/>
              <p:nvPr/>
            </p:nvGrpSpPr>
            <p:grpSpPr>
              <a:xfrm>
                <a:off x="4217248" y="3570893"/>
                <a:ext cx="37776" cy="32364"/>
                <a:chOff x="4217248" y="3570893"/>
                <a:chExt cx="37776" cy="32364"/>
              </a:xfrm>
            </p:grpSpPr>
            <p:sp>
              <p:nvSpPr>
                <p:cNvPr id="5331" name="Google Shape;5331;p66"/>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6"/>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66"/>
              <p:cNvGrpSpPr/>
              <p:nvPr/>
            </p:nvGrpSpPr>
            <p:grpSpPr>
              <a:xfrm>
                <a:off x="4255307" y="3431612"/>
                <a:ext cx="37776" cy="32451"/>
                <a:chOff x="4255307" y="3431612"/>
                <a:chExt cx="37776" cy="32451"/>
              </a:xfrm>
            </p:grpSpPr>
            <p:sp>
              <p:nvSpPr>
                <p:cNvPr id="5334" name="Google Shape;5334;p66"/>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6"/>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6" name="Google Shape;5336;p66"/>
              <p:cNvGrpSpPr/>
              <p:nvPr/>
            </p:nvGrpSpPr>
            <p:grpSpPr>
              <a:xfrm>
                <a:off x="3853052" y="3577398"/>
                <a:ext cx="37776" cy="32420"/>
                <a:chOff x="3853052" y="3577398"/>
                <a:chExt cx="37776" cy="32420"/>
              </a:xfrm>
            </p:grpSpPr>
            <p:sp>
              <p:nvSpPr>
                <p:cNvPr id="5337" name="Google Shape;5337;p66"/>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6"/>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9" name="Google Shape;5339;p66"/>
              <p:cNvGrpSpPr/>
              <p:nvPr/>
            </p:nvGrpSpPr>
            <p:grpSpPr>
              <a:xfrm>
                <a:off x="4039908" y="3412107"/>
                <a:ext cx="37776" cy="32357"/>
                <a:chOff x="4039908" y="3412107"/>
                <a:chExt cx="37776" cy="32357"/>
              </a:xfrm>
            </p:grpSpPr>
            <p:sp>
              <p:nvSpPr>
                <p:cNvPr id="5340" name="Google Shape;5340;p66"/>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6"/>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2" name="Google Shape;5342;p66"/>
              <p:cNvGrpSpPr/>
              <p:nvPr/>
            </p:nvGrpSpPr>
            <p:grpSpPr>
              <a:xfrm>
                <a:off x="4017360" y="3342061"/>
                <a:ext cx="37870" cy="32380"/>
                <a:chOff x="4017360" y="3342061"/>
                <a:chExt cx="37870" cy="32380"/>
              </a:xfrm>
            </p:grpSpPr>
            <p:sp>
              <p:nvSpPr>
                <p:cNvPr id="5343" name="Google Shape;5343;p66"/>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6"/>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5" name="Google Shape;5345;p66"/>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6"/>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7" name="Google Shape;5347;p66"/>
              <p:cNvGrpSpPr/>
              <p:nvPr/>
            </p:nvGrpSpPr>
            <p:grpSpPr>
              <a:xfrm>
                <a:off x="3750870" y="3418650"/>
                <a:ext cx="37776" cy="32380"/>
                <a:chOff x="3750870" y="3418650"/>
                <a:chExt cx="37776" cy="32380"/>
              </a:xfrm>
            </p:grpSpPr>
            <p:sp>
              <p:nvSpPr>
                <p:cNvPr id="5348" name="Google Shape;5348;p66"/>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6"/>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66"/>
              <p:cNvGrpSpPr/>
              <p:nvPr/>
            </p:nvGrpSpPr>
            <p:grpSpPr>
              <a:xfrm>
                <a:off x="3632509" y="3274438"/>
                <a:ext cx="37783" cy="32357"/>
                <a:chOff x="3632509" y="3274438"/>
                <a:chExt cx="37783" cy="32357"/>
              </a:xfrm>
            </p:grpSpPr>
            <p:sp>
              <p:nvSpPr>
                <p:cNvPr id="5351" name="Google Shape;5351;p66"/>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6"/>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3" name="Google Shape;5353;p66"/>
              <p:cNvGrpSpPr/>
              <p:nvPr/>
            </p:nvGrpSpPr>
            <p:grpSpPr>
              <a:xfrm>
                <a:off x="3906424" y="3297561"/>
                <a:ext cx="37776" cy="32451"/>
                <a:chOff x="3906424" y="3297561"/>
                <a:chExt cx="37776" cy="32451"/>
              </a:xfrm>
            </p:grpSpPr>
            <p:sp>
              <p:nvSpPr>
                <p:cNvPr id="5354" name="Google Shape;5354;p66"/>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6"/>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6" name="Google Shape;5356;p66"/>
              <p:cNvGrpSpPr/>
              <p:nvPr/>
            </p:nvGrpSpPr>
            <p:grpSpPr>
              <a:xfrm>
                <a:off x="3866084" y="3412107"/>
                <a:ext cx="37776" cy="32357"/>
                <a:chOff x="3866084" y="3412107"/>
                <a:chExt cx="37776" cy="32357"/>
              </a:xfrm>
            </p:grpSpPr>
            <p:sp>
              <p:nvSpPr>
                <p:cNvPr id="5357" name="Google Shape;5357;p66"/>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6"/>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9" name="Google Shape;5359;p66"/>
              <p:cNvGrpSpPr/>
              <p:nvPr/>
            </p:nvGrpSpPr>
            <p:grpSpPr>
              <a:xfrm>
                <a:off x="4023919" y="3766409"/>
                <a:ext cx="37783" cy="32357"/>
                <a:chOff x="4023919" y="3766409"/>
                <a:chExt cx="37783" cy="32357"/>
              </a:xfrm>
            </p:grpSpPr>
            <p:sp>
              <p:nvSpPr>
                <p:cNvPr id="5360" name="Google Shape;5360;p66"/>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6"/>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66"/>
              <p:cNvGrpSpPr/>
              <p:nvPr/>
            </p:nvGrpSpPr>
            <p:grpSpPr>
              <a:xfrm>
                <a:off x="3973882" y="3779449"/>
                <a:ext cx="37776" cy="32357"/>
                <a:chOff x="3973882" y="3779449"/>
                <a:chExt cx="37776" cy="32357"/>
              </a:xfrm>
            </p:grpSpPr>
            <p:sp>
              <p:nvSpPr>
                <p:cNvPr id="5363" name="Google Shape;5363;p66"/>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6"/>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66"/>
              <p:cNvGrpSpPr/>
              <p:nvPr/>
            </p:nvGrpSpPr>
            <p:grpSpPr>
              <a:xfrm>
                <a:off x="4073398" y="3838028"/>
                <a:ext cx="37776" cy="32380"/>
                <a:chOff x="4073398" y="3838028"/>
                <a:chExt cx="37776" cy="32380"/>
              </a:xfrm>
            </p:grpSpPr>
            <p:sp>
              <p:nvSpPr>
                <p:cNvPr id="5366" name="Google Shape;5366;p66"/>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6"/>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8" name="Google Shape;5368;p66"/>
              <p:cNvGrpSpPr/>
              <p:nvPr/>
            </p:nvGrpSpPr>
            <p:grpSpPr>
              <a:xfrm>
                <a:off x="4342672" y="4144496"/>
                <a:ext cx="37752" cy="32364"/>
                <a:chOff x="4342672" y="4144496"/>
                <a:chExt cx="37752" cy="32364"/>
              </a:xfrm>
            </p:grpSpPr>
            <p:sp>
              <p:nvSpPr>
                <p:cNvPr id="5369" name="Google Shape;5369;p66"/>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6"/>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1" name="Google Shape;5371;p66"/>
              <p:cNvGrpSpPr/>
              <p:nvPr/>
            </p:nvGrpSpPr>
            <p:grpSpPr>
              <a:xfrm>
                <a:off x="4406386" y="4056872"/>
                <a:ext cx="37783" cy="32364"/>
                <a:chOff x="4406386" y="4056872"/>
                <a:chExt cx="37783" cy="32364"/>
              </a:xfrm>
            </p:grpSpPr>
            <p:sp>
              <p:nvSpPr>
                <p:cNvPr id="5372" name="Google Shape;5372;p66"/>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6"/>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4" name="Google Shape;5374;p66"/>
              <p:cNvGrpSpPr/>
              <p:nvPr/>
            </p:nvGrpSpPr>
            <p:grpSpPr>
              <a:xfrm>
                <a:off x="4284416" y="4245254"/>
                <a:ext cx="37783" cy="32357"/>
                <a:chOff x="4284416" y="4245254"/>
                <a:chExt cx="37783" cy="32357"/>
              </a:xfrm>
            </p:grpSpPr>
            <p:sp>
              <p:nvSpPr>
                <p:cNvPr id="5375" name="Google Shape;5375;p66"/>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6"/>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66"/>
              <p:cNvGrpSpPr/>
              <p:nvPr/>
            </p:nvGrpSpPr>
            <p:grpSpPr>
              <a:xfrm>
                <a:off x="4219057" y="4331258"/>
                <a:ext cx="37776" cy="32364"/>
                <a:chOff x="4219057" y="4331258"/>
                <a:chExt cx="37776" cy="32364"/>
              </a:xfrm>
            </p:grpSpPr>
            <p:sp>
              <p:nvSpPr>
                <p:cNvPr id="5378" name="Google Shape;5378;p66"/>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6"/>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66"/>
              <p:cNvGrpSpPr/>
              <p:nvPr/>
            </p:nvGrpSpPr>
            <p:grpSpPr>
              <a:xfrm>
                <a:off x="4204122" y="4141688"/>
                <a:ext cx="33497" cy="28699"/>
                <a:chOff x="4204122" y="4141688"/>
                <a:chExt cx="33497" cy="28699"/>
              </a:xfrm>
            </p:grpSpPr>
            <p:sp>
              <p:nvSpPr>
                <p:cNvPr id="5381" name="Google Shape;5381;p66"/>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6"/>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66"/>
              <p:cNvGrpSpPr/>
              <p:nvPr/>
            </p:nvGrpSpPr>
            <p:grpSpPr>
              <a:xfrm>
                <a:off x="4301546" y="4003869"/>
                <a:ext cx="38916" cy="33324"/>
                <a:chOff x="4301546" y="4003869"/>
                <a:chExt cx="38916" cy="33324"/>
              </a:xfrm>
            </p:grpSpPr>
            <p:sp>
              <p:nvSpPr>
                <p:cNvPr id="5384" name="Google Shape;5384;p66"/>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6"/>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66"/>
              <p:cNvGrpSpPr/>
              <p:nvPr/>
            </p:nvGrpSpPr>
            <p:grpSpPr>
              <a:xfrm>
                <a:off x="4210681" y="3924669"/>
                <a:ext cx="36549" cy="31366"/>
                <a:chOff x="4210681" y="3924669"/>
                <a:chExt cx="36549" cy="31366"/>
              </a:xfrm>
            </p:grpSpPr>
            <p:sp>
              <p:nvSpPr>
                <p:cNvPr id="5387" name="Google Shape;5387;p66"/>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6"/>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66"/>
              <p:cNvGrpSpPr/>
              <p:nvPr/>
            </p:nvGrpSpPr>
            <p:grpSpPr>
              <a:xfrm>
                <a:off x="3987771" y="3628874"/>
                <a:ext cx="31499" cy="26993"/>
                <a:chOff x="3987771" y="3628874"/>
                <a:chExt cx="31499" cy="26993"/>
              </a:xfrm>
            </p:grpSpPr>
            <p:sp>
              <p:nvSpPr>
                <p:cNvPr id="5390" name="Google Shape;5390;p66"/>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6"/>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66"/>
              <p:cNvGrpSpPr/>
              <p:nvPr/>
            </p:nvGrpSpPr>
            <p:grpSpPr>
              <a:xfrm>
                <a:off x="4087382" y="3775674"/>
                <a:ext cx="31405" cy="26898"/>
                <a:chOff x="4087382" y="3775674"/>
                <a:chExt cx="31405" cy="26898"/>
              </a:xfrm>
            </p:grpSpPr>
            <p:sp>
              <p:nvSpPr>
                <p:cNvPr id="5393" name="Google Shape;5393;p66"/>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6"/>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5" name="Google Shape;5395;p66"/>
              <p:cNvGrpSpPr/>
              <p:nvPr/>
            </p:nvGrpSpPr>
            <p:grpSpPr>
              <a:xfrm>
                <a:off x="4118873" y="3856637"/>
                <a:ext cx="31405" cy="26906"/>
                <a:chOff x="4118873" y="3856637"/>
                <a:chExt cx="31405" cy="26906"/>
              </a:xfrm>
            </p:grpSpPr>
            <p:sp>
              <p:nvSpPr>
                <p:cNvPr id="5396" name="Google Shape;5396;p66"/>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6"/>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66"/>
              <p:cNvGrpSpPr/>
              <p:nvPr/>
            </p:nvGrpSpPr>
            <p:grpSpPr>
              <a:xfrm>
                <a:off x="4168541" y="3639523"/>
                <a:ext cx="31499" cy="26906"/>
                <a:chOff x="4168541" y="3639523"/>
                <a:chExt cx="31499" cy="26906"/>
              </a:xfrm>
            </p:grpSpPr>
            <p:sp>
              <p:nvSpPr>
                <p:cNvPr id="5399" name="Google Shape;5399;p66"/>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6"/>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1" name="Google Shape;5401;p66"/>
              <p:cNvGrpSpPr/>
              <p:nvPr/>
            </p:nvGrpSpPr>
            <p:grpSpPr>
              <a:xfrm>
                <a:off x="3965789" y="3393545"/>
                <a:ext cx="31405" cy="26945"/>
                <a:chOff x="3965789" y="3393545"/>
                <a:chExt cx="31405" cy="26945"/>
              </a:xfrm>
            </p:grpSpPr>
            <p:sp>
              <p:nvSpPr>
                <p:cNvPr id="5402" name="Google Shape;5402;p66"/>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6"/>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4" name="Google Shape;5404;p66"/>
              <p:cNvGrpSpPr/>
              <p:nvPr/>
            </p:nvGrpSpPr>
            <p:grpSpPr>
              <a:xfrm>
                <a:off x="3925166" y="3491008"/>
                <a:ext cx="31405" cy="27001"/>
                <a:chOff x="3925166" y="3491008"/>
                <a:chExt cx="31405" cy="27001"/>
              </a:xfrm>
            </p:grpSpPr>
            <p:sp>
              <p:nvSpPr>
                <p:cNvPr id="5405" name="Google Shape;5405;p66"/>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6"/>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66"/>
              <p:cNvGrpSpPr/>
              <p:nvPr/>
            </p:nvGrpSpPr>
            <p:grpSpPr>
              <a:xfrm>
                <a:off x="3682845" y="3340976"/>
                <a:ext cx="31397" cy="26898"/>
                <a:chOff x="3682845" y="3340976"/>
                <a:chExt cx="31397" cy="26898"/>
              </a:xfrm>
            </p:grpSpPr>
            <p:sp>
              <p:nvSpPr>
                <p:cNvPr id="5408" name="Google Shape;5408;p66"/>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6"/>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0" name="Google Shape;5410;p66"/>
              <p:cNvGrpSpPr/>
              <p:nvPr/>
            </p:nvGrpSpPr>
            <p:grpSpPr>
              <a:xfrm>
                <a:off x="3795393" y="3353725"/>
                <a:ext cx="31499" cy="26993"/>
                <a:chOff x="3795393" y="3353725"/>
                <a:chExt cx="31499" cy="26993"/>
              </a:xfrm>
            </p:grpSpPr>
            <p:sp>
              <p:nvSpPr>
                <p:cNvPr id="5411" name="Google Shape;5411;p66"/>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6"/>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3" name="Google Shape;5413;p66"/>
              <p:cNvGrpSpPr/>
              <p:nvPr/>
            </p:nvGrpSpPr>
            <p:grpSpPr>
              <a:xfrm>
                <a:off x="4176909" y="4363221"/>
                <a:ext cx="38924" cy="33316"/>
                <a:chOff x="4176909" y="4363221"/>
                <a:chExt cx="38924" cy="33316"/>
              </a:xfrm>
            </p:grpSpPr>
            <p:sp>
              <p:nvSpPr>
                <p:cNvPr id="5414" name="Google Shape;5414;p66"/>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6"/>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66"/>
              <p:cNvGrpSpPr/>
              <p:nvPr/>
            </p:nvGrpSpPr>
            <p:grpSpPr>
              <a:xfrm>
                <a:off x="4226191" y="4007660"/>
                <a:ext cx="33560" cy="28770"/>
                <a:chOff x="4226191" y="4007660"/>
                <a:chExt cx="33560" cy="28770"/>
              </a:xfrm>
            </p:grpSpPr>
            <p:sp>
              <p:nvSpPr>
                <p:cNvPr id="5417" name="Google Shape;5417;p66"/>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6"/>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66"/>
              <p:cNvGrpSpPr/>
              <p:nvPr/>
            </p:nvGrpSpPr>
            <p:grpSpPr>
              <a:xfrm>
                <a:off x="3597785" y="3377045"/>
                <a:ext cx="33591" cy="28699"/>
                <a:chOff x="3597785" y="3377045"/>
                <a:chExt cx="33591" cy="28699"/>
              </a:xfrm>
            </p:grpSpPr>
            <p:sp>
              <p:nvSpPr>
                <p:cNvPr id="5420" name="Google Shape;5420;p66"/>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6"/>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66"/>
              <p:cNvGrpSpPr/>
              <p:nvPr/>
            </p:nvGrpSpPr>
            <p:grpSpPr>
              <a:xfrm>
                <a:off x="3887870" y="3669796"/>
                <a:ext cx="33591" cy="28692"/>
                <a:chOff x="3887870" y="3669796"/>
                <a:chExt cx="33591" cy="28692"/>
              </a:xfrm>
            </p:grpSpPr>
            <p:sp>
              <p:nvSpPr>
                <p:cNvPr id="5423" name="Google Shape;5423;p66"/>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6"/>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66"/>
              <p:cNvGrpSpPr/>
              <p:nvPr/>
            </p:nvGrpSpPr>
            <p:grpSpPr>
              <a:xfrm>
                <a:off x="3818320" y="3481625"/>
                <a:ext cx="33497" cy="28770"/>
                <a:chOff x="3818320" y="3481625"/>
                <a:chExt cx="33497" cy="28770"/>
              </a:xfrm>
            </p:grpSpPr>
            <p:sp>
              <p:nvSpPr>
                <p:cNvPr id="5426" name="Google Shape;5426;p66"/>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6"/>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8" name="Google Shape;5428;p66"/>
              <p:cNvGrpSpPr/>
              <p:nvPr/>
            </p:nvGrpSpPr>
            <p:grpSpPr>
              <a:xfrm>
                <a:off x="4278139" y="4120948"/>
                <a:ext cx="37492" cy="32129"/>
                <a:chOff x="4278139" y="4120948"/>
                <a:chExt cx="37492" cy="32129"/>
              </a:xfrm>
            </p:grpSpPr>
            <p:sp>
              <p:nvSpPr>
                <p:cNvPr id="5429" name="Google Shape;5429;p66"/>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6"/>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1" name="Google Shape;5431;p66"/>
              <p:cNvGrpSpPr/>
              <p:nvPr/>
            </p:nvGrpSpPr>
            <p:grpSpPr>
              <a:xfrm>
                <a:off x="4419898" y="3977388"/>
                <a:ext cx="33497" cy="28692"/>
                <a:chOff x="4419898" y="3977388"/>
                <a:chExt cx="33497" cy="28692"/>
              </a:xfrm>
            </p:grpSpPr>
            <p:sp>
              <p:nvSpPr>
                <p:cNvPr id="5432" name="Google Shape;5432;p66"/>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6"/>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4" name="Google Shape;5434;p66"/>
              <p:cNvGrpSpPr/>
              <p:nvPr/>
            </p:nvGrpSpPr>
            <p:grpSpPr>
              <a:xfrm>
                <a:off x="4158930" y="4034684"/>
                <a:ext cx="33497" cy="28762"/>
                <a:chOff x="4158930" y="4034684"/>
                <a:chExt cx="33497" cy="28762"/>
              </a:xfrm>
            </p:grpSpPr>
            <p:sp>
              <p:nvSpPr>
                <p:cNvPr id="5435" name="Google Shape;5435;p66"/>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6"/>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66"/>
              <p:cNvGrpSpPr/>
              <p:nvPr/>
            </p:nvGrpSpPr>
            <p:grpSpPr>
              <a:xfrm>
                <a:off x="4134949" y="3957049"/>
                <a:ext cx="33497" cy="28770"/>
                <a:chOff x="4134949" y="3957049"/>
                <a:chExt cx="33497" cy="28770"/>
              </a:xfrm>
            </p:grpSpPr>
            <p:sp>
              <p:nvSpPr>
                <p:cNvPr id="5438" name="Google Shape;5438;p66"/>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6"/>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0" name="Google Shape;5440;p66"/>
              <p:cNvGrpSpPr/>
              <p:nvPr/>
            </p:nvGrpSpPr>
            <p:grpSpPr>
              <a:xfrm>
                <a:off x="4193653" y="4184403"/>
                <a:ext cx="43580" cy="37264"/>
                <a:chOff x="4193653" y="4184403"/>
                <a:chExt cx="43580" cy="37264"/>
              </a:xfrm>
            </p:grpSpPr>
            <p:sp>
              <p:nvSpPr>
                <p:cNvPr id="5441" name="Google Shape;5441;p66"/>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6"/>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3" name="Google Shape;5443;p66"/>
              <p:cNvGrpSpPr/>
              <p:nvPr/>
            </p:nvGrpSpPr>
            <p:grpSpPr>
              <a:xfrm>
                <a:off x="4343600" y="3943844"/>
                <a:ext cx="43580" cy="37312"/>
                <a:chOff x="4343600" y="3943844"/>
                <a:chExt cx="43580" cy="37312"/>
              </a:xfrm>
            </p:grpSpPr>
            <p:sp>
              <p:nvSpPr>
                <p:cNvPr id="5444" name="Google Shape;5444;p66"/>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6"/>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66"/>
              <p:cNvGrpSpPr/>
              <p:nvPr/>
            </p:nvGrpSpPr>
            <p:grpSpPr>
              <a:xfrm>
                <a:off x="4172339" y="3381693"/>
                <a:ext cx="31499" cy="27001"/>
                <a:chOff x="4172339" y="3381693"/>
                <a:chExt cx="31499" cy="27001"/>
              </a:xfrm>
            </p:grpSpPr>
            <p:sp>
              <p:nvSpPr>
                <p:cNvPr id="5447" name="Google Shape;5447;p66"/>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6"/>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9" name="Shape 339"/>
        <p:cNvGrpSpPr/>
        <p:nvPr/>
      </p:nvGrpSpPr>
      <p:grpSpPr>
        <a:xfrm>
          <a:off x="0" y="0"/>
          <a:ext cx="0" cy="0"/>
          <a:chOff x="0" y="0"/>
          <a:chExt cx="0" cy="0"/>
        </a:xfrm>
      </p:grpSpPr>
      <p:sp>
        <p:nvSpPr>
          <p:cNvPr id="340" name="Google Shape;340;p31"/>
          <p:cNvSpPr txBox="1"/>
          <p:nvPr>
            <p:ph type="title"/>
          </p:nvPr>
        </p:nvSpPr>
        <p:spPr>
          <a:xfrm>
            <a:off x="713250" y="448050"/>
            <a:ext cx="385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341" name="Google Shape;341;p31"/>
          <p:cNvSpPr txBox="1"/>
          <p:nvPr>
            <p:ph idx="1" type="subTitle"/>
          </p:nvPr>
        </p:nvSpPr>
        <p:spPr>
          <a:xfrm>
            <a:off x="1978890" y="1779022"/>
            <a:ext cx="2379300" cy="3678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Introduction</a:t>
            </a:r>
            <a:endParaRPr/>
          </a:p>
        </p:txBody>
      </p:sp>
      <p:sp>
        <p:nvSpPr>
          <p:cNvPr id="342" name="Google Shape;342;p31"/>
          <p:cNvSpPr txBox="1"/>
          <p:nvPr>
            <p:ph idx="2" type="subTitle"/>
          </p:nvPr>
        </p:nvSpPr>
        <p:spPr>
          <a:xfrm>
            <a:off x="1978900" y="2182450"/>
            <a:ext cx="2163000" cy="36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343" name="Google Shape;343;p31"/>
          <p:cNvSpPr txBox="1"/>
          <p:nvPr>
            <p:ph idx="3" type="subTitle"/>
          </p:nvPr>
        </p:nvSpPr>
        <p:spPr>
          <a:xfrm>
            <a:off x="5837615" y="1779022"/>
            <a:ext cx="2377200" cy="3678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Analysis</a:t>
            </a:r>
            <a:endParaRPr/>
          </a:p>
        </p:txBody>
      </p:sp>
      <p:sp>
        <p:nvSpPr>
          <p:cNvPr id="344" name="Google Shape;344;p31"/>
          <p:cNvSpPr txBox="1"/>
          <p:nvPr>
            <p:ph idx="4" type="subTitle"/>
          </p:nvPr>
        </p:nvSpPr>
        <p:spPr>
          <a:xfrm>
            <a:off x="5837625" y="2182450"/>
            <a:ext cx="2161200" cy="36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345" name="Google Shape;345;p31"/>
          <p:cNvSpPr txBox="1"/>
          <p:nvPr>
            <p:ph idx="5" type="subTitle"/>
          </p:nvPr>
        </p:nvSpPr>
        <p:spPr>
          <a:xfrm>
            <a:off x="1981265" y="3162606"/>
            <a:ext cx="2379300" cy="3678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Description</a:t>
            </a:r>
            <a:endParaRPr/>
          </a:p>
        </p:txBody>
      </p:sp>
      <p:sp>
        <p:nvSpPr>
          <p:cNvPr id="346" name="Google Shape;346;p31"/>
          <p:cNvSpPr txBox="1"/>
          <p:nvPr>
            <p:ph idx="6" type="subTitle"/>
          </p:nvPr>
        </p:nvSpPr>
        <p:spPr>
          <a:xfrm>
            <a:off x="1981059" y="3566025"/>
            <a:ext cx="2163000" cy="36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347" name="Google Shape;347;p31"/>
          <p:cNvSpPr txBox="1"/>
          <p:nvPr>
            <p:ph idx="7" type="subTitle"/>
          </p:nvPr>
        </p:nvSpPr>
        <p:spPr>
          <a:xfrm>
            <a:off x="5839610" y="3162608"/>
            <a:ext cx="2377200" cy="3678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Conclusion</a:t>
            </a:r>
            <a:endParaRPr/>
          </a:p>
        </p:txBody>
      </p:sp>
      <p:sp>
        <p:nvSpPr>
          <p:cNvPr id="348" name="Google Shape;348;p31"/>
          <p:cNvSpPr txBox="1"/>
          <p:nvPr>
            <p:ph idx="8" type="subTitle"/>
          </p:nvPr>
        </p:nvSpPr>
        <p:spPr>
          <a:xfrm>
            <a:off x="5839439" y="3566025"/>
            <a:ext cx="2161200" cy="36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349" name="Google Shape;349;p31"/>
          <p:cNvSpPr txBox="1"/>
          <p:nvPr>
            <p:ph idx="9" type="title"/>
          </p:nvPr>
        </p:nvSpPr>
        <p:spPr>
          <a:xfrm>
            <a:off x="1097275" y="1718975"/>
            <a:ext cx="884100" cy="237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1</a:t>
            </a:r>
            <a:endParaRPr/>
          </a:p>
        </p:txBody>
      </p:sp>
      <p:sp>
        <p:nvSpPr>
          <p:cNvPr id="350" name="Google Shape;350;p31"/>
          <p:cNvSpPr txBox="1"/>
          <p:nvPr>
            <p:ph idx="13" type="title"/>
          </p:nvPr>
        </p:nvSpPr>
        <p:spPr>
          <a:xfrm>
            <a:off x="4956054" y="1721025"/>
            <a:ext cx="884100" cy="237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2</a:t>
            </a:r>
            <a:endParaRPr/>
          </a:p>
        </p:txBody>
      </p:sp>
      <p:sp>
        <p:nvSpPr>
          <p:cNvPr id="351" name="Google Shape;351;p31"/>
          <p:cNvSpPr txBox="1"/>
          <p:nvPr>
            <p:ph idx="14" type="title"/>
          </p:nvPr>
        </p:nvSpPr>
        <p:spPr>
          <a:xfrm>
            <a:off x="1097275" y="3108875"/>
            <a:ext cx="884100" cy="237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3</a:t>
            </a:r>
            <a:endParaRPr/>
          </a:p>
        </p:txBody>
      </p:sp>
      <p:sp>
        <p:nvSpPr>
          <p:cNvPr id="352" name="Google Shape;352;p31"/>
          <p:cNvSpPr txBox="1"/>
          <p:nvPr>
            <p:ph idx="15" type="title"/>
          </p:nvPr>
        </p:nvSpPr>
        <p:spPr>
          <a:xfrm>
            <a:off x="4956051" y="3108876"/>
            <a:ext cx="884100" cy="237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4</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2" name="Shape 5452"/>
        <p:cNvGrpSpPr/>
        <p:nvPr/>
      </p:nvGrpSpPr>
      <p:grpSpPr>
        <a:xfrm>
          <a:off x="0" y="0"/>
          <a:ext cx="0" cy="0"/>
          <a:chOff x="0" y="0"/>
          <a:chExt cx="0" cy="0"/>
        </a:xfrm>
      </p:grpSpPr>
      <p:grpSp>
        <p:nvGrpSpPr>
          <p:cNvPr id="5453" name="Google Shape;5453;p67"/>
          <p:cNvGrpSpPr/>
          <p:nvPr/>
        </p:nvGrpSpPr>
        <p:grpSpPr>
          <a:xfrm>
            <a:off x="729274" y="1175734"/>
            <a:ext cx="2507799" cy="206239"/>
            <a:chOff x="106648" y="895722"/>
            <a:chExt cx="4481413" cy="374300"/>
          </a:xfrm>
        </p:grpSpPr>
        <p:grpSp>
          <p:nvGrpSpPr>
            <p:cNvPr id="5454" name="Google Shape;5454;p67"/>
            <p:cNvGrpSpPr/>
            <p:nvPr/>
          </p:nvGrpSpPr>
          <p:grpSpPr>
            <a:xfrm>
              <a:off x="2233276" y="895722"/>
              <a:ext cx="1082667" cy="223591"/>
              <a:chOff x="4808316" y="2800065"/>
              <a:chExt cx="1999386" cy="412910"/>
            </a:xfrm>
          </p:grpSpPr>
          <p:sp>
            <p:nvSpPr>
              <p:cNvPr id="5455" name="Google Shape;5455;p6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6" name="Google Shape;5456;p67"/>
              <p:cNvGrpSpPr/>
              <p:nvPr/>
            </p:nvGrpSpPr>
            <p:grpSpPr>
              <a:xfrm>
                <a:off x="4808316" y="2800065"/>
                <a:ext cx="92400" cy="411825"/>
                <a:chOff x="845575" y="2563700"/>
                <a:chExt cx="92400" cy="411825"/>
              </a:xfrm>
            </p:grpSpPr>
            <p:cxnSp>
              <p:nvCxnSpPr>
                <p:cNvPr id="5457" name="Google Shape;5457;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458" name="Google Shape;5458;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59" name="Google Shape;5459;p67"/>
            <p:cNvGrpSpPr/>
            <p:nvPr/>
          </p:nvGrpSpPr>
          <p:grpSpPr>
            <a:xfrm>
              <a:off x="106648" y="895722"/>
              <a:ext cx="1088401" cy="223591"/>
              <a:chOff x="881025" y="2800065"/>
              <a:chExt cx="2009975" cy="412910"/>
            </a:xfrm>
          </p:grpSpPr>
          <p:sp>
            <p:nvSpPr>
              <p:cNvPr id="5460" name="Google Shape;5460;p6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1" name="Google Shape;5461;p67"/>
              <p:cNvGrpSpPr/>
              <p:nvPr/>
            </p:nvGrpSpPr>
            <p:grpSpPr>
              <a:xfrm>
                <a:off x="881025" y="2800065"/>
                <a:ext cx="92400" cy="411825"/>
                <a:chOff x="845575" y="2563700"/>
                <a:chExt cx="92400" cy="411825"/>
              </a:xfrm>
            </p:grpSpPr>
            <p:cxnSp>
              <p:nvCxnSpPr>
                <p:cNvPr id="5462" name="Google Shape;5462;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463" name="Google Shape;5463;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64" name="Google Shape;5464;p67"/>
            <p:cNvGrpSpPr/>
            <p:nvPr/>
          </p:nvGrpSpPr>
          <p:grpSpPr>
            <a:xfrm>
              <a:off x="1172346" y="1047018"/>
              <a:ext cx="1083151" cy="223003"/>
              <a:chOff x="2849073" y="3079467"/>
              <a:chExt cx="2000279" cy="411825"/>
            </a:xfrm>
          </p:grpSpPr>
          <p:sp>
            <p:nvSpPr>
              <p:cNvPr id="5465" name="Google Shape;5465;p6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6" name="Google Shape;5466;p67"/>
              <p:cNvGrpSpPr/>
              <p:nvPr/>
            </p:nvGrpSpPr>
            <p:grpSpPr>
              <a:xfrm rot="10800000">
                <a:off x="2849073" y="3079467"/>
                <a:ext cx="92400" cy="411825"/>
                <a:chOff x="2070100" y="2563700"/>
                <a:chExt cx="92400" cy="411825"/>
              </a:xfrm>
            </p:grpSpPr>
            <p:cxnSp>
              <p:nvCxnSpPr>
                <p:cNvPr id="5467" name="Google Shape;5467;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468" name="Google Shape;5468;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69" name="Google Shape;5469;p67"/>
            <p:cNvGrpSpPr/>
            <p:nvPr/>
          </p:nvGrpSpPr>
          <p:grpSpPr>
            <a:xfrm>
              <a:off x="3290132" y="1047018"/>
              <a:ext cx="1297929" cy="223003"/>
              <a:chOff x="6760035" y="3079467"/>
              <a:chExt cx="2396914" cy="411825"/>
            </a:xfrm>
          </p:grpSpPr>
          <p:sp>
            <p:nvSpPr>
              <p:cNvPr id="5470" name="Google Shape;5470;p6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1" name="Google Shape;5471;p67"/>
              <p:cNvGrpSpPr/>
              <p:nvPr/>
            </p:nvGrpSpPr>
            <p:grpSpPr>
              <a:xfrm rot="10800000">
                <a:off x="6760035" y="3079467"/>
                <a:ext cx="92400" cy="411825"/>
                <a:chOff x="2070100" y="2563700"/>
                <a:chExt cx="92400" cy="411825"/>
              </a:xfrm>
            </p:grpSpPr>
            <p:cxnSp>
              <p:nvCxnSpPr>
                <p:cNvPr id="5472" name="Google Shape;5472;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473" name="Google Shape;5473;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474" name="Google Shape;5474;p67"/>
          <p:cNvGrpSpPr/>
          <p:nvPr/>
        </p:nvGrpSpPr>
        <p:grpSpPr>
          <a:xfrm>
            <a:off x="2147036" y="3575105"/>
            <a:ext cx="1086701" cy="799429"/>
            <a:chOff x="2183288" y="3555572"/>
            <a:chExt cx="1136241" cy="835873"/>
          </a:xfrm>
        </p:grpSpPr>
        <p:sp>
          <p:nvSpPr>
            <p:cNvPr id="5475" name="Google Shape;5475;p6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6" name="Google Shape;5476;p67"/>
            <p:cNvGrpSpPr/>
            <p:nvPr/>
          </p:nvGrpSpPr>
          <p:grpSpPr>
            <a:xfrm>
              <a:off x="2205895" y="3637269"/>
              <a:ext cx="1089848" cy="724993"/>
              <a:chOff x="2205895" y="3637269"/>
              <a:chExt cx="1089848" cy="724993"/>
            </a:xfrm>
          </p:grpSpPr>
          <p:sp>
            <p:nvSpPr>
              <p:cNvPr id="5477" name="Google Shape;5477;p6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3" name="Google Shape;5483;p6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84" name="Google Shape;5484;p6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485" name="Google Shape;5485;p67"/>
            <p:cNvGrpSpPr/>
            <p:nvPr/>
          </p:nvGrpSpPr>
          <p:grpSpPr>
            <a:xfrm>
              <a:off x="3173850" y="3779426"/>
              <a:ext cx="145679" cy="70048"/>
              <a:chOff x="3173850" y="3779426"/>
              <a:chExt cx="145679" cy="70048"/>
            </a:xfrm>
          </p:grpSpPr>
          <p:cxnSp>
            <p:nvCxnSpPr>
              <p:cNvPr id="5486" name="Google Shape;5486;p6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487" name="Google Shape;5487;p6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8" name="Google Shape;5488;p67"/>
            <p:cNvGrpSpPr/>
            <p:nvPr/>
          </p:nvGrpSpPr>
          <p:grpSpPr>
            <a:xfrm>
              <a:off x="2183288" y="4139483"/>
              <a:ext cx="145133" cy="70048"/>
              <a:chOff x="2183288" y="4139483"/>
              <a:chExt cx="145133" cy="70048"/>
            </a:xfrm>
          </p:grpSpPr>
          <p:cxnSp>
            <p:nvCxnSpPr>
              <p:cNvPr id="5489" name="Google Shape;5489;p6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490" name="Google Shape;5490;p6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1" name="Google Shape;5491;p6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92" name="Google Shape;5492;p6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493" name="Google Shape;5493;p67"/>
            <p:cNvGrpSpPr/>
            <p:nvPr/>
          </p:nvGrpSpPr>
          <p:grpSpPr>
            <a:xfrm>
              <a:off x="2943836" y="4268886"/>
              <a:ext cx="60717" cy="122559"/>
              <a:chOff x="2943836" y="4268886"/>
              <a:chExt cx="60717" cy="122559"/>
            </a:xfrm>
          </p:grpSpPr>
          <p:sp>
            <p:nvSpPr>
              <p:cNvPr id="5494" name="Google Shape;5494;p6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95" name="Google Shape;5495;p6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496" name="Google Shape;5496;p67"/>
          <p:cNvGrpSpPr/>
          <p:nvPr/>
        </p:nvGrpSpPr>
        <p:grpSpPr>
          <a:xfrm>
            <a:off x="3409981" y="1496104"/>
            <a:ext cx="1675870" cy="758251"/>
            <a:chOff x="3530532" y="1496185"/>
            <a:chExt cx="1562000" cy="706730"/>
          </a:xfrm>
        </p:grpSpPr>
        <p:cxnSp>
          <p:nvCxnSpPr>
            <p:cNvPr id="5497" name="Google Shape;5497;p6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498" name="Google Shape;5498;p67"/>
            <p:cNvGrpSpPr/>
            <p:nvPr/>
          </p:nvGrpSpPr>
          <p:grpSpPr>
            <a:xfrm>
              <a:off x="3530532" y="1496185"/>
              <a:ext cx="323430" cy="463587"/>
              <a:chOff x="3530532" y="1496185"/>
              <a:chExt cx="323430" cy="463587"/>
            </a:xfrm>
          </p:grpSpPr>
          <p:grpSp>
            <p:nvGrpSpPr>
              <p:cNvPr id="5499" name="Google Shape;5499;p67"/>
              <p:cNvGrpSpPr/>
              <p:nvPr/>
            </p:nvGrpSpPr>
            <p:grpSpPr>
              <a:xfrm>
                <a:off x="3567462" y="1496185"/>
                <a:ext cx="286500" cy="361376"/>
                <a:chOff x="3567462" y="1496185"/>
                <a:chExt cx="286500" cy="361376"/>
              </a:xfrm>
            </p:grpSpPr>
            <p:cxnSp>
              <p:nvCxnSpPr>
                <p:cNvPr id="5500" name="Google Shape;5500;p6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501" name="Google Shape;5501;p6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2" name="Google Shape;5502;p6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67"/>
            <p:cNvGrpSpPr/>
            <p:nvPr/>
          </p:nvGrpSpPr>
          <p:grpSpPr>
            <a:xfrm>
              <a:off x="3891569" y="1779209"/>
              <a:ext cx="323945" cy="423706"/>
              <a:chOff x="3891569" y="1779209"/>
              <a:chExt cx="323945" cy="423706"/>
            </a:xfrm>
          </p:grpSpPr>
          <p:grpSp>
            <p:nvGrpSpPr>
              <p:cNvPr id="5504" name="Google Shape;5504;p67"/>
              <p:cNvGrpSpPr/>
              <p:nvPr/>
            </p:nvGrpSpPr>
            <p:grpSpPr>
              <a:xfrm>
                <a:off x="3929014" y="1881638"/>
                <a:ext cx="286500" cy="321278"/>
                <a:chOff x="3929014" y="1881638"/>
                <a:chExt cx="286500" cy="321278"/>
              </a:xfrm>
            </p:grpSpPr>
            <p:cxnSp>
              <p:nvCxnSpPr>
                <p:cNvPr id="5505" name="Google Shape;5505;p6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506" name="Google Shape;5506;p6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7" name="Google Shape;5507;p6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8" name="Google Shape;5508;p67"/>
            <p:cNvGrpSpPr/>
            <p:nvPr/>
          </p:nvGrpSpPr>
          <p:grpSpPr>
            <a:xfrm>
              <a:off x="4252606" y="1496185"/>
              <a:ext cx="324721" cy="463587"/>
              <a:chOff x="4252606" y="1496185"/>
              <a:chExt cx="324721" cy="463587"/>
            </a:xfrm>
          </p:grpSpPr>
          <p:grpSp>
            <p:nvGrpSpPr>
              <p:cNvPr id="5509" name="Google Shape;5509;p67"/>
              <p:cNvGrpSpPr/>
              <p:nvPr/>
            </p:nvGrpSpPr>
            <p:grpSpPr>
              <a:xfrm>
                <a:off x="4290828" y="1496185"/>
                <a:ext cx="286500" cy="361376"/>
                <a:chOff x="4290828" y="1496185"/>
                <a:chExt cx="286500" cy="361376"/>
              </a:xfrm>
            </p:grpSpPr>
            <p:cxnSp>
              <p:nvCxnSpPr>
                <p:cNvPr id="5510" name="Google Shape;5510;p6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511" name="Google Shape;5511;p6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2" name="Google Shape;5512;p6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67"/>
            <p:cNvGrpSpPr/>
            <p:nvPr/>
          </p:nvGrpSpPr>
          <p:grpSpPr>
            <a:xfrm>
              <a:off x="4613643" y="1763716"/>
              <a:ext cx="325308" cy="439200"/>
              <a:chOff x="4613643" y="1763716"/>
              <a:chExt cx="325308" cy="439200"/>
            </a:xfrm>
          </p:grpSpPr>
          <p:grpSp>
            <p:nvGrpSpPr>
              <p:cNvPr id="5514" name="Google Shape;5514;p67"/>
              <p:cNvGrpSpPr/>
              <p:nvPr/>
            </p:nvGrpSpPr>
            <p:grpSpPr>
              <a:xfrm>
                <a:off x="4652451" y="1879538"/>
                <a:ext cx="286500" cy="323378"/>
                <a:chOff x="4652451" y="1879538"/>
                <a:chExt cx="286500" cy="323378"/>
              </a:xfrm>
            </p:grpSpPr>
            <p:cxnSp>
              <p:nvCxnSpPr>
                <p:cNvPr id="5515" name="Google Shape;5515;p6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516" name="Google Shape;5516;p6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7" name="Google Shape;5517;p6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8" name="Google Shape;5518;p67"/>
          <p:cNvGrpSpPr/>
          <p:nvPr/>
        </p:nvGrpSpPr>
        <p:grpSpPr>
          <a:xfrm>
            <a:off x="3421841" y="2349730"/>
            <a:ext cx="1652173" cy="391517"/>
            <a:chOff x="3512551" y="2358270"/>
            <a:chExt cx="1597383" cy="378533"/>
          </a:xfrm>
        </p:grpSpPr>
        <p:cxnSp>
          <p:nvCxnSpPr>
            <p:cNvPr id="5519" name="Google Shape;5519;p67"/>
            <p:cNvCxnSpPr>
              <a:stCxn id="5520" idx="6"/>
              <a:endCxn id="5521"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522" name="Google Shape;5522;p67"/>
            <p:cNvGrpSpPr/>
            <p:nvPr/>
          </p:nvGrpSpPr>
          <p:grpSpPr>
            <a:xfrm>
              <a:off x="3512551" y="2358270"/>
              <a:ext cx="225647" cy="307714"/>
              <a:chOff x="2182679" y="2004714"/>
              <a:chExt cx="792300" cy="1080458"/>
            </a:xfrm>
          </p:grpSpPr>
          <p:cxnSp>
            <p:nvCxnSpPr>
              <p:cNvPr id="5523" name="Google Shape;5523;p67"/>
              <p:cNvCxnSpPr>
                <a:stCxn id="5524"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520" name="Google Shape;5520;p6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5" name="Google Shape;5525;p67"/>
            <p:cNvGrpSpPr/>
            <p:nvPr/>
          </p:nvGrpSpPr>
          <p:grpSpPr>
            <a:xfrm>
              <a:off x="3969644" y="2440153"/>
              <a:ext cx="225853" cy="296651"/>
              <a:chOff x="3775710" y="1729289"/>
              <a:chExt cx="136500" cy="179289"/>
            </a:xfrm>
          </p:grpSpPr>
          <p:cxnSp>
            <p:nvCxnSpPr>
              <p:cNvPr id="5526" name="Google Shape;5526;p6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527" name="Google Shape;5527;p6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9" name="Google Shape;5529;p67"/>
            <p:cNvGrpSpPr/>
            <p:nvPr/>
          </p:nvGrpSpPr>
          <p:grpSpPr>
            <a:xfrm>
              <a:off x="4427051" y="2358270"/>
              <a:ext cx="225647" cy="307714"/>
              <a:chOff x="5393704" y="2004714"/>
              <a:chExt cx="792300" cy="1080458"/>
            </a:xfrm>
          </p:grpSpPr>
          <p:cxnSp>
            <p:nvCxnSpPr>
              <p:cNvPr id="5530" name="Google Shape;5530;p67"/>
              <p:cNvCxnSpPr>
                <a:stCxn id="5531"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532" name="Google Shape;5532;p6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3" name="Google Shape;5533;p67"/>
            <p:cNvGrpSpPr/>
            <p:nvPr/>
          </p:nvGrpSpPr>
          <p:grpSpPr>
            <a:xfrm>
              <a:off x="4884287" y="2440252"/>
              <a:ext cx="225647" cy="296532"/>
              <a:chOff x="6999166" y="2292572"/>
              <a:chExt cx="792300" cy="1041192"/>
            </a:xfrm>
          </p:grpSpPr>
          <p:cxnSp>
            <p:nvCxnSpPr>
              <p:cNvPr id="5534" name="Google Shape;5534;p6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521" name="Google Shape;5521;p6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36" name="Google Shape;5536;p67"/>
          <p:cNvGrpSpPr/>
          <p:nvPr/>
        </p:nvGrpSpPr>
        <p:grpSpPr>
          <a:xfrm>
            <a:off x="6842649" y="1185930"/>
            <a:ext cx="1581844" cy="732818"/>
            <a:chOff x="634175" y="2986275"/>
            <a:chExt cx="3147949" cy="1458344"/>
          </a:xfrm>
        </p:grpSpPr>
        <p:cxnSp>
          <p:nvCxnSpPr>
            <p:cNvPr id="5537" name="Google Shape;5537;p67"/>
            <p:cNvCxnSpPr>
              <a:stCxn id="5538" idx="4"/>
              <a:endCxn id="5539"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540" name="Google Shape;5540;p67"/>
            <p:cNvCxnSpPr>
              <a:stCxn id="5539" idx="0"/>
              <a:endCxn id="5541"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542" name="Google Shape;5542;p67"/>
            <p:cNvCxnSpPr>
              <a:stCxn id="5541" idx="4"/>
              <a:endCxn id="5543"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544" name="Google Shape;5544;p67"/>
            <p:cNvCxnSpPr>
              <a:stCxn id="5543" idx="0"/>
              <a:endCxn id="5545"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545" name="Google Shape;5545;p6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541" name="Google Shape;5541;p6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538" name="Google Shape;5538;p6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543" name="Google Shape;5543;p6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539" name="Google Shape;5539;p6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546" name="Google Shape;5546;p67"/>
          <p:cNvGrpSpPr/>
          <p:nvPr/>
        </p:nvGrpSpPr>
        <p:grpSpPr>
          <a:xfrm>
            <a:off x="3410364" y="2880240"/>
            <a:ext cx="1675128" cy="313674"/>
            <a:chOff x="998425" y="1182125"/>
            <a:chExt cx="1065400" cy="199500"/>
          </a:xfrm>
        </p:grpSpPr>
        <p:sp>
          <p:nvSpPr>
            <p:cNvPr id="5547" name="Google Shape;5547;p6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2" name="Google Shape;5552;p67"/>
          <p:cNvGrpSpPr/>
          <p:nvPr/>
        </p:nvGrpSpPr>
        <p:grpSpPr>
          <a:xfrm>
            <a:off x="3410363" y="3836206"/>
            <a:ext cx="1675129" cy="525345"/>
            <a:chOff x="5194708" y="3484366"/>
            <a:chExt cx="3148148" cy="987304"/>
          </a:xfrm>
        </p:grpSpPr>
        <p:grpSp>
          <p:nvGrpSpPr>
            <p:cNvPr id="5553" name="Google Shape;5553;p67"/>
            <p:cNvGrpSpPr/>
            <p:nvPr/>
          </p:nvGrpSpPr>
          <p:grpSpPr>
            <a:xfrm>
              <a:off x="7531521" y="3484366"/>
              <a:ext cx="811335" cy="987304"/>
              <a:chOff x="3379425" y="1617275"/>
              <a:chExt cx="1090650" cy="1327200"/>
            </a:xfrm>
          </p:grpSpPr>
          <p:sp>
            <p:nvSpPr>
              <p:cNvPr id="5554" name="Google Shape;5554;p6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7" name="Google Shape;5557;p67"/>
            <p:cNvGrpSpPr/>
            <p:nvPr/>
          </p:nvGrpSpPr>
          <p:grpSpPr>
            <a:xfrm>
              <a:off x="6752546" y="3484366"/>
              <a:ext cx="811428" cy="987304"/>
              <a:chOff x="2332275" y="1617275"/>
              <a:chExt cx="1090775" cy="1327200"/>
            </a:xfrm>
          </p:grpSpPr>
          <p:sp>
            <p:nvSpPr>
              <p:cNvPr id="5558" name="Google Shape;5558;p6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67"/>
            <p:cNvGrpSpPr/>
            <p:nvPr/>
          </p:nvGrpSpPr>
          <p:grpSpPr>
            <a:xfrm>
              <a:off x="5973664" y="3484366"/>
              <a:ext cx="811335" cy="987304"/>
              <a:chOff x="1285250" y="1617275"/>
              <a:chExt cx="1090650" cy="1327200"/>
            </a:xfrm>
          </p:grpSpPr>
          <p:sp>
            <p:nvSpPr>
              <p:cNvPr id="5562" name="Google Shape;5562;p6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 name="Google Shape;5565;p67"/>
            <p:cNvGrpSpPr/>
            <p:nvPr/>
          </p:nvGrpSpPr>
          <p:grpSpPr>
            <a:xfrm>
              <a:off x="5194708" y="3484366"/>
              <a:ext cx="811409" cy="987304"/>
              <a:chOff x="238125" y="1617275"/>
              <a:chExt cx="1090750" cy="1327200"/>
            </a:xfrm>
          </p:grpSpPr>
          <p:sp>
            <p:nvSpPr>
              <p:cNvPr id="5566" name="Google Shape;5566;p6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69" name="Google Shape;5569;p67"/>
          <p:cNvGrpSpPr/>
          <p:nvPr/>
        </p:nvGrpSpPr>
        <p:grpSpPr>
          <a:xfrm>
            <a:off x="6844048" y="2482095"/>
            <a:ext cx="1579046" cy="522230"/>
            <a:chOff x="6853641" y="2534077"/>
            <a:chExt cx="1515545" cy="501229"/>
          </a:xfrm>
        </p:grpSpPr>
        <p:grpSp>
          <p:nvGrpSpPr>
            <p:cNvPr id="5570" name="Google Shape;5570;p67"/>
            <p:cNvGrpSpPr/>
            <p:nvPr/>
          </p:nvGrpSpPr>
          <p:grpSpPr>
            <a:xfrm>
              <a:off x="6853641" y="2618923"/>
              <a:ext cx="1515545" cy="324556"/>
              <a:chOff x="6853641" y="2618923"/>
              <a:chExt cx="1515545" cy="324556"/>
            </a:xfrm>
          </p:grpSpPr>
          <p:sp>
            <p:nvSpPr>
              <p:cNvPr id="5571" name="Google Shape;5571;p6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6" name="Google Shape;5576;p6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67"/>
          <p:cNvGrpSpPr/>
          <p:nvPr/>
        </p:nvGrpSpPr>
        <p:grpSpPr>
          <a:xfrm>
            <a:off x="3438940" y="3357136"/>
            <a:ext cx="1617976" cy="346616"/>
            <a:chOff x="1808063" y="4294338"/>
            <a:chExt cx="3370782" cy="721817"/>
          </a:xfrm>
        </p:grpSpPr>
        <p:sp>
          <p:nvSpPr>
            <p:cNvPr id="5582" name="Google Shape;5582;p6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2" name="Google Shape;5592;p67"/>
          <p:cNvGrpSpPr/>
          <p:nvPr/>
        </p:nvGrpSpPr>
        <p:grpSpPr>
          <a:xfrm>
            <a:off x="5264936" y="4023886"/>
            <a:ext cx="1417067" cy="350605"/>
            <a:chOff x="4234950" y="2101012"/>
            <a:chExt cx="4219974" cy="1044090"/>
          </a:xfrm>
        </p:grpSpPr>
        <p:sp>
          <p:nvSpPr>
            <p:cNvPr id="5593" name="Google Shape;5593;p6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9" name="Google Shape;5609;p67"/>
          <p:cNvGrpSpPr/>
          <p:nvPr/>
        </p:nvGrpSpPr>
        <p:grpSpPr>
          <a:xfrm>
            <a:off x="6840408" y="2014643"/>
            <a:ext cx="1586327" cy="371557"/>
            <a:chOff x="1247650" y="2075423"/>
            <a:chExt cx="6648477" cy="1557238"/>
          </a:xfrm>
        </p:grpSpPr>
        <p:sp>
          <p:nvSpPr>
            <p:cNvPr id="5610" name="Google Shape;5610;p6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67"/>
          <p:cNvGrpSpPr/>
          <p:nvPr/>
        </p:nvGrpSpPr>
        <p:grpSpPr>
          <a:xfrm>
            <a:off x="5271678" y="1167833"/>
            <a:ext cx="1415601" cy="1648533"/>
            <a:chOff x="1839112" y="2209163"/>
            <a:chExt cx="1918159" cy="2233784"/>
          </a:xfrm>
        </p:grpSpPr>
        <p:sp>
          <p:nvSpPr>
            <p:cNvPr id="5617" name="Google Shape;5617;p6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20" name="Google Shape;5620;p67"/>
            <p:cNvCxnSpPr>
              <a:stCxn id="5617" idx="6"/>
              <a:endCxn id="5618"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621" name="Google Shape;5621;p67"/>
            <p:cNvCxnSpPr>
              <a:stCxn id="5618" idx="4"/>
              <a:endCxn id="5622"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623" name="Google Shape;5623;p67"/>
            <p:cNvCxnSpPr>
              <a:stCxn id="5622" idx="6"/>
              <a:endCxn id="5619"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624" name="Google Shape;5624;p67"/>
            <p:cNvCxnSpPr>
              <a:stCxn id="5619" idx="4"/>
              <a:endCxn id="5625"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622" name="Google Shape;5622;p6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27" name="Google Shape;5627;p67"/>
            <p:cNvCxnSpPr>
              <a:endCxn id="5626"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628" name="Google Shape;5628;p67"/>
          <p:cNvGrpSpPr/>
          <p:nvPr/>
        </p:nvGrpSpPr>
        <p:grpSpPr>
          <a:xfrm>
            <a:off x="3428944" y="1185917"/>
            <a:ext cx="1637968" cy="154942"/>
            <a:chOff x="238125" y="2506075"/>
            <a:chExt cx="7115411" cy="673075"/>
          </a:xfrm>
        </p:grpSpPr>
        <p:sp>
          <p:nvSpPr>
            <p:cNvPr id="5629" name="Google Shape;5629;p6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67"/>
          <p:cNvGrpSpPr/>
          <p:nvPr/>
        </p:nvGrpSpPr>
        <p:grpSpPr>
          <a:xfrm>
            <a:off x="1969680" y="1500635"/>
            <a:ext cx="1262932" cy="785408"/>
            <a:chOff x="548861" y="389676"/>
            <a:chExt cx="3843371" cy="2390163"/>
          </a:xfrm>
        </p:grpSpPr>
        <p:cxnSp>
          <p:nvCxnSpPr>
            <p:cNvPr id="5635" name="Google Shape;5635;p6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636" name="Google Shape;5636;p6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637" name="Google Shape;5637;p6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638" name="Google Shape;5638;p6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639" name="Google Shape;5639;p6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640" name="Google Shape;5640;p6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41" name="Google Shape;5641;p6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642" name="Google Shape;5642;p6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67"/>
          <p:cNvGrpSpPr/>
          <p:nvPr/>
        </p:nvGrpSpPr>
        <p:grpSpPr>
          <a:xfrm>
            <a:off x="757812" y="2607512"/>
            <a:ext cx="1412054" cy="633562"/>
            <a:chOff x="1187400" y="2529299"/>
            <a:chExt cx="6769193" cy="2241903"/>
          </a:xfrm>
        </p:grpSpPr>
        <p:sp>
          <p:nvSpPr>
            <p:cNvPr id="5649" name="Google Shape;5649;p6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650" name="Google Shape;5650;p6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651" name="Google Shape;5651;p6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652" name="Google Shape;5652;p6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653" name="Google Shape;5653;p6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654" name="Google Shape;5654;p6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655" name="Google Shape;5655;p6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656" name="Google Shape;5656;p67"/>
            <p:cNvCxnSpPr>
              <a:stCxn id="5649" idx="2"/>
              <a:endCxn id="5650"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657" name="Google Shape;5657;p67"/>
            <p:cNvCxnSpPr>
              <a:stCxn id="5651" idx="0"/>
              <a:endCxn id="5649"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658" name="Google Shape;5658;p67"/>
            <p:cNvCxnSpPr>
              <a:stCxn id="5651" idx="2"/>
              <a:endCxn id="5653"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659" name="Google Shape;5659;p67"/>
            <p:cNvCxnSpPr>
              <a:stCxn id="5652" idx="0"/>
              <a:endCxn id="5651"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660" name="Google Shape;5660;p67"/>
            <p:cNvCxnSpPr>
              <a:stCxn id="5650" idx="2"/>
              <a:endCxn id="5655"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661" name="Google Shape;5661;p67"/>
            <p:cNvCxnSpPr>
              <a:stCxn id="5654" idx="0"/>
              <a:endCxn id="5650"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662" name="Google Shape;5662;p67"/>
          <p:cNvGrpSpPr/>
          <p:nvPr/>
        </p:nvGrpSpPr>
        <p:grpSpPr>
          <a:xfrm>
            <a:off x="6844058" y="3100221"/>
            <a:ext cx="1579035" cy="540873"/>
            <a:chOff x="6895650" y="3126697"/>
            <a:chExt cx="1436662" cy="492105"/>
          </a:xfrm>
        </p:grpSpPr>
        <p:sp>
          <p:nvSpPr>
            <p:cNvPr id="5663" name="Google Shape;5663;p6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8" name="Google Shape;5668;p67"/>
            <p:cNvGrpSpPr/>
            <p:nvPr/>
          </p:nvGrpSpPr>
          <p:grpSpPr>
            <a:xfrm>
              <a:off x="6995957" y="3335810"/>
              <a:ext cx="1230393" cy="71754"/>
              <a:chOff x="6995957" y="3287964"/>
              <a:chExt cx="1230393" cy="71754"/>
            </a:xfrm>
          </p:grpSpPr>
          <p:sp>
            <p:nvSpPr>
              <p:cNvPr id="5669" name="Google Shape;5669;p6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74" name="Google Shape;5674;p67"/>
          <p:cNvGrpSpPr/>
          <p:nvPr/>
        </p:nvGrpSpPr>
        <p:grpSpPr>
          <a:xfrm>
            <a:off x="6842640" y="3736984"/>
            <a:ext cx="1581862" cy="650625"/>
            <a:chOff x="6777990" y="3710194"/>
            <a:chExt cx="1646915" cy="677382"/>
          </a:xfrm>
        </p:grpSpPr>
        <p:grpSp>
          <p:nvGrpSpPr>
            <p:cNvPr id="5675" name="Google Shape;5675;p67"/>
            <p:cNvGrpSpPr/>
            <p:nvPr/>
          </p:nvGrpSpPr>
          <p:grpSpPr>
            <a:xfrm>
              <a:off x="6777990" y="3874492"/>
              <a:ext cx="411129" cy="513083"/>
              <a:chOff x="6777990" y="3874492"/>
              <a:chExt cx="411129" cy="513083"/>
            </a:xfrm>
          </p:grpSpPr>
          <p:cxnSp>
            <p:nvCxnSpPr>
              <p:cNvPr id="5676" name="Google Shape;5676;p6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677" name="Google Shape;5677;p6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67"/>
            <p:cNvGrpSpPr/>
            <p:nvPr/>
          </p:nvGrpSpPr>
          <p:grpSpPr>
            <a:xfrm>
              <a:off x="7188425" y="3710194"/>
              <a:ext cx="411123" cy="520535"/>
              <a:chOff x="7188425" y="3710194"/>
              <a:chExt cx="411123" cy="520535"/>
            </a:xfrm>
          </p:grpSpPr>
          <p:cxnSp>
            <p:nvCxnSpPr>
              <p:cNvPr id="5679" name="Google Shape;5679;p6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680" name="Google Shape;5680;p6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67"/>
            <p:cNvGrpSpPr/>
            <p:nvPr/>
          </p:nvGrpSpPr>
          <p:grpSpPr>
            <a:xfrm>
              <a:off x="7603341" y="3874492"/>
              <a:ext cx="411474" cy="513083"/>
              <a:chOff x="7603341" y="3874492"/>
              <a:chExt cx="411474" cy="513083"/>
            </a:xfrm>
          </p:grpSpPr>
          <p:cxnSp>
            <p:nvCxnSpPr>
              <p:cNvPr id="5682" name="Google Shape;5682;p6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683" name="Google Shape;5683;p6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67"/>
            <p:cNvGrpSpPr/>
            <p:nvPr/>
          </p:nvGrpSpPr>
          <p:grpSpPr>
            <a:xfrm>
              <a:off x="8013776" y="3722847"/>
              <a:ext cx="411129" cy="507881"/>
              <a:chOff x="8013776" y="3722847"/>
              <a:chExt cx="411129" cy="507881"/>
            </a:xfrm>
          </p:grpSpPr>
          <p:cxnSp>
            <p:nvCxnSpPr>
              <p:cNvPr id="5685" name="Google Shape;5685;p6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686" name="Google Shape;5686;p6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87" name="Google Shape;5687;p67"/>
          <p:cNvGrpSpPr/>
          <p:nvPr/>
        </p:nvGrpSpPr>
        <p:grpSpPr>
          <a:xfrm>
            <a:off x="5262155" y="2909824"/>
            <a:ext cx="1421889" cy="1020603"/>
            <a:chOff x="5190863" y="2824811"/>
            <a:chExt cx="1544860" cy="1108869"/>
          </a:xfrm>
        </p:grpSpPr>
        <p:grpSp>
          <p:nvGrpSpPr>
            <p:cNvPr id="5688" name="Google Shape;5688;p67"/>
            <p:cNvGrpSpPr/>
            <p:nvPr/>
          </p:nvGrpSpPr>
          <p:grpSpPr>
            <a:xfrm>
              <a:off x="5938695" y="3176919"/>
              <a:ext cx="685761" cy="404739"/>
              <a:chOff x="5938695" y="3176919"/>
              <a:chExt cx="685761" cy="404739"/>
            </a:xfrm>
          </p:grpSpPr>
          <p:grpSp>
            <p:nvGrpSpPr>
              <p:cNvPr id="5689" name="Google Shape;5689;p67"/>
              <p:cNvGrpSpPr/>
              <p:nvPr/>
            </p:nvGrpSpPr>
            <p:grpSpPr>
              <a:xfrm>
                <a:off x="5938695" y="3176919"/>
                <a:ext cx="685761" cy="404739"/>
                <a:chOff x="5938695" y="3176919"/>
                <a:chExt cx="685761" cy="404739"/>
              </a:xfrm>
            </p:grpSpPr>
            <p:sp>
              <p:nvSpPr>
                <p:cNvPr id="5690" name="Google Shape;5690;p6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2" name="Google Shape;5692;p6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67"/>
            <p:cNvGrpSpPr/>
            <p:nvPr/>
          </p:nvGrpSpPr>
          <p:grpSpPr>
            <a:xfrm>
              <a:off x="5305233" y="3176835"/>
              <a:ext cx="685971" cy="404655"/>
              <a:chOff x="5305233" y="3176835"/>
              <a:chExt cx="685971" cy="404655"/>
            </a:xfrm>
          </p:grpSpPr>
          <p:grpSp>
            <p:nvGrpSpPr>
              <p:cNvPr id="5694" name="Google Shape;5694;p67"/>
              <p:cNvGrpSpPr/>
              <p:nvPr/>
            </p:nvGrpSpPr>
            <p:grpSpPr>
              <a:xfrm>
                <a:off x="5305233" y="3176835"/>
                <a:ext cx="685971" cy="404655"/>
                <a:chOff x="5305233" y="3176835"/>
                <a:chExt cx="685971" cy="404655"/>
              </a:xfrm>
            </p:grpSpPr>
            <p:sp>
              <p:nvSpPr>
                <p:cNvPr id="5695" name="Google Shape;5695;p6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7" name="Google Shape;5697;p6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8" name="Google Shape;5698;p6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9" name="Google Shape;5699;p67"/>
            <p:cNvGrpSpPr/>
            <p:nvPr/>
          </p:nvGrpSpPr>
          <p:grpSpPr>
            <a:xfrm>
              <a:off x="5657361" y="2824811"/>
              <a:ext cx="1078361" cy="404655"/>
              <a:chOff x="5657361" y="2824811"/>
              <a:chExt cx="1078361" cy="404655"/>
            </a:xfrm>
          </p:grpSpPr>
          <p:grpSp>
            <p:nvGrpSpPr>
              <p:cNvPr id="5700" name="Google Shape;5700;p67"/>
              <p:cNvGrpSpPr/>
              <p:nvPr/>
            </p:nvGrpSpPr>
            <p:grpSpPr>
              <a:xfrm>
                <a:off x="5657361" y="2824811"/>
                <a:ext cx="1078361" cy="404655"/>
                <a:chOff x="5657361" y="2824811"/>
                <a:chExt cx="1078361" cy="404655"/>
              </a:xfrm>
            </p:grpSpPr>
            <p:grpSp>
              <p:nvGrpSpPr>
                <p:cNvPr id="5701" name="Google Shape;5701;p67"/>
                <p:cNvGrpSpPr/>
                <p:nvPr/>
              </p:nvGrpSpPr>
              <p:grpSpPr>
                <a:xfrm>
                  <a:off x="5938485" y="2824811"/>
                  <a:ext cx="797237" cy="404655"/>
                  <a:chOff x="5938485" y="2824811"/>
                  <a:chExt cx="797237" cy="404655"/>
                </a:xfrm>
              </p:grpSpPr>
              <p:sp>
                <p:nvSpPr>
                  <p:cNvPr id="5702" name="Google Shape;5702;p6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4" name="Google Shape;5704;p6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5" name="Google Shape;5705;p6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67"/>
            <p:cNvGrpSpPr/>
            <p:nvPr/>
          </p:nvGrpSpPr>
          <p:grpSpPr>
            <a:xfrm>
              <a:off x="5190863" y="3528942"/>
              <a:ext cx="1078026" cy="404739"/>
              <a:chOff x="5190863" y="3528942"/>
              <a:chExt cx="1078026" cy="404739"/>
            </a:xfrm>
          </p:grpSpPr>
          <p:sp>
            <p:nvSpPr>
              <p:cNvPr id="5707" name="Google Shape;5707;p6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8" name="Google Shape;5708;p67"/>
              <p:cNvGrpSpPr/>
              <p:nvPr/>
            </p:nvGrpSpPr>
            <p:grpSpPr>
              <a:xfrm>
                <a:off x="5190863" y="3528942"/>
                <a:ext cx="1078026" cy="404739"/>
                <a:chOff x="5190863" y="3528942"/>
                <a:chExt cx="1078026" cy="404739"/>
              </a:xfrm>
            </p:grpSpPr>
            <p:sp>
              <p:nvSpPr>
                <p:cNvPr id="5709" name="Google Shape;5709;p6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711" name="Google Shape;5711;p67"/>
          <p:cNvGrpSpPr/>
          <p:nvPr/>
        </p:nvGrpSpPr>
        <p:grpSpPr>
          <a:xfrm>
            <a:off x="728162" y="1474292"/>
            <a:ext cx="1086719" cy="879487"/>
            <a:chOff x="803162" y="1474292"/>
            <a:chExt cx="1086719" cy="879487"/>
          </a:xfrm>
        </p:grpSpPr>
        <p:grpSp>
          <p:nvGrpSpPr>
            <p:cNvPr id="5712" name="Google Shape;5712;p67"/>
            <p:cNvGrpSpPr/>
            <p:nvPr/>
          </p:nvGrpSpPr>
          <p:grpSpPr>
            <a:xfrm>
              <a:off x="803162" y="1625948"/>
              <a:ext cx="445856" cy="576579"/>
              <a:chOff x="803162" y="1625948"/>
              <a:chExt cx="445856" cy="576579"/>
            </a:xfrm>
          </p:grpSpPr>
          <p:sp>
            <p:nvSpPr>
              <p:cNvPr id="5713" name="Google Shape;5713;p6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4" name="Google Shape;5714;p67"/>
              <p:cNvGrpSpPr/>
              <p:nvPr/>
            </p:nvGrpSpPr>
            <p:grpSpPr>
              <a:xfrm>
                <a:off x="1056023" y="1625948"/>
                <a:ext cx="192995" cy="576579"/>
                <a:chOff x="1056023" y="1625948"/>
                <a:chExt cx="192995" cy="576579"/>
              </a:xfrm>
            </p:grpSpPr>
            <p:sp>
              <p:nvSpPr>
                <p:cNvPr id="5715" name="Google Shape;5715;p6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0" name="Google Shape;5720;p67"/>
            <p:cNvGrpSpPr/>
            <p:nvPr/>
          </p:nvGrpSpPr>
          <p:grpSpPr>
            <a:xfrm>
              <a:off x="1371406" y="1474292"/>
              <a:ext cx="518475" cy="879487"/>
              <a:chOff x="1398231" y="1474292"/>
              <a:chExt cx="518475" cy="879487"/>
            </a:xfrm>
          </p:grpSpPr>
          <p:grpSp>
            <p:nvGrpSpPr>
              <p:cNvPr id="5721" name="Google Shape;5721;p67"/>
              <p:cNvGrpSpPr/>
              <p:nvPr/>
            </p:nvGrpSpPr>
            <p:grpSpPr>
              <a:xfrm>
                <a:off x="1398231" y="1474292"/>
                <a:ext cx="518475" cy="341643"/>
                <a:chOff x="1398231" y="1474292"/>
                <a:chExt cx="518475" cy="341643"/>
              </a:xfrm>
            </p:grpSpPr>
            <p:sp>
              <p:nvSpPr>
                <p:cNvPr id="5722" name="Google Shape;5722;p6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3" name="Google Shape;5723;p67"/>
                <p:cNvGrpSpPr/>
                <p:nvPr/>
              </p:nvGrpSpPr>
              <p:grpSpPr>
                <a:xfrm>
                  <a:off x="1616453" y="1474292"/>
                  <a:ext cx="300253" cy="341643"/>
                  <a:chOff x="1616453" y="1475379"/>
                  <a:chExt cx="300253" cy="341643"/>
                </a:xfrm>
              </p:grpSpPr>
              <p:sp>
                <p:nvSpPr>
                  <p:cNvPr id="5724" name="Google Shape;5724;p6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1" name="Google Shape;5731;p67"/>
                  <p:cNvGrpSpPr/>
                  <p:nvPr/>
                </p:nvGrpSpPr>
                <p:grpSpPr>
                  <a:xfrm>
                    <a:off x="1839639" y="1475379"/>
                    <a:ext cx="77067" cy="341643"/>
                    <a:chOff x="1839639" y="1475379"/>
                    <a:chExt cx="77067" cy="341643"/>
                  </a:xfrm>
                </p:grpSpPr>
                <p:sp>
                  <p:nvSpPr>
                    <p:cNvPr id="5732" name="Google Shape;5732;p6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734" name="Google Shape;5734;p67"/>
              <p:cNvGrpSpPr/>
              <p:nvPr/>
            </p:nvGrpSpPr>
            <p:grpSpPr>
              <a:xfrm>
                <a:off x="1398451" y="2012951"/>
                <a:ext cx="518255" cy="340828"/>
                <a:chOff x="1398451" y="2012951"/>
                <a:chExt cx="518255" cy="340828"/>
              </a:xfrm>
            </p:grpSpPr>
            <p:sp>
              <p:nvSpPr>
                <p:cNvPr id="5735" name="Google Shape;5735;p6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6" name="Google Shape;5736;p67"/>
                <p:cNvGrpSpPr/>
                <p:nvPr/>
              </p:nvGrpSpPr>
              <p:grpSpPr>
                <a:xfrm>
                  <a:off x="1616453" y="2012951"/>
                  <a:ext cx="300253" cy="340828"/>
                  <a:chOff x="1616453" y="2013538"/>
                  <a:chExt cx="300253" cy="340828"/>
                </a:xfrm>
              </p:grpSpPr>
              <p:sp>
                <p:nvSpPr>
                  <p:cNvPr id="5737" name="Google Shape;5737;p6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4" name="Google Shape;5744;p67"/>
                  <p:cNvGrpSpPr/>
                  <p:nvPr/>
                </p:nvGrpSpPr>
                <p:grpSpPr>
                  <a:xfrm>
                    <a:off x="1839639" y="2013538"/>
                    <a:ext cx="77067" cy="340828"/>
                    <a:chOff x="1839639" y="2013538"/>
                    <a:chExt cx="77067" cy="340828"/>
                  </a:xfrm>
                </p:grpSpPr>
                <p:sp>
                  <p:nvSpPr>
                    <p:cNvPr id="5745" name="Google Shape;5745;p6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747" name="Google Shape;5747;p67"/>
          <p:cNvGrpSpPr/>
          <p:nvPr/>
        </p:nvGrpSpPr>
        <p:grpSpPr>
          <a:xfrm>
            <a:off x="724986" y="3605478"/>
            <a:ext cx="1368681" cy="682918"/>
            <a:chOff x="724986" y="3605478"/>
            <a:chExt cx="1368681" cy="682918"/>
          </a:xfrm>
        </p:grpSpPr>
        <p:grpSp>
          <p:nvGrpSpPr>
            <p:cNvPr id="5748" name="Google Shape;5748;p67"/>
            <p:cNvGrpSpPr/>
            <p:nvPr/>
          </p:nvGrpSpPr>
          <p:grpSpPr>
            <a:xfrm>
              <a:off x="1289102" y="3823629"/>
              <a:ext cx="240442" cy="250435"/>
              <a:chOff x="-165066" y="3843615"/>
              <a:chExt cx="221259" cy="230455"/>
            </a:xfrm>
          </p:grpSpPr>
          <p:sp>
            <p:nvSpPr>
              <p:cNvPr id="5749" name="Google Shape;5749;p6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67"/>
            <p:cNvGrpSpPr/>
            <p:nvPr/>
          </p:nvGrpSpPr>
          <p:grpSpPr>
            <a:xfrm>
              <a:off x="724986" y="3605478"/>
              <a:ext cx="1368681" cy="682918"/>
              <a:chOff x="724986" y="3605478"/>
              <a:chExt cx="1368681" cy="682918"/>
            </a:xfrm>
          </p:grpSpPr>
          <p:grpSp>
            <p:nvGrpSpPr>
              <p:cNvPr id="5770" name="Google Shape;5770;p67"/>
              <p:cNvGrpSpPr/>
              <p:nvPr/>
            </p:nvGrpSpPr>
            <p:grpSpPr>
              <a:xfrm>
                <a:off x="1498221" y="4047614"/>
                <a:ext cx="529172" cy="240783"/>
                <a:chOff x="1498221" y="4047614"/>
                <a:chExt cx="529172" cy="240783"/>
              </a:xfrm>
            </p:grpSpPr>
            <p:grpSp>
              <p:nvGrpSpPr>
                <p:cNvPr id="5771" name="Google Shape;5771;p67"/>
                <p:cNvGrpSpPr/>
                <p:nvPr/>
              </p:nvGrpSpPr>
              <p:grpSpPr>
                <a:xfrm>
                  <a:off x="1826655" y="4224370"/>
                  <a:ext cx="200738" cy="25631"/>
                  <a:chOff x="1826655" y="4224370"/>
                  <a:chExt cx="200738" cy="25631"/>
                </a:xfrm>
              </p:grpSpPr>
              <p:sp>
                <p:nvSpPr>
                  <p:cNvPr id="5772" name="Google Shape;5772;p6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4" name="Google Shape;5774;p67"/>
                <p:cNvGrpSpPr/>
                <p:nvPr/>
              </p:nvGrpSpPr>
              <p:grpSpPr>
                <a:xfrm>
                  <a:off x="1498221" y="4047614"/>
                  <a:ext cx="328444" cy="240783"/>
                  <a:chOff x="1498221" y="4047614"/>
                  <a:chExt cx="328444" cy="240783"/>
                </a:xfrm>
              </p:grpSpPr>
              <p:sp>
                <p:nvSpPr>
                  <p:cNvPr id="5775" name="Google Shape;5775;p6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6" name="Google Shape;5776;p67"/>
                  <p:cNvGrpSpPr/>
                  <p:nvPr/>
                </p:nvGrpSpPr>
                <p:grpSpPr>
                  <a:xfrm>
                    <a:off x="1498221" y="4047614"/>
                    <a:ext cx="150566" cy="190416"/>
                    <a:chOff x="1498221" y="4047614"/>
                    <a:chExt cx="150566" cy="190416"/>
                  </a:xfrm>
                </p:grpSpPr>
                <p:sp>
                  <p:nvSpPr>
                    <p:cNvPr id="5777" name="Google Shape;5777;p6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779" name="Google Shape;5779;p67"/>
              <p:cNvGrpSpPr/>
              <p:nvPr/>
            </p:nvGrpSpPr>
            <p:grpSpPr>
              <a:xfrm>
                <a:off x="1560718" y="3800594"/>
                <a:ext cx="532948" cy="302090"/>
                <a:chOff x="1560718" y="3800594"/>
                <a:chExt cx="532948" cy="302090"/>
              </a:xfrm>
            </p:grpSpPr>
            <p:grpSp>
              <p:nvGrpSpPr>
                <p:cNvPr id="5780" name="Google Shape;5780;p67"/>
                <p:cNvGrpSpPr/>
                <p:nvPr/>
              </p:nvGrpSpPr>
              <p:grpSpPr>
                <a:xfrm>
                  <a:off x="1912179" y="3827344"/>
                  <a:ext cx="181487" cy="25631"/>
                  <a:chOff x="1912179" y="3827344"/>
                  <a:chExt cx="181487" cy="25631"/>
                </a:xfrm>
              </p:grpSpPr>
              <p:sp>
                <p:nvSpPr>
                  <p:cNvPr id="5781" name="Google Shape;5781;p6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3" name="Google Shape;5783;p67"/>
                <p:cNvGrpSpPr/>
                <p:nvPr/>
              </p:nvGrpSpPr>
              <p:grpSpPr>
                <a:xfrm>
                  <a:off x="1912179" y="4044505"/>
                  <a:ext cx="181487" cy="25622"/>
                  <a:chOff x="1912179" y="4044506"/>
                  <a:chExt cx="181487" cy="25622"/>
                </a:xfrm>
              </p:grpSpPr>
              <p:sp>
                <p:nvSpPr>
                  <p:cNvPr id="5784" name="Google Shape;5784;p6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6" name="Google Shape;5786;p67"/>
                <p:cNvGrpSpPr/>
                <p:nvPr/>
              </p:nvGrpSpPr>
              <p:grpSpPr>
                <a:xfrm>
                  <a:off x="1560718" y="3800594"/>
                  <a:ext cx="351472" cy="302090"/>
                  <a:chOff x="1560718" y="3800594"/>
                  <a:chExt cx="351472" cy="302090"/>
                </a:xfrm>
              </p:grpSpPr>
              <p:grpSp>
                <p:nvGrpSpPr>
                  <p:cNvPr id="5787" name="Google Shape;5787;p67"/>
                  <p:cNvGrpSpPr/>
                  <p:nvPr/>
                </p:nvGrpSpPr>
                <p:grpSpPr>
                  <a:xfrm>
                    <a:off x="1560718" y="3842857"/>
                    <a:ext cx="173586" cy="217131"/>
                    <a:chOff x="1560718" y="3842857"/>
                    <a:chExt cx="173586" cy="217131"/>
                  </a:xfrm>
                </p:grpSpPr>
                <p:sp>
                  <p:nvSpPr>
                    <p:cNvPr id="5788" name="Google Shape;5788;p6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1" name="Google Shape;5791;p6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793" name="Google Shape;5793;p6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4" name="Google Shape;5794;p67"/>
              <p:cNvGrpSpPr/>
              <p:nvPr/>
            </p:nvGrpSpPr>
            <p:grpSpPr>
              <a:xfrm>
                <a:off x="785350" y="3605478"/>
                <a:ext cx="535311" cy="249245"/>
                <a:chOff x="785350" y="3605478"/>
                <a:chExt cx="535311" cy="249245"/>
              </a:xfrm>
            </p:grpSpPr>
            <p:grpSp>
              <p:nvGrpSpPr>
                <p:cNvPr id="5795" name="Google Shape;5795;p67"/>
                <p:cNvGrpSpPr/>
                <p:nvPr/>
              </p:nvGrpSpPr>
              <p:grpSpPr>
                <a:xfrm>
                  <a:off x="785350" y="3605478"/>
                  <a:ext cx="376191" cy="102736"/>
                  <a:chOff x="785350" y="3605478"/>
                  <a:chExt cx="376191" cy="102736"/>
                </a:xfrm>
              </p:grpSpPr>
              <p:sp>
                <p:nvSpPr>
                  <p:cNvPr id="5796" name="Google Shape;5796;p6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67"/>
                <p:cNvGrpSpPr/>
                <p:nvPr/>
              </p:nvGrpSpPr>
              <p:grpSpPr>
                <a:xfrm>
                  <a:off x="1161530" y="3655851"/>
                  <a:ext cx="159131" cy="198872"/>
                  <a:chOff x="1161530" y="3655851"/>
                  <a:chExt cx="159131" cy="198872"/>
                </a:xfrm>
              </p:grpSpPr>
              <p:sp>
                <p:nvSpPr>
                  <p:cNvPr id="5800" name="Google Shape;5800;p6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02" name="Google Shape;5802;p67"/>
              <p:cNvGrpSpPr/>
              <p:nvPr/>
            </p:nvGrpSpPr>
            <p:grpSpPr>
              <a:xfrm>
                <a:off x="785350" y="4047614"/>
                <a:ext cx="535311" cy="240783"/>
                <a:chOff x="785350" y="4047614"/>
                <a:chExt cx="535311" cy="240783"/>
              </a:xfrm>
            </p:grpSpPr>
            <p:grpSp>
              <p:nvGrpSpPr>
                <p:cNvPr id="5803" name="Google Shape;5803;p67"/>
                <p:cNvGrpSpPr/>
                <p:nvPr/>
              </p:nvGrpSpPr>
              <p:grpSpPr>
                <a:xfrm>
                  <a:off x="1161636" y="4047614"/>
                  <a:ext cx="159025" cy="190415"/>
                  <a:chOff x="1161636" y="4047614"/>
                  <a:chExt cx="159025" cy="190415"/>
                </a:xfrm>
              </p:grpSpPr>
              <p:sp>
                <p:nvSpPr>
                  <p:cNvPr id="5804" name="Google Shape;5804;p6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6" name="Google Shape;5806;p67"/>
                <p:cNvGrpSpPr/>
                <p:nvPr/>
              </p:nvGrpSpPr>
              <p:grpSpPr>
                <a:xfrm>
                  <a:off x="785350" y="4185661"/>
                  <a:ext cx="376191" cy="102736"/>
                  <a:chOff x="785350" y="4185661"/>
                  <a:chExt cx="376191" cy="102736"/>
                </a:xfrm>
              </p:grpSpPr>
              <p:sp>
                <p:nvSpPr>
                  <p:cNvPr id="5807" name="Google Shape;5807;p6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10" name="Google Shape;5810;p67"/>
              <p:cNvGrpSpPr/>
              <p:nvPr/>
            </p:nvGrpSpPr>
            <p:grpSpPr>
              <a:xfrm>
                <a:off x="1501054" y="3605478"/>
                <a:ext cx="526340" cy="249240"/>
                <a:chOff x="1501054" y="3605478"/>
                <a:chExt cx="526340" cy="249240"/>
              </a:xfrm>
            </p:grpSpPr>
            <p:grpSp>
              <p:nvGrpSpPr>
                <p:cNvPr id="5811" name="Google Shape;5811;p67"/>
                <p:cNvGrpSpPr/>
                <p:nvPr/>
              </p:nvGrpSpPr>
              <p:grpSpPr>
                <a:xfrm>
                  <a:off x="1834208" y="3643867"/>
                  <a:ext cx="193185" cy="25622"/>
                  <a:chOff x="1834208" y="3643867"/>
                  <a:chExt cx="193185" cy="25622"/>
                </a:xfrm>
              </p:grpSpPr>
              <p:sp>
                <p:nvSpPr>
                  <p:cNvPr id="5812" name="Google Shape;5812;p6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4" name="Google Shape;5814;p67"/>
                <p:cNvGrpSpPr/>
                <p:nvPr/>
              </p:nvGrpSpPr>
              <p:grpSpPr>
                <a:xfrm>
                  <a:off x="1501054" y="3605478"/>
                  <a:ext cx="333165" cy="249240"/>
                  <a:chOff x="1501054" y="3605478"/>
                  <a:chExt cx="333165" cy="249240"/>
                </a:xfrm>
              </p:grpSpPr>
              <p:sp>
                <p:nvSpPr>
                  <p:cNvPr id="5815" name="Google Shape;5815;p6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6" name="Google Shape;5816;p67"/>
                  <p:cNvGrpSpPr/>
                  <p:nvPr/>
                </p:nvGrpSpPr>
                <p:grpSpPr>
                  <a:xfrm>
                    <a:off x="1501054" y="3655851"/>
                    <a:ext cx="155286" cy="198867"/>
                    <a:chOff x="1501054" y="3655851"/>
                    <a:chExt cx="155286" cy="198867"/>
                  </a:xfrm>
                </p:grpSpPr>
                <p:sp>
                  <p:nvSpPr>
                    <p:cNvPr id="5817" name="Google Shape;5817;p6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19" name="Google Shape;5819;p67"/>
              <p:cNvGrpSpPr/>
              <p:nvPr/>
            </p:nvGrpSpPr>
            <p:grpSpPr>
              <a:xfrm>
                <a:off x="724986" y="3800594"/>
                <a:ext cx="532950" cy="302090"/>
                <a:chOff x="724986" y="3800594"/>
                <a:chExt cx="532950" cy="302090"/>
              </a:xfrm>
            </p:grpSpPr>
            <p:grpSp>
              <p:nvGrpSpPr>
                <p:cNvPr id="5820" name="Google Shape;5820;p67"/>
                <p:cNvGrpSpPr/>
                <p:nvPr/>
              </p:nvGrpSpPr>
              <p:grpSpPr>
                <a:xfrm>
                  <a:off x="724986" y="4044367"/>
                  <a:ext cx="181314" cy="25626"/>
                  <a:chOff x="724986" y="4044367"/>
                  <a:chExt cx="181314" cy="25626"/>
                </a:xfrm>
              </p:grpSpPr>
              <p:sp>
                <p:nvSpPr>
                  <p:cNvPr id="5821" name="Google Shape;5821;p6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67"/>
                <p:cNvGrpSpPr/>
                <p:nvPr/>
              </p:nvGrpSpPr>
              <p:grpSpPr>
                <a:xfrm>
                  <a:off x="906290" y="3800594"/>
                  <a:ext cx="351646" cy="302090"/>
                  <a:chOff x="906290" y="3800594"/>
                  <a:chExt cx="351646" cy="302090"/>
                </a:xfrm>
              </p:grpSpPr>
              <p:grpSp>
                <p:nvGrpSpPr>
                  <p:cNvPr id="5824" name="Google Shape;5824;p67"/>
                  <p:cNvGrpSpPr/>
                  <p:nvPr/>
                </p:nvGrpSpPr>
                <p:grpSpPr>
                  <a:xfrm>
                    <a:off x="1084172" y="3842857"/>
                    <a:ext cx="173764" cy="217131"/>
                    <a:chOff x="1084172" y="3842857"/>
                    <a:chExt cx="173764" cy="217131"/>
                  </a:xfrm>
                </p:grpSpPr>
                <p:grpSp>
                  <p:nvGrpSpPr>
                    <p:cNvPr id="5825" name="Google Shape;5825;p67"/>
                    <p:cNvGrpSpPr/>
                    <p:nvPr/>
                  </p:nvGrpSpPr>
                  <p:grpSpPr>
                    <a:xfrm>
                      <a:off x="1156862" y="3936509"/>
                      <a:ext cx="101073" cy="25622"/>
                      <a:chOff x="1156862" y="3936509"/>
                      <a:chExt cx="101073" cy="25622"/>
                    </a:xfrm>
                  </p:grpSpPr>
                  <p:sp>
                    <p:nvSpPr>
                      <p:cNvPr id="5826" name="Google Shape;5826;p6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8" name="Google Shape;5828;p6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9" name="Google Shape;5829;p6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67"/>
                <p:cNvGrpSpPr/>
                <p:nvPr/>
              </p:nvGrpSpPr>
              <p:grpSpPr>
                <a:xfrm>
                  <a:off x="724986" y="3830189"/>
                  <a:ext cx="189533" cy="25626"/>
                  <a:chOff x="724986" y="3830189"/>
                  <a:chExt cx="189533" cy="25626"/>
                </a:xfrm>
              </p:grpSpPr>
              <p:sp>
                <p:nvSpPr>
                  <p:cNvPr id="5832" name="Google Shape;5832;p6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834" name="Google Shape;5834;p67"/>
          <p:cNvGrpSpPr/>
          <p:nvPr/>
        </p:nvGrpSpPr>
        <p:grpSpPr>
          <a:xfrm>
            <a:off x="2253298" y="2455640"/>
            <a:ext cx="948701" cy="935378"/>
            <a:chOff x="2253298" y="2428317"/>
            <a:chExt cx="948701" cy="935378"/>
          </a:xfrm>
        </p:grpSpPr>
        <p:sp>
          <p:nvSpPr>
            <p:cNvPr id="5835" name="Google Shape;5835;p6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1" name="Shape 5871"/>
        <p:cNvGrpSpPr/>
        <p:nvPr/>
      </p:nvGrpSpPr>
      <p:grpSpPr>
        <a:xfrm>
          <a:off x="0" y="0"/>
          <a:ext cx="0" cy="0"/>
          <a:chOff x="0" y="0"/>
          <a:chExt cx="0" cy="0"/>
        </a:xfrm>
      </p:grpSpPr>
      <p:grpSp>
        <p:nvGrpSpPr>
          <p:cNvPr id="5872" name="Google Shape;5872;p68"/>
          <p:cNvGrpSpPr/>
          <p:nvPr/>
        </p:nvGrpSpPr>
        <p:grpSpPr>
          <a:xfrm>
            <a:off x="3353582" y="1145627"/>
            <a:ext cx="2363393" cy="1017867"/>
            <a:chOff x="3292400" y="1219146"/>
            <a:chExt cx="2615240" cy="1110239"/>
          </a:xfrm>
        </p:grpSpPr>
        <p:sp>
          <p:nvSpPr>
            <p:cNvPr id="5873" name="Google Shape;5873;p6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874" name="Google Shape;5874;p6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875" name="Google Shape;5875;p6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876" name="Google Shape;5876;p6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877" name="Google Shape;5877;p6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878" name="Google Shape;5878;p6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879" name="Google Shape;5879;p6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880" name="Google Shape;5880;p6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881" name="Google Shape;5881;p6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882" name="Google Shape;5882;p6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883" name="Google Shape;5883;p6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884" name="Google Shape;5884;p6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885" name="Google Shape;5885;p6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886" name="Google Shape;5886;p6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887" name="Google Shape;5887;p68"/>
            <p:cNvGrpSpPr/>
            <p:nvPr/>
          </p:nvGrpSpPr>
          <p:grpSpPr>
            <a:xfrm>
              <a:off x="3748438" y="1378608"/>
              <a:ext cx="2159202" cy="903971"/>
              <a:chOff x="1683525" y="2179850"/>
              <a:chExt cx="4519050" cy="2134525"/>
            </a:xfrm>
          </p:grpSpPr>
          <p:sp>
            <p:nvSpPr>
              <p:cNvPr id="5888" name="Google Shape;5888;p6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889" name="Google Shape;5889;p6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890" name="Google Shape;5890;p6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891" name="Google Shape;5891;p6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892" name="Google Shape;5892;p6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893" name="Google Shape;5893;p6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894" name="Google Shape;5894;p6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895" name="Google Shape;5895;p6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896" name="Google Shape;5896;p6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897" name="Google Shape;5897;p6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898" name="Google Shape;5898;p6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899" name="Google Shape;5899;p6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900" name="Google Shape;5900;p68"/>
          <p:cNvGraphicFramePr/>
          <p:nvPr/>
        </p:nvGraphicFramePr>
        <p:xfrm>
          <a:off x="5949675" y="2323100"/>
          <a:ext cx="3000000" cy="3000000"/>
        </p:xfrm>
        <a:graphic>
          <a:graphicData uri="http://schemas.openxmlformats.org/drawingml/2006/table">
            <a:tbl>
              <a:tblPr>
                <a:noFill/>
                <a:tableStyleId>{67B67469-8CE3-4530-B455-480EDB2FD739}</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901" name="Google Shape;5901;p68"/>
          <p:cNvGrpSpPr/>
          <p:nvPr/>
        </p:nvGrpSpPr>
        <p:grpSpPr>
          <a:xfrm>
            <a:off x="5926924" y="3381697"/>
            <a:ext cx="2519825" cy="1001454"/>
            <a:chOff x="1906114" y="789980"/>
            <a:chExt cx="1487676" cy="606868"/>
          </a:xfrm>
        </p:grpSpPr>
        <p:cxnSp>
          <p:nvCxnSpPr>
            <p:cNvPr id="5902" name="Google Shape;5902;p6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903" name="Google Shape;5903;p6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904" name="Google Shape;5904;p6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905" name="Google Shape;5905;p6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906" name="Google Shape;5906;p6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907" name="Google Shape;5907;p6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908" name="Google Shape;5908;p6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909" name="Google Shape;5909;p6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916" name="Google Shape;5916;p6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917" name="Google Shape;5917;p6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918" name="Google Shape;5918;p6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68"/>
          <p:cNvGrpSpPr/>
          <p:nvPr/>
        </p:nvGrpSpPr>
        <p:grpSpPr>
          <a:xfrm>
            <a:off x="726399" y="1190655"/>
            <a:ext cx="2394370" cy="976502"/>
            <a:chOff x="749309" y="1112739"/>
            <a:chExt cx="2371603" cy="976502"/>
          </a:xfrm>
        </p:grpSpPr>
        <p:sp>
          <p:nvSpPr>
            <p:cNvPr id="5920" name="Google Shape;5920;p6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952" name="Google Shape;5952;p68"/>
          <p:cNvGraphicFramePr/>
          <p:nvPr/>
        </p:nvGraphicFramePr>
        <p:xfrm>
          <a:off x="5949700" y="1188950"/>
          <a:ext cx="3000000" cy="3000000"/>
        </p:xfrm>
        <a:graphic>
          <a:graphicData uri="http://schemas.openxmlformats.org/drawingml/2006/table">
            <a:tbl>
              <a:tblPr>
                <a:noFill/>
                <a:tableStyleId>{67B67469-8CE3-4530-B455-480EDB2FD739}</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953" name="Google Shape;5953;p68"/>
          <p:cNvGraphicFramePr/>
          <p:nvPr/>
        </p:nvGraphicFramePr>
        <p:xfrm>
          <a:off x="3356413" y="2323100"/>
          <a:ext cx="3000000" cy="3000000"/>
        </p:xfrm>
        <a:graphic>
          <a:graphicData uri="http://schemas.openxmlformats.org/drawingml/2006/table">
            <a:tbl>
              <a:tblPr>
                <a:noFill/>
                <a:tableStyleId>{67B67469-8CE3-4530-B455-480EDB2FD739}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954" name="Google Shape;5954;p68"/>
          <p:cNvGrpSpPr/>
          <p:nvPr/>
        </p:nvGrpSpPr>
        <p:grpSpPr>
          <a:xfrm>
            <a:off x="4100342" y="2709743"/>
            <a:ext cx="1517436" cy="74460"/>
            <a:chOff x="3980086" y="2804397"/>
            <a:chExt cx="1227600" cy="66900"/>
          </a:xfrm>
        </p:grpSpPr>
        <p:sp>
          <p:nvSpPr>
            <p:cNvPr id="5955" name="Google Shape;5955;p6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68"/>
          <p:cNvGrpSpPr/>
          <p:nvPr/>
        </p:nvGrpSpPr>
        <p:grpSpPr>
          <a:xfrm>
            <a:off x="4725406" y="3002330"/>
            <a:ext cx="892956" cy="74460"/>
            <a:chOff x="3980086" y="2804397"/>
            <a:chExt cx="1227600" cy="66900"/>
          </a:xfrm>
        </p:grpSpPr>
        <p:sp>
          <p:nvSpPr>
            <p:cNvPr id="5958" name="Google Shape;5958;p6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0" name="Google Shape;5960;p68"/>
          <p:cNvGrpSpPr/>
          <p:nvPr/>
        </p:nvGrpSpPr>
        <p:grpSpPr>
          <a:xfrm>
            <a:off x="3358498" y="3361213"/>
            <a:ext cx="2363244" cy="1005943"/>
            <a:chOff x="3358415" y="3361302"/>
            <a:chExt cx="2363244" cy="1024695"/>
          </a:xfrm>
        </p:grpSpPr>
        <p:grpSp>
          <p:nvGrpSpPr>
            <p:cNvPr id="5961" name="Google Shape;5961;p68"/>
            <p:cNvGrpSpPr/>
            <p:nvPr/>
          </p:nvGrpSpPr>
          <p:grpSpPr>
            <a:xfrm>
              <a:off x="3358415" y="3361302"/>
              <a:ext cx="441300" cy="1024695"/>
              <a:chOff x="3358415" y="3361302"/>
              <a:chExt cx="441300" cy="1024695"/>
            </a:xfrm>
          </p:grpSpPr>
          <p:sp>
            <p:nvSpPr>
              <p:cNvPr id="5962" name="Google Shape;5962;p6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68"/>
            <p:cNvGrpSpPr/>
            <p:nvPr/>
          </p:nvGrpSpPr>
          <p:grpSpPr>
            <a:xfrm>
              <a:off x="3838901" y="3361302"/>
              <a:ext cx="441300" cy="1024695"/>
              <a:chOff x="3838901" y="3361302"/>
              <a:chExt cx="441300" cy="1024695"/>
            </a:xfrm>
          </p:grpSpPr>
          <p:sp>
            <p:nvSpPr>
              <p:cNvPr id="5969" name="Google Shape;5969;p6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5" name="Google Shape;5975;p68"/>
            <p:cNvGrpSpPr/>
            <p:nvPr/>
          </p:nvGrpSpPr>
          <p:grpSpPr>
            <a:xfrm>
              <a:off x="4319387" y="3361302"/>
              <a:ext cx="441300" cy="1024695"/>
              <a:chOff x="4319387" y="3361302"/>
              <a:chExt cx="441300" cy="1024695"/>
            </a:xfrm>
          </p:grpSpPr>
          <p:sp>
            <p:nvSpPr>
              <p:cNvPr id="5976" name="Google Shape;5976;p6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68"/>
            <p:cNvGrpSpPr/>
            <p:nvPr/>
          </p:nvGrpSpPr>
          <p:grpSpPr>
            <a:xfrm>
              <a:off x="4799873" y="3361302"/>
              <a:ext cx="441300" cy="1024695"/>
              <a:chOff x="4799873" y="3361302"/>
              <a:chExt cx="441300" cy="1024695"/>
            </a:xfrm>
          </p:grpSpPr>
          <p:sp>
            <p:nvSpPr>
              <p:cNvPr id="5983" name="Google Shape;5983;p6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9" name="Google Shape;5989;p68"/>
            <p:cNvGrpSpPr/>
            <p:nvPr/>
          </p:nvGrpSpPr>
          <p:grpSpPr>
            <a:xfrm>
              <a:off x="5280360" y="3361302"/>
              <a:ext cx="441300" cy="1024695"/>
              <a:chOff x="5280360" y="3361302"/>
              <a:chExt cx="441300" cy="1024695"/>
            </a:xfrm>
          </p:grpSpPr>
          <p:sp>
            <p:nvSpPr>
              <p:cNvPr id="5990" name="Google Shape;5990;p6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996" name="Google Shape;5996;p68"/>
          <p:cNvGraphicFramePr/>
          <p:nvPr/>
        </p:nvGraphicFramePr>
        <p:xfrm>
          <a:off x="724925" y="2323100"/>
          <a:ext cx="3000000" cy="3000000"/>
        </p:xfrm>
        <a:graphic>
          <a:graphicData uri="http://schemas.openxmlformats.org/drawingml/2006/table">
            <a:tbl>
              <a:tblPr>
                <a:noFill/>
                <a:tableStyleId>{67B67469-8CE3-4530-B455-480EDB2FD739}</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997" name="Google Shape;5997;p68"/>
          <p:cNvGrpSpPr/>
          <p:nvPr/>
        </p:nvGrpSpPr>
        <p:grpSpPr>
          <a:xfrm>
            <a:off x="726450" y="3372825"/>
            <a:ext cx="2403614" cy="1005900"/>
            <a:chOff x="726450" y="3372825"/>
            <a:chExt cx="2403614" cy="1005900"/>
          </a:xfrm>
        </p:grpSpPr>
        <p:grpSp>
          <p:nvGrpSpPr>
            <p:cNvPr id="5998" name="Google Shape;5998;p68"/>
            <p:cNvGrpSpPr/>
            <p:nvPr/>
          </p:nvGrpSpPr>
          <p:grpSpPr>
            <a:xfrm>
              <a:off x="726450" y="3696000"/>
              <a:ext cx="2403614" cy="500898"/>
              <a:chOff x="726450" y="3696000"/>
              <a:chExt cx="2403614" cy="500898"/>
            </a:xfrm>
          </p:grpSpPr>
          <p:sp>
            <p:nvSpPr>
              <p:cNvPr id="5999" name="Google Shape;5999;p6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000" name="Google Shape;6000;p6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001" name="Google Shape;6001;p68"/>
            <p:cNvGrpSpPr/>
            <p:nvPr/>
          </p:nvGrpSpPr>
          <p:grpSpPr>
            <a:xfrm>
              <a:off x="1348050" y="3372825"/>
              <a:ext cx="1720425" cy="1005900"/>
              <a:chOff x="1348050" y="3372825"/>
              <a:chExt cx="1720425" cy="1005900"/>
            </a:xfrm>
          </p:grpSpPr>
          <p:sp>
            <p:nvSpPr>
              <p:cNvPr id="6002" name="Google Shape;6002;p6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003" name="Google Shape;6003;p6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004" name="Google Shape;6004;p6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005" name="Google Shape;6005;p6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006" name="Google Shape;6006;p6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007" name="Google Shape;6007;p68"/>
            <p:cNvGrpSpPr/>
            <p:nvPr/>
          </p:nvGrpSpPr>
          <p:grpSpPr>
            <a:xfrm>
              <a:off x="1455707" y="3731058"/>
              <a:ext cx="1491150" cy="417657"/>
              <a:chOff x="1455707" y="3731058"/>
              <a:chExt cx="1491150" cy="417657"/>
            </a:xfrm>
          </p:grpSpPr>
          <p:grpSp>
            <p:nvGrpSpPr>
              <p:cNvPr id="6008" name="Google Shape;6008;p68"/>
              <p:cNvGrpSpPr/>
              <p:nvPr/>
            </p:nvGrpSpPr>
            <p:grpSpPr>
              <a:xfrm>
                <a:off x="1472938" y="3745828"/>
                <a:ext cx="72126" cy="53788"/>
                <a:chOff x="1472938" y="3745828"/>
                <a:chExt cx="72126" cy="53788"/>
              </a:xfrm>
            </p:grpSpPr>
            <p:sp>
              <p:nvSpPr>
                <p:cNvPr id="6009" name="Google Shape;6009;p6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1" name="Google Shape;6011;p68"/>
              <p:cNvGrpSpPr/>
              <p:nvPr/>
            </p:nvGrpSpPr>
            <p:grpSpPr>
              <a:xfrm>
                <a:off x="1819181" y="4089633"/>
                <a:ext cx="72126" cy="53788"/>
                <a:chOff x="1819181" y="4089633"/>
                <a:chExt cx="72126" cy="53788"/>
              </a:xfrm>
            </p:grpSpPr>
            <p:sp>
              <p:nvSpPr>
                <p:cNvPr id="6012" name="Google Shape;6012;p6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4" name="Google Shape;6014;p68"/>
              <p:cNvGrpSpPr/>
              <p:nvPr/>
            </p:nvGrpSpPr>
            <p:grpSpPr>
              <a:xfrm>
                <a:off x="1455707" y="4084171"/>
                <a:ext cx="64321" cy="64544"/>
                <a:chOff x="1455707" y="4084171"/>
                <a:chExt cx="64321" cy="64544"/>
              </a:xfrm>
            </p:grpSpPr>
            <p:sp>
              <p:nvSpPr>
                <p:cNvPr id="6015" name="Google Shape;6015;p6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7" name="Google Shape;6017;p68"/>
              <p:cNvGrpSpPr/>
              <p:nvPr/>
            </p:nvGrpSpPr>
            <p:grpSpPr>
              <a:xfrm>
                <a:off x="1818610" y="3731058"/>
                <a:ext cx="64321" cy="64544"/>
                <a:chOff x="1818610" y="3731058"/>
                <a:chExt cx="64321" cy="64544"/>
              </a:xfrm>
            </p:grpSpPr>
            <p:sp>
              <p:nvSpPr>
                <p:cNvPr id="6018" name="Google Shape;6018;p6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68"/>
              <p:cNvGrpSpPr/>
              <p:nvPr/>
            </p:nvGrpSpPr>
            <p:grpSpPr>
              <a:xfrm>
                <a:off x="2172491" y="4089633"/>
                <a:ext cx="72126" cy="53788"/>
                <a:chOff x="2172491" y="4089633"/>
                <a:chExt cx="72126" cy="53788"/>
              </a:xfrm>
            </p:grpSpPr>
            <p:sp>
              <p:nvSpPr>
                <p:cNvPr id="6021" name="Google Shape;6021;p6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3" name="Google Shape;6023;p68"/>
              <p:cNvGrpSpPr/>
              <p:nvPr/>
            </p:nvGrpSpPr>
            <p:grpSpPr>
              <a:xfrm>
                <a:off x="2171920" y="3731058"/>
                <a:ext cx="64321" cy="64544"/>
                <a:chOff x="2171920" y="3731058"/>
                <a:chExt cx="64321" cy="64544"/>
              </a:xfrm>
            </p:grpSpPr>
            <p:sp>
              <p:nvSpPr>
                <p:cNvPr id="6024" name="Google Shape;6024;p6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68"/>
              <p:cNvGrpSpPr/>
              <p:nvPr/>
            </p:nvGrpSpPr>
            <p:grpSpPr>
              <a:xfrm>
                <a:off x="2874730" y="3745828"/>
                <a:ext cx="72126" cy="53788"/>
                <a:chOff x="2874730" y="3745828"/>
                <a:chExt cx="72126" cy="53788"/>
              </a:xfrm>
            </p:grpSpPr>
            <p:sp>
              <p:nvSpPr>
                <p:cNvPr id="6027" name="Google Shape;6027;p6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9" name="Google Shape;6029;p68"/>
              <p:cNvGrpSpPr/>
              <p:nvPr/>
            </p:nvGrpSpPr>
            <p:grpSpPr>
              <a:xfrm>
                <a:off x="2878589" y="4081481"/>
                <a:ext cx="64321" cy="64544"/>
                <a:chOff x="2878589" y="4081481"/>
                <a:chExt cx="64321" cy="64544"/>
              </a:xfrm>
            </p:grpSpPr>
            <p:sp>
              <p:nvSpPr>
                <p:cNvPr id="6030" name="Google Shape;6030;p6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2" name="Google Shape;6032;p68"/>
              <p:cNvGrpSpPr/>
              <p:nvPr/>
            </p:nvGrpSpPr>
            <p:grpSpPr>
              <a:xfrm>
                <a:off x="2525796" y="4089633"/>
                <a:ext cx="72126" cy="53788"/>
                <a:chOff x="2525796" y="4089633"/>
                <a:chExt cx="72126" cy="53788"/>
              </a:xfrm>
            </p:grpSpPr>
            <p:sp>
              <p:nvSpPr>
                <p:cNvPr id="6033" name="Google Shape;6033;p6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5" name="Google Shape;6035;p68"/>
              <p:cNvGrpSpPr/>
              <p:nvPr/>
            </p:nvGrpSpPr>
            <p:grpSpPr>
              <a:xfrm>
                <a:off x="2525225" y="3731058"/>
                <a:ext cx="64321" cy="64544"/>
                <a:chOff x="2525225" y="3731058"/>
                <a:chExt cx="64321" cy="64544"/>
              </a:xfrm>
            </p:grpSpPr>
            <p:sp>
              <p:nvSpPr>
                <p:cNvPr id="6036" name="Google Shape;6036;p6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41" name="Shape 6041"/>
        <p:cNvGrpSpPr/>
        <p:nvPr/>
      </p:nvGrpSpPr>
      <p:grpSpPr>
        <a:xfrm>
          <a:off x="0" y="0"/>
          <a:ext cx="0" cy="0"/>
          <a:chOff x="0" y="0"/>
          <a:chExt cx="0" cy="0"/>
        </a:xfrm>
      </p:grpSpPr>
      <p:grpSp>
        <p:nvGrpSpPr>
          <p:cNvPr id="6042" name="Google Shape;6042;p69"/>
          <p:cNvGrpSpPr/>
          <p:nvPr/>
        </p:nvGrpSpPr>
        <p:grpSpPr>
          <a:xfrm>
            <a:off x="732428" y="1171356"/>
            <a:ext cx="845921" cy="690752"/>
            <a:chOff x="732428" y="1198513"/>
            <a:chExt cx="845921" cy="690752"/>
          </a:xfrm>
        </p:grpSpPr>
        <p:grpSp>
          <p:nvGrpSpPr>
            <p:cNvPr id="6043" name="Google Shape;6043;p69"/>
            <p:cNvGrpSpPr/>
            <p:nvPr/>
          </p:nvGrpSpPr>
          <p:grpSpPr>
            <a:xfrm>
              <a:off x="823030" y="1198513"/>
              <a:ext cx="755319" cy="690752"/>
              <a:chOff x="823030" y="1198513"/>
              <a:chExt cx="755319" cy="690752"/>
            </a:xfrm>
          </p:grpSpPr>
          <p:sp>
            <p:nvSpPr>
              <p:cNvPr id="6044" name="Google Shape;6044;p6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69"/>
            <p:cNvGrpSpPr/>
            <p:nvPr/>
          </p:nvGrpSpPr>
          <p:grpSpPr>
            <a:xfrm>
              <a:off x="732428" y="1239937"/>
              <a:ext cx="739912" cy="607886"/>
              <a:chOff x="732428" y="1239937"/>
              <a:chExt cx="739912" cy="607886"/>
            </a:xfrm>
          </p:grpSpPr>
          <p:sp>
            <p:nvSpPr>
              <p:cNvPr id="6047" name="Google Shape;6047;p6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9" name="Google Shape;6049;p69"/>
            <p:cNvGrpSpPr/>
            <p:nvPr/>
          </p:nvGrpSpPr>
          <p:grpSpPr>
            <a:xfrm>
              <a:off x="732428" y="1277018"/>
              <a:ext cx="702832" cy="533758"/>
              <a:chOff x="732428" y="1277018"/>
              <a:chExt cx="702832" cy="533758"/>
            </a:xfrm>
          </p:grpSpPr>
          <p:sp>
            <p:nvSpPr>
              <p:cNvPr id="6050" name="Google Shape;6050;p6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2" name="Google Shape;6052;p69"/>
            <p:cNvGrpSpPr/>
            <p:nvPr/>
          </p:nvGrpSpPr>
          <p:grpSpPr>
            <a:xfrm>
              <a:off x="931170" y="1306653"/>
              <a:ext cx="647179" cy="474455"/>
              <a:chOff x="931170" y="1306653"/>
              <a:chExt cx="647179" cy="474455"/>
            </a:xfrm>
          </p:grpSpPr>
          <p:sp>
            <p:nvSpPr>
              <p:cNvPr id="6053" name="Google Shape;6053;p6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5" name="Google Shape;6055;p6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6" name="Google Shape;6056;p69"/>
          <p:cNvGrpSpPr/>
          <p:nvPr/>
        </p:nvGrpSpPr>
        <p:grpSpPr>
          <a:xfrm>
            <a:off x="3964037" y="1171363"/>
            <a:ext cx="634656" cy="699982"/>
            <a:chOff x="5985650" y="2860025"/>
            <a:chExt cx="1396075" cy="1539775"/>
          </a:xfrm>
        </p:grpSpPr>
        <p:sp>
          <p:nvSpPr>
            <p:cNvPr id="6057" name="Google Shape;6057;p6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9" name="Google Shape;6089;p69"/>
          <p:cNvGrpSpPr/>
          <p:nvPr/>
        </p:nvGrpSpPr>
        <p:grpSpPr>
          <a:xfrm>
            <a:off x="4719687" y="1171356"/>
            <a:ext cx="725845" cy="699975"/>
            <a:chOff x="4249973" y="1201875"/>
            <a:chExt cx="1958568" cy="1888762"/>
          </a:xfrm>
        </p:grpSpPr>
        <p:sp>
          <p:nvSpPr>
            <p:cNvPr id="6090" name="Google Shape;6090;p6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1" name="Google Shape;6091;p69"/>
            <p:cNvGrpSpPr/>
            <p:nvPr/>
          </p:nvGrpSpPr>
          <p:grpSpPr>
            <a:xfrm>
              <a:off x="5853086" y="1789142"/>
              <a:ext cx="355454" cy="1048099"/>
              <a:chOff x="5576108" y="2016725"/>
              <a:chExt cx="565200" cy="1666560"/>
            </a:xfrm>
          </p:grpSpPr>
          <p:sp>
            <p:nvSpPr>
              <p:cNvPr id="6092" name="Google Shape;6092;p6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093" name="Google Shape;6093;p6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69"/>
            <p:cNvGrpSpPr/>
            <p:nvPr/>
          </p:nvGrpSpPr>
          <p:grpSpPr>
            <a:xfrm>
              <a:off x="4869455" y="2691676"/>
              <a:ext cx="1013897" cy="398961"/>
              <a:chOff x="4012057" y="3451825"/>
              <a:chExt cx="1612175" cy="634379"/>
            </a:xfrm>
          </p:grpSpPr>
          <p:sp>
            <p:nvSpPr>
              <p:cNvPr id="6095" name="Google Shape;6095;p6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096" name="Google Shape;6096;p6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7" name="Google Shape;6097;p69"/>
            <p:cNvGrpSpPr/>
            <p:nvPr/>
          </p:nvGrpSpPr>
          <p:grpSpPr>
            <a:xfrm>
              <a:off x="4276937" y="2155961"/>
              <a:ext cx="651965" cy="891358"/>
              <a:chOff x="3069908" y="2599997"/>
              <a:chExt cx="1036675" cy="1417328"/>
            </a:xfrm>
          </p:grpSpPr>
          <p:sp>
            <p:nvSpPr>
              <p:cNvPr id="6098" name="Google Shape;6098;p6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099" name="Google Shape;6099;p6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0" name="Google Shape;6100;p69"/>
            <p:cNvGrpSpPr/>
            <p:nvPr/>
          </p:nvGrpSpPr>
          <p:grpSpPr>
            <a:xfrm>
              <a:off x="5054918" y="1201875"/>
              <a:ext cx="999548" cy="602711"/>
              <a:chOff x="4306958" y="1082925"/>
              <a:chExt cx="1589359" cy="958358"/>
            </a:xfrm>
          </p:grpSpPr>
          <p:sp>
            <p:nvSpPr>
              <p:cNvPr id="6101" name="Google Shape;6101;p6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102" name="Google Shape;6102;p6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3" name="Google Shape;6103;p69"/>
            <p:cNvGrpSpPr/>
            <p:nvPr/>
          </p:nvGrpSpPr>
          <p:grpSpPr>
            <a:xfrm>
              <a:off x="4249973" y="1303451"/>
              <a:ext cx="799317" cy="841334"/>
              <a:chOff x="3027033" y="1244439"/>
              <a:chExt cx="1270977" cy="1337786"/>
            </a:xfrm>
          </p:grpSpPr>
          <p:sp>
            <p:nvSpPr>
              <p:cNvPr id="6104" name="Google Shape;6104;p6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105" name="Google Shape;6105;p6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06" name="Google Shape;6106;p69"/>
          <p:cNvGrpSpPr/>
          <p:nvPr/>
        </p:nvGrpSpPr>
        <p:grpSpPr>
          <a:xfrm>
            <a:off x="4072551" y="2058137"/>
            <a:ext cx="750769" cy="683784"/>
            <a:chOff x="4204684" y="2104422"/>
            <a:chExt cx="699822" cy="637382"/>
          </a:xfrm>
        </p:grpSpPr>
        <p:grpSp>
          <p:nvGrpSpPr>
            <p:cNvPr id="6107" name="Google Shape;6107;p69"/>
            <p:cNvGrpSpPr/>
            <p:nvPr/>
          </p:nvGrpSpPr>
          <p:grpSpPr>
            <a:xfrm>
              <a:off x="4204684" y="2430067"/>
              <a:ext cx="342957" cy="311738"/>
              <a:chOff x="4204684" y="2430067"/>
              <a:chExt cx="342957" cy="311738"/>
            </a:xfrm>
          </p:grpSpPr>
          <p:sp>
            <p:nvSpPr>
              <p:cNvPr id="6108" name="Google Shape;6108;p6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69"/>
            <p:cNvGrpSpPr/>
            <p:nvPr/>
          </p:nvGrpSpPr>
          <p:grpSpPr>
            <a:xfrm>
              <a:off x="4561586" y="2430067"/>
              <a:ext cx="342920" cy="311738"/>
              <a:chOff x="4561586" y="2430067"/>
              <a:chExt cx="342920" cy="311738"/>
            </a:xfrm>
          </p:grpSpPr>
          <p:sp>
            <p:nvSpPr>
              <p:cNvPr id="6111" name="Google Shape;6111;p6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3" name="Google Shape;6113;p69"/>
            <p:cNvGrpSpPr/>
            <p:nvPr/>
          </p:nvGrpSpPr>
          <p:grpSpPr>
            <a:xfrm>
              <a:off x="4561586" y="2104422"/>
              <a:ext cx="342920" cy="311738"/>
              <a:chOff x="4561586" y="2104422"/>
              <a:chExt cx="342920" cy="311738"/>
            </a:xfrm>
          </p:grpSpPr>
          <p:sp>
            <p:nvSpPr>
              <p:cNvPr id="6114" name="Google Shape;6114;p6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6" name="Google Shape;6116;p69"/>
            <p:cNvGrpSpPr/>
            <p:nvPr/>
          </p:nvGrpSpPr>
          <p:grpSpPr>
            <a:xfrm>
              <a:off x="4204684" y="2104422"/>
              <a:ext cx="342957" cy="311664"/>
              <a:chOff x="4204684" y="2104422"/>
              <a:chExt cx="342957" cy="311664"/>
            </a:xfrm>
          </p:grpSpPr>
          <p:sp>
            <p:nvSpPr>
              <p:cNvPr id="6117" name="Google Shape;6117;p6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19" name="Google Shape;6119;p69"/>
          <p:cNvGrpSpPr/>
          <p:nvPr/>
        </p:nvGrpSpPr>
        <p:grpSpPr>
          <a:xfrm>
            <a:off x="5536984" y="1171351"/>
            <a:ext cx="660591" cy="688867"/>
            <a:chOff x="5830645" y="1267368"/>
            <a:chExt cx="530340" cy="553040"/>
          </a:xfrm>
        </p:grpSpPr>
        <p:sp>
          <p:nvSpPr>
            <p:cNvPr id="6120" name="Google Shape;6120;p6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1" name="Google Shape;6121;p69"/>
            <p:cNvGrpSpPr/>
            <p:nvPr/>
          </p:nvGrpSpPr>
          <p:grpSpPr>
            <a:xfrm>
              <a:off x="5830645" y="1267368"/>
              <a:ext cx="259743" cy="269909"/>
              <a:chOff x="5830645" y="1267368"/>
              <a:chExt cx="259743" cy="269909"/>
            </a:xfrm>
          </p:grpSpPr>
          <p:sp>
            <p:nvSpPr>
              <p:cNvPr id="6122" name="Google Shape;6122;p6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4" name="Google Shape;6124;p69"/>
            <p:cNvGrpSpPr/>
            <p:nvPr/>
          </p:nvGrpSpPr>
          <p:grpSpPr>
            <a:xfrm>
              <a:off x="6101293" y="1267368"/>
              <a:ext cx="259692" cy="269909"/>
              <a:chOff x="6101293" y="1267368"/>
              <a:chExt cx="259692" cy="269909"/>
            </a:xfrm>
          </p:grpSpPr>
          <p:sp>
            <p:nvSpPr>
              <p:cNvPr id="6125" name="Google Shape;6125;p6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7" name="Google Shape;6127;p69"/>
            <p:cNvGrpSpPr/>
            <p:nvPr/>
          </p:nvGrpSpPr>
          <p:grpSpPr>
            <a:xfrm>
              <a:off x="5830645" y="1550500"/>
              <a:ext cx="259692" cy="269909"/>
              <a:chOff x="5830645" y="1550500"/>
              <a:chExt cx="259692" cy="269909"/>
            </a:xfrm>
          </p:grpSpPr>
          <p:sp>
            <p:nvSpPr>
              <p:cNvPr id="6128" name="Google Shape;6128;p6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0" name="Google Shape;6130;p69"/>
            <p:cNvGrpSpPr/>
            <p:nvPr/>
          </p:nvGrpSpPr>
          <p:grpSpPr>
            <a:xfrm>
              <a:off x="6101293" y="1550500"/>
              <a:ext cx="259692" cy="269909"/>
              <a:chOff x="6101293" y="1550500"/>
              <a:chExt cx="259692" cy="269909"/>
            </a:xfrm>
          </p:grpSpPr>
          <p:sp>
            <p:nvSpPr>
              <p:cNvPr id="6131" name="Google Shape;6131;p6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3" name="Google Shape;6133;p69"/>
          <p:cNvGrpSpPr/>
          <p:nvPr/>
        </p:nvGrpSpPr>
        <p:grpSpPr>
          <a:xfrm>
            <a:off x="739138" y="2061810"/>
            <a:ext cx="697154" cy="679574"/>
            <a:chOff x="2679875" y="2361475"/>
            <a:chExt cx="780425" cy="760575"/>
          </a:xfrm>
        </p:grpSpPr>
        <p:sp>
          <p:nvSpPr>
            <p:cNvPr id="6134" name="Google Shape;6134;p6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69"/>
          <p:cNvGrpSpPr/>
          <p:nvPr/>
        </p:nvGrpSpPr>
        <p:grpSpPr>
          <a:xfrm>
            <a:off x="3138297" y="1171402"/>
            <a:ext cx="735829" cy="684547"/>
            <a:chOff x="3351965" y="1148808"/>
            <a:chExt cx="750770" cy="698375"/>
          </a:xfrm>
        </p:grpSpPr>
        <p:grpSp>
          <p:nvGrpSpPr>
            <p:cNvPr id="6141" name="Google Shape;6141;p69"/>
            <p:cNvGrpSpPr/>
            <p:nvPr/>
          </p:nvGrpSpPr>
          <p:grpSpPr>
            <a:xfrm>
              <a:off x="3586796" y="1148808"/>
              <a:ext cx="294857" cy="286830"/>
              <a:chOff x="3750225" y="1774000"/>
              <a:chExt cx="149575" cy="145525"/>
            </a:xfrm>
          </p:grpSpPr>
          <p:sp>
            <p:nvSpPr>
              <p:cNvPr id="6142" name="Google Shape;6142;p6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69"/>
            <p:cNvGrpSpPr/>
            <p:nvPr/>
          </p:nvGrpSpPr>
          <p:grpSpPr>
            <a:xfrm>
              <a:off x="3779245" y="1375768"/>
              <a:ext cx="323490" cy="286978"/>
              <a:chOff x="3847850" y="1889150"/>
              <a:chExt cx="164100" cy="145600"/>
            </a:xfrm>
          </p:grpSpPr>
          <p:sp>
            <p:nvSpPr>
              <p:cNvPr id="6145" name="Google Shape;6145;p6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7" name="Google Shape;6147;p69"/>
            <p:cNvGrpSpPr/>
            <p:nvPr/>
          </p:nvGrpSpPr>
          <p:grpSpPr>
            <a:xfrm>
              <a:off x="3351965" y="1330435"/>
              <a:ext cx="295449" cy="285401"/>
              <a:chOff x="3631100" y="1866150"/>
              <a:chExt cx="149875" cy="144800"/>
            </a:xfrm>
          </p:grpSpPr>
          <p:sp>
            <p:nvSpPr>
              <p:cNvPr id="6148" name="Google Shape;6148;p6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0" name="Google Shape;6150;p69"/>
            <p:cNvGrpSpPr/>
            <p:nvPr/>
          </p:nvGrpSpPr>
          <p:grpSpPr>
            <a:xfrm>
              <a:off x="3548208" y="1560352"/>
              <a:ext cx="294808" cy="286830"/>
              <a:chOff x="3730650" y="1982800"/>
              <a:chExt cx="149550" cy="145525"/>
            </a:xfrm>
          </p:grpSpPr>
          <p:sp>
            <p:nvSpPr>
              <p:cNvPr id="6151" name="Google Shape;6151;p6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3" name="Google Shape;6153;p69"/>
          <p:cNvGrpSpPr/>
          <p:nvPr/>
        </p:nvGrpSpPr>
        <p:grpSpPr>
          <a:xfrm>
            <a:off x="7639949" y="1171356"/>
            <a:ext cx="804565" cy="677795"/>
            <a:chOff x="7636443" y="1204988"/>
            <a:chExt cx="804565" cy="677795"/>
          </a:xfrm>
        </p:grpSpPr>
        <p:grpSp>
          <p:nvGrpSpPr>
            <p:cNvPr id="6154" name="Google Shape;6154;p69"/>
            <p:cNvGrpSpPr/>
            <p:nvPr/>
          </p:nvGrpSpPr>
          <p:grpSpPr>
            <a:xfrm>
              <a:off x="7636443" y="1509705"/>
              <a:ext cx="804565" cy="373078"/>
              <a:chOff x="7636443" y="1509705"/>
              <a:chExt cx="804565" cy="373078"/>
            </a:xfrm>
          </p:grpSpPr>
          <p:sp>
            <p:nvSpPr>
              <p:cNvPr id="6155" name="Google Shape;6155;p6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7" name="Google Shape;6157;p69"/>
            <p:cNvGrpSpPr/>
            <p:nvPr/>
          </p:nvGrpSpPr>
          <p:grpSpPr>
            <a:xfrm>
              <a:off x="7636443" y="1408133"/>
              <a:ext cx="804565" cy="373078"/>
              <a:chOff x="7636443" y="1408133"/>
              <a:chExt cx="804565" cy="373078"/>
            </a:xfrm>
          </p:grpSpPr>
          <p:sp>
            <p:nvSpPr>
              <p:cNvPr id="6158" name="Google Shape;6158;p6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0" name="Google Shape;6160;p69"/>
            <p:cNvGrpSpPr/>
            <p:nvPr/>
          </p:nvGrpSpPr>
          <p:grpSpPr>
            <a:xfrm>
              <a:off x="7636443" y="1306560"/>
              <a:ext cx="804565" cy="373078"/>
              <a:chOff x="7636443" y="1306560"/>
              <a:chExt cx="804565" cy="373078"/>
            </a:xfrm>
          </p:grpSpPr>
          <p:sp>
            <p:nvSpPr>
              <p:cNvPr id="6161" name="Google Shape;6161;p6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3" name="Google Shape;6163;p69"/>
            <p:cNvGrpSpPr/>
            <p:nvPr/>
          </p:nvGrpSpPr>
          <p:grpSpPr>
            <a:xfrm>
              <a:off x="7636443" y="1204988"/>
              <a:ext cx="804565" cy="373078"/>
              <a:chOff x="7636443" y="1204988"/>
              <a:chExt cx="804565" cy="373078"/>
            </a:xfrm>
          </p:grpSpPr>
          <p:sp>
            <p:nvSpPr>
              <p:cNvPr id="6164" name="Google Shape;6164;p6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66" name="Google Shape;6166;p69"/>
          <p:cNvGrpSpPr/>
          <p:nvPr/>
        </p:nvGrpSpPr>
        <p:grpSpPr>
          <a:xfrm>
            <a:off x="4978796" y="2078771"/>
            <a:ext cx="661339" cy="661188"/>
            <a:chOff x="3990000" y="975400"/>
            <a:chExt cx="3934200" cy="3933300"/>
          </a:xfrm>
        </p:grpSpPr>
        <p:sp>
          <p:nvSpPr>
            <p:cNvPr id="6167" name="Google Shape;6167;p6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1" name="Google Shape;6171;p69"/>
          <p:cNvGrpSpPr/>
          <p:nvPr/>
        </p:nvGrpSpPr>
        <p:grpSpPr>
          <a:xfrm>
            <a:off x="6622444" y="2057409"/>
            <a:ext cx="868881" cy="684241"/>
            <a:chOff x="6598259" y="2078634"/>
            <a:chExt cx="868881" cy="684241"/>
          </a:xfrm>
        </p:grpSpPr>
        <p:sp>
          <p:nvSpPr>
            <p:cNvPr id="6172" name="Google Shape;6172;p6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8" name="Google Shape;6178;p69"/>
            <p:cNvGrpSpPr/>
            <p:nvPr/>
          </p:nvGrpSpPr>
          <p:grpSpPr>
            <a:xfrm>
              <a:off x="6808175" y="2078634"/>
              <a:ext cx="452229" cy="684241"/>
              <a:chOff x="6808175" y="2078634"/>
              <a:chExt cx="452229" cy="684241"/>
            </a:xfrm>
          </p:grpSpPr>
          <p:sp>
            <p:nvSpPr>
              <p:cNvPr id="6179" name="Google Shape;6179;p6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5" name="Google Shape;6185;p69"/>
              <p:cNvGrpSpPr/>
              <p:nvPr/>
            </p:nvGrpSpPr>
            <p:grpSpPr>
              <a:xfrm>
                <a:off x="6821586" y="2078634"/>
                <a:ext cx="426871" cy="684241"/>
                <a:chOff x="6821586" y="2078634"/>
                <a:chExt cx="426871" cy="684241"/>
              </a:xfrm>
            </p:grpSpPr>
            <p:grpSp>
              <p:nvGrpSpPr>
                <p:cNvPr id="6186" name="Google Shape;6186;p69"/>
                <p:cNvGrpSpPr/>
                <p:nvPr/>
              </p:nvGrpSpPr>
              <p:grpSpPr>
                <a:xfrm>
                  <a:off x="6821586" y="2078634"/>
                  <a:ext cx="426871" cy="684241"/>
                  <a:chOff x="6821586" y="2078634"/>
                  <a:chExt cx="426871" cy="684241"/>
                </a:xfrm>
              </p:grpSpPr>
              <p:sp>
                <p:nvSpPr>
                  <p:cNvPr id="6187" name="Google Shape;6187;p6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6" name="Google Shape;6206;p6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12" name="Google Shape;6212;p69"/>
          <p:cNvGrpSpPr/>
          <p:nvPr/>
        </p:nvGrpSpPr>
        <p:grpSpPr>
          <a:xfrm>
            <a:off x="5795610" y="2063018"/>
            <a:ext cx="671358" cy="671358"/>
            <a:chOff x="6535625" y="760425"/>
            <a:chExt cx="1665900" cy="1665900"/>
          </a:xfrm>
        </p:grpSpPr>
        <p:sp>
          <p:nvSpPr>
            <p:cNvPr id="6213" name="Google Shape;6213;p69"/>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9"/>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9"/>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9"/>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69"/>
          <p:cNvGrpSpPr/>
          <p:nvPr/>
        </p:nvGrpSpPr>
        <p:grpSpPr>
          <a:xfrm>
            <a:off x="732427" y="3731418"/>
            <a:ext cx="1340789" cy="640830"/>
            <a:chOff x="238125" y="1151100"/>
            <a:chExt cx="7139450" cy="3412300"/>
          </a:xfrm>
        </p:grpSpPr>
        <p:sp>
          <p:nvSpPr>
            <p:cNvPr id="6218" name="Google Shape;6218;p6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0" name="Google Shape;6230;p69"/>
          <p:cNvGrpSpPr/>
          <p:nvPr/>
        </p:nvGrpSpPr>
        <p:grpSpPr>
          <a:xfrm>
            <a:off x="5599650" y="2934699"/>
            <a:ext cx="985357" cy="585764"/>
            <a:chOff x="5145061" y="2881789"/>
            <a:chExt cx="1107641" cy="658458"/>
          </a:xfrm>
        </p:grpSpPr>
        <p:grpSp>
          <p:nvGrpSpPr>
            <p:cNvPr id="6231" name="Google Shape;6231;p69"/>
            <p:cNvGrpSpPr/>
            <p:nvPr/>
          </p:nvGrpSpPr>
          <p:grpSpPr>
            <a:xfrm>
              <a:off x="5722989" y="3244587"/>
              <a:ext cx="529713" cy="295659"/>
              <a:chOff x="5722989" y="3244587"/>
              <a:chExt cx="529713" cy="295659"/>
            </a:xfrm>
          </p:grpSpPr>
          <p:sp>
            <p:nvSpPr>
              <p:cNvPr id="6232" name="Google Shape;6232;p6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233" name="Google Shape;6233;p6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234" name="Google Shape;6234;p69"/>
            <p:cNvGrpSpPr/>
            <p:nvPr/>
          </p:nvGrpSpPr>
          <p:grpSpPr>
            <a:xfrm>
              <a:off x="5145061" y="3244587"/>
              <a:ext cx="536807" cy="295659"/>
              <a:chOff x="5145061" y="3244587"/>
              <a:chExt cx="536807" cy="295659"/>
            </a:xfrm>
          </p:grpSpPr>
          <p:sp>
            <p:nvSpPr>
              <p:cNvPr id="6235" name="Google Shape;6235;p6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236" name="Google Shape;6236;p6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237" name="Google Shape;6237;p69"/>
            <p:cNvGrpSpPr/>
            <p:nvPr/>
          </p:nvGrpSpPr>
          <p:grpSpPr>
            <a:xfrm>
              <a:off x="5341327" y="2898245"/>
              <a:ext cx="532309" cy="614891"/>
              <a:chOff x="5341327" y="2898245"/>
              <a:chExt cx="532309" cy="614891"/>
            </a:xfrm>
          </p:grpSpPr>
          <p:sp>
            <p:nvSpPr>
              <p:cNvPr id="6238" name="Google Shape;6238;p6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239" name="Google Shape;6239;p6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240" name="Google Shape;6240;p69"/>
            <p:cNvGrpSpPr/>
            <p:nvPr/>
          </p:nvGrpSpPr>
          <p:grpSpPr>
            <a:xfrm>
              <a:off x="5532290" y="2881789"/>
              <a:ext cx="620516" cy="305456"/>
              <a:chOff x="5532290" y="2881789"/>
              <a:chExt cx="620516" cy="305456"/>
            </a:xfrm>
          </p:grpSpPr>
          <p:sp>
            <p:nvSpPr>
              <p:cNvPr id="6241" name="Google Shape;6241;p6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242" name="Google Shape;6242;p6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243" name="Google Shape;6243;p69"/>
          <p:cNvGrpSpPr/>
          <p:nvPr/>
        </p:nvGrpSpPr>
        <p:grpSpPr>
          <a:xfrm>
            <a:off x="8178573" y="3726757"/>
            <a:ext cx="269068" cy="645491"/>
            <a:chOff x="7026852" y="3311869"/>
            <a:chExt cx="434331" cy="1041954"/>
          </a:xfrm>
        </p:grpSpPr>
        <p:sp>
          <p:nvSpPr>
            <p:cNvPr id="6244" name="Google Shape;6244;p6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7" name="Google Shape;6247;p69"/>
          <p:cNvGrpSpPr/>
          <p:nvPr/>
        </p:nvGrpSpPr>
        <p:grpSpPr>
          <a:xfrm>
            <a:off x="6195154" y="3765995"/>
            <a:ext cx="293882" cy="293836"/>
            <a:chOff x="4873519" y="3311869"/>
            <a:chExt cx="499374" cy="499296"/>
          </a:xfrm>
        </p:grpSpPr>
        <p:sp>
          <p:nvSpPr>
            <p:cNvPr id="6248" name="Google Shape;6248;p6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0" name="Google Shape;6250;p69"/>
          <p:cNvGrpSpPr/>
          <p:nvPr/>
        </p:nvGrpSpPr>
        <p:grpSpPr>
          <a:xfrm>
            <a:off x="6195154" y="4078366"/>
            <a:ext cx="293882" cy="293882"/>
            <a:chOff x="4873519" y="3875839"/>
            <a:chExt cx="499374" cy="499374"/>
          </a:xfrm>
        </p:grpSpPr>
        <p:sp>
          <p:nvSpPr>
            <p:cNvPr id="6251" name="Google Shape;6251;p6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69"/>
          <p:cNvGrpSpPr/>
          <p:nvPr/>
        </p:nvGrpSpPr>
        <p:grpSpPr>
          <a:xfrm>
            <a:off x="2425681" y="2050319"/>
            <a:ext cx="698104" cy="698208"/>
            <a:chOff x="2565073" y="2075876"/>
            <a:chExt cx="672482" cy="672518"/>
          </a:xfrm>
        </p:grpSpPr>
        <p:sp>
          <p:nvSpPr>
            <p:cNvPr id="6254" name="Google Shape;6254;p6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0" name="Google Shape;6260;p69"/>
          <p:cNvGrpSpPr/>
          <p:nvPr/>
        </p:nvGrpSpPr>
        <p:grpSpPr>
          <a:xfrm>
            <a:off x="5649092" y="3734919"/>
            <a:ext cx="438354" cy="637329"/>
            <a:chOff x="1697726" y="3244179"/>
            <a:chExt cx="788124" cy="1146069"/>
          </a:xfrm>
        </p:grpSpPr>
        <p:sp>
          <p:nvSpPr>
            <p:cNvPr id="6261" name="Google Shape;6261;p6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3" name="Google Shape;6263;p69"/>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4" name="Google Shape;6264;p69"/>
          <p:cNvGrpSpPr/>
          <p:nvPr/>
        </p:nvGrpSpPr>
        <p:grpSpPr>
          <a:xfrm>
            <a:off x="7650306" y="2063282"/>
            <a:ext cx="799565" cy="670282"/>
            <a:chOff x="7617850" y="2063282"/>
            <a:chExt cx="799565" cy="670282"/>
          </a:xfrm>
        </p:grpSpPr>
        <p:cxnSp>
          <p:nvCxnSpPr>
            <p:cNvPr id="6265" name="Google Shape;6265;p6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266" name="Google Shape;6266;p6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267" name="Google Shape;6267;p6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268" name="Google Shape;6268;p6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269" name="Google Shape;6269;p6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270" name="Google Shape;6270;p6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271" name="Google Shape;6271;p69"/>
            <p:cNvGrpSpPr/>
            <p:nvPr/>
          </p:nvGrpSpPr>
          <p:grpSpPr>
            <a:xfrm>
              <a:off x="7734309" y="2063282"/>
              <a:ext cx="570957" cy="620095"/>
              <a:chOff x="7734309" y="2063282"/>
              <a:chExt cx="570957" cy="620095"/>
            </a:xfrm>
          </p:grpSpPr>
          <p:grpSp>
            <p:nvGrpSpPr>
              <p:cNvPr id="6272" name="Google Shape;6272;p69"/>
              <p:cNvGrpSpPr/>
              <p:nvPr/>
            </p:nvGrpSpPr>
            <p:grpSpPr>
              <a:xfrm>
                <a:off x="8031573" y="2063282"/>
                <a:ext cx="273693" cy="620095"/>
                <a:chOff x="8031573" y="2063282"/>
                <a:chExt cx="273693" cy="620095"/>
              </a:xfrm>
            </p:grpSpPr>
            <p:sp>
              <p:nvSpPr>
                <p:cNvPr id="6273" name="Google Shape;6273;p6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69"/>
              <p:cNvGrpSpPr/>
              <p:nvPr/>
            </p:nvGrpSpPr>
            <p:grpSpPr>
              <a:xfrm flipH="1">
                <a:off x="7734309" y="2063282"/>
                <a:ext cx="273693" cy="620095"/>
                <a:chOff x="8031573" y="2063282"/>
                <a:chExt cx="273693" cy="620095"/>
              </a:xfrm>
            </p:grpSpPr>
            <p:sp>
              <p:nvSpPr>
                <p:cNvPr id="6278" name="Google Shape;6278;p6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282" name="Google Shape;6282;p69"/>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9"/>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4" name="Google Shape;6284;p69"/>
          <p:cNvGrpSpPr/>
          <p:nvPr/>
        </p:nvGrpSpPr>
        <p:grpSpPr>
          <a:xfrm>
            <a:off x="7836913" y="2916765"/>
            <a:ext cx="602567" cy="601884"/>
            <a:chOff x="1186975" y="238125"/>
            <a:chExt cx="5244275" cy="5238325"/>
          </a:xfrm>
        </p:grpSpPr>
        <p:sp>
          <p:nvSpPr>
            <p:cNvPr id="6285" name="Google Shape;6285;p6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9" name="Google Shape;6289;p69"/>
          <p:cNvGrpSpPr/>
          <p:nvPr/>
        </p:nvGrpSpPr>
        <p:grpSpPr>
          <a:xfrm>
            <a:off x="3279650" y="2056249"/>
            <a:ext cx="651848" cy="687338"/>
            <a:chOff x="3400515" y="2056248"/>
            <a:chExt cx="698134" cy="735987"/>
          </a:xfrm>
        </p:grpSpPr>
        <p:grpSp>
          <p:nvGrpSpPr>
            <p:cNvPr id="6290" name="Google Shape;6290;p69"/>
            <p:cNvGrpSpPr/>
            <p:nvPr/>
          </p:nvGrpSpPr>
          <p:grpSpPr>
            <a:xfrm>
              <a:off x="3400515" y="2283913"/>
              <a:ext cx="312919" cy="219900"/>
              <a:chOff x="3400515" y="2283913"/>
              <a:chExt cx="312919" cy="219900"/>
            </a:xfrm>
          </p:grpSpPr>
          <p:sp>
            <p:nvSpPr>
              <p:cNvPr id="6291" name="Google Shape;6291;p6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292" name="Google Shape;6292;p6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293" name="Google Shape;6293;p69"/>
            <p:cNvGrpSpPr/>
            <p:nvPr/>
          </p:nvGrpSpPr>
          <p:grpSpPr>
            <a:xfrm>
              <a:off x="3547823" y="2461089"/>
              <a:ext cx="219900" cy="331146"/>
              <a:chOff x="3547823" y="2461089"/>
              <a:chExt cx="219900" cy="331146"/>
            </a:xfrm>
          </p:grpSpPr>
          <p:sp>
            <p:nvSpPr>
              <p:cNvPr id="6294" name="Google Shape;6294;p6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295" name="Google Shape;6295;p6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296" name="Google Shape;6296;p69"/>
            <p:cNvGrpSpPr/>
            <p:nvPr/>
          </p:nvGrpSpPr>
          <p:grpSpPr>
            <a:xfrm>
              <a:off x="3734138" y="2461089"/>
              <a:ext cx="219900" cy="331146"/>
              <a:chOff x="3734138" y="2461089"/>
              <a:chExt cx="219900" cy="331146"/>
            </a:xfrm>
          </p:grpSpPr>
          <p:sp>
            <p:nvSpPr>
              <p:cNvPr id="6297" name="Google Shape;6297;p6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298" name="Google Shape;6298;p6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299" name="Google Shape;6299;p69"/>
            <p:cNvGrpSpPr/>
            <p:nvPr/>
          </p:nvGrpSpPr>
          <p:grpSpPr>
            <a:xfrm>
              <a:off x="3787560" y="2281742"/>
              <a:ext cx="311089" cy="219900"/>
              <a:chOff x="3787560" y="2281742"/>
              <a:chExt cx="311089" cy="219900"/>
            </a:xfrm>
          </p:grpSpPr>
          <p:sp>
            <p:nvSpPr>
              <p:cNvPr id="6300" name="Google Shape;6300;p6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301" name="Google Shape;6301;p6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302" name="Google Shape;6302;p69"/>
            <p:cNvGrpSpPr/>
            <p:nvPr/>
          </p:nvGrpSpPr>
          <p:grpSpPr>
            <a:xfrm>
              <a:off x="3637290" y="2056248"/>
              <a:ext cx="219900" cy="330736"/>
              <a:chOff x="3637290" y="2056248"/>
              <a:chExt cx="219900" cy="330736"/>
            </a:xfrm>
          </p:grpSpPr>
          <p:sp>
            <p:nvSpPr>
              <p:cNvPr id="6303" name="Google Shape;6303;p6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304" name="Google Shape;6304;p6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305" name="Google Shape;6305;p69"/>
          <p:cNvGrpSpPr/>
          <p:nvPr/>
        </p:nvGrpSpPr>
        <p:grpSpPr>
          <a:xfrm>
            <a:off x="2571356" y="2926255"/>
            <a:ext cx="1268144" cy="592394"/>
            <a:chOff x="238125" y="1188750"/>
            <a:chExt cx="7140450" cy="3335550"/>
          </a:xfrm>
        </p:grpSpPr>
        <p:sp>
          <p:nvSpPr>
            <p:cNvPr id="6306" name="Google Shape;6306;p6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69"/>
          <p:cNvGrpSpPr/>
          <p:nvPr/>
        </p:nvGrpSpPr>
        <p:grpSpPr>
          <a:xfrm>
            <a:off x="6679257" y="2928410"/>
            <a:ext cx="1053944" cy="590147"/>
            <a:chOff x="238125" y="1335475"/>
            <a:chExt cx="5418735" cy="3034175"/>
          </a:xfrm>
        </p:grpSpPr>
        <p:sp>
          <p:nvSpPr>
            <p:cNvPr id="6312" name="Google Shape;6312;p6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69"/>
          <p:cNvGrpSpPr/>
          <p:nvPr/>
        </p:nvGrpSpPr>
        <p:grpSpPr>
          <a:xfrm>
            <a:off x="4110066" y="3733309"/>
            <a:ext cx="1268207" cy="638939"/>
            <a:chOff x="3967651" y="3645904"/>
            <a:chExt cx="1479304" cy="745292"/>
          </a:xfrm>
        </p:grpSpPr>
        <p:grpSp>
          <p:nvGrpSpPr>
            <p:cNvPr id="6316" name="Google Shape;6316;p69"/>
            <p:cNvGrpSpPr/>
            <p:nvPr/>
          </p:nvGrpSpPr>
          <p:grpSpPr>
            <a:xfrm>
              <a:off x="3967651" y="4009026"/>
              <a:ext cx="1479304" cy="382170"/>
              <a:chOff x="3967651" y="4009026"/>
              <a:chExt cx="1479304" cy="382170"/>
            </a:xfrm>
          </p:grpSpPr>
          <p:grpSp>
            <p:nvGrpSpPr>
              <p:cNvPr id="6317" name="Google Shape;6317;p69"/>
              <p:cNvGrpSpPr/>
              <p:nvPr/>
            </p:nvGrpSpPr>
            <p:grpSpPr>
              <a:xfrm>
                <a:off x="4892216" y="4195630"/>
                <a:ext cx="554739" cy="195566"/>
                <a:chOff x="3604375" y="4892160"/>
                <a:chExt cx="1651500" cy="582215"/>
              </a:xfrm>
            </p:grpSpPr>
            <p:sp>
              <p:nvSpPr>
                <p:cNvPr id="6318" name="Google Shape;6318;p6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69"/>
              <p:cNvGrpSpPr/>
              <p:nvPr/>
            </p:nvGrpSpPr>
            <p:grpSpPr>
              <a:xfrm>
                <a:off x="3967651" y="4146303"/>
                <a:ext cx="579402" cy="244893"/>
                <a:chOff x="851875" y="4745310"/>
                <a:chExt cx="1724925" cy="729065"/>
              </a:xfrm>
            </p:grpSpPr>
            <p:sp>
              <p:nvSpPr>
                <p:cNvPr id="6321" name="Google Shape;6321;p6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69"/>
              <p:cNvGrpSpPr/>
              <p:nvPr/>
            </p:nvGrpSpPr>
            <p:grpSpPr>
              <a:xfrm>
                <a:off x="4460753" y="4009026"/>
                <a:ext cx="493110" cy="382170"/>
                <a:chOff x="2319875" y="4336625"/>
                <a:chExt cx="1468025" cy="1137750"/>
              </a:xfrm>
            </p:grpSpPr>
            <p:sp>
              <p:nvSpPr>
                <p:cNvPr id="6324" name="Google Shape;6324;p6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26" name="Google Shape;6326;p69"/>
            <p:cNvGrpSpPr/>
            <p:nvPr/>
          </p:nvGrpSpPr>
          <p:grpSpPr>
            <a:xfrm>
              <a:off x="4479443" y="3645904"/>
              <a:ext cx="455965" cy="388789"/>
              <a:chOff x="2957425" y="238100"/>
              <a:chExt cx="1910200" cy="1628775"/>
            </a:xfrm>
          </p:grpSpPr>
          <p:sp>
            <p:nvSpPr>
              <p:cNvPr id="6327" name="Google Shape;6327;p6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37" name="Google Shape;6337;p69"/>
          <p:cNvGrpSpPr/>
          <p:nvPr/>
        </p:nvGrpSpPr>
        <p:grpSpPr>
          <a:xfrm>
            <a:off x="2496179" y="3734510"/>
            <a:ext cx="1243128" cy="637739"/>
            <a:chOff x="2496310" y="3693351"/>
            <a:chExt cx="1342906" cy="688926"/>
          </a:xfrm>
        </p:grpSpPr>
        <p:grpSp>
          <p:nvGrpSpPr>
            <p:cNvPr id="6338" name="Google Shape;6338;p69"/>
            <p:cNvGrpSpPr/>
            <p:nvPr/>
          </p:nvGrpSpPr>
          <p:grpSpPr>
            <a:xfrm>
              <a:off x="2496310" y="3693351"/>
              <a:ext cx="1342906" cy="688875"/>
              <a:chOff x="2496310" y="3693351"/>
              <a:chExt cx="1342906" cy="688875"/>
            </a:xfrm>
          </p:grpSpPr>
          <p:sp>
            <p:nvSpPr>
              <p:cNvPr id="6339" name="Google Shape;6339;p6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45" name="Google Shape;6345;p69"/>
              <p:cNvCxnSpPr>
                <a:stCxn id="6343"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346" name="Google Shape;6346;p69"/>
              <p:cNvCxnSpPr>
                <a:stCxn id="6340"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347" name="Google Shape;6347;p69"/>
              <p:cNvCxnSpPr>
                <a:stCxn id="6341"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348" name="Google Shape;6348;p69"/>
              <p:cNvCxnSpPr>
                <a:stCxn id="6344"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349" name="Google Shape;6349;p69"/>
              <p:cNvCxnSpPr>
                <a:stCxn id="6342"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350" name="Google Shape;6350;p69"/>
            <p:cNvGrpSpPr/>
            <p:nvPr/>
          </p:nvGrpSpPr>
          <p:grpSpPr>
            <a:xfrm>
              <a:off x="2675275" y="3930557"/>
              <a:ext cx="1003306" cy="451719"/>
              <a:chOff x="2675275" y="4174282"/>
              <a:chExt cx="1003306" cy="451719"/>
            </a:xfrm>
          </p:grpSpPr>
          <p:sp>
            <p:nvSpPr>
              <p:cNvPr id="6351" name="Google Shape;6351;p6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54" name="Google Shape;6354;p69"/>
          <p:cNvGrpSpPr/>
          <p:nvPr/>
        </p:nvGrpSpPr>
        <p:grpSpPr>
          <a:xfrm>
            <a:off x="1669850" y="1171356"/>
            <a:ext cx="574511" cy="874709"/>
            <a:chOff x="1715404" y="1112080"/>
            <a:chExt cx="642270" cy="977984"/>
          </a:xfrm>
        </p:grpSpPr>
        <p:grpSp>
          <p:nvGrpSpPr>
            <p:cNvPr id="6355" name="Google Shape;6355;p69"/>
            <p:cNvGrpSpPr/>
            <p:nvPr/>
          </p:nvGrpSpPr>
          <p:grpSpPr>
            <a:xfrm>
              <a:off x="1715404" y="1112080"/>
              <a:ext cx="642270" cy="977984"/>
              <a:chOff x="1715404" y="1112080"/>
              <a:chExt cx="642270" cy="977984"/>
            </a:xfrm>
          </p:grpSpPr>
          <p:sp>
            <p:nvSpPr>
              <p:cNvPr id="6356" name="Google Shape;6356;p6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8" name="Google Shape;6358;p69"/>
            <p:cNvGrpSpPr/>
            <p:nvPr/>
          </p:nvGrpSpPr>
          <p:grpSpPr>
            <a:xfrm>
              <a:off x="1768927" y="1165603"/>
              <a:ext cx="535225" cy="851367"/>
              <a:chOff x="1768927" y="1165603"/>
              <a:chExt cx="535225" cy="851367"/>
            </a:xfrm>
          </p:grpSpPr>
          <p:sp>
            <p:nvSpPr>
              <p:cNvPr id="6359" name="Google Shape;6359;p6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69"/>
            <p:cNvGrpSpPr/>
            <p:nvPr/>
          </p:nvGrpSpPr>
          <p:grpSpPr>
            <a:xfrm>
              <a:off x="1822449" y="1219125"/>
              <a:ext cx="428180" cy="718859"/>
              <a:chOff x="1822449" y="1219125"/>
              <a:chExt cx="428180" cy="718859"/>
            </a:xfrm>
          </p:grpSpPr>
          <p:sp>
            <p:nvSpPr>
              <p:cNvPr id="6362" name="Google Shape;6362;p6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4" name="Google Shape;6364;p69"/>
            <p:cNvGrpSpPr/>
            <p:nvPr/>
          </p:nvGrpSpPr>
          <p:grpSpPr>
            <a:xfrm>
              <a:off x="1875972" y="1272648"/>
              <a:ext cx="321135" cy="586939"/>
              <a:chOff x="1875972" y="1272648"/>
              <a:chExt cx="321135" cy="586939"/>
            </a:xfrm>
          </p:grpSpPr>
          <p:sp>
            <p:nvSpPr>
              <p:cNvPr id="6365" name="Google Shape;6365;p6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67" name="Google Shape;6367;p69"/>
          <p:cNvGrpSpPr/>
          <p:nvPr/>
        </p:nvGrpSpPr>
        <p:grpSpPr>
          <a:xfrm>
            <a:off x="7777011" y="3728078"/>
            <a:ext cx="293855" cy="644170"/>
            <a:chOff x="241025" y="3151575"/>
            <a:chExt cx="293855" cy="644170"/>
          </a:xfrm>
        </p:grpSpPr>
        <p:sp>
          <p:nvSpPr>
            <p:cNvPr id="6368" name="Google Shape;6368;p6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69"/>
          <p:cNvGrpSpPr/>
          <p:nvPr/>
        </p:nvGrpSpPr>
        <p:grpSpPr>
          <a:xfrm>
            <a:off x="724994" y="2928078"/>
            <a:ext cx="1779649" cy="591620"/>
            <a:chOff x="246070" y="1983375"/>
            <a:chExt cx="1855347" cy="616849"/>
          </a:xfrm>
        </p:grpSpPr>
        <p:sp>
          <p:nvSpPr>
            <p:cNvPr id="6371" name="Google Shape;6371;p6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0" name="Google Shape;6380;p69"/>
          <p:cNvGrpSpPr/>
          <p:nvPr/>
        </p:nvGrpSpPr>
        <p:grpSpPr>
          <a:xfrm>
            <a:off x="2335861" y="1171356"/>
            <a:ext cx="711055" cy="745993"/>
            <a:chOff x="2496269" y="1171698"/>
            <a:chExt cx="761953" cy="799392"/>
          </a:xfrm>
        </p:grpSpPr>
        <p:grpSp>
          <p:nvGrpSpPr>
            <p:cNvPr id="6381" name="Google Shape;6381;p69"/>
            <p:cNvGrpSpPr/>
            <p:nvPr/>
          </p:nvGrpSpPr>
          <p:grpSpPr>
            <a:xfrm>
              <a:off x="2496269" y="1171698"/>
              <a:ext cx="761953" cy="723022"/>
              <a:chOff x="2496269" y="1171698"/>
              <a:chExt cx="761953" cy="723022"/>
            </a:xfrm>
          </p:grpSpPr>
          <p:sp>
            <p:nvSpPr>
              <p:cNvPr id="6382" name="Google Shape;6382;p6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4" name="Google Shape;6384;p69"/>
              <p:cNvGrpSpPr/>
              <p:nvPr/>
            </p:nvGrpSpPr>
            <p:grpSpPr>
              <a:xfrm>
                <a:off x="2496269" y="1171698"/>
                <a:ext cx="761953" cy="723022"/>
                <a:chOff x="2496269" y="1120652"/>
                <a:chExt cx="761953" cy="723022"/>
              </a:xfrm>
            </p:grpSpPr>
            <p:grpSp>
              <p:nvGrpSpPr>
                <p:cNvPr id="6385" name="Google Shape;6385;p69"/>
                <p:cNvGrpSpPr/>
                <p:nvPr/>
              </p:nvGrpSpPr>
              <p:grpSpPr>
                <a:xfrm>
                  <a:off x="2496269" y="1120652"/>
                  <a:ext cx="761953" cy="723022"/>
                  <a:chOff x="2496269" y="1120652"/>
                  <a:chExt cx="761953" cy="723022"/>
                </a:xfrm>
              </p:grpSpPr>
              <p:grpSp>
                <p:nvGrpSpPr>
                  <p:cNvPr id="6386" name="Google Shape;6386;p69"/>
                  <p:cNvGrpSpPr/>
                  <p:nvPr/>
                </p:nvGrpSpPr>
                <p:grpSpPr>
                  <a:xfrm>
                    <a:off x="2496269" y="1304589"/>
                    <a:ext cx="407089" cy="305057"/>
                    <a:chOff x="2496269" y="1304589"/>
                    <a:chExt cx="407089" cy="305057"/>
                  </a:xfrm>
                </p:grpSpPr>
                <p:sp>
                  <p:nvSpPr>
                    <p:cNvPr id="6387" name="Google Shape;6387;p6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69"/>
                  <p:cNvGrpSpPr/>
                  <p:nvPr/>
                </p:nvGrpSpPr>
                <p:grpSpPr>
                  <a:xfrm>
                    <a:off x="2586468" y="1493376"/>
                    <a:ext cx="358850" cy="349656"/>
                    <a:chOff x="2586468" y="1493376"/>
                    <a:chExt cx="358850" cy="349656"/>
                  </a:xfrm>
                </p:grpSpPr>
                <p:sp>
                  <p:nvSpPr>
                    <p:cNvPr id="6390" name="Google Shape;6390;p6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69"/>
                  <p:cNvGrpSpPr/>
                  <p:nvPr/>
                </p:nvGrpSpPr>
                <p:grpSpPr>
                  <a:xfrm>
                    <a:off x="2807939" y="1494024"/>
                    <a:ext cx="358857" cy="349650"/>
                    <a:chOff x="2807939" y="1494024"/>
                    <a:chExt cx="358857" cy="349650"/>
                  </a:xfrm>
                </p:grpSpPr>
                <p:sp>
                  <p:nvSpPr>
                    <p:cNvPr id="6393" name="Google Shape;6393;p6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69"/>
                  <p:cNvGrpSpPr/>
                  <p:nvPr/>
                </p:nvGrpSpPr>
                <p:grpSpPr>
                  <a:xfrm>
                    <a:off x="2851133" y="1305635"/>
                    <a:ext cx="407089" cy="305057"/>
                    <a:chOff x="2851133" y="1305635"/>
                    <a:chExt cx="407089" cy="305057"/>
                  </a:xfrm>
                </p:grpSpPr>
                <p:sp>
                  <p:nvSpPr>
                    <p:cNvPr id="6396" name="Google Shape;6396;p6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8" name="Google Shape;6398;p69"/>
                  <p:cNvGrpSpPr/>
                  <p:nvPr/>
                </p:nvGrpSpPr>
                <p:grpSpPr>
                  <a:xfrm>
                    <a:off x="2727495" y="1120652"/>
                    <a:ext cx="300271" cy="396358"/>
                    <a:chOff x="2727495" y="1120652"/>
                    <a:chExt cx="300271" cy="396358"/>
                  </a:xfrm>
                </p:grpSpPr>
                <p:sp>
                  <p:nvSpPr>
                    <p:cNvPr id="6399" name="Google Shape;6399;p6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01" name="Google Shape;6401;p69"/>
                <p:cNvGrpSpPr/>
                <p:nvPr/>
              </p:nvGrpSpPr>
              <p:grpSpPr>
                <a:xfrm>
                  <a:off x="2722305" y="1350460"/>
                  <a:ext cx="308357" cy="308344"/>
                  <a:chOff x="2722305" y="1350460"/>
                  <a:chExt cx="308357" cy="308344"/>
                </a:xfrm>
              </p:grpSpPr>
              <p:sp>
                <p:nvSpPr>
                  <p:cNvPr id="6402" name="Google Shape;6402;p6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3" name="Google Shape;6403;p69"/>
                  <p:cNvGrpSpPr/>
                  <p:nvPr/>
                </p:nvGrpSpPr>
                <p:grpSpPr>
                  <a:xfrm>
                    <a:off x="2725064" y="1364529"/>
                    <a:ext cx="297954" cy="280182"/>
                    <a:chOff x="2725064" y="1364529"/>
                    <a:chExt cx="297954" cy="280182"/>
                  </a:xfrm>
                </p:grpSpPr>
                <p:sp>
                  <p:nvSpPr>
                    <p:cNvPr id="6404" name="Google Shape;6404;p6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409" name="Google Shape;6409;p6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69"/>
          <p:cNvGrpSpPr/>
          <p:nvPr/>
        </p:nvGrpSpPr>
        <p:grpSpPr>
          <a:xfrm>
            <a:off x="3924561" y="2927462"/>
            <a:ext cx="1569144" cy="591015"/>
            <a:chOff x="3820100" y="3023049"/>
            <a:chExt cx="1303926" cy="491162"/>
          </a:xfrm>
        </p:grpSpPr>
        <p:grpSp>
          <p:nvGrpSpPr>
            <p:cNvPr id="6415" name="Google Shape;6415;p69"/>
            <p:cNvGrpSpPr/>
            <p:nvPr/>
          </p:nvGrpSpPr>
          <p:grpSpPr>
            <a:xfrm>
              <a:off x="3820100" y="3023072"/>
              <a:ext cx="1303926" cy="491139"/>
              <a:chOff x="3820100" y="3023072"/>
              <a:chExt cx="1303926" cy="491139"/>
            </a:xfrm>
          </p:grpSpPr>
          <p:sp>
            <p:nvSpPr>
              <p:cNvPr id="6416" name="Google Shape;6416;p6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69"/>
            <p:cNvGrpSpPr/>
            <p:nvPr/>
          </p:nvGrpSpPr>
          <p:grpSpPr>
            <a:xfrm>
              <a:off x="4132439" y="3023645"/>
              <a:ext cx="393633" cy="177096"/>
              <a:chOff x="4132439" y="3023645"/>
              <a:chExt cx="393633" cy="177096"/>
            </a:xfrm>
          </p:grpSpPr>
          <p:sp>
            <p:nvSpPr>
              <p:cNvPr id="6419" name="Google Shape;6419;p6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69"/>
            <p:cNvGrpSpPr/>
            <p:nvPr/>
          </p:nvGrpSpPr>
          <p:grpSpPr>
            <a:xfrm>
              <a:off x="3921811" y="3023049"/>
              <a:ext cx="1002397" cy="388943"/>
              <a:chOff x="3921811" y="3023049"/>
              <a:chExt cx="1002397" cy="388943"/>
            </a:xfrm>
          </p:grpSpPr>
          <p:sp>
            <p:nvSpPr>
              <p:cNvPr id="6422" name="Google Shape;6422;p6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4" name="Google Shape;6424;p69"/>
            <p:cNvGrpSpPr/>
            <p:nvPr/>
          </p:nvGrpSpPr>
          <p:grpSpPr>
            <a:xfrm>
              <a:off x="4023645" y="3023049"/>
              <a:ext cx="683032" cy="286722"/>
              <a:chOff x="4023645" y="3023049"/>
              <a:chExt cx="683032" cy="286722"/>
            </a:xfrm>
          </p:grpSpPr>
          <p:sp>
            <p:nvSpPr>
              <p:cNvPr id="6425" name="Google Shape;6425;p6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27" name="Google Shape;6427;p69"/>
          <p:cNvGrpSpPr/>
          <p:nvPr/>
        </p:nvGrpSpPr>
        <p:grpSpPr>
          <a:xfrm>
            <a:off x="1556683" y="2054307"/>
            <a:ext cx="713522" cy="688025"/>
            <a:chOff x="1706078" y="2092648"/>
            <a:chExt cx="660913" cy="637296"/>
          </a:xfrm>
        </p:grpSpPr>
        <p:sp>
          <p:nvSpPr>
            <p:cNvPr id="6428" name="Google Shape;6428;p6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9" name="Google Shape;6429;p69"/>
            <p:cNvGrpSpPr/>
            <p:nvPr/>
          </p:nvGrpSpPr>
          <p:grpSpPr>
            <a:xfrm>
              <a:off x="1706078" y="2092648"/>
              <a:ext cx="660913" cy="575241"/>
              <a:chOff x="1706078" y="2092648"/>
              <a:chExt cx="660913" cy="575241"/>
            </a:xfrm>
          </p:grpSpPr>
          <p:sp>
            <p:nvSpPr>
              <p:cNvPr id="6430" name="Google Shape;6430;p6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33" name="Google Shape;6433;p69"/>
          <p:cNvGrpSpPr/>
          <p:nvPr/>
        </p:nvGrpSpPr>
        <p:grpSpPr>
          <a:xfrm>
            <a:off x="6318542" y="1171856"/>
            <a:ext cx="1317459" cy="684168"/>
            <a:chOff x="238125" y="999450"/>
            <a:chExt cx="7140700" cy="3708225"/>
          </a:xfrm>
        </p:grpSpPr>
        <p:sp>
          <p:nvSpPr>
            <p:cNvPr id="6434" name="Google Shape;6434;p6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6" name="Shape 6446"/>
        <p:cNvGrpSpPr/>
        <p:nvPr/>
      </p:nvGrpSpPr>
      <p:grpSpPr>
        <a:xfrm>
          <a:off x="0" y="0"/>
          <a:ext cx="0" cy="0"/>
          <a:chOff x="0" y="0"/>
          <a:chExt cx="0" cy="0"/>
        </a:xfrm>
      </p:grpSpPr>
      <p:grpSp>
        <p:nvGrpSpPr>
          <p:cNvPr id="6447" name="Google Shape;6447;p70"/>
          <p:cNvGrpSpPr/>
          <p:nvPr/>
        </p:nvGrpSpPr>
        <p:grpSpPr>
          <a:xfrm>
            <a:off x="729238" y="1179665"/>
            <a:ext cx="1636117" cy="1526144"/>
            <a:chOff x="729238" y="1179665"/>
            <a:chExt cx="1636117" cy="1526144"/>
          </a:xfrm>
        </p:grpSpPr>
        <p:grpSp>
          <p:nvGrpSpPr>
            <p:cNvPr id="6448" name="Google Shape;6448;p70"/>
            <p:cNvGrpSpPr/>
            <p:nvPr/>
          </p:nvGrpSpPr>
          <p:grpSpPr>
            <a:xfrm>
              <a:off x="729238" y="1179665"/>
              <a:ext cx="80700" cy="1526144"/>
              <a:chOff x="729238" y="1179665"/>
              <a:chExt cx="80700" cy="1526144"/>
            </a:xfrm>
          </p:grpSpPr>
          <p:sp>
            <p:nvSpPr>
              <p:cNvPr id="6449" name="Google Shape;6449;p7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70"/>
            <p:cNvGrpSpPr/>
            <p:nvPr/>
          </p:nvGrpSpPr>
          <p:grpSpPr>
            <a:xfrm>
              <a:off x="903098" y="1179665"/>
              <a:ext cx="80700" cy="1526144"/>
              <a:chOff x="903098" y="1179665"/>
              <a:chExt cx="80700" cy="1526144"/>
            </a:xfrm>
          </p:grpSpPr>
          <p:sp>
            <p:nvSpPr>
              <p:cNvPr id="6460" name="Google Shape;6460;p7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0" name="Google Shape;6470;p70"/>
            <p:cNvGrpSpPr/>
            <p:nvPr/>
          </p:nvGrpSpPr>
          <p:grpSpPr>
            <a:xfrm>
              <a:off x="1076958" y="1179665"/>
              <a:ext cx="80700" cy="1526144"/>
              <a:chOff x="1076958" y="1179665"/>
              <a:chExt cx="80700" cy="1526144"/>
            </a:xfrm>
          </p:grpSpPr>
          <p:sp>
            <p:nvSpPr>
              <p:cNvPr id="6471" name="Google Shape;6471;p7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1" name="Google Shape;6481;p70"/>
            <p:cNvGrpSpPr/>
            <p:nvPr/>
          </p:nvGrpSpPr>
          <p:grpSpPr>
            <a:xfrm>
              <a:off x="1247707" y="1179665"/>
              <a:ext cx="80700" cy="1526144"/>
              <a:chOff x="1247707" y="1179665"/>
              <a:chExt cx="80700" cy="1526144"/>
            </a:xfrm>
          </p:grpSpPr>
          <p:sp>
            <p:nvSpPr>
              <p:cNvPr id="6482" name="Google Shape;6482;p7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70"/>
            <p:cNvGrpSpPr/>
            <p:nvPr/>
          </p:nvGrpSpPr>
          <p:grpSpPr>
            <a:xfrm>
              <a:off x="1421567" y="1179665"/>
              <a:ext cx="80700" cy="1526144"/>
              <a:chOff x="1421567" y="1179665"/>
              <a:chExt cx="80700" cy="1526144"/>
            </a:xfrm>
          </p:grpSpPr>
          <p:sp>
            <p:nvSpPr>
              <p:cNvPr id="6493" name="Google Shape;6493;p7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70"/>
            <p:cNvGrpSpPr/>
            <p:nvPr/>
          </p:nvGrpSpPr>
          <p:grpSpPr>
            <a:xfrm>
              <a:off x="1592327" y="1179665"/>
              <a:ext cx="80700" cy="1526144"/>
              <a:chOff x="1592327" y="1179665"/>
              <a:chExt cx="80700" cy="1526144"/>
            </a:xfrm>
          </p:grpSpPr>
          <p:sp>
            <p:nvSpPr>
              <p:cNvPr id="6504" name="Google Shape;6504;p7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70"/>
            <p:cNvGrpSpPr/>
            <p:nvPr/>
          </p:nvGrpSpPr>
          <p:grpSpPr>
            <a:xfrm>
              <a:off x="1766187" y="1179665"/>
              <a:ext cx="80700" cy="1526144"/>
              <a:chOff x="1766187" y="1179665"/>
              <a:chExt cx="80700" cy="1526144"/>
            </a:xfrm>
          </p:grpSpPr>
          <p:sp>
            <p:nvSpPr>
              <p:cNvPr id="6515" name="Google Shape;6515;p7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70"/>
            <p:cNvGrpSpPr/>
            <p:nvPr/>
          </p:nvGrpSpPr>
          <p:grpSpPr>
            <a:xfrm>
              <a:off x="1936935" y="1179665"/>
              <a:ext cx="80700" cy="1526144"/>
              <a:chOff x="1936935" y="1179665"/>
              <a:chExt cx="80700" cy="1526144"/>
            </a:xfrm>
          </p:grpSpPr>
          <p:sp>
            <p:nvSpPr>
              <p:cNvPr id="6526" name="Google Shape;6526;p7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70"/>
            <p:cNvGrpSpPr/>
            <p:nvPr/>
          </p:nvGrpSpPr>
          <p:grpSpPr>
            <a:xfrm>
              <a:off x="2110795" y="1179665"/>
              <a:ext cx="80700" cy="1526144"/>
              <a:chOff x="2110795" y="1179665"/>
              <a:chExt cx="80700" cy="1526144"/>
            </a:xfrm>
          </p:grpSpPr>
          <p:sp>
            <p:nvSpPr>
              <p:cNvPr id="6537" name="Google Shape;6537;p7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70"/>
            <p:cNvGrpSpPr/>
            <p:nvPr/>
          </p:nvGrpSpPr>
          <p:grpSpPr>
            <a:xfrm>
              <a:off x="2284655" y="1179665"/>
              <a:ext cx="80700" cy="1526144"/>
              <a:chOff x="2284655" y="1179665"/>
              <a:chExt cx="80700" cy="1526144"/>
            </a:xfrm>
          </p:grpSpPr>
          <p:sp>
            <p:nvSpPr>
              <p:cNvPr id="6548" name="Google Shape;6548;p7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58" name="Google Shape;6558;p70"/>
          <p:cNvGrpSpPr/>
          <p:nvPr/>
        </p:nvGrpSpPr>
        <p:grpSpPr>
          <a:xfrm>
            <a:off x="2623904" y="1198803"/>
            <a:ext cx="1364248" cy="1102133"/>
            <a:chOff x="2623904" y="1198803"/>
            <a:chExt cx="1364248" cy="1102133"/>
          </a:xfrm>
        </p:grpSpPr>
        <p:grpSp>
          <p:nvGrpSpPr>
            <p:cNvPr id="6559" name="Google Shape;6559;p70"/>
            <p:cNvGrpSpPr/>
            <p:nvPr/>
          </p:nvGrpSpPr>
          <p:grpSpPr>
            <a:xfrm>
              <a:off x="2623907" y="1198803"/>
              <a:ext cx="1364245" cy="273000"/>
              <a:chOff x="2623907" y="1198803"/>
              <a:chExt cx="1364245" cy="273000"/>
            </a:xfrm>
          </p:grpSpPr>
          <p:sp>
            <p:nvSpPr>
              <p:cNvPr id="6560" name="Google Shape;6560;p7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70"/>
            <p:cNvGrpSpPr/>
            <p:nvPr/>
          </p:nvGrpSpPr>
          <p:grpSpPr>
            <a:xfrm>
              <a:off x="2623904" y="1476964"/>
              <a:ext cx="1364245" cy="273000"/>
              <a:chOff x="2623904" y="1476964"/>
              <a:chExt cx="1364245" cy="273000"/>
            </a:xfrm>
          </p:grpSpPr>
          <p:sp>
            <p:nvSpPr>
              <p:cNvPr id="6566" name="Google Shape;6566;p7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1" name="Google Shape;6571;p70"/>
            <p:cNvGrpSpPr/>
            <p:nvPr/>
          </p:nvGrpSpPr>
          <p:grpSpPr>
            <a:xfrm>
              <a:off x="2623907" y="1749775"/>
              <a:ext cx="1364245" cy="273000"/>
              <a:chOff x="2623907" y="1749775"/>
              <a:chExt cx="1364245" cy="273000"/>
            </a:xfrm>
          </p:grpSpPr>
          <p:sp>
            <p:nvSpPr>
              <p:cNvPr id="6572" name="Google Shape;6572;p7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7" name="Google Shape;6577;p70"/>
            <p:cNvGrpSpPr/>
            <p:nvPr/>
          </p:nvGrpSpPr>
          <p:grpSpPr>
            <a:xfrm>
              <a:off x="2623904" y="2027936"/>
              <a:ext cx="1364245" cy="273000"/>
              <a:chOff x="2623904" y="2027936"/>
              <a:chExt cx="1364245" cy="273000"/>
            </a:xfrm>
          </p:grpSpPr>
          <p:sp>
            <p:nvSpPr>
              <p:cNvPr id="6578" name="Google Shape;6578;p7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83" name="Google Shape;6583;p70"/>
          <p:cNvGrpSpPr/>
          <p:nvPr/>
        </p:nvGrpSpPr>
        <p:grpSpPr>
          <a:xfrm>
            <a:off x="2613365" y="2657876"/>
            <a:ext cx="1387541" cy="159124"/>
            <a:chOff x="3200660" y="2180272"/>
            <a:chExt cx="2563824" cy="378237"/>
          </a:xfrm>
        </p:grpSpPr>
        <p:sp>
          <p:nvSpPr>
            <p:cNvPr id="6584" name="Google Shape;6584;p7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70"/>
          <p:cNvGrpSpPr/>
          <p:nvPr/>
        </p:nvGrpSpPr>
        <p:grpSpPr>
          <a:xfrm>
            <a:off x="2609890" y="2935640"/>
            <a:ext cx="1390502" cy="159625"/>
            <a:chOff x="3530150" y="2790075"/>
            <a:chExt cx="1962600" cy="225300"/>
          </a:xfrm>
        </p:grpSpPr>
        <p:sp>
          <p:nvSpPr>
            <p:cNvPr id="6603" name="Google Shape;6603;p7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5" name="Google Shape;6605;p70"/>
          <p:cNvGrpSpPr/>
          <p:nvPr/>
        </p:nvGrpSpPr>
        <p:grpSpPr>
          <a:xfrm>
            <a:off x="2609948" y="3213905"/>
            <a:ext cx="1411629" cy="154175"/>
            <a:chOff x="3558802" y="4011244"/>
            <a:chExt cx="1866000" cy="111600"/>
          </a:xfrm>
        </p:grpSpPr>
        <p:sp>
          <p:nvSpPr>
            <p:cNvPr id="6606" name="Google Shape;6606;p7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8" name="Google Shape;6608;p70"/>
          <p:cNvGrpSpPr/>
          <p:nvPr/>
        </p:nvGrpSpPr>
        <p:grpSpPr>
          <a:xfrm>
            <a:off x="2610235" y="2419475"/>
            <a:ext cx="1383503" cy="119761"/>
            <a:chOff x="3465975" y="2270258"/>
            <a:chExt cx="1986364" cy="171947"/>
          </a:xfrm>
        </p:grpSpPr>
        <p:sp>
          <p:nvSpPr>
            <p:cNvPr id="6609" name="Google Shape;6609;p7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7" name="Google Shape;6617;p70"/>
          <p:cNvGrpSpPr/>
          <p:nvPr/>
        </p:nvGrpSpPr>
        <p:grpSpPr>
          <a:xfrm>
            <a:off x="2621243" y="3783248"/>
            <a:ext cx="1369531" cy="195460"/>
            <a:chOff x="723300" y="4253549"/>
            <a:chExt cx="2276482" cy="324900"/>
          </a:xfrm>
        </p:grpSpPr>
        <p:sp>
          <p:nvSpPr>
            <p:cNvPr id="6618" name="Google Shape;6618;p7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70"/>
          <p:cNvGrpSpPr/>
          <p:nvPr/>
        </p:nvGrpSpPr>
        <p:grpSpPr>
          <a:xfrm>
            <a:off x="2610803" y="3484489"/>
            <a:ext cx="1389066" cy="180119"/>
            <a:chOff x="705948" y="3788465"/>
            <a:chExt cx="2308953" cy="299400"/>
          </a:xfrm>
        </p:grpSpPr>
        <p:sp>
          <p:nvSpPr>
            <p:cNvPr id="6624" name="Google Shape;6624;p7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70"/>
          <p:cNvGrpSpPr/>
          <p:nvPr/>
        </p:nvGrpSpPr>
        <p:grpSpPr>
          <a:xfrm>
            <a:off x="4207794" y="2088443"/>
            <a:ext cx="1433821" cy="191501"/>
            <a:chOff x="4273350" y="2088443"/>
            <a:chExt cx="1433821" cy="191501"/>
          </a:xfrm>
        </p:grpSpPr>
        <p:grpSp>
          <p:nvGrpSpPr>
            <p:cNvPr id="6630" name="Google Shape;6630;p70"/>
            <p:cNvGrpSpPr/>
            <p:nvPr/>
          </p:nvGrpSpPr>
          <p:grpSpPr>
            <a:xfrm>
              <a:off x="4273350" y="2088443"/>
              <a:ext cx="1433821" cy="0"/>
              <a:chOff x="5224975" y="2962250"/>
              <a:chExt cx="1544400" cy="0"/>
            </a:xfrm>
          </p:grpSpPr>
          <p:cxnSp>
            <p:nvCxnSpPr>
              <p:cNvPr id="6631" name="Google Shape;6631;p7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632" name="Google Shape;6632;p7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633" name="Google Shape;6633;p70"/>
            <p:cNvGrpSpPr/>
            <p:nvPr/>
          </p:nvGrpSpPr>
          <p:grpSpPr>
            <a:xfrm>
              <a:off x="4273350" y="2279944"/>
              <a:ext cx="1433821" cy="0"/>
              <a:chOff x="5224975" y="2962250"/>
              <a:chExt cx="1544400" cy="0"/>
            </a:xfrm>
          </p:grpSpPr>
          <p:cxnSp>
            <p:nvCxnSpPr>
              <p:cNvPr id="6634" name="Google Shape;6634;p7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635" name="Google Shape;6635;p7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636" name="Google Shape;6636;p70"/>
          <p:cNvGrpSpPr/>
          <p:nvPr/>
        </p:nvGrpSpPr>
        <p:grpSpPr>
          <a:xfrm>
            <a:off x="2658741" y="4097347"/>
            <a:ext cx="1304609" cy="294074"/>
            <a:chOff x="2658741" y="4097347"/>
            <a:chExt cx="1304609" cy="294074"/>
          </a:xfrm>
        </p:grpSpPr>
        <p:grpSp>
          <p:nvGrpSpPr>
            <p:cNvPr id="6637" name="Google Shape;6637;p70"/>
            <p:cNvGrpSpPr/>
            <p:nvPr/>
          </p:nvGrpSpPr>
          <p:grpSpPr>
            <a:xfrm>
              <a:off x="2658741" y="4097347"/>
              <a:ext cx="118572" cy="294074"/>
              <a:chOff x="3343310" y="4475555"/>
              <a:chExt cx="127717" cy="316753"/>
            </a:xfrm>
          </p:grpSpPr>
          <p:sp>
            <p:nvSpPr>
              <p:cNvPr id="6638" name="Google Shape;6638;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0" name="Google Shape;6640;p70"/>
            <p:cNvGrpSpPr/>
            <p:nvPr/>
          </p:nvGrpSpPr>
          <p:grpSpPr>
            <a:xfrm>
              <a:off x="3815519" y="4098388"/>
              <a:ext cx="147831" cy="291991"/>
              <a:chOff x="3527539" y="4476677"/>
              <a:chExt cx="159232" cy="314510"/>
            </a:xfrm>
          </p:grpSpPr>
          <p:sp>
            <p:nvSpPr>
              <p:cNvPr id="6641" name="Google Shape;6641;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3" name="Google Shape;6643;p70"/>
            <p:cNvGrpSpPr/>
            <p:nvPr/>
          </p:nvGrpSpPr>
          <p:grpSpPr>
            <a:xfrm>
              <a:off x="3511696" y="4098388"/>
              <a:ext cx="147831" cy="291991"/>
              <a:chOff x="3527539" y="4476677"/>
              <a:chExt cx="159232" cy="314510"/>
            </a:xfrm>
          </p:grpSpPr>
          <p:sp>
            <p:nvSpPr>
              <p:cNvPr id="6644" name="Google Shape;6644;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70"/>
            <p:cNvGrpSpPr/>
            <p:nvPr/>
          </p:nvGrpSpPr>
          <p:grpSpPr>
            <a:xfrm>
              <a:off x="3207874" y="4098388"/>
              <a:ext cx="147831" cy="291991"/>
              <a:chOff x="3527539" y="4476677"/>
              <a:chExt cx="159232" cy="314510"/>
            </a:xfrm>
          </p:grpSpPr>
          <p:sp>
            <p:nvSpPr>
              <p:cNvPr id="6647" name="Google Shape;6647;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9" name="Google Shape;6649;p70"/>
            <p:cNvGrpSpPr/>
            <p:nvPr/>
          </p:nvGrpSpPr>
          <p:grpSpPr>
            <a:xfrm>
              <a:off x="2933305" y="4097347"/>
              <a:ext cx="118572" cy="294074"/>
              <a:chOff x="3343310" y="4475555"/>
              <a:chExt cx="127717" cy="316753"/>
            </a:xfrm>
          </p:grpSpPr>
          <p:sp>
            <p:nvSpPr>
              <p:cNvPr id="6650" name="Google Shape;6650;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52" name="Google Shape;6652;p70"/>
          <p:cNvGrpSpPr/>
          <p:nvPr/>
        </p:nvGrpSpPr>
        <p:grpSpPr>
          <a:xfrm>
            <a:off x="4209349" y="1176041"/>
            <a:ext cx="1430711" cy="751237"/>
            <a:chOff x="5159450" y="1919950"/>
            <a:chExt cx="1541050" cy="862500"/>
          </a:xfrm>
        </p:grpSpPr>
        <p:sp>
          <p:nvSpPr>
            <p:cNvPr id="6653" name="Google Shape;6653;p7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654" name="Google Shape;6654;p70"/>
            <p:cNvGrpSpPr/>
            <p:nvPr/>
          </p:nvGrpSpPr>
          <p:grpSpPr>
            <a:xfrm>
              <a:off x="5159450" y="1919950"/>
              <a:ext cx="1541050" cy="862500"/>
              <a:chOff x="5159450" y="1919950"/>
              <a:chExt cx="1541050" cy="862500"/>
            </a:xfrm>
          </p:grpSpPr>
          <p:cxnSp>
            <p:nvCxnSpPr>
              <p:cNvPr id="6655" name="Google Shape;6655;p7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656" name="Google Shape;6656;p7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657" name="Google Shape;6657;p70"/>
          <p:cNvGrpSpPr/>
          <p:nvPr/>
        </p:nvGrpSpPr>
        <p:grpSpPr>
          <a:xfrm>
            <a:off x="4257486" y="2439811"/>
            <a:ext cx="1334436" cy="967914"/>
            <a:chOff x="4294923" y="2439811"/>
            <a:chExt cx="1334436" cy="967914"/>
          </a:xfrm>
        </p:grpSpPr>
        <p:grpSp>
          <p:nvGrpSpPr>
            <p:cNvPr id="6658" name="Google Shape;6658;p70"/>
            <p:cNvGrpSpPr/>
            <p:nvPr/>
          </p:nvGrpSpPr>
          <p:grpSpPr>
            <a:xfrm>
              <a:off x="4960455" y="2469658"/>
              <a:ext cx="668904" cy="885524"/>
              <a:chOff x="4960455" y="2469658"/>
              <a:chExt cx="668904" cy="885524"/>
            </a:xfrm>
          </p:grpSpPr>
          <p:sp>
            <p:nvSpPr>
              <p:cNvPr id="6659" name="Google Shape;6659;p7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70"/>
            <p:cNvGrpSpPr/>
            <p:nvPr/>
          </p:nvGrpSpPr>
          <p:grpSpPr>
            <a:xfrm>
              <a:off x="4294923" y="2469658"/>
              <a:ext cx="668951" cy="885524"/>
              <a:chOff x="4294923" y="2469658"/>
              <a:chExt cx="668951" cy="885524"/>
            </a:xfrm>
          </p:grpSpPr>
          <p:sp>
            <p:nvSpPr>
              <p:cNvPr id="6666" name="Google Shape;6666;p7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2" name="Google Shape;6672;p7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70"/>
          <p:cNvGrpSpPr/>
          <p:nvPr/>
        </p:nvGrpSpPr>
        <p:grpSpPr>
          <a:xfrm>
            <a:off x="4243690" y="3494256"/>
            <a:ext cx="1430949" cy="897289"/>
            <a:chOff x="4351371" y="3547942"/>
            <a:chExt cx="1345130" cy="843475"/>
          </a:xfrm>
        </p:grpSpPr>
        <p:grpSp>
          <p:nvGrpSpPr>
            <p:cNvPr id="6674" name="Google Shape;6674;p70"/>
            <p:cNvGrpSpPr/>
            <p:nvPr/>
          </p:nvGrpSpPr>
          <p:grpSpPr>
            <a:xfrm>
              <a:off x="4351371" y="4209917"/>
              <a:ext cx="1345130" cy="181500"/>
              <a:chOff x="4351371" y="4209917"/>
              <a:chExt cx="1345130" cy="181500"/>
            </a:xfrm>
          </p:grpSpPr>
          <p:sp>
            <p:nvSpPr>
              <p:cNvPr id="6675" name="Google Shape;6675;p7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76" name="Google Shape;6676;p7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677" name="Google Shape;6677;p70"/>
            <p:cNvGrpSpPr/>
            <p:nvPr/>
          </p:nvGrpSpPr>
          <p:grpSpPr>
            <a:xfrm>
              <a:off x="4403010" y="3985221"/>
              <a:ext cx="1109518" cy="181500"/>
              <a:chOff x="4403010" y="3985221"/>
              <a:chExt cx="1109518" cy="181500"/>
            </a:xfrm>
          </p:grpSpPr>
          <p:sp>
            <p:nvSpPr>
              <p:cNvPr id="6678" name="Google Shape;6678;p7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79" name="Google Shape;6679;p7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680" name="Google Shape;6680;p70"/>
            <p:cNvGrpSpPr/>
            <p:nvPr/>
          </p:nvGrpSpPr>
          <p:grpSpPr>
            <a:xfrm>
              <a:off x="4618704" y="3766582"/>
              <a:ext cx="807858" cy="181500"/>
              <a:chOff x="4618704" y="3766582"/>
              <a:chExt cx="807858" cy="181500"/>
            </a:xfrm>
          </p:grpSpPr>
          <p:sp>
            <p:nvSpPr>
              <p:cNvPr id="6681" name="Google Shape;6681;p7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82" name="Google Shape;6682;p7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683" name="Google Shape;6683;p70"/>
            <p:cNvGrpSpPr/>
            <p:nvPr/>
          </p:nvGrpSpPr>
          <p:grpSpPr>
            <a:xfrm>
              <a:off x="4735238" y="3547942"/>
              <a:ext cx="462839" cy="181500"/>
              <a:chOff x="4735238" y="3547942"/>
              <a:chExt cx="462839" cy="181500"/>
            </a:xfrm>
          </p:grpSpPr>
          <p:sp>
            <p:nvSpPr>
              <p:cNvPr id="6684" name="Google Shape;6684;p7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85" name="Google Shape;6685;p7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686" name="Google Shape;6686;p70"/>
          <p:cNvGrpSpPr/>
          <p:nvPr/>
        </p:nvGrpSpPr>
        <p:grpSpPr>
          <a:xfrm>
            <a:off x="7420047" y="2429580"/>
            <a:ext cx="1020955" cy="928853"/>
            <a:chOff x="926675" y="238125"/>
            <a:chExt cx="5755100" cy="5232975"/>
          </a:xfrm>
        </p:grpSpPr>
        <p:sp>
          <p:nvSpPr>
            <p:cNvPr id="6687" name="Google Shape;6687;p7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1" name="Google Shape;6691;p70"/>
          <p:cNvGrpSpPr/>
          <p:nvPr/>
        </p:nvGrpSpPr>
        <p:grpSpPr>
          <a:xfrm>
            <a:off x="727421" y="2828315"/>
            <a:ext cx="1695374" cy="1560837"/>
            <a:chOff x="727421" y="2828315"/>
            <a:chExt cx="1695374" cy="1560837"/>
          </a:xfrm>
        </p:grpSpPr>
        <p:grpSp>
          <p:nvGrpSpPr>
            <p:cNvPr id="6692" name="Google Shape;6692;p70"/>
            <p:cNvGrpSpPr/>
            <p:nvPr/>
          </p:nvGrpSpPr>
          <p:grpSpPr>
            <a:xfrm>
              <a:off x="727421" y="2828315"/>
              <a:ext cx="1695374" cy="1560837"/>
              <a:chOff x="734799" y="2782450"/>
              <a:chExt cx="1571100" cy="1577400"/>
            </a:xfrm>
          </p:grpSpPr>
          <p:cxnSp>
            <p:nvCxnSpPr>
              <p:cNvPr id="6693" name="Google Shape;6693;p7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694" name="Google Shape;6694;p7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695" name="Google Shape;6695;p70"/>
            <p:cNvGrpSpPr/>
            <p:nvPr/>
          </p:nvGrpSpPr>
          <p:grpSpPr>
            <a:xfrm>
              <a:off x="819108" y="2882501"/>
              <a:ext cx="1556791" cy="1426186"/>
              <a:chOff x="819108" y="2882501"/>
              <a:chExt cx="1556791" cy="1426186"/>
            </a:xfrm>
          </p:grpSpPr>
          <p:grpSp>
            <p:nvGrpSpPr>
              <p:cNvPr id="6696" name="Google Shape;6696;p70"/>
              <p:cNvGrpSpPr/>
              <p:nvPr/>
            </p:nvGrpSpPr>
            <p:grpSpPr>
              <a:xfrm>
                <a:off x="819108" y="2882501"/>
                <a:ext cx="103104" cy="1426186"/>
                <a:chOff x="4674013" y="3100904"/>
                <a:chExt cx="122758" cy="1698043"/>
              </a:xfrm>
            </p:grpSpPr>
            <p:sp>
              <p:nvSpPr>
                <p:cNvPr id="6697" name="Google Shape;6697;p7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70"/>
              <p:cNvGrpSpPr/>
              <p:nvPr/>
            </p:nvGrpSpPr>
            <p:grpSpPr>
              <a:xfrm>
                <a:off x="1062475" y="2882501"/>
                <a:ext cx="103104" cy="1426186"/>
                <a:chOff x="4940438" y="3100904"/>
                <a:chExt cx="122758" cy="1698043"/>
              </a:xfrm>
            </p:grpSpPr>
            <p:sp>
              <p:nvSpPr>
                <p:cNvPr id="6705" name="Google Shape;6705;p7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70"/>
              <p:cNvGrpSpPr/>
              <p:nvPr/>
            </p:nvGrpSpPr>
            <p:grpSpPr>
              <a:xfrm>
                <a:off x="1299324" y="2882501"/>
                <a:ext cx="103104" cy="1426186"/>
                <a:chOff x="5206863" y="3100904"/>
                <a:chExt cx="122758" cy="1698043"/>
              </a:xfrm>
            </p:grpSpPr>
            <p:sp>
              <p:nvSpPr>
                <p:cNvPr id="6713" name="Google Shape;6713;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70"/>
              <p:cNvGrpSpPr/>
              <p:nvPr/>
            </p:nvGrpSpPr>
            <p:grpSpPr>
              <a:xfrm>
                <a:off x="1786057" y="2882501"/>
                <a:ext cx="103104" cy="1426186"/>
                <a:chOff x="6006138" y="3143629"/>
                <a:chExt cx="122758" cy="1698043"/>
              </a:xfrm>
            </p:grpSpPr>
            <p:sp>
              <p:nvSpPr>
                <p:cNvPr id="6721" name="Google Shape;6721;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8" name="Google Shape;6728;p70"/>
              <p:cNvGrpSpPr/>
              <p:nvPr/>
            </p:nvGrpSpPr>
            <p:grpSpPr>
              <a:xfrm>
                <a:off x="2029422" y="2882501"/>
                <a:ext cx="103104" cy="1426186"/>
                <a:chOff x="6805413" y="3100904"/>
                <a:chExt cx="122758" cy="1698043"/>
              </a:xfrm>
            </p:grpSpPr>
            <p:sp>
              <p:nvSpPr>
                <p:cNvPr id="6729" name="Google Shape;6729;p7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6" name="Google Shape;6736;p70"/>
              <p:cNvGrpSpPr/>
              <p:nvPr/>
            </p:nvGrpSpPr>
            <p:grpSpPr>
              <a:xfrm>
                <a:off x="2272795" y="2882501"/>
                <a:ext cx="103104" cy="1426186"/>
                <a:chOff x="5206863" y="3100904"/>
                <a:chExt cx="122758" cy="1698043"/>
              </a:xfrm>
            </p:grpSpPr>
            <p:sp>
              <p:nvSpPr>
                <p:cNvPr id="6737" name="Google Shape;6737;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70"/>
              <p:cNvGrpSpPr/>
              <p:nvPr/>
            </p:nvGrpSpPr>
            <p:grpSpPr>
              <a:xfrm>
                <a:off x="1542694" y="2882501"/>
                <a:ext cx="103104" cy="1426186"/>
                <a:chOff x="6006138" y="3143629"/>
                <a:chExt cx="122758" cy="1698043"/>
              </a:xfrm>
            </p:grpSpPr>
            <p:sp>
              <p:nvSpPr>
                <p:cNvPr id="6745" name="Google Shape;6745;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752" name="Google Shape;6752;p70"/>
          <p:cNvGrpSpPr/>
          <p:nvPr/>
        </p:nvGrpSpPr>
        <p:grpSpPr>
          <a:xfrm>
            <a:off x="5683472" y="3518037"/>
            <a:ext cx="2749952" cy="870677"/>
            <a:chOff x="238125" y="1725700"/>
            <a:chExt cx="7139025" cy="2260325"/>
          </a:xfrm>
        </p:grpSpPr>
        <p:sp>
          <p:nvSpPr>
            <p:cNvPr id="6753" name="Google Shape;6753;p7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3" name="Google Shape;6763;p70"/>
          <p:cNvGrpSpPr/>
          <p:nvPr/>
        </p:nvGrpSpPr>
        <p:grpSpPr>
          <a:xfrm>
            <a:off x="5953636" y="2459783"/>
            <a:ext cx="1105452" cy="916747"/>
            <a:chOff x="5249100" y="1210600"/>
            <a:chExt cx="3502700" cy="2904775"/>
          </a:xfrm>
        </p:grpSpPr>
        <p:sp>
          <p:nvSpPr>
            <p:cNvPr id="6764" name="Google Shape;6764;p7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68" name="Google Shape;6768;p7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769" name="Google Shape;6769;p7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770" name="Google Shape;6770;p7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771" name="Google Shape;6771;p7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772" name="Google Shape;6772;p7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70"/>
          <p:cNvGrpSpPr/>
          <p:nvPr/>
        </p:nvGrpSpPr>
        <p:grpSpPr>
          <a:xfrm>
            <a:off x="7136183" y="1179201"/>
            <a:ext cx="1304650" cy="1124856"/>
            <a:chOff x="7287122" y="1165658"/>
            <a:chExt cx="1219413" cy="1051365"/>
          </a:xfrm>
        </p:grpSpPr>
        <p:grpSp>
          <p:nvGrpSpPr>
            <p:cNvPr id="6774" name="Google Shape;6774;p70"/>
            <p:cNvGrpSpPr/>
            <p:nvPr/>
          </p:nvGrpSpPr>
          <p:grpSpPr>
            <a:xfrm>
              <a:off x="7287122" y="1969723"/>
              <a:ext cx="1219413" cy="247300"/>
              <a:chOff x="7287122" y="1969723"/>
              <a:chExt cx="1219413" cy="247300"/>
            </a:xfrm>
          </p:grpSpPr>
          <p:sp>
            <p:nvSpPr>
              <p:cNvPr id="6775" name="Google Shape;6775;p7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6" name="Google Shape;6776;p70"/>
              <p:cNvGrpSpPr/>
              <p:nvPr/>
            </p:nvGrpSpPr>
            <p:grpSpPr>
              <a:xfrm>
                <a:off x="7287122" y="2063892"/>
                <a:ext cx="1151753" cy="73428"/>
                <a:chOff x="7287122" y="2063892"/>
                <a:chExt cx="1151753" cy="73428"/>
              </a:xfrm>
            </p:grpSpPr>
            <p:sp>
              <p:nvSpPr>
                <p:cNvPr id="6777" name="Google Shape;6777;p7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78" name="Google Shape;6778;p7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779" name="Google Shape;6779;p70"/>
            <p:cNvGrpSpPr/>
            <p:nvPr/>
          </p:nvGrpSpPr>
          <p:grpSpPr>
            <a:xfrm>
              <a:off x="7287122" y="1712201"/>
              <a:ext cx="1219403" cy="246767"/>
              <a:chOff x="7287122" y="1712201"/>
              <a:chExt cx="1219403" cy="246767"/>
            </a:xfrm>
          </p:grpSpPr>
          <p:sp>
            <p:nvSpPr>
              <p:cNvPr id="6780" name="Google Shape;6780;p7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1" name="Google Shape;6781;p70"/>
              <p:cNvGrpSpPr/>
              <p:nvPr/>
            </p:nvGrpSpPr>
            <p:grpSpPr>
              <a:xfrm>
                <a:off x="7287122" y="1842861"/>
                <a:ext cx="1005303" cy="73419"/>
                <a:chOff x="7287122" y="1842861"/>
                <a:chExt cx="1005303" cy="73419"/>
              </a:xfrm>
            </p:grpSpPr>
            <p:sp>
              <p:nvSpPr>
                <p:cNvPr id="6782" name="Google Shape;6782;p7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83" name="Google Shape;6783;p7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784" name="Google Shape;6784;p70"/>
            <p:cNvGrpSpPr/>
            <p:nvPr/>
          </p:nvGrpSpPr>
          <p:grpSpPr>
            <a:xfrm>
              <a:off x="7287122" y="1447520"/>
              <a:ext cx="1219403" cy="286667"/>
              <a:chOff x="7287122" y="1447520"/>
              <a:chExt cx="1219403" cy="286667"/>
            </a:xfrm>
          </p:grpSpPr>
          <p:sp>
            <p:nvSpPr>
              <p:cNvPr id="6785" name="Google Shape;6785;p7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6" name="Google Shape;6786;p70"/>
              <p:cNvGrpSpPr/>
              <p:nvPr/>
            </p:nvGrpSpPr>
            <p:grpSpPr>
              <a:xfrm>
                <a:off x="7287122" y="1581977"/>
                <a:ext cx="852803" cy="73428"/>
                <a:chOff x="7287122" y="1581977"/>
                <a:chExt cx="852803" cy="73428"/>
              </a:xfrm>
            </p:grpSpPr>
            <p:sp>
              <p:nvSpPr>
                <p:cNvPr id="6787" name="Google Shape;6787;p7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88" name="Google Shape;6788;p7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789" name="Google Shape;6789;p70"/>
            <p:cNvGrpSpPr/>
            <p:nvPr/>
          </p:nvGrpSpPr>
          <p:grpSpPr>
            <a:xfrm>
              <a:off x="7287122" y="1165658"/>
              <a:ext cx="1219403" cy="344253"/>
              <a:chOff x="7287122" y="1165658"/>
              <a:chExt cx="1219403" cy="344253"/>
            </a:xfrm>
          </p:grpSpPr>
          <p:sp>
            <p:nvSpPr>
              <p:cNvPr id="6790" name="Google Shape;6790;p7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1" name="Google Shape;6791;p70"/>
              <p:cNvGrpSpPr/>
              <p:nvPr/>
            </p:nvGrpSpPr>
            <p:grpSpPr>
              <a:xfrm>
                <a:off x="7287122" y="1341025"/>
                <a:ext cx="695703" cy="73419"/>
                <a:chOff x="7287122" y="1341025"/>
                <a:chExt cx="695703" cy="73419"/>
              </a:xfrm>
            </p:grpSpPr>
            <p:sp>
              <p:nvSpPr>
                <p:cNvPr id="6792" name="Google Shape;6792;p7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93" name="Google Shape;6793;p7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794" name="Google Shape;6794;p70"/>
          <p:cNvGrpSpPr/>
          <p:nvPr/>
        </p:nvGrpSpPr>
        <p:grpSpPr>
          <a:xfrm>
            <a:off x="5802676" y="1185224"/>
            <a:ext cx="1397729" cy="1098540"/>
            <a:chOff x="5900602" y="1193063"/>
            <a:chExt cx="1299851" cy="1021707"/>
          </a:xfrm>
        </p:grpSpPr>
        <p:grpSp>
          <p:nvGrpSpPr>
            <p:cNvPr id="6795" name="Google Shape;6795;p70"/>
            <p:cNvGrpSpPr/>
            <p:nvPr/>
          </p:nvGrpSpPr>
          <p:grpSpPr>
            <a:xfrm>
              <a:off x="6520337" y="1193063"/>
              <a:ext cx="341815" cy="799959"/>
              <a:chOff x="6520337" y="1193063"/>
              <a:chExt cx="341815" cy="799959"/>
            </a:xfrm>
          </p:grpSpPr>
          <p:grpSp>
            <p:nvGrpSpPr>
              <p:cNvPr id="6796" name="Google Shape;6796;p70"/>
              <p:cNvGrpSpPr/>
              <p:nvPr/>
            </p:nvGrpSpPr>
            <p:grpSpPr>
              <a:xfrm>
                <a:off x="6520337" y="1589527"/>
                <a:ext cx="213950" cy="403494"/>
                <a:chOff x="6520337" y="1589527"/>
                <a:chExt cx="213950" cy="403494"/>
              </a:xfrm>
            </p:grpSpPr>
            <p:sp>
              <p:nvSpPr>
                <p:cNvPr id="6797" name="Google Shape;6797;p7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70"/>
              <p:cNvGrpSpPr/>
              <p:nvPr/>
            </p:nvGrpSpPr>
            <p:grpSpPr>
              <a:xfrm>
                <a:off x="6577204" y="1193063"/>
                <a:ext cx="284947" cy="464512"/>
                <a:chOff x="6577204" y="1193063"/>
                <a:chExt cx="284947" cy="464512"/>
              </a:xfrm>
            </p:grpSpPr>
            <p:sp>
              <p:nvSpPr>
                <p:cNvPr id="6800" name="Google Shape;6800;p7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01" name="Google Shape;6801;p7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802" name="Google Shape;6802;p70"/>
            <p:cNvGrpSpPr/>
            <p:nvPr/>
          </p:nvGrpSpPr>
          <p:grpSpPr>
            <a:xfrm>
              <a:off x="6238903" y="1193063"/>
              <a:ext cx="300475" cy="900152"/>
              <a:chOff x="6238903" y="1193063"/>
              <a:chExt cx="300475" cy="900152"/>
            </a:xfrm>
          </p:grpSpPr>
          <p:grpSp>
            <p:nvGrpSpPr>
              <p:cNvPr id="6803" name="Google Shape;6803;p70"/>
              <p:cNvGrpSpPr/>
              <p:nvPr/>
            </p:nvGrpSpPr>
            <p:grpSpPr>
              <a:xfrm>
                <a:off x="6290865" y="1489315"/>
                <a:ext cx="248514" cy="603900"/>
                <a:chOff x="6290865" y="1489315"/>
                <a:chExt cx="248514" cy="603900"/>
              </a:xfrm>
            </p:grpSpPr>
            <p:sp>
              <p:nvSpPr>
                <p:cNvPr id="6804" name="Google Shape;6804;p7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70"/>
              <p:cNvGrpSpPr/>
              <p:nvPr/>
            </p:nvGrpSpPr>
            <p:grpSpPr>
              <a:xfrm>
                <a:off x="6238903" y="1193063"/>
                <a:ext cx="284947" cy="333087"/>
                <a:chOff x="6238903" y="1193063"/>
                <a:chExt cx="284947" cy="333087"/>
              </a:xfrm>
            </p:grpSpPr>
            <p:sp>
              <p:nvSpPr>
                <p:cNvPr id="6807" name="Google Shape;6807;p7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08" name="Google Shape;6808;p7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809" name="Google Shape;6809;p70"/>
            <p:cNvGrpSpPr/>
            <p:nvPr/>
          </p:nvGrpSpPr>
          <p:grpSpPr>
            <a:xfrm>
              <a:off x="5900602" y="1193063"/>
              <a:ext cx="444345" cy="1021707"/>
              <a:chOff x="5900602" y="1193063"/>
              <a:chExt cx="444345" cy="1021707"/>
            </a:xfrm>
          </p:grpSpPr>
          <p:grpSp>
            <p:nvGrpSpPr>
              <p:cNvPr id="6810" name="Google Shape;6810;p70"/>
              <p:cNvGrpSpPr/>
              <p:nvPr/>
            </p:nvGrpSpPr>
            <p:grpSpPr>
              <a:xfrm>
                <a:off x="6046501" y="1367785"/>
                <a:ext cx="298446" cy="846986"/>
                <a:chOff x="6046501" y="1367785"/>
                <a:chExt cx="298446" cy="846986"/>
              </a:xfrm>
            </p:grpSpPr>
            <p:sp>
              <p:nvSpPr>
                <p:cNvPr id="6811" name="Google Shape;6811;p7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70"/>
              <p:cNvGrpSpPr/>
              <p:nvPr/>
            </p:nvGrpSpPr>
            <p:grpSpPr>
              <a:xfrm>
                <a:off x="5900602" y="1193063"/>
                <a:ext cx="284947" cy="182312"/>
                <a:chOff x="5900602" y="1193063"/>
                <a:chExt cx="284947" cy="182312"/>
              </a:xfrm>
            </p:grpSpPr>
            <p:sp>
              <p:nvSpPr>
                <p:cNvPr id="6814" name="Google Shape;6814;p7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15" name="Google Shape;6815;p7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816" name="Google Shape;6816;p70"/>
            <p:cNvGrpSpPr/>
            <p:nvPr/>
          </p:nvGrpSpPr>
          <p:grpSpPr>
            <a:xfrm>
              <a:off x="6738300" y="1193063"/>
              <a:ext cx="462153" cy="707634"/>
              <a:chOff x="6738300" y="1193063"/>
              <a:chExt cx="462153" cy="707634"/>
            </a:xfrm>
          </p:grpSpPr>
          <p:grpSp>
            <p:nvGrpSpPr>
              <p:cNvPr id="6817" name="Google Shape;6817;p70"/>
              <p:cNvGrpSpPr/>
              <p:nvPr/>
            </p:nvGrpSpPr>
            <p:grpSpPr>
              <a:xfrm>
                <a:off x="6915505" y="1193063"/>
                <a:ext cx="284947" cy="597387"/>
                <a:chOff x="6915505" y="1193063"/>
                <a:chExt cx="284947" cy="597387"/>
              </a:xfrm>
            </p:grpSpPr>
            <p:sp>
              <p:nvSpPr>
                <p:cNvPr id="6818" name="Google Shape;6818;p7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19" name="Google Shape;6819;p7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820" name="Google Shape;6820;p70"/>
              <p:cNvGrpSpPr/>
              <p:nvPr/>
            </p:nvGrpSpPr>
            <p:grpSpPr>
              <a:xfrm>
                <a:off x="6738300" y="1684725"/>
                <a:ext cx="230066" cy="215971"/>
                <a:chOff x="6738300" y="1684725"/>
                <a:chExt cx="230066" cy="215971"/>
              </a:xfrm>
            </p:grpSpPr>
            <p:sp>
              <p:nvSpPr>
                <p:cNvPr id="6821" name="Google Shape;6821;p7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26" name="Shape 6826"/>
        <p:cNvGrpSpPr/>
        <p:nvPr/>
      </p:nvGrpSpPr>
      <p:grpSpPr>
        <a:xfrm>
          <a:off x="0" y="0"/>
          <a:ext cx="0" cy="0"/>
          <a:chOff x="0" y="0"/>
          <a:chExt cx="0" cy="0"/>
        </a:xfrm>
      </p:grpSpPr>
      <p:sp>
        <p:nvSpPr>
          <p:cNvPr id="6827" name="Google Shape;6827;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828" name="Google Shape;6828;p7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6829" name="Google Shape;6829;p71"/>
          <p:cNvGrpSpPr/>
          <p:nvPr/>
        </p:nvGrpSpPr>
        <p:grpSpPr>
          <a:xfrm>
            <a:off x="1267741" y="2287103"/>
            <a:ext cx="298169" cy="339253"/>
            <a:chOff x="1529350" y="258825"/>
            <a:chExt cx="423475" cy="481825"/>
          </a:xfrm>
        </p:grpSpPr>
        <p:sp>
          <p:nvSpPr>
            <p:cNvPr id="6830" name="Google Shape;6830;p71"/>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1" name="Google Shape;6831;p71"/>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32" name="Google Shape;6832;p71"/>
          <p:cNvGrpSpPr/>
          <p:nvPr/>
        </p:nvGrpSpPr>
        <p:grpSpPr>
          <a:xfrm>
            <a:off x="1660716" y="2367273"/>
            <a:ext cx="340890" cy="178912"/>
            <a:chOff x="2084325" y="363300"/>
            <a:chExt cx="484150" cy="254100"/>
          </a:xfrm>
        </p:grpSpPr>
        <p:sp>
          <p:nvSpPr>
            <p:cNvPr id="6833" name="Google Shape;6833;p71"/>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4" name="Google Shape;6834;p71"/>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35" name="Google Shape;6835;p71"/>
          <p:cNvGrpSpPr/>
          <p:nvPr/>
        </p:nvGrpSpPr>
        <p:grpSpPr>
          <a:xfrm>
            <a:off x="2110011" y="2287102"/>
            <a:ext cx="298169" cy="339253"/>
            <a:chOff x="2707500" y="249400"/>
            <a:chExt cx="423475" cy="481825"/>
          </a:xfrm>
        </p:grpSpPr>
        <p:sp>
          <p:nvSpPr>
            <p:cNvPr id="6836" name="Google Shape;6836;p7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37" name="Google Shape;6837;p7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38" name="Google Shape;6838;p71"/>
          <p:cNvGrpSpPr/>
          <p:nvPr/>
        </p:nvGrpSpPr>
        <p:grpSpPr>
          <a:xfrm>
            <a:off x="2912712" y="2287349"/>
            <a:ext cx="352349" cy="338760"/>
            <a:chOff x="3854700" y="249750"/>
            <a:chExt cx="500425" cy="481125"/>
          </a:xfrm>
        </p:grpSpPr>
        <p:sp>
          <p:nvSpPr>
            <p:cNvPr id="6839" name="Google Shape;6839;p71"/>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0" name="Google Shape;6840;p71"/>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1" name="Google Shape;6841;p71"/>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2" name="Google Shape;6842;p71"/>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3" name="Google Shape;6843;p71"/>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4" name="Google Shape;6844;p71"/>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5" name="Google Shape;6845;p71"/>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6" name="Google Shape;6846;p71"/>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47" name="Google Shape;6847;p71"/>
          <p:cNvGrpSpPr/>
          <p:nvPr/>
        </p:nvGrpSpPr>
        <p:grpSpPr>
          <a:xfrm>
            <a:off x="3330701" y="2287349"/>
            <a:ext cx="352349" cy="338760"/>
            <a:chOff x="4447550" y="249750"/>
            <a:chExt cx="500425" cy="481125"/>
          </a:xfrm>
        </p:grpSpPr>
        <p:sp>
          <p:nvSpPr>
            <p:cNvPr id="6848" name="Google Shape;6848;p71"/>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49" name="Google Shape;6849;p71"/>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50" name="Google Shape;6850;p71"/>
          <p:cNvGrpSpPr/>
          <p:nvPr/>
        </p:nvGrpSpPr>
        <p:grpSpPr>
          <a:xfrm>
            <a:off x="3759902" y="2287102"/>
            <a:ext cx="339253" cy="339253"/>
            <a:chOff x="5049725" y="249400"/>
            <a:chExt cx="481825" cy="481825"/>
          </a:xfrm>
        </p:grpSpPr>
        <p:sp>
          <p:nvSpPr>
            <p:cNvPr id="6851" name="Google Shape;6851;p71"/>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2" name="Google Shape;6852;p71"/>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53" name="Google Shape;6853;p71"/>
          <p:cNvGrpSpPr/>
          <p:nvPr/>
        </p:nvGrpSpPr>
        <p:grpSpPr>
          <a:xfrm>
            <a:off x="4173843" y="2287102"/>
            <a:ext cx="339253" cy="339253"/>
            <a:chOff x="5660400" y="238125"/>
            <a:chExt cx="481825" cy="481825"/>
          </a:xfrm>
        </p:grpSpPr>
        <p:sp>
          <p:nvSpPr>
            <p:cNvPr id="6854" name="Google Shape;6854;p71"/>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5" name="Google Shape;6855;p71"/>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56" name="Google Shape;6856;p71"/>
          <p:cNvGrpSpPr/>
          <p:nvPr/>
        </p:nvGrpSpPr>
        <p:grpSpPr>
          <a:xfrm>
            <a:off x="4590529" y="2287102"/>
            <a:ext cx="339253" cy="339253"/>
            <a:chOff x="6235400" y="249400"/>
            <a:chExt cx="481825" cy="481825"/>
          </a:xfrm>
        </p:grpSpPr>
        <p:sp>
          <p:nvSpPr>
            <p:cNvPr id="6857" name="Google Shape;6857;p71"/>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8" name="Google Shape;6858;p71"/>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59" name="Google Shape;6859;p71"/>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0" name="Google Shape;6860;p71"/>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1" name="Google Shape;6861;p71"/>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862" name="Google Shape;6862;p71"/>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863" name="Google Shape;6863;p71"/>
          <p:cNvGrpSpPr/>
          <p:nvPr/>
        </p:nvGrpSpPr>
        <p:grpSpPr>
          <a:xfrm>
            <a:off x="1660875" y="2711232"/>
            <a:ext cx="340573" cy="339271"/>
            <a:chOff x="2085450" y="842250"/>
            <a:chExt cx="483700" cy="481850"/>
          </a:xfrm>
        </p:grpSpPr>
        <p:sp>
          <p:nvSpPr>
            <p:cNvPr id="6864" name="Google Shape;6864;p7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5" name="Google Shape;6865;p7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6" name="Google Shape;6866;p7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67" name="Google Shape;6867;p71"/>
          <p:cNvGrpSpPr/>
          <p:nvPr/>
        </p:nvGrpSpPr>
        <p:grpSpPr>
          <a:xfrm>
            <a:off x="2089443" y="2711241"/>
            <a:ext cx="339306" cy="339253"/>
            <a:chOff x="2685825" y="840375"/>
            <a:chExt cx="481900" cy="481825"/>
          </a:xfrm>
        </p:grpSpPr>
        <p:sp>
          <p:nvSpPr>
            <p:cNvPr id="6868" name="Google Shape;6868;p71"/>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69" name="Google Shape;6869;p71"/>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70" name="Google Shape;6870;p71"/>
          <p:cNvGrpSpPr/>
          <p:nvPr/>
        </p:nvGrpSpPr>
        <p:grpSpPr>
          <a:xfrm>
            <a:off x="2501104" y="2710924"/>
            <a:ext cx="350431" cy="339887"/>
            <a:chOff x="3270675" y="841800"/>
            <a:chExt cx="497700" cy="482725"/>
          </a:xfrm>
        </p:grpSpPr>
        <p:sp>
          <p:nvSpPr>
            <p:cNvPr id="6871" name="Google Shape;6871;p71"/>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72" name="Google Shape;6872;p71"/>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73" name="Google Shape;6873;p71"/>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874" name="Google Shape;6874;p71"/>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875" name="Google Shape;6875;p71"/>
          <p:cNvGrpSpPr/>
          <p:nvPr/>
        </p:nvGrpSpPr>
        <p:grpSpPr>
          <a:xfrm>
            <a:off x="3337249" y="2731783"/>
            <a:ext cx="339253" cy="298169"/>
            <a:chOff x="4467200" y="877100"/>
            <a:chExt cx="481825" cy="423475"/>
          </a:xfrm>
        </p:grpSpPr>
        <p:sp>
          <p:nvSpPr>
            <p:cNvPr id="6876" name="Google Shape;6876;p71"/>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77" name="Google Shape;6877;p71"/>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78" name="Google Shape;6878;p71"/>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79" name="Google Shape;6879;p71"/>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80" name="Google Shape;6880;p71"/>
          <p:cNvGrpSpPr/>
          <p:nvPr/>
        </p:nvGrpSpPr>
        <p:grpSpPr>
          <a:xfrm>
            <a:off x="3752140" y="2711232"/>
            <a:ext cx="354778" cy="339271"/>
            <a:chOff x="5045500" y="842250"/>
            <a:chExt cx="503875" cy="481850"/>
          </a:xfrm>
        </p:grpSpPr>
        <p:sp>
          <p:nvSpPr>
            <p:cNvPr id="6881" name="Google Shape;6881;p71"/>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82" name="Google Shape;6882;p71"/>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83" name="Google Shape;6883;p71"/>
          <p:cNvGrpSpPr/>
          <p:nvPr/>
        </p:nvGrpSpPr>
        <p:grpSpPr>
          <a:xfrm>
            <a:off x="2523626" y="2287428"/>
            <a:ext cx="305386" cy="338602"/>
            <a:chOff x="3300325" y="249875"/>
            <a:chExt cx="433725" cy="480900"/>
          </a:xfrm>
        </p:grpSpPr>
        <p:sp>
          <p:nvSpPr>
            <p:cNvPr id="6884" name="Google Shape;6884;p71"/>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85" name="Google Shape;6885;p71"/>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86" name="Google Shape;6886;p71"/>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87" name="Google Shape;6887;p71"/>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88" name="Google Shape;6888;p71"/>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89" name="Google Shape;6889;p71"/>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90" name="Google Shape;6890;p71"/>
          <p:cNvGrpSpPr/>
          <p:nvPr/>
        </p:nvGrpSpPr>
        <p:grpSpPr>
          <a:xfrm>
            <a:off x="4174987" y="2737451"/>
            <a:ext cx="336965" cy="286833"/>
            <a:chOff x="5645200" y="879425"/>
            <a:chExt cx="478575" cy="407375"/>
          </a:xfrm>
        </p:grpSpPr>
        <p:sp>
          <p:nvSpPr>
            <p:cNvPr id="6891" name="Google Shape;6891;p71"/>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92" name="Google Shape;6892;p71"/>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93" name="Google Shape;6893;p71"/>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94" name="Google Shape;6894;p71"/>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95" name="Google Shape;6895;p71"/>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96" name="Google Shape;6896;p71"/>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97" name="Google Shape;6897;p71"/>
          <p:cNvGrpSpPr/>
          <p:nvPr/>
        </p:nvGrpSpPr>
        <p:grpSpPr>
          <a:xfrm>
            <a:off x="4611062" y="2711241"/>
            <a:ext cx="298186" cy="339253"/>
            <a:chOff x="6264525" y="842250"/>
            <a:chExt cx="423500" cy="481825"/>
          </a:xfrm>
        </p:grpSpPr>
        <p:sp>
          <p:nvSpPr>
            <p:cNvPr id="6898" name="Google Shape;6898;p71"/>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99" name="Google Shape;6899;p71"/>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00" name="Google Shape;6900;p71"/>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01" name="Google Shape;6901;p71"/>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02" name="Google Shape;6902;p71"/>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03" name="Google Shape;6903;p71"/>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04" name="Google Shape;6904;p71"/>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05" name="Google Shape;6905;p71"/>
          <p:cNvGrpSpPr/>
          <p:nvPr/>
        </p:nvGrpSpPr>
        <p:grpSpPr>
          <a:xfrm>
            <a:off x="829350" y="3125895"/>
            <a:ext cx="339253" cy="339253"/>
            <a:chOff x="900750" y="1436075"/>
            <a:chExt cx="481825" cy="481825"/>
          </a:xfrm>
        </p:grpSpPr>
        <p:sp>
          <p:nvSpPr>
            <p:cNvPr id="6906" name="Google Shape;6906;p71"/>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07" name="Google Shape;6907;p71"/>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08" name="Google Shape;6908;p71"/>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09" name="Google Shape;6909;p71"/>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10" name="Google Shape;6910;p71"/>
          <p:cNvGrpSpPr/>
          <p:nvPr/>
        </p:nvGrpSpPr>
        <p:grpSpPr>
          <a:xfrm>
            <a:off x="1247198" y="3186183"/>
            <a:ext cx="339253" cy="218676"/>
            <a:chOff x="1492675" y="1520750"/>
            <a:chExt cx="481825" cy="310575"/>
          </a:xfrm>
        </p:grpSpPr>
        <p:sp>
          <p:nvSpPr>
            <p:cNvPr id="6911" name="Google Shape;6911;p71"/>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12" name="Google Shape;6912;p71"/>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13" name="Google Shape;6913;p71"/>
          <p:cNvGrpSpPr/>
          <p:nvPr/>
        </p:nvGrpSpPr>
        <p:grpSpPr>
          <a:xfrm>
            <a:off x="1654995" y="3125877"/>
            <a:ext cx="352332" cy="339288"/>
            <a:chOff x="2071000" y="1435025"/>
            <a:chExt cx="500400" cy="481875"/>
          </a:xfrm>
        </p:grpSpPr>
        <p:sp>
          <p:nvSpPr>
            <p:cNvPr id="6914" name="Google Shape;6914;p71"/>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15" name="Google Shape;6915;p71"/>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16" name="Google Shape;6916;p71"/>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17" name="Google Shape;6917;p71"/>
          <p:cNvGrpSpPr/>
          <p:nvPr/>
        </p:nvGrpSpPr>
        <p:grpSpPr>
          <a:xfrm>
            <a:off x="828875" y="2731810"/>
            <a:ext cx="340204" cy="298116"/>
            <a:chOff x="899850" y="871450"/>
            <a:chExt cx="483175" cy="423400"/>
          </a:xfrm>
        </p:grpSpPr>
        <p:sp>
          <p:nvSpPr>
            <p:cNvPr id="6918" name="Google Shape;6918;p7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19" name="Google Shape;6919;p7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20" name="Google Shape;6920;p7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21" name="Google Shape;6921;p7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22" name="Google Shape;6922;p71"/>
          <p:cNvGrpSpPr/>
          <p:nvPr/>
        </p:nvGrpSpPr>
        <p:grpSpPr>
          <a:xfrm>
            <a:off x="2083159" y="3146709"/>
            <a:ext cx="351874" cy="297623"/>
            <a:chOff x="2678350" y="1464650"/>
            <a:chExt cx="499750" cy="422700"/>
          </a:xfrm>
        </p:grpSpPr>
        <p:sp>
          <p:nvSpPr>
            <p:cNvPr id="6923" name="Google Shape;6923;p71"/>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24" name="Google Shape;6924;p71"/>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25" name="Google Shape;6925;p71"/>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26" name="Google Shape;6926;p71"/>
          <p:cNvGrpSpPr/>
          <p:nvPr/>
        </p:nvGrpSpPr>
        <p:grpSpPr>
          <a:xfrm>
            <a:off x="2506692" y="3125895"/>
            <a:ext cx="339253" cy="339253"/>
            <a:chOff x="3271200" y="1435075"/>
            <a:chExt cx="481825" cy="481825"/>
          </a:xfrm>
        </p:grpSpPr>
        <p:sp>
          <p:nvSpPr>
            <p:cNvPr id="6927" name="Google Shape;6927;p71"/>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28" name="Google Shape;6928;p71"/>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29" name="Google Shape;6929;p71"/>
          <p:cNvGrpSpPr/>
          <p:nvPr/>
        </p:nvGrpSpPr>
        <p:grpSpPr>
          <a:xfrm>
            <a:off x="2917165" y="3125877"/>
            <a:ext cx="343442" cy="339288"/>
            <a:chOff x="3858100" y="1435075"/>
            <a:chExt cx="487775" cy="481875"/>
          </a:xfrm>
        </p:grpSpPr>
        <p:sp>
          <p:nvSpPr>
            <p:cNvPr id="6930" name="Google Shape;6930;p71"/>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31" name="Google Shape;6931;p71"/>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32" name="Google Shape;6932;p71"/>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33" name="Google Shape;6933;p71"/>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34" name="Google Shape;6934;p71"/>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35" name="Google Shape;6935;p71"/>
          <p:cNvGrpSpPr/>
          <p:nvPr/>
        </p:nvGrpSpPr>
        <p:grpSpPr>
          <a:xfrm>
            <a:off x="3337249" y="3125895"/>
            <a:ext cx="339253" cy="339253"/>
            <a:chOff x="4456875" y="1435075"/>
            <a:chExt cx="481825" cy="481825"/>
          </a:xfrm>
        </p:grpSpPr>
        <p:sp>
          <p:nvSpPr>
            <p:cNvPr id="6936" name="Google Shape;6936;p71"/>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37" name="Google Shape;6937;p71"/>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38" name="Google Shape;6938;p71"/>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39" name="Google Shape;6939;p71"/>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40" name="Google Shape;6940;p71"/>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41" name="Google Shape;6941;p71"/>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42" name="Google Shape;6942;p71"/>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43" name="Google Shape;6943;p71"/>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44" name="Google Shape;6944;p71"/>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45" name="Google Shape;6945;p71"/>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46" name="Google Shape;6946;p71"/>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47" name="Google Shape;6947;p71"/>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48" name="Google Shape;6948;p71"/>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49" name="Google Shape;6949;p71"/>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50" name="Google Shape;6950;p71"/>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51" name="Google Shape;6951;p71"/>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52" name="Google Shape;6952;p71"/>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53" name="Google Shape;6953;p71"/>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54" name="Google Shape;6954;p71"/>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55" name="Google Shape;6955;p71"/>
          <p:cNvGrpSpPr/>
          <p:nvPr/>
        </p:nvGrpSpPr>
        <p:grpSpPr>
          <a:xfrm>
            <a:off x="3758239" y="3125886"/>
            <a:ext cx="342580" cy="339271"/>
            <a:chOff x="5049725" y="1435050"/>
            <a:chExt cx="486550" cy="481850"/>
          </a:xfrm>
        </p:grpSpPr>
        <p:sp>
          <p:nvSpPr>
            <p:cNvPr id="6956" name="Google Shape;6956;p71"/>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57" name="Google Shape;6957;p71"/>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58" name="Google Shape;6958;p71"/>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59" name="Google Shape;6959;p71"/>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60" name="Google Shape;6960;p71"/>
          <p:cNvGrpSpPr/>
          <p:nvPr/>
        </p:nvGrpSpPr>
        <p:grpSpPr>
          <a:xfrm>
            <a:off x="4173790" y="3125895"/>
            <a:ext cx="339359" cy="339253"/>
            <a:chOff x="5642475" y="1435075"/>
            <a:chExt cx="481975" cy="481825"/>
          </a:xfrm>
        </p:grpSpPr>
        <p:sp>
          <p:nvSpPr>
            <p:cNvPr id="6961" name="Google Shape;6961;p71"/>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62" name="Google Shape;6962;p71"/>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63" name="Google Shape;6963;p71"/>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64" name="Google Shape;6964;p71"/>
          <p:cNvGrpSpPr/>
          <p:nvPr/>
        </p:nvGrpSpPr>
        <p:grpSpPr>
          <a:xfrm>
            <a:off x="1661509" y="3559347"/>
            <a:ext cx="339306" cy="298186"/>
            <a:chOff x="2085450" y="2057100"/>
            <a:chExt cx="481900" cy="423500"/>
          </a:xfrm>
        </p:grpSpPr>
        <p:sp>
          <p:nvSpPr>
            <p:cNvPr id="6965" name="Google Shape;6965;p71"/>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66" name="Google Shape;6966;p71"/>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67" name="Google Shape;6967;p71"/>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68" name="Google Shape;6968;p71"/>
          <p:cNvGrpSpPr/>
          <p:nvPr/>
        </p:nvGrpSpPr>
        <p:grpSpPr>
          <a:xfrm>
            <a:off x="2089442" y="3582592"/>
            <a:ext cx="339306" cy="251698"/>
            <a:chOff x="2678275" y="2090100"/>
            <a:chExt cx="481900" cy="357475"/>
          </a:xfrm>
        </p:grpSpPr>
        <p:sp>
          <p:nvSpPr>
            <p:cNvPr id="6969" name="Google Shape;6969;p71"/>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70" name="Google Shape;6970;p71"/>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71" name="Google Shape;6971;p71"/>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72" name="Google Shape;6972;p71"/>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73" name="Google Shape;6973;p71"/>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74" name="Google Shape;6974;p71"/>
          <p:cNvGrpSpPr/>
          <p:nvPr/>
        </p:nvGrpSpPr>
        <p:grpSpPr>
          <a:xfrm>
            <a:off x="2566646" y="3594790"/>
            <a:ext cx="219345" cy="227301"/>
            <a:chOff x="3357325" y="2093500"/>
            <a:chExt cx="311525" cy="322825"/>
          </a:xfrm>
        </p:grpSpPr>
        <p:sp>
          <p:nvSpPr>
            <p:cNvPr id="6975" name="Google Shape;6975;p71"/>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76" name="Google Shape;6976;p71"/>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77" name="Google Shape;6977;p71"/>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978" name="Google Shape;6978;p71"/>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979" name="Google Shape;6979;p71"/>
          <p:cNvGrpSpPr/>
          <p:nvPr/>
        </p:nvGrpSpPr>
        <p:grpSpPr>
          <a:xfrm>
            <a:off x="3360836" y="3538814"/>
            <a:ext cx="292078" cy="339253"/>
            <a:chOff x="4492800" y="2027925"/>
            <a:chExt cx="414825" cy="481825"/>
          </a:xfrm>
        </p:grpSpPr>
        <p:sp>
          <p:nvSpPr>
            <p:cNvPr id="6980" name="Google Shape;6980;p71"/>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81" name="Google Shape;6981;p71"/>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82" name="Google Shape;6982;p71"/>
          <p:cNvGrpSpPr/>
          <p:nvPr/>
        </p:nvGrpSpPr>
        <p:grpSpPr>
          <a:xfrm>
            <a:off x="3759928" y="3538805"/>
            <a:ext cx="339200" cy="339271"/>
            <a:chOff x="5049725" y="2027900"/>
            <a:chExt cx="481750" cy="481850"/>
          </a:xfrm>
        </p:grpSpPr>
        <p:sp>
          <p:nvSpPr>
            <p:cNvPr id="6983" name="Google Shape;6983;p71"/>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84" name="Google Shape;6984;p71"/>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85" name="Google Shape;6985;p71"/>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86" name="Google Shape;6986;p71"/>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87" name="Google Shape;6987;p71"/>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88" name="Google Shape;6988;p71"/>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89" name="Google Shape;6989;p71"/>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90" name="Google Shape;6990;p71"/>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91" name="Google Shape;6991;p71"/>
          <p:cNvGrpSpPr/>
          <p:nvPr/>
        </p:nvGrpSpPr>
        <p:grpSpPr>
          <a:xfrm>
            <a:off x="4233524" y="3538893"/>
            <a:ext cx="219890" cy="339095"/>
            <a:chOff x="5726350" y="2028150"/>
            <a:chExt cx="312300" cy="481600"/>
          </a:xfrm>
        </p:grpSpPr>
        <p:sp>
          <p:nvSpPr>
            <p:cNvPr id="6992" name="Google Shape;6992;p71"/>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93" name="Google Shape;6993;p71"/>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94" name="Google Shape;6994;p71"/>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95" name="Google Shape;6995;p71"/>
          <p:cNvGrpSpPr/>
          <p:nvPr/>
        </p:nvGrpSpPr>
        <p:grpSpPr>
          <a:xfrm>
            <a:off x="4593715" y="3542000"/>
            <a:ext cx="332881" cy="332881"/>
            <a:chOff x="6239925" y="2032450"/>
            <a:chExt cx="472775" cy="472775"/>
          </a:xfrm>
        </p:grpSpPr>
        <p:sp>
          <p:nvSpPr>
            <p:cNvPr id="6996" name="Google Shape;6996;p71"/>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97" name="Google Shape;6997;p71"/>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98" name="Google Shape;6998;p71"/>
          <p:cNvGrpSpPr/>
          <p:nvPr/>
        </p:nvGrpSpPr>
        <p:grpSpPr>
          <a:xfrm>
            <a:off x="5042807" y="2364092"/>
            <a:ext cx="334641" cy="185425"/>
            <a:chOff x="903075" y="2730000"/>
            <a:chExt cx="475275" cy="263350"/>
          </a:xfrm>
        </p:grpSpPr>
        <p:sp>
          <p:nvSpPr>
            <p:cNvPr id="6999" name="Google Shape;6999;p71"/>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00" name="Google Shape;7000;p71"/>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01" name="Google Shape;7001;p71"/>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02" name="Google Shape;7002;p71"/>
          <p:cNvGrpSpPr/>
          <p:nvPr/>
        </p:nvGrpSpPr>
        <p:grpSpPr>
          <a:xfrm>
            <a:off x="1247198" y="3538814"/>
            <a:ext cx="339253" cy="339253"/>
            <a:chOff x="1492675" y="2027925"/>
            <a:chExt cx="481825" cy="481825"/>
          </a:xfrm>
        </p:grpSpPr>
        <p:sp>
          <p:nvSpPr>
            <p:cNvPr id="7003" name="Google Shape;7003;p71"/>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04" name="Google Shape;7004;p71"/>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05" name="Google Shape;7005;p71"/>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06" name="Google Shape;7006;p71"/>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07" name="Google Shape;7007;p71"/>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08" name="Google Shape;7008;p71"/>
          <p:cNvGrpSpPr/>
          <p:nvPr/>
        </p:nvGrpSpPr>
        <p:grpSpPr>
          <a:xfrm>
            <a:off x="829359" y="2307635"/>
            <a:ext cx="339235" cy="298186"/>
            <a:chOff x="898875" y="244725"/>
            <a:chExt cx="481800" cy="423500"/>
          </a:xfrm>
        </p:grpSpPr>
        <p:sp>
          <p:nvSpPr>
            <p:cNvPr id="7009" name="Google Shape;7009;p71"/>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10" name="Google Shape;7010;p71"/>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11" name="Google Shape;7011;p71"/>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12" name="Google Shape;7012;p71"/>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13" name="Google Shape;7013;p71"/>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14" name="Google Shape;7014;p71"/>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15" name="Google Shape;7015;p71"/>
          <p:cNvGrpSpPr/>
          <p:nvPr/>
        </p:nvGrpSpPr>
        <p:grpSpPr>
          <a:xfrm>
            <a:off x="5473575" y="2287178"/>
            <a:ext cx="339253" cy="339253"/>
            <a:chOff x="1492675" y="2620775"/>
            <a:chExt cx="481825" cy="481825"/>
          </a:xfrm>
        </p:grpSpPr>
        <p:sp>
          <p:nvSpPr>
            <p:cNvPr id="7016" name="Google Shape;7016;p71"/>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17" name="Google Shape;7017;p71"/>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018" name="Google Shape;7018;p71"/>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019" name="Google Shape;7019;p71"/>
          <p:cNvGrpSpPr/>
          <p:nvPr/>
        </p:nvGrpSpPr>
        <p:grpSpPr>
          <a:xfrm>
            <a:off x="6297328" y="2303161"/>
            <a:ext cx="333585" cy="307287"/>
            <a:chOff x="2682350" y="2643425"/>
            <a:chExt cx="473775" cy="436425"/>
          </a:xfrm>
        </p:grpSpPr>
        <p:sp>
          <p:nvSpPr>
            <p:cNvPr id="7020" name="Google Shape;7020;p71"/>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21" name="Google Shape;7021;p71"/>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22" name="Google Shape;7022;p71"/>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23" name="Google Shape;7023;p71"/>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24" name="Google Shape;7024;p71"/>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25" name="Google Shape;7025;p71"/>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26" name="Google Shape;7026;p71"/>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27" name="Google Shape;7027;p71"/>
          <p:cNvGrpSpPr/>
          <p:nvPr/>
        </p:nvGrpSpPr>
        <p:grpSpPr>
          <a:xfrm>
            <a:off x="6762818" y="2287178"/>
            <a:ext cx="238531" cy="339253"/>
            <a:chOff x="3342725" y="2620775"/>
            <a:chExt cx="338775" cy="481825"/>
          </a:xfrm>
        </p:grpSpPr>
        <p:sp>
          <p:nvSpPr>
            <p:cNvPr id="7028" name="Google Shape;7028;p71"/>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29" name="Google Shape;7029;p71"/>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30" name="Google Shape;7030;p71"/>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31" name="Google Shape;7031;p71"/>
          <p:cNvGrpSpPr/>
          <p:nvPr/>
        </p:nvGrpSpPr>
        <p:grpSpPr>
          <a:xfrm>
            <a:off x="7156568" y="2287178"/>
            <a:ext cx="278296" cy="339253"/>
            <a:chOff x="3907325" y="2620775"/>
            <a:chExt cx="395250" cy="481825"/>
          </a:xfrm>
        </p:grpSpPr>
        <p:sp>
          <p:nvSpPr>
            <p:cNvPr id="7032" name="Google Shape;7032;p71"/>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33" name="Google Shape;7033;p71"/>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34" name="Google Shape;7034;p71"/>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35" name="Google Shape;7035;p71"/>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36" name="Google Shape;7036;p71"/>
          <p:cNvGrpSpPr/>
          <p:nvPr/>
        </p:nvGrpSpPr>
        <p:grpSpPr>
          <a:xfrm>
            <a:off x="7974679" y="2297783"/>
            <a:ext cx="339253" cy="318042"/>
            <a:chOff x="5049725" y="2635825"/>
            <a:chExt cx="481825" cy="451700"/>
          </a:xfrm>
        </p:grpSpPr>
        <p:sp>
          <p:nvSpPr>
            <p:cNvPr id="7037" name="Google Shape;7037;p71"/>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38" name="Google Shape;7038;p71"/>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39" name="Google Shape;7039;p71"/>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40" name="Google Shape;7040;p71"/>
          <p:cNvGrpSpPr/>
          <p:nvPr/>
        </p:nvGrpSpPr>
        <p:grpSpPr>
          <a:xfrm>
            <a:off x="2375386" y="3952243"/>
            <a:ext cx="338566" cy="338373"/>
            <a:chOff x="5643000" y="2621375"/>
            <a:chExt cx="480850" cy="480575"/>
          </a:xfrm>
        </p:grpSpPr>
        <p:sp>
          <p:nvSpPr>
            <p:cNvPr id="7041" name="Google Shape;7041;p71"/>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42" name="Google Shape;7042;p71"/>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43" name="Google Shape;7043;p71"/>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44" name="Google Shape;7044;p71"/>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45" name="Google Shape;7045;p71"/>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46" name="Google Shape;7046;p71"/>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47" name="Google Shape;7047;p71"/>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48" name="Google Shape;7048;p71"/>
          <p:cNvGrpSpPr/>
          <p:nvPr/>
        </p:nvGrpSpPr>
        <p:grpSpPr>
          <a:xfrm>
            <a:off x="4192782" y="3951803"/>
            <a:ext cx="339359" cy="339253"/>
            <a:chOff x="6235250" y="2620775"/>
            <a:chExt cx="481975" cy="481825"/>
          </a:xfrm>
        </p:grpSpPr>
        <p:sp>
          <p:nvSpPr>
            <p:cNvPr id="7049" name="Google Shape;7049;p71"/>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50" name="Google Shape;7050;p71"/>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51" name="Google Shape;7051;p71"/>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52" name="Google Shape;7052;p71"/>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53" name="Google Shape;7053;p71"/>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054" name="Google Shape;7054;p71"/>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055" name="Google Shape;7055;p71"/>
          <p:cNvGrpSpPr/>
          <p:nvPr/>
        </p:nvGrpSpPr>
        <p:grpSpPr>
          <a:xfrm>
            <a:off x="5472652" y="2711317"/>
            <a:ext cx="341101" cy="339253"/>
            <a:chOff x="1535000" y="3223325"/>
            <a:chExt cx="484450" cy="481825"/>
          </a:xfrm>
        </p:grpSpPr>
        <p:sp>
          <p:nvSpPr>
            <p:cNvPr id="7056" name="Google Shape;7056;p71"/>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57" name="Google Shape;7057;p71"/>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58" name="Google Shape;7058;p71"/>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59" name="Google Shape;7059;p71"/>
          <p:cNvGrpSpPr/>
          <p:nvPr/>
        </p:nvGrpSpPr>
        <p:grpSpPr>
          <a:xfrm>
            <a:off x="5880219" y="2746618"/>
            <a:ext cx="339253" cy="268649"/>
            <a:chOff x="2085525" y="3263750"/>
            <a:chExt cx="481825" cy="381550"/>
          </a:xfrm>
        </p:grpSpPr>
        <p:sp>
          <p:nvSpPr>
            <p:cNvPr id="7060" name="Google Shape;7060;p71"/>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61" name="Google Shape;7061;p71"/>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062" name="Google Shape;7062;p71"/>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063" name="Google Shape;7063;p71"/>
          <p:cNvGrpSpPr/>
          <p:nvPr/>
        </p:nvGrpSpPr>
        <p:grpSpPr>
          <a:xfrm>
            <a:off x="6711982" y="2711308"/>
            <a:ext cx="340204" cy="339271"/>
            <a:chOff x="3270450" y="3213625"/>
            <a:chExt cx="483175" cy="481850"/>
          </a:xfrm>
        </p:grpSpPr>
        <p:sp>
          <p:nvSpPr>
            <p:cNvPr id="7064" name="Google Shape;7064;p71"/>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65" name="Google Shape;7065;p71"/>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66" name="Google Shape;7066;p71"/>
          <p:cNvGrpSpPr/>
          <p:nvPr/>
        </p:nvGrpSpPr>
        <p:grpSpPr>
          <a:xfrm>
            <a:off x="7211250" y="2711317"/>
            <a:ext cx="168931" cy="339253"/>
            <a:chOff x="3984950" y="3213600"/>
            <a:chExt cx="239925" cy="481825"/>
          </a:xfrm>
        </p:grpSpPr>
        <p:sp>
          <p:nvSpPr>
            <p:cNvPr id="7067" name="Google Shape;7067;p71"/>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68" name="Google Shape;7068;p71"/>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069" name="Google Shape;7069;p71"/>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70" name="Google Shape;7070;p71"/>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071" name="Google Shape;7071;p71"/>
          <p:cNvGrpSpPr/>
          <p:nvPr/>
        </p:nvGrpSpPr>
        <p:grpSpPr>
          <a:xfrm>
            <a:off x="1874281" y="3981487"/>
            <a:ext cx="355218" cy="279880"/>
            <a:chOff x="5629975" y="3255775"/>
            <a:chExt cx="504500" cy="397500"/>
          </a:xfrm>
        </p:grpSpPr>
        <p:sp>
          <p:nvSpPr>
            <p:cNvPr id="7072" name="Google Shape;7072;p71"/>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73" name="Google Shape;7073;p71"/>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74" name="Google Shape;7074;p71"/>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75" name="Google Shape;7075;p71"/>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76" name="Google Shape;7076;p71"/>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77" name="Google Shape;7077;p71"/>
          <p:cNvGrpSpPr/>
          <p:nvPr/>
        </p:nvGrpSpPr>
        <p:grpSpPr>
          <a:xfrm>
            <a:off x="3755839" y="3981593"/>
            <a:ext cx="340256" cy="279669"/>
            <a:chOff x="6234950" y="3255925"/>
            <a:chExt cx="483250" cy="397200"/>
          </a:xfrm>
        </p:grpSpPr>
        <p:sp>
          <p:nvSpPr>
            <p:cNvPr id="7078" name="Google Shape;7078;p71"/>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79" name="Google Shape;7079;p71"/>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80" name="Google Shape;7080;p71"/>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81" name="Google Shape;7081;p71"/>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82" name="Google Shape;7082;p71"/>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83" name="Google Shape;7083;p71"/>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84" name="Google Shape;7084;p71"/>
          <p:cNvGrpSpPr/>
          <p:nvPr/>
        </p:nvGrpSpPr>
        <p:grpSpPr>
          <a:xfrm>
            <a:off x="5051107" y="3125970"/>
            <a:ext cx="318042" cy="339253"/>
            <a:chOff x="914900" y="3806450"/>
            <a:chExt cx="451700" cy="481825"/>
          </a:xfrm>
        </p:grpSpPr>
        <p:sp>
          <p:nvSpPr>
            <p:cNvPr id="7085" name="Google Shape;7085;p71"/>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86" name="Google Shape;7086;p71"/>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87" name="Google Shape;7087;p71"/>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88" name="Google Shape;7088;p71"/>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89" name="Google Shape;7089;p71"/>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90" name="Google Shape;7090;p71"/>
          <p:cNvGrpSpPr/>
          <p:nvPr/>
        </p:nvGrpSpPr>
        <p:grpSpPr>
          <a:xfrm>
            <a:off x="5470028" y="3125785"/>
            <a:ext cx="346347" cy="339623"/>
            <a:chOff x="1490050" y="3805975"/>
            <a:chExt cx="491900" cy="482350"/>
          </a:xfrm>
        </p:grpSpPr>
        <p:sp>
          <p:nvSpPr>
            <p:cNvPr id="7091" name="Google Shape;7091;p7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92" name="Google Shape;7092;p7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93" name="Google Shape;7093;p7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94" name="Google Shape;7094;p7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95" name="Google Shape;7095;p71"/>
          <p:cNvGrpSpPr/>
          <p:nvPr/>
        </p:nvGrpSpPr>
        <p:grpSpPr>
          <a:xfrm>
            <a:off x="5893896" y="3125970"/>
            <a:ext cx="311899" cy="339253"/>
            <a:chOff x="2104275" y="3806450"/>
            <a:chExt cx="442975" cy="481825"/>
          </a:xfrm>
        </p:grpSpPr>
        <p:sp>
          <p:nvSpPr>
            <p:cNvPr id="7096" name="Google Shape;7096;p71"/>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097" name="Google Shape;7097;p71"/>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098" name="Google Shape;7098;p71"/>
          <p:cNvGrpSpPr/>
          <p:nvPr/>
        </p:nvGrpSpPr>
        <p:grpSpPr>
          <a:xfrm>
            <a:off x="6317413" y="3125970"/>
            <a:ext cx="293416" cy="339253"/>
            <a:chOff x="2710875" y="3806450"/>
            <a:chExt cx="416725" cy="481825"/>
          </a:xfrm>
        </p:grpSpPr>
        <p:sp>
          <p:nvSpPr>
            <p:cNvPr id="7099" name="Google Shape;7099;p71"/>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00" name="Google Shape;7100;p71"/>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01" name="Google Shape;7101;p71"/>
          <p:cNvGrpSpPr/>
          <p:nvPr/>
        </p:nvGrpSpPr>
        <p:grpSpPr>
          <a:xfrm>
            <a:off x="7147952" y="3126199"/>
            <a:ext cx="295528" cy="338795"/>
            <a:chOff x="3895050" y="3806775"/>
            <a:chExt cx="419725" cy="481175"/>
          </a:xfrm>
        </p:grpSpPr>
        <p:sp>
          <p:nvSpPr>
            <p:cNvPr id="7102" name="Google Shape;7102;p71"/>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03" name="Google Shape;7103;p71"/>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04" name="Google Shape;7104;p71"/>
          <p:cNvGrpSpPr/>
          <p:nvPr/>
        </p:nvGrpSpPr>
        <p:grpSpPr>
          <a:xfrm>
            <a:off x="7974679" y="3125970"/>
            <a:ext cx="339253" cy="339253"/>
            <a:chOff x="5049725" y="3806450"/>
            <a:chExt cx="481825" cy="481825"/>
          </a:xfrm>
        </p:grpSpPr>
        <p:sp>
          <p:nvSpPr>
            <p:cNvPr id="7105" name="Google Shape;7105;p71"/>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06" name="Google Shape;7106;p71"/>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07" name="Google Shape;7107;p71"/>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08" name="Google Shape;7108;p71"/>
          <p:cNvGrpSpPr/>
          <p:nvPr/>
        </p:nvGrpSpPr>
        <p:grpSpPr>
          <a:xfrm>
            <a:off x="1461983" y="3951798"/>
            <a:ext cx="339253" cy="339253"/>
            <a:chOff x="5651375" y="3806450"/>
            <a:chExt cx="481825" cy="481825"/>
          </a:xfrm>
        </p:grpSpPr>
        <p:sp>
          <p:nvSpPr>
            <p:cNvPr id="7109" name="Google Shape;7109;p71"/>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10" name="Google Shape;7110;p71"/>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11" name="Google Shape;7111;p71"/>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12" name="Google Shape;7112;p71"/>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13" name="Google Shape;7113;p71"/>
          <p:cNvGrpSpPr/>
          <p:nvPr/>
        </p:nvGrpSpPr>
        <p:grpSpPr>
          <a:xfrm>
            <a:off x="3360663" y="3953787"/>
            <a:ext cx="298503" cy="335275"/>
            <a:chOff x="6264300" y="3809300"/>
            <a:chExt cx="423950" cy="476175"/>
          </a:xfrm>
        </p:grpSpPr>
        <p:sp>
          <p:nvSpPr>
            <p:cNvPr id="7114" name="Google Shape;7114;p71"/>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15" name="Google Shape;7115;p71"/>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16" name="Google Shape;7116;p71"/>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17" name="Google Shape;7117;p71"/>
          <p:cNvGrpSpPr/>
          <p:nvPr/>
        </p:nvGrpSpPr>
        <p:grpSpPr>
          <a:xfrm>
            <a:off x="5039841" y="3538881"/>
            <a:ext cx="340573" cy="339271"/>
            <a:chOff x="898875" y="4399275"/>
            <a:chExt cx="483700" cy="481850"/>
          </a:xfrm>
        </p:grpSpPr>
        <p:sp>
          <p:nvSpPr>
            <p:cNvPr id="7118" name="Google Shape;7118;p71"/>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19" name="Google Shape;7119;p71"/>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20" name="Google Shape;7120;p71"/>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21" name="Google Shape;7121;p71"/>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22" name="Google Shape;7122;p71"/>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23" name="Google Shape;7123;p71"/>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24" name="Google Shape;7124;p71"/>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25" name="Google Shape;7125;p71"/>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26" name="Google Shape;7126;p71"/>
          <p:cNvGrpSpPr/>
          <p:nvPr/>
        </p:nvGrpSpPr>
        <p:grpSpPr>
          <a:xfrm>
            <a:off x="5473575" y="3554133"/>
            <a:ext cx="339253" cy="308765"/>
            <a:chOff x="1492675" y="4420975"/>
            <a:chExt cx="481825" cy="438525"/>
          </a:xfrm>
        </p:grpSpPr>
        <p:sp>
          <p:nvSpPr>
            <p:cNvPr id="7127" name="Google Shape;7127;p71"/>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28" name="Google Shape;7128;p71"/>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29" name="Google Shape;7129;p71"/>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30" name="Google Shape;7130;p71"/>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31" name="Google Shape;7131;p71"/>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32" name="Google Shape;7132;p71"/>
          <p:cNvGrpSpPr/>
          <p:nvPr/>
        </p:nvGrpSpPr>
        <p:grpSpPr>
          <a:xfrm>
            <a:off x="4588276" y="3125886"/>
            <a:ext cx="343759" cy="339271"/>
            <a:chOff x="6232000" y="1435050"/>
            <a:chExt cx="488225" cy="481850"/>
          </a:xfrm>
        </p:grpSpPr>
        <p:sp>
          <p:nvSpPr>
            <p:cNvPr id="7133" name="Google Shape;7133;p71"/>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34" name="Google Shape;7134;p71"/>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35" name="Google Shape;7135;p71"/>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36" name="Google Shape;7136;p71"/>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37" name="Google Shape;7137;p71"/>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38" name="Google Shape;7138;p71"/>
          <p:cNvGrpSpPr/>
          <p:nvPr/>
        </p:nvGrpSpPr>
        <p:grpSpPr>
          <a:xfrm>
            <a:off x="849012" y="3539545"/>
            <a:ext cx="299929" cy="337792"/>
            <a:chOff x="924450" y="2028975"/>
            <a:chExt cx="425975" cy="479750"/>
          </a:xfrm>
        </p:grpSpPr>
        <p:sp>
          <p:nvSpPr>
            <p:cNvPr id="7139" name="Google Shape;7139;p71"/>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40" name="Google Shape;7140;p71"/>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41" name="Google Shape;7141;p71"/>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42" name="Google Shape;7142;p71"/>
          <p:cNvGrpSpPr/>
          <p:nvPr/>
        </p:nvGrpSpPr>
        <p:grpSpPr>
          <a:xfrm>
            <a:off x="5878556" y="3539558"/>
            <a:ext cx="342580" cy="337915"/>
            <a:chOff x="2084100" y="4400250"/>
            <a:chExt cx="486550" cy="479925"/>
          </a:xfrm>
        </p:grpSpPr>
        <p:sp>
          <p:nvSpPr>
            <p:cNvPr id="7143" name="Google Shape;7143;p71"/>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44" name="Google Shape;7144;p71"/>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45" name="Google Shape;7145;p71"/>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46" name="Google Shape;7146;p71"/>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47" name="Google Shape;7147;p71"/>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48" name="Google Shape;7148;p71"/>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49" name="Google Shape;7149;p71"/>
          <p:cNvGrpSpPr/>
          <p:nvPr/>
        </p:nvGrpSpPr>
        <p:grpSpPr>
          <a:xfrm>
            <a:off x="6744555" y="3538881"/>
            <a:ext cx="275057" cy="339271"/>
            <a:chOff x="3330525" y="4399275"/>
            <a:chExt cx="390650" cy="481850"/>
          </a:xfrm>
        </p:grpSpPr>
        <p:sp>
          <p:nvSpPr>
            <p:cNvPr id="7150" name="Google Shape;7150;p71"/>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51" name="Google Shape;7151;p71"/>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52" name="Google Shape;7152;p71"/>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53" name="Google Shape;7153;p71"/>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54" name="Google Shape;7154;p71"/>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55" name="Google Shape;7155;p71"/>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56" name="Google Shape;7156;p71"/>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57" name="Google Shape;7157;p71"/>
          <p:cNvGrpSpPr/>
          <p:nvPr/>
        </p:nvGrpSpPr>
        <p:grpSpPr>
          <a:xfrm>
            <a:off x="7169084" y="3538890"/>
            <a:ext cx="253265" cy="339253"/>
            <a:chOff x="3938800" y="4399275"/>
            <a:chExt cx="359700" cy="481825"/>
          </a:xfrm>
        </p:grpSpPr>
        <p:sp>
          <p:nvSpPr>
            <p:cNvPr id="7158" name="Google Shape;7158;p71"/>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59" name="Google Shape;7159;p71"/>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60" name="Google Shape;7160;p71"/>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61" name="Google Shape;7161;p71"/>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62" name="Google Shape;7162;p71"/>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63" name="Google Shape;7163;p71"/>
          <p:cNvGrpSpPr/>
          <p:nvPr/>
        </p:nvGrpSpPr>
        <p:grpSpPr>
          <a:xfrm>
            <a:off x="7639862" y="3538890"/>
            <a:ext cx="159039" cy="339253"/>
            <a:chOff x="4584850" y="4399275"/>
            <a:chExt cx="225875" cy="481825"/>
          </a:xfrm>
        </p:grpSpPr>
        <p:sp>
          <p:nvSpPr>
            <p:cNvPr id="7164" name="Google Shape;7164;p71"/>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65" name="Google Shape;7165;p71"/>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66" name="Google Shape;7166;p71"/>
          <p:cNvGrpSpPr/>
          <p:nvPr/>
        </p:nvGrpSpPr>
        <p:grpSpPr>
          <a:xfrm>
            <a:off x="6712457" y="3166412"/>
            <a:ext cx="339253" cy="258369"/>
            <a:chOff x="3271200" y="3863875"/>
            <a:chExt cx="481825" cy="366950"/>
          </a:xfrm>
        </p:grpSpPr>
        <p:sp>
          <p:nvSpPr>
            <p:cNvPr id="7167" name="Google Shape;7167;p7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68" name="Google Shape;7168;p7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169" name="Google Shape;7169;p71"/>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170" name="Google Shape;7170;p71"/>
          <p:cNvGrpSpPr/>
          <p:nvPr/>
        </p:nvGrpSpPr>
        <p:grpSpPr>
          <a:xfrm>
            <a:off x="1049680" y="3951795"/>
            <a:ext cx="339253" cy="339253"/>
            <a:chOff x="5642550" y="4399275"/>
            <a:chExt cx="481825" cy="481825"/>
          </a:xfrm>
        </p:grpSpPr>
        <p:sp>
          <p:nvSpPr>
            <p:cNvPr id="7171" name="Google Shape;7171;p71"/>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72" name="Google Shape;7172;p71"/>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73" name="Google Shape;7173;p71"/>
          <p:cNvGrpSpPr/>
          <p:nvPr/>
        </p:nvGrpSpPr>
        <p:grpSpPr>
          <a:xfrm>
            <a:off x="2859815" y="3963703"/>
            <a:ext cx="363316" cy="315437"/>
            <a:chOff x="6218300" y="4416175"/>
            <a:chExt cx="516000" cy="448000"/>
          </a:xfrm>
        </p:grpSpPr>
        <p:sp>
          <p:nvSpPr>
            <p:cNvPr id="7174" name="Google Shape;7174;p71"/>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75" name="Google Shape;7175;p71"/>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76" name="Google Shape;7176;p71"/>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77" name="Google Shape;7177;p71"/>
          <p:cNvGrpSpPr/>
          <p:nvPr/>
        </p:nvGrpSpPr>
        <p:grpSpPr>
          <a:xfrm>
            <a:off x="5918879" y="3951792"/>
            <a:ext cx="339253" cy="339253"/>
            <a:chOff x="899850" y="4992125"/>
            <a:chExt cx="481825" cy="481825"/>
          </a:xfrm>
        </p:grpSpPr>
        <p:sp>
          <p:nvSpPr>
            <p:cNvPr id="7178" name="Google Shape;7178;p71"/>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79" name="Google Shape;7179;p71"/>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80" name="Google Shape;7180;p71"/>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81" name="Google Shape;7181;p71"/>
          <p:cNvGrpSpPr/>
          <p:nvPr/>
        </p:nvGrpSpPr>
        <p:grpSpPr>
          <a:xfrm>
            <a:off x="5461708" y="3951792"/>
            <a:ext cx="339253" cy="339253"/>
            <a:chOff x="1492675" y="4992125"/>
            <a:chExt cx="481825" cy="481825"/>
          </a:xfrm>
        </p:grpSpPr>
        <p:sp>
          <p:nvSpPr>
            <p:cNvPr id="7182" name="Google Shape;7182;p7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83" name="Google Shape;7183;p7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84" name="Google Shape;7184;p71"/>
          <p:cNvGrpSpPr/>
          <p:nvPr/>
        </p:nvGrpSpPr>
        <p:grpSpPr>
          <a:xfrm>
            <a:off x="5004462" y="3951792"/>
            <a:ext cx="339253" cy="339253"/>
            <a:chOff x="2085525" y="4992125"/>
            <a:chExt cx="481825" cy="481825"/>
          </a:xfrm>
        </p:grpSpPr>
        <p:sp>
          <p:nvSpPr>
            <p:cNvPr id="7185" name="Google Shape;7185;p7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86" name="Google Shape;7186;p7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87" name="Google Shape;7187;p71"/>
          <p:cNvGrpSpPr/>
          <p:nvPr/>
        </p:nvGrpSpPr>
        <p:grpSpPr>
          <a:xfrm>
            <a:off x="6833221" y="3951792"/>
            <a:ext cx="339253" cy="339253"/>
            <a:chOff x="2678350" y="4992125"/>
            <a:chExt cx="481825" cy="481825"/>
          </a:xfrm>
        </p:grpSpPr>
        <p:sp>
          <p:nvSpPr>
            <p:cNvPr id="7188" name="Google Shape;7188;p71"/>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89" name="Google Shape;7189;p71"/>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90" name="Google Shape;7190;p71"/>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91" name="Google Shape;7191;p71"/>
          <p:cNvGrpSpPr/>
          <p:nvPr/>
        </p:nvGrpSpPr>
        <p:grpSpPr>
          <a:xfrm>
            <a:off x="4628816" y="3951792"/>
            <a:ext cx="339253" cy="339253"/>
            <a:chOff x="3271200" y="4992125"/>
            <a:chExt cx="481825" cy="481825"/>
          </a:xfrm>
        </p:grpSpPr>
        <p:sp>
          <p:nvSpPr>
            <p:cNvPr id="7192" name="Google Shape;7192;p71"/>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93" name="Google Shape;7193;p71"/>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94" name="Google Shape;7194;p71"/>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195" name="Google Shape;7195;p71"/>
          <p:cNvGrpSpPr/>
          <p:nvPr/>
        </p:nvGrpSpPr>
        <p:grpSpPr>
          <a:xfrm>
            <a:off x="7290263" y="3952822"/>
            <a:ext cx="339411" cy="337193"/>
            <a:chOff x="3863900" y="4993625"/>
            <a:chExt cx="482050" cy="478900"/>
          </a:xfrm>
        </p:grpSpPr>
        <p:sp>
          <p:nvSpPr>
            <p:cNvPr id="7196" name="Google Shape;7196;p71"/>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97" name="Google Shape;7197;p71"/>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98" name="Google Shape;7198;p71"/>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99" name="Google Shape;7199;p71"/>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00" name="Google Shape;7200;p71"/>
          <p:cNvGrpSpPr/>
          <p:nvPr/>
        </p:nvGrpSpPr>
        <p:grpSpPr>
          <a:xfrm>
            <a:off x="7747437" y="3952822"/>
            <a:ext cx="339411" cy="337193"/>
            <a:chOff x="4456725" y="4993625"/>
            <a:chExt cx="482050" cy="478900"/>
          </a:xfrm>
        </p:grpSpPr>
        <p:sp>
          <p:nvSpPr>
            <p:cNvPr id="7201" name="Google Shape;7201;p71"/>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02" name="Google Shape;7202;p71"/>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03" name="Google Shape;7203;p71"/>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04" name="Google Shape;7204;p71"/>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05" name="Google Shape;7205;p71"/>
          <p:cNvGrpSpPr/>
          <p:nvPr/>
        </p:nvGrpSpPr>
        <p:grpSpPr>
          <a:xfrm>
            <a:off x="7549755" y="2297783"/>
            <a:ext cx="339253" cy="318042"/>
            <a:chOff x="4456875" y="2635825"/>
            <a:chExt cx="481825" cy="451700"/>
          </a:xfrm>
        </p:grpSpPr>
        <p:sp>
          <p:nvSpPr>
            <p:cNvPr id="7206" name="Google Shape;7206;p71"/>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07" name="Google Shape;7207;p71"/>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08" name="Google Shape;7208;p71"/>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09" name="Google Shape;7209;p71"/>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10" name="Google Shape;7210;p71"/>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11" name="Google Shape;7211;p71"/>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12" name="Google Shape;7212;p71"/>
          <p:cNvGrpSpPr/>
          <p:nvPr/>
        </p:nvGrpSpPr>
        <p:grpSpPr>
          <a:xfrm>
            <a:off x="6376030" y="3952813"/>
            <a:ext cx="339411" cy="337211"/>
            <a:chOff x="5049575" y="4993600"/>
            <a:chExt cx="482050" cy="478925"/>
          </a:xfrm>
        </p:grpSpPr>
        <p:sp>
          <p:nvSpPr>
            <p:cNvPr id="7213" name="Google Shape;7213;p7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14" name="Google Shape;7214;p7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15" name="Google Shape;7215;p7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16" name="Google Shape;7216;p7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17" name="Google Shape;7217;p71"/>
          <p:cNvGrpSpPr/>
          <p:nvPr/>
        </p:nvGrpSpPr>
        <p:grpSpPr>
          <a:xfrm>
            <a:off x="7551234" y="3125979"/>
            <a:ext cx="336296" cy="339235"/>
            <a:chOff x="4464775" y="3806475"/>
            <a:chExt cx="477625" cy="481800"/>
          </a:xfrm>
        </p:grpSpPr>
        <p:sp>
          <p:nvSpPr>
            <p:cNvPr id="7218" name="Google Shape;7218;p71"/>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19" name="Google Shape;7219;p71"/>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20" name="Google Shape;7220;p71"/>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21" name="Google Shape;7221;p71"/>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22" name="Google Shape;7222;p71"/>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23" name="Google Shape;7223;p71"/>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24" name="Google Shape;7224;p71"/>
          <p:cNvGrpSpPr/>
          <p:nvPr/>
        </p:nvGrpSpPr>
        <p:grpSpPr>
          <a:xfrm>
            <a:off x="6315036" y="3538907"/>
            <a:ext cx="298169" cy="339218"/>
            <a:chOff x="2707950" y="4399325"/>
            <a:chExt cx="423475" cy="481775"/>
          </a:xfrm>
        </p:grpSpPr>
        <p:sp>
          <p:nvSpPr>
            <p:cNvPr id="7225" name="Google Shape;7225;p71"/>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26" name="Google Shape;7226;p71"/>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27" name="Google Shape;7227;p71"/>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28" name="Google Shape;7228;p71"/>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29" name="Google Shape;7229;p71"/>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30" name="Google Shape;7230;p71"/>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31" name="Google Shape;7231;p71"/>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32" name="Google Shape;7232;p71"/>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33" name="Google Shape;7233;p71"/>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34" name="Google Shape;7234;p71"/>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35" name="Google Shape;7235;p71"/>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36" name="Google Shape;7236;p71"/>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40" name="Shape 7240"/>
        <p:cNvGrpSpPr/>
        <p:nvPr/>
      </p:nvGrpSpPr>
      <p:grpSpPr>
        <a:xfrm>
          <a:off x="0" y="0"/>
          <a:ext cx="0" cy="0"/>
          <a:chOff x="0" y="0"/>
          <a:chExt cx="0" cy="0"/>
        </a:xfrm>
      </p:grpSpPr>
      <p:sp>
        <p:nvSpPr>
          <p:cNvPr id="7241" name="Google Shape;7241;p7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242" name="Google Shape;7242;p7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7243" name="Google Shape;7243;p72"/>
          <p:cNvGrpSpPr/>
          <p:nvPr/>
        </p:nvGrpSpPr>
        <p:grpSpPr>
          <a:xfrm>
            <a:off x="876361" y="1533504"/>
            <a:ext cx="322099" cy="370529"/>
            <a:chOff x="-42971725" y="3217825"/>
            <a:chExt cx="275675" cy="317125"/>
          </a:xfrm>
        </p:grpSpPr>
        <p:sp>
          <p:nvSpPr>
            <p:cNvPr id="7244" name="Google Shape;7244;p7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72"/>
          <p:cNvGrpSpPr/>
          <p:nvPr/>
        </p:nvGrpSpPr>
        <p:grpSpPr>
          <a:xfrm>
            <a:off x="848276" y="2002160"/>
            <a:ext cx="378270" cy="337551"/>
            <a:chOff x="-42996150" y="3612600"/>
            <a:chExt cx="323750" cy="288900"/>
          </a:xfrm>
        </p:grpSpPr>
        <p:sp>
          <p:nvSpPr>
            <p:cNvPr id="7248" name="Google Shape;7248;p7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72"/>
          <p:cNvGrpSpPr/>
          <p:nvPr/>
        </p:nvGrpSpPr>
        <p:grpSpPr>
          <a:xfrm>
            <a:off x="851036" y="2411530"/>
            <a:ext cx="372749" cy="370909"/>
            <a:chOff x="-42994575" y="3950300"/>
            <a:chExt cx="319025" cy="317450"/>
          </a:xfrm>
        </p:grpSpPr>
        <p:sp>
          <p:nvSpPr>
            <p:cNvPr id="7252" name="Google Shape;7252;p7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72"/>
          <p:cNvGrpSpPr/>
          <p:nvPr/>
        </p:nvGrpSpPr>
        <p:grpSpPr>
          <a:xfrm>
            <a:off x="3004431" y="1558362"/>
            <a:ext cx="371785" cy="370879"/>
            <a:chOff x="-41111350" y="3239100"/>
            <a:chExt cx="318200" cy="317425"/>
          </a:xfrm>
        </p:grpSpPr>
        <p:sp>
          <p:nvSpPr>
            <p:cNvPr id="7256" name="Google Shape;7256;p7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72"/>
          <p:cNvGrpSpPr/>
          <p:nvPr/>
        </p:nvGrpSpPr>
        <p:grpSpPr>
          <a:xfrm>
            <a:off x="3000751" y="1993894"/>
            <a:ext cx="379146" cy="370967"/>
            <a:chOff x="-41117650" y="3605525"/>
            <a:chExt cx="324500" cy="317500"/>
          </a:xfrm>
        </p:grpSpPr>
        <p:sp>
          <p:nvSpPr>
            <p:cNvPr id="7261" name="Google Shape;7261;p7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4" name="Google Shape;7264;p72"/>
          <p:cNvSpPr/>
          <p:nvPr/>
        </p:nvSpPr>
        <p:spPr>
          <a:xfrm>
            <a:off x="3006881" y="244347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5" name="Google Shape;7265;p72"/>
          <p:cNvGrpSpPr/>
          <p:nvPr/>
        </p:nvGrpSpPr>
        <p:grpSpPr>
          <a:xfrm>
            <a:off x="1827005" y="2885417"/>
            <a:ext cx="216271" cy="371814"/>
            <a:chOff x="-39205300" y="3220175"/>
            <a:chExt cx="185100" cy="318225"/>
          </a:xfrm>
        </p:grpSpPr>
        <p:sp>
          <p:nvSpPr>
            <p:cNvPr id="7266" name="Google Shape;7266;p7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72"/>
          <p:cNvGrpSpPr/>
          <p:nvPr/>
        </p:nvGrpSpPr>
        <p:grpSpPr>
          <a:xfrm>
            <a:off x="1792533" y="3345488"/>
            <a:ext cx="300016" cy="369273"/>
            <a:chOff x="-39248625" y="3588600"/>
            <a:chExt cx="256775" cy="316050"/>
          </a:xfrm>
        </p:grpSpPr>
        <p:sp>
          <p:nvSpPr>
            <p:cNvPr id="7269" name="Google Shape;7269;p7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1" name="Google Shape;7271;p72"/>
          <p:cNvSpPr/>
          <p:nvPr/>
        </p:nvSpPr>
        <p:spPr>
          <a:xfrm>
            <a:off x="1763554" y="380111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2"/>
          <p:cNvSpPr/>
          <p:nvPr/>
        </p:nvSpPr>
        <p:spPr>
          <a:xfrm>
            <a:off x="3953101" y="287255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3" name="Google Shape;7273;p72"/>
          <p:cNvGrpSpPr/>
          <p:nvPr/>
        </p:nvGrpSpPr>
        <p:grpSpPr>
          <a:xfrm>
            <a:off x="1243246" y="1533504"/>
            <a:ext cx="429504" cy="370879"/>
            <a:chOff x="-42651700" y="3217825"/>
            <a:chExt cx="367600" cy="317425"/>
          </a:xfrm>
        </p:grpSpPr>
        <p:sp>
          <p:nvSpPr>
            <p:cNvPr id="7274" name="Google Shape;7274;p7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72"/>
          <p:cNvGrpSpPr/>
          <p:nvPr/>
        </p:nvGrpSpPr>
        <p:grpSpPr>
          <a:xfrm>
            <a:off x="1278678" y="1973154"/>
            <a:ext cx="358640" cy="363226"/>
            <a:chOff x="-42617300" y="3587775"/>
            <a:chExt cx="306950" cy="310875"/>
          </a:xfrm>
        </p:grpSpPr>
        <p:sp>
          <p:nvSpPr>
            <p:cNvPr id="7279" name="Google Shape;7279;p7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1" name="Google Shape;7281;p72"/>
          <p:cNvSpPr/>
          <p:nvPr/>
        </p:nvSpPr>
        <p:spPr>
          <a:xfrm>
            <a:off x="1275131" y="241219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2" name="Google Shape;7282;p72"/>
          <p:cNvGrpSpPr/>
          <p:nvPr/>
        </p:nvGrpSpPr>
        <p:grpSpPr>
          <a:xfrm>
            <a:off x="3450506" y="1557895"/>
            <a:ext cx="376926" cy="370324"/>
            <a:chOff x="-40748275" y="3238700"/>
            <a:chExt cx="322600" cy="316950"/>
          </a:xfrm>
        </p:grpSpPr>
        <p:sp>
          <p:nvSpPr>
            <p:cNvPr id="7283" name="Google Shape;7283;p7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9" name="Google Shape;7289;p72"/>
          <p:cNvGrpSpPr/>
          <p:nvPr/>
        </p:nvGrpSpPr>
        <p:grpSpPr>
          <a:xfrm>
            <a:off x="3453062" y="2025879"/>
            <a:ext cx="371814" cy="338690"/>
            <a:chOff x="-40745125" y="3632900"/>
            <a:chExt cx="318225" cy="289875"/>
          </a:xfrm>
        </p:grpSpPr>
        <p:sp>
          <p:nvSpPr>
            <p:cNvPr id="7290" name="Google Shape;7290;p7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72"/>
          <p:cNvGrpSpPr/>
          <p:nvPr/>
        </p:nvGrpSpPr>
        <p:grpSpPr>
          <a:xfrm>
            <a:off x="3457209" y="2437089"/>
            <a:ext cx="363518" cy="370178"/>
            <a:chOff x="-40742750" y="3972175"/>
            <a:chExt cx="311125" cy="316825"/>
          </a:xfrm>
        </p:grpSpPr>
        <p:sp>
          <p:nvSpPr>
            <p:cNvPr id="7298" name="Google Shape;7298;p7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72"/>
          <p:cNvGrpSpPr/>
          <p:nvPr/>
        </p:nvGrpSpPr>
        <p:grpSpPr>
          <a:xfrm>
            <a:off x="2239871" y="2887257"/>
            <a:ext cx="266892" cy="369974"/>
            <a:chOff x="-38860325" y="3221750"/>
            <a:chExt cx="228425" cy="316650"/>
          </a:xfrm>
        </p:grpSpPr>
        <p:sp>
          <p:nvSpPr>
            <p:cNvPr id="7301" name="Google Shape;7301;p7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72"/>
          <p:cNvGrpSpPr/>
          <p:nvPr/>
        </p:nvGrpSpPr>
        <p:grpSpPr>
          <a:xfrm>
            <a:off x="2190678" y="3349314"/>
            <a:ext cx="380081" cy="367111"/>
            <a:chOff x="-38905225" y="3591875"/>
            <a:chExt cx="325300" cy="314200"/>
          </a:xfrm>
        </p:grpSpPr>
        <p:sp>
          <p:nvSpPr>
            <p:cNvPr id="7306" name="Google Shape;7306;p7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9" name="Google Shape;7309;p72"/>
          <p:cNvSpPr/>
          <p:nvPr/>
        </p:nvSpPr>
        <p:spPr>
          <a:xfrm>
            <a:off x="2198491" y="385909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0" name="Google Shape;7310;p72"/>
          <p:cNvGrpSpPr/>
          <p:nvPr/>
        </p:nvGrpSpPr>
        <p:grpSpPr>
          <a:xfrm>
            <a:off x="3997427" y="3334394"/>
            <a:ext cx="290815" cy="369740"/>
            <a:chOff x="-37370925" y="3579105"/>
            <a:chExt cx="248900" cy="316450"/>
          </a:xfrm>
        </p:grpSpPr>
        <p:sp>
          <p:nvSpPr>
            <p:cNvPr id="7311" name="Google Shape;7311;p7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3" name="Google Shape;7313;p72"/>
          <p:cNvSpPr/>
          <p:nvPr/>
        </p:nvSpPr>
        <p:spPr>
          <a:xfrm>
            <a:off x="1697481" y="153419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2"/>
          <p:cNvSpPr/>
          <p:nvPr/>
        </p:nvSpPr>
        <p:spPr>
          <a:xfrm>
            <a:off x="1722323" y="196949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5" name="Google Shape;7315;p72"/>
          <p:cNvGrpSpPr/>
          <p:nvPr/>
        </p:nvGrpSpPr>
        <p:grpSpPr>
          <a:xfrm>
            <a:off x="1690803" y="2412465"/>
            <a:ext cx="371814" cy="369974"/>
            <a:chOff x="-42259725" y="3951100"/>
            <a:chExt cx="318225" cy="316650"/>
          </a:xfrm>
        </p:grpSpPr>
        <p:sp>
          <p:nvSpPr>
            <p:cNvPr id="7316" name="Google Shape;7316;p7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8" name="Google Shape;7318;p72"/>
          <p:cNvGrpSpPr/>
          <p:nvPr/>
        </p:nvGrpSpPr>
        <p:grpSpPr>
          <a:xfrm>
            <a:off x="3889164" y="1591486"/>
            <a:ext cx="370879" cy="337755"/>
            <a:chOff x="-40378075" y="3267450"/>
            <a:chExt cx="317425" cy="289075"/>
          </a:xfrm>
        </p:grpSpPr>
        <p:sp>
          <p:nvSpPr>
            <p:cNvPr id="7319" name="Google Shape;7319;p7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72"/>
          <p:cNvGrpSpPr/>
          <p:nvPr/>
        </p:nvGrpSpPr>
        <p:grpSpPr>
          <a:xfrm>
            <a:off x="3892830" y="1992754"/>
            <a:ext cx="363548" cy="369974"/>
            <a:chOff x="-40372575" y="3604550"/>
            <a:chExt cx="311150" cy="316650"/>
          </a:xfrm>
        </p:grpSpPr>
        <p:sp>
          <p:nvSpPr>
            <p:cNvPr id="7324" name="Google Shape;7324;p7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7" name="Google Shape;7327;p72"/>
          <p:cNvSpPr/>
          <p:nvPr/>
        </p:nvSpPr>
        <p:spPr>
          <a:xfrm>
            <a:off x="3896162" y="243603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8" name="Google Shape;7328;p72"/>
          <p:cNvGrpSpPr/>
          <p:nvPr/>
        </p:nvGrpSpPr>
        <p:grpSpPr>
          <a:xfrm>
            <a:off x="2616780" y="2885417"/>
            <a:ext cx="399038" cy="372165"/>
            <a:chOff x="-38542250" y="3220175"/>
            <a:chExt cx="341525" cy="318525"/>
          </a:xfrm>
        </p:grpSpPr>
        <p:sp>
          <p:nvSpPr>
            <p:cNvPr id="7329" name="Google Shape;7329;p7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72"/>
          <p:cNvGrpSpPr/>
          <p:nvPr/>
        </p:nvGrpSpPr>
        <p:grpSpPr>
          <a:xfrm>
            <a:off x="2638712" y="3344787"/>
            <a:ext cx="369974" cy="369068"/>
            <a:chOff x="-38537400" y="3588000"/>
            <a:chExt cx="316650" cy="315875"/>
          </a:xfrm>
        </p:grpSpPr>
        <p:sp>
          <p:nvSpPr>
            <p:cNvPr id="7333" name="Google Shape;7333;p7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72"/>
          <p:cNvGrpSpPr/>
          <p:nvPr/>
        </p:nvGrpSpPr>
        <p:grpSpPr>
          <a:xfrm>
            <a:off x="2637792" y="3802316"/>
            <a:ext cx="371814" cy="369974"/>
            <a:chOff x="-38538975" y="3954250"/>
            <a:chExt cx="318225" cy="316650"/>
          </a:xfrm>
        </p:grpSpPr>
        <p:sp>
          <p:nvSpPr>
            <p:cNvPr id="7338" name="Google Shape;7338;p7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72"/>
          <p:cNvGrpSpPr/>
          <p:nvPr/>
        </p:nvGrpSpPr>
        <p:grpSpPr>
          <a:xfrm>
            <a:off x="3955104" y="3797243"/>
            <a:ext cx="375465" cy="371814"/>
            <a:chOff x="-37385100" y="3949908"/>
            <a:chExt cx="321350" cy="318225"/>
          </a:xfrm>
        </p:grpSpPr>
        <p:sp>
          <p:nvSpPr>
            <p:cNvPr id="7341" name="Google Shape;7341;p7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72"/>
          <p:cNvGrpSpPr/>
          <p:nvPr/>
        </p:nvGrpSpPr>
        <p:grpSpPr>
          <a:xfrm>
            <a:off x="2130763" y="1532803"/>
            <a:ext cx="370909" cy="370675"/>
            <a:chOff x="-41895050" y="3217225"/>
            <a:chExt cx="317450" cy="317250"/>
          </a:xfrm>
        </p:grpSpPr>
        <p:sp>
          <p:nvSpPr>
            <p:cNvPr id="7344" name="Google Shape;7344;p7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72"/>
          <p:cNvGrpSpPr/>
          <p:nvPr/>
        </p:nvGrpSpPr>
        <p:grpSpPr>
          <a:xfrm>
            <a:off x="2130310" y="1969737"/>
            <a:ext cx="371814" cy="369974"/>
            <a:chOff x="-41893475" y="3584850"/>
            <a:chExt cx="318225" cy="316650"/>
          </a:xfrm>
        </p:grpSpPr>
        <p:sp>
          <p:nvSpPr>
            <p:cNvPr id="7350" name="Google Shape;7350;p7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4" name="Google Shape;7354;p72"/>
          <p:cNvSpPr/>
          <p:nvPr/>
        </p:nvSpPr>
        <p:spPr>
          <a:xfrm>
            <a:off x="2133283" y="241403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2"/>
          <p:cNvSpPr/>
          <p:nvPr/>
        </p:nvSpPr>
        <p:spPr>
          <a:xfrm>
            <a:off x="845041" y="290637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6" name="Google Shape;7356;p72"/>
          <p:cNvGrpSpPr/>
          <p:nvPr/>
        </p:nvGrpSpPr>
        <p:grpSpPr>
          <a:xfrm>
            <a:off x="900338" y="3365029"/>
            <a:ext cx="337522" cy="370909"/>
            <a:chOff x="-39998250" y="3605325"/>
            <a:chExt cx="288875" cy="317450"/>
          </a:xfrm>
        </p:grpSpPr>
        <p:sp>
          <p:nvSpPr>
            <p:cNvPr id="7357" name="Google Shape;7357;p7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72"/>
          <p:cNvGrpSpPr/>
          <p:nvPr/>
        </p:nvGrpSpPr>
        <p:grpSpPr>
          <a:xfrm>
            <a:off x="884112" y="3823493"/>
            <a:ext cx="369974" cy="369945"/>
            <a:chOff x="-40011050" y="3972375"/>
            <a:chExt cx="316650" cy="316625"/>
          </a:xfrm>
        </p:grpSpPr>
        <p:sp>
          <p:nvSpPr>
            <p:cNvPr id="7360" name="Google Shape;7360;p7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72"/>
          <p:cNvGrpSpPr/>
          <p:nvPr/>
        </p:nvGrpSpPr>
        <p:grpSpPr>
          <a:xfrm>
            <a:off x="3116043" y="2888192"/>
            <a:ext cx="266921" cy="369039"/>
            <a:chOff x="-38129425" y="3222550"/>
            <a:chExt cx="228450" cy="315850"/>
          </a:xfrm>
        </p:grpSpPr>
        <p:sp>
          <p:nvSpPr>
            <p:cNvPr id="7363" name="Google Shape;7363;p7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72"/>
          <p:cNvGrpSpPr/>
          <p:nvPr/>
        </p:nvGrpSpPr>
        <p:grpSpPr>
          <a:xfrm>
            <a:off x="3071012" y="3344787"/>
            <a:ext cx="371785" cy="369974"/>
            <a:chOff x="-38172725" y="3588000"/>
            <a:chExt cx="318200" cy="316650"/>
          </a:xfrm>
        </p:grpSpPr>
        <p:sp>
          <p:nvSpPr>
            <p:cNvPr id="7366" name="Google Shape;7366;p7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72"/>
          <p:cNvGrpSpPr/>
          <p:nvPr/>
        </p:nvGrpSpPr>
        <p:grpSpPr>
          <a:xfrm>
            <a:off x="3146914" y="3803222"/>
            <a:ext cx="219981" cy="369974"/>
            <a:chOff x="-38109725" y="3955025"/>
            <a:chExt cx="188275" cy="316650"/>
          </a:xfrm>
        </p:grpSpPr>
        <p:sp>
          <p:nvSpPr>
            <p:cNvPr id="7375" name="Google Shape;7375;p7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7" name="Google Shape;7377;p72"/>
          <p:cNvSpPr/>
          <p:nvPr/>
        </p:nvSpPr>
        <p:spPr>
          <a:xfrm>
            <a:off x="2248517" y="426298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8" name="Google Shape;7378;p72"/>
          <p:cNvGrpSpPr/>
          <p:nvPr/>
        </p:nvGrpSpPr>
        <p:grpSpPr>
          <a:xfrm>
            <a:off x="2562313" y="1534643"/>
            <a:ext cx="373654" cy="369068"/>
            <a:chOff x="-41530375" y="3218800"/>
            <a:chExt cx="319800" cy="315875"/>
          </a:xfrm>
        </p:grpSpPr>
        <p:sp>
          <p:nvSpPr>
            <p:cNvPr id="7379" name="Google Shape;7379;p7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72"/>
          <p:cNvGrpSpPr/>
          <p:nvPr/>
        </p:nvGrpSpPr>
        <p:grpSpPr>
          <a:xfrm>
            <a:off x="2564607" y="2049801"/>
            <a:ext cx="369068" cy="289004"/>
            <a:chOff x="-41526450" y="3653375"/>
            <a:chExt cx="315875" cy="247350"/>
          </a:xfrm>
        </p:grpSpPr>
        <p:sp>
          <p:nvSpPr>
            <p:cNvPr id="7382" name="Google Shape;7382;p7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72"/>
          <p:cNvGrpSpPr/>
          <p:nvPr/>
        </p:nvGrpSpPr>
        <p:grpSpPr>
          <a:xfrm>
            <a:off x="2565994" y="2412465"/>
            <a:ext cx="366293" cy="369974"/>
            <a:chOff x="-41526450" y="3951100"/>
            <a:chExt cx="313500" cy="316650"/>
          </a:xfrm>
        </p:grpSpPr>
        <p:sp>
          <p:nvSpPr>
            <p:cNvPr id="7385" name="Google Shape;7385;p7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72"/>
          <p:cNvGrpSpPr/>
          <p:nvPr/>
        </p:nvGrpSpPr>
        <p:grpSpPr>
          <a:xfrm>
            <a:off x="1331249" y="2906594"/>
            <a:ext cx="339595" cy="371814"/>
            <a:chOff x="-39625900" y="3238300"/>
            <a:chExt cx="290650" cy="318225"/>
          </a:xfrm>
        </p:grpSpPr>
        <p:sp>
          <p:nvSpPr>
            <p:cNvPr id="7389" name="Google Shape;7389;p7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1" name="Google Shape;7391;p72"/>
          <p:cNvSpPr/>
          <p:nvPr/>
        </p:nvSpPr>
        <p:spPr>
          <a:xfrm>
            <a:off x="1353422" y="336572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2" name="Google Shape;7392;p72"/>
          <p:cNvGrpSpPr/>
          <p:nvPr/>
        </p:nvGrpSpPr>
        <p:grpSpPr>
          <a:xfrm>
            <a:off x="1325300" y="3823055"/>
            <a:ext cx="366293" cy="370441"/>
            <a:chOff x="-39647175" y="3972000"/>
            <a:chExt cx="313500" cy="317050"/>
          </a:xfrm>
        </p:grpSpPr>
        <p:sp>
          <p:nvSpPr>
            <p:cNvPr id="7393" name="Google Shape;7393;p7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72"/>
          <p:cNvGrpSpPr/>
          <p:nvPr/>
        </p:nvGrpSpPr>
        <p:grpSpPr>
          <a:xfrm>
            <a:off x="3494427" y="2887053"/>
            <a:ext cx="375495" cy="370879"/>
            <a:chOff x="-37808850" y="3221575"/>
            <a:chExt cx="321375" cy="317425"/>
          </a:xfrm>
        </p:grpSpPr>
        <p:sp>
          <p:nvSpPr>
            <p:cNvPr id="7397" name="Google Shape;7397;p7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72"/>
          <p:cNvGrpSpPr/>
          <p:nvPr/>
        </p:nvGrpSpPr>
        <p:grpSpPr>
          <a:xfrm>
            <a:off x="3503201" y="3409084"/>
            <a:ext cx="372749" cy="241158"/>
            <a:chOff x="-37806500" y="3643030"/>
            <a:chExt cx="319025" cy="206400"/>
          </a:xfrm>
        </p:grpSpPr>
        <p:sp>
          <p:nvSpPr>
            <p:cNvPr id="7400" name="Google Shape;7400;p7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72"/>
          <p:cNvGrpSpPr/>
          <p:nvPr/>
        </p:nvGrpSpPr>
        <p:grpSpPr>
          <a:xfrm>
            <a:off x="3505508" y="3801381"/>
            <a:ext cx="368134" cy="371814"/>
            <a:chOff x="-37804925" y="3953450"/>
            <a:chExt cx="315075" cy="318225"/>
          </a:xfrm>
        </p:grpSpPr>
        <p:sp>
          <p:nvSpPr>
            <p:cNvPr id="7403" name="Google Shape;7403;p7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6" name="Google Shape;7406;p72"/>
          <p:cNvSpPr/>
          <p:nvPr/>
        </p:nvSpPr>
        <p:spPr>
          <a:xfrm>
            <a:off x="2754452" y="426612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7" name="Google Shape;7407;p72"/>
          <p:cNvGrpSpPr/>
          <p:nvPr/>
        </p:nvGrpSpPr>
        <p:grpSpPr>
          <a:xfrm>
            <a:off x="4860977" y="1553988"/>
            <a:ext cx="355663" cy="308725"/>
            <a:chOff x="-28462125" y="3199700"/>
            <a:chExt cx="298550" cy="259150"/>
          </a:xfrm>
        </p:grpSpPr>
        <p:sp>
          <p:nvSpPr>
            <p:cNvPr id="7408" name="Google Shape;7408;p7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72"/>
          <p:cNvGrpSpPr/>
          <p:nvPr/>
        </p:nvGrpSpPr>
        <p:grpSpPr>
          <a:xfrm>
            <a:off x="4861930" y="1988678"/>
            <a:ext cx="353757" cy="352833"/>
            <a:chOff x="-28461325" y="3545475"/>
            <a:chExt cx="296950" cy="296175"/>
          </a:xfrm>
        </p:grpSpPr>
        <p:sp>
          <p:nvSpPr>
            <p:cNvPr id="7412" name="Google Shape;7412;p7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72"/>
          <p:cNvGrpSpPr/>
          <p:nvPr/>
        </p:nvGrpSpPr>
        <p:grpSpPr>
          <a:xfrm>
            <a:off x="4858162" y="2438722"/>
            <a:ext cx="361292" cy="352803"/>
            <a:chOff x="-28463700" y="3914875"/>
            <a:chExt cx="303275" cy="296150"/>
          </a:xfrm>
        </p:grpSpPr>
        <p:sp>
          <p:nvSpPr>
            <p:cNvPr id="7419" name="Google Shape;7419;p7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72"/>
          <p:cNvGrpSpPr/>
          <p:nvPr/>
        </p:nvGrpSpPr>
        <p:grpSpPr>
          <a:xfrm>
            <a:off x="7092947" y="1594805"/>
            <a:ext cx="351880" cy="227092"/>
            <a:chOff x="-26573400" y="3224125"/>
            <a:chExt cx="295375" cy="190625"/>
          </a:xfrm>
        </p:grpSpPr>
        <p:sp>
          <p:nvSpPr>
            <p:cNvPr id="7422" name="Google Shape;7422;p7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72"/>
          <p:cNvGrpSpPr/>
          <p:nvPr/>
        </p:nvGrpSpPr>
        <p:grpSpPr>
          <a:xfrm>
            <a:off x="7092947" y="1989140"/>
            <a:ext cx="351880" cy="351910"/>
            <a:chOff x="-26573400" y="3546250"/>
            <a:chExt cx="295375" cy="295400"/>
          </a:xfrm>
        </p:grpSpPr>
        <p:sp>
          <p:nvSpPr>
            <p:cNvPr id="7425" name="Google Shape;7425;p7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72"/>
          <p:cNvGrpSpPr/>
          <p:nvPr/>
        </p:nvGrpSpPr>
        <p:grpSpPr>
          <a:xfrm>
            <a:off x="7081228" y="2439049"/>
            <a:ext cx="375319" cy="352148"/>
            <a:chOff x="-26583625" y="3917025"/>
            <a:chExt cx="315050" cy="295600"/>
          </a:xfrm>
        </p:grpSpPr>
        <p:sp>
          <p:nvSpPr>
            <p:cNvPr id="7431" name="Google Shape;7431;p7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5" name="Google Shape;7435;p72"/>
          <p:cNvSpPr/>
          <p:nvPr/>
        </p:nvSpPr>
        <p:spPr>
          <a:xfrm>
            <a:off x="5748315" y="291956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6" name="Google Shape;7436;p72"/>
          <p:cNvGrpSpPr/>
          <p:nvPr/>
        </p:nvGrpSpPr>
        <p:grpSpPr>
          <a:xfrm>
            <a:off x="5779742" y="3398079"/>
            <a:ext cx="289039" cy="352833"/>
            <a:chOff x="-24694925" y="3518700"/>
            <a:chExt cx="242625" cy="296175"/>
          </a:xfrm>
        </p:grpSpPr>
        <p:sp>
          <p:nvSpPr>
            <p:cNvPr id="7437" name="Google Shape;7437;p7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72"/>
          <p:cNvGrpSpPr/>
          <p:nvPr/>
        </p:nvGrpSpPr>
        <p:grpSpPr>
          <a:xfrm>
            <a:off x="5779280" y="3848107"/>
            <a:ext cx="289962" cy="352833"/>
            <a:chOff x="-24709100" y="3888875"/>
            <a:chExt cx="243400" cy="296175"/>
          </a:xfrm>
        </p:grpSpPr>
        <p:sp>
          <p:nvSpPr>
            <p:cNvPr id="7442" name="Google Shape;7442;p7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72"/>
          <p:cNvGrpSpPr/>
          <p:nvPr/>
        </p:nvGrpSpPr>
        <p:grpSpPr>
          <a:xfrm>
            <a:off x="7979280" y="2920770"/>
            <a:ext cx="356556" cy="349557"/>
            <a:chOff x="-22863675" y="3131775"/>
            <a:chExt cx="299300" cy="293425"/>
          </a:xfrm>
        </p:grpSpPr>
        <p:sp>
          <p:nvSpPr>
            <p:cNvPr id="7446" name="Google Shape;7446;p7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72"/>
          <p:cNvGrpSpPr/>
          <p:nvPr/>
        </p:nvGrpSpPr>
        <p:grpSpPr>
          <a:xfrm>
            <a:off x="5322144" y="1531949"/>
            <a:ext cx="310602" cy="352803"/>
            <a:chOff x="-28069875" y="3175300"/>
            <a:chExt cx="260725" cy="296150"/>
          </a:xfrm>
        </p:grpSpPr>
        <p:sp>
          <p:nvSpPr>
            <p:cNvPr id="7450" name="Google Shape;7450;p7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9" name="Google Shape;7459;p72"/>
          <p:cNvSpPr/>
          <p:nvPr/>
        </p:nvSpPr>
        <p:spPr>
          <a:xfrm>
            <a:off x="5301578" y="198968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0" name="Google Shape;7460;p72"/>
          <p:cNvGrpSpPr/>
          <p:nvPr/>
        </p:nvGrpSpPr>
        <p:grpSpPr>
          <a:xfrm>
            <a:off x="5363423" y="2439183"/>
            <a:ext cx="228045" cy="351880"/>
            <a:chOff x="-28032075" y="3916450"/>
            <a:chExt cx="191425" cy="295375"/>
          </a:xfrm>
        </p:grpSpPr>
        <p:sp>
          <p:nvSpPr>
            <p:cNvPr id="7461" name="Google Shape;7461;p7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4" name="Google Shape;7464;p72"/>
          <p:cNvGrpSpPr/>
          <p:nvPr/>
        </p:nvGrpSpPr>
        <p:grpSpPr>
          <a:xfrm>
            <a:off x="7528769" y="1531934"/>
            <a:ext cx="352833" cy="352833"/>
            <a:chOff x="-26201650" y="3176075"/>
            <a:chExt cx="296175" cy="296175"/>
          </a:xfrm>
        </p:grpSpPr>
        <p:sp>
          <p:nvSpPr>
            <p:cNvPr id="7465" name="Google Shape;7465;p7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72"/>
          <p:cNvGrpSpPr/>
          <p:nvPr/>
        </p:nvGrpSpPr>
        <p:grpSpPr>
          <a:xfrm>
            <a:off x="7528293" y="1989155"/>
            <a:ext cx="353786" cy="351880"/>
            <a:chOff x="-26204800" y="3547050"/>
            <a:chExt cx="296975" cy="295375"/>
          </a:xfrm>
        </p:grpSpPr>
        <p:sp>
          <p:nvSpPr>
            <p:cNvPr id="7468" name="Google Shape;7468;p7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0" name="Google Shape;7470;p72"/>
          <p:cNvSpPr/>
          <p:nvPr/>
        </p:nvSpPr>
        <p:spPr>
          <a:xfrm>
            <a:off x="7561179" y="243865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1" name="Google Shape;7471;p72"/>
          <p:cNvGrpSpPr/>
          <p:nvPr/>
        </p:nvGrpSpPr>
        <p:grpSpPr>
          <a:xfrm>
            <a:off x="6199548" y="2919133"/>
            <a:ext cx="345328" cy="352833"/>
            <a:chOff x="-24353875" y="3147725"/>
            <a:chExt cx="289875" cy="296175"/>
          </a:xfrm>
        </p:grpSpPr>
        <p:sp>
          <p:nvSpPr>
            <p:cNvPr id="7472" name="Google Shape;7472;p7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72"/>
          <p:cNvGrpSpPr/>
          <p:nvPr/>
        </p:nvGrpSpPr>
        <p:grpSpPr>
          <a:xfrm>
            <a:off x="6207530" y="3398540"/>
            <a:ext cx="329365" cy="351910"/>
            <a:chOff x="-24344425" y="3519475"/>
            <a:chExt cx="276475" cy="295400"/>
          </a:xfrm>
        </p:grpSpPr>
        <p:sp>
          <p:nvSpPr>
            <p:cNvPr id="7475" name="Google Shape;7475;p7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7" name="Google Shape;7477;p72"/>
          <p:cNvGrpSpPr/>
          <p:nvPr/>
        </p:nvGrpSpPr>
        <p:grpSpPr>
          <a:xfrm>
            <a:off x="6197210" y="3850460"/>
            <a:ext cx="350004" cy="348128"/>
            <a:chOff x="-24353075" y="3891250"/>
            <a:chExt cx="293800" cy="292225"/>
          </a:xfrm>
        </p:grpSpPr>
        <p:sp>
          <p:nvSpPr>
            <p:cNvPr id="7478" name="Google Shape;7478;p7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72"/>
          <p:cNvGrpSpPr/>
          <p:nvPr/>
        </p:nvGrpSpPr>
        <p:grpSpPr>
          <a:xfrm>
            <a:off x="7980681" y="3398763"/>
            <a:ext cx="353757" cy="351463"/>
            <a:chOff x="-22845575" y="3504075"/>
            <a:chExt cx="296950" cy="295025"/>
          </a:xfrm>
        </p:grpSpPr>
        <p:sp>
          <p:nvSpPr>
            <p:cNvPr id="7481" name="Google Shape;7481;p7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3" name="Google Shape;7483;p72"/>
          <p:cNvGrpSpPr/>
          <p:nvPr/>
        </p:nvGrpSpPr>
        <p:grpSpPr>
          <a:xfrm>
            <a:off x="5773862" y="1532411"/>
            <a:ext cx="299344" cy="351880"/>
            <a:chOff x="-27691025" y="3175300"/>
            <a:chExt cx="251275" cy="295375"/>
          </a:xfrm>
        </p:grpSpPr>
        <p:sp>
          <p:nvSpPr>
            <p:cNvPr id="7484" name="Google Shape;7484;p7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72"/>
          <p:cNvGrpSpPr/>
          <p:nvPr/>
        </p:nvGrpSpPr>
        <p:grpSpPr>
          <a:xfrm>
            <a:off x="5746179" y="2051087"/>
            <a:ext cx="354710" cy="228015"/>
            <a:chOff x="-27721750" y="3598250"/>
            <a:chExt cx="297750" cy="191400"/>
          </a:xfrm>
        </p:grpSpPr>
        <p:sp>
          <p:nvSpPr>
            <p:cNvPr id="7489" name="Google Shape;7489;p7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72"/>
          <p:cNvGrpSpPr/>
          <p:nvPr/>
        </p:nvGrpSpPr>
        <p:grpSpPr>
          <a:xfrm>
            <a:off x="5747579" y="2444633"/>
            <a:ext cx="351910" cy="340980"/>
            <a:chOff x="-27719400" y="3925600"/>
            <a:chExt cx="295400" cy="286225"/>
          </a:xfrm>
        </p:grpSpPr>
        <p:sp>
          <p:nvSpPr>
            <p:cNvPr id="7492" name="Google Shape;7492;p7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72"/>
          <p:cNvGrpSpPr/>
          <p:nvPr/>
        </p:nvGrpSpPr>
        <p:grpSpPr>
          <a:xfrm>
            <a:off x="7968851" y="1531473"/>
            <a:ext cx="353757" cy="353757"/>
            <a:chOff x="-25834600" y="3176875"/>
            <a:chExt cx="296950" cy="296950"/>
          </a:xfrm>
        </p:grpSpPr>
        <p:sp>
          <p:nvSpPr>
            <p:cNvPr id="7495" name="Google Shape;7495;p7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72"/>
          <p:cNvGrpSpPr/>
          <p:nvPr/>
        </p:nvGrpSpPr>
        <p:grpSpPr>
          <a:xfrm>
            <a:off x="7968851" y="1999474"/>
            <a:ext cx="353757" cy="331241"/>
            <a:chOff x="-25834600" y="3564375"/>
            <a:chExt cx="296950" cy="278050"/>
          </a:xfrm>
        </p:grpSpPr>
        <p:sp>
          <p:nvSpPr>
            <p:cNvPr id="7501" name="Google Shape;7501;p7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9" name="Google Shape;7509;p72"/>
          <p:cNvGrpSpPr/>
          <p:nvPr/>
        </p:nvGrpSpPr>
        <p:grpSpPr>
          <a:xfrm>
            <a:off x="7966974" y="2438826"/>
            <a:ext cx="357509" cy="352595"/>
            <a:chOff x="-25834600" y="3915850"/>
            <a:chExt cx="300100" cy="295975"/>
          </a:xfrm>
        </p:grpSpPr>
        <p:sp>
          <p:nvSpPr>
            <p:cNvPr id="7510" name="Google Shape;7510;p7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72"/>
          <p:cNvGrpSpPr/>
          <p:nvPr/>
        </p:nvGrpSpPr>
        <p:grpSpPr>
          <a:xfrm>
            <a:off x="6702402" y="2920056"/>
            <a:ext cx="228968" cy="350987"/>
            <a:chOff x="-23930925" y="3149300"/>
            <a:chExt cx="192200" cy="294625"/>
          </a:xfrm>
        </p:grpSpPr>
        <p:sp>
          <p:nvSpPr>
            <p:cNvPr id="7514" name="Google Shape;7514;p7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72"/>
          <p:cNvGrpSpPr/>
          <p:nvPr/>
        </p:nvGrpSpPr>
        <p:grpSpPr>
          <a:xfrm>
            <a:off x="6659232" y="3398540"/>
            <a:ext cx="315307" cy="351910"/>
            <a:chOff x="-23962425" y="3519475"/>
            <a:chExt cx="264675" cy="295400"/>
          </a:xfrm>
        </p:grpSpPr>
        <p:sp>
          <p:nvSpPr>
            <p:cNvPr id="7519" name="Google Shape;7519;p7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1" name="Google Shape;7521;p72"/>
          <p:cNvSpPr/>
          <p:nvPr/>
        </p:nvSpPr>
        <p:spPr>
          <a:xfrm>
            <a:off x="6629668" y="385225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2" name="Google Shape;7522;p72"/>
          <p:cNvGrpSpPr/>
          <p:nvPr/>
        </p:nvGrpSpPr>
        <p:grpSpPr>
          <a:xfrm>
            <a:off x="8037908" y="3848584"/>
            <a:ext cx="239302" cy="351880"/>
            <a:chOff x="-22788075" y="3904625"/>
            <a:chExt cx="200875" cy="295375"/>
          </a:xfrm>
        </p:grpSpPr>
        <p:sp>
          <p:nvSpPr>
            <p:cNvPr id="7523" name="Google Shape;7523;p7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72"/>
          <p:cNvGrpSpPr/>
          <p:nvPr/>
        </p:nvGrpSpPr>
        <p:grpSpPr>
          <a:xfrm>
            <a:off x="6193206" y="1531949"/>
            <a:ext cx="354710" cy="352803"/>
            <a:chOff x="-27351575" y="3175300"/>
            <a:chExt cx="297750" cy="296150"/>
          </a:xfrm>
        </p:grpSpPr>
        <p:sp>
          <p:nvSpPr>
            <p:cNvPr id="7528" name="Google Shape;7528;p7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72"/>
          <p:cNvGrpSpPr/>
          <p:nvPr/>
        </p:nvGrpSpPr>
        <p:grpSpPr>
          <a:xfrm>
            <a:off x="6235914" y="1988559"/>
            <a:ext cx="269293" cy="353072"/>
            <a:chOff x="-27313750" y="3545275"/>
            <a:chExt cx="226050" cy="296375"/>
          </a:xfrm>
        </p:grpSpPr>
        <p:sp>
          <p:nvSpPr>
            <p:cNvPr id="7533" name="Google Shape;7533;p7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6" name="Google Shape;7536;p72"/>
          <p:cNvGrpSpPr/>
          <p:nvPr/>
        </p:nvGrpSpPr>
        <p:grpSpPr>
          <a:xfrm>
            <a:off x="6193206" y="2436830"/>
            <a:ext cx="354710" cy="356586"/>
            <a:chOff x="-27351575" y="3915650"/>
            <a:chExt cx="297750" cy="299325"/>
          </a:xfrm>
        </p:grpSpPr>
        <p:sp>
          <p:nvSpPr>
            <p:cNvPr id="7537" name="Google Shape;7537;p7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72"/>
          <p:cNvGrpSpPr/>
          <p:nvPr/>
        </p:nvGrpSpPr>
        <p:grpSpPr>
          <a:xfrm>
            <a:off x="4880696" y="2919029"/>
            <a:ext cx="319060" cy="353042"/>
            <a:chOff x="-25445525" y="3175900"/>
            <a:chExt cx="267825" cy="296350"/>
          </a:xfrm>
        </p:grpSpPr>
        <p:sp>
          <p:nvSpPr>
            <p:cNvPr id="7540" name="Google Shape;7540;p7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3" name="Google Shape;7543;p72"/>
          <p:cNvGrpSpPr/>
          <p:nvPr/>
        </p:nvGrpSpPr>
        <p:grpSpPr>
          <a:xfrm>
            <a:off x="4862410" y="3409352"/>
            <a:ext cx="355633" cy="330288"/>
            <a:chOff x="-25465200" y="3565175"/>
            <a:chExt cx="298525" cy="277250"/>
          </a:xfrm>
        </p:grpSpPr>
        <p:sp>
          <p:nvSpPr>
            <p:cNvPr id="7544" name="Google Shape;7544;p7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6" name="Google Shape;7546;p72"/>
          <p:cNvGrpSpPr/>
          <p:nvPr/>
        </p:nvGrpSpPr>
        <p:grpSpPr>
          <a:xfrm>
            <a:off x="4861948" y="3848882"/>
            <a:ext cx="356556" cy="351285"/>
            <a:chOff x="-25465200" y="3916150"/>
            <a:chExt cx="299300" cy="294875"/>
          </a:xfrm>
        </p:grpSpPr>
        <p:sp>
          <p:nvSpPr>
            <p:cNvPr id="7547" name="Google Shape;7547;p7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9" name="Google Shape;7549;p72"/>
          <p:cNvGrpSpPr/>
          <p:nvPr/>
        </p:nvGrpSpPr>
        <p:grpSpPr>
          <a:xfrm>
            <a:off x="7089388" y="2919148"/>
            <a:ext cx="351880" cy="352803"/>
            <a:chOff x="-23615075" y="3148525"/>
            <a:chExt cx="295375" cy="296150"/>
          </a:xfrm>
        </p:grpSpPr>
        <p:sp>
          <p:nvSpPr>
            <p:cNvPr id="7550" name="Google Shape;7550;p7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4" name="Google Shape;7554;p72"/>
          <p:cNvSpPr/>
          <p:nvPr/>
        </p:nvSpPr>
        <p:spPr>
          <a:xfrm>
            <a:off x="7087484" y="339750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5" name="Google Shape;7555;p72"/>
          <p:cNvGrpSpPr/>
          <p:nvPr/>
        </p:nvGrpSpPr>
        <p:grpSpPr>
          <a:xfrm>
            <a:off x="7088911" y="3858427"/>
            <a:ext cx="352833" cy="332194"/>
            <a:chOff x="-23615075" y="3906200"/>
            <a:chExt cx="296175" cy="278850"/>
          </a:xfrm>
        </p:grpSpPr>
        <p:sp>
          <p:nvSpPr>
            <p:cNvPr id="7556" name="Google Shape;7556;p7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9" name="Google Shape;7559;p72"/>
          <p:cNvSpPr/>
          <p:nvPr/>
        </p:nvSpPr>
        <p:spPr>
          <a:xfrm>
            <a:off x="6207743" y="429039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0" name="Google Shape;7560;p72"/>
          <p:cNvGrpSpPr/>
          <p:nvPr/>
        </p:nvGrpSpPr>
        <p:grpSpPr>
          <a:xfrm>
            <a:off x="6637880" y="1532068"/>
            <a:ext cx="353757" cy="352565"/>
            <a:chOff x="-26980600" y="3175500"/>
            <a:chExt cx="296950" cy="295950"/>
          </a:xfrm>
        </p:grpSpPr>
        <p:sp>
          <p:nvSpPr>
            <p:cNvPr id="7561" name="Google Shape;7561;p7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4" name="Google Shape;7564;p72"/>
          <p:cNvSpPr/>
          <p:nvPr/>
        </p:nvSpPr>
        <p:spPr>
          <a:xfrm>
            <a:off x="6660447" y="198908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5" name="Google Shape;7565;p72"/>
          <p:cNvGrpSpPr/>
          <p:nvPr/>
        </p:nvGrpSpPr>
        <p:grpSpPr>
          <a:xfrm>
            <a:off x="6638357" y="2470604"/>
            <a:ext cx="352803" cy="289039"/>
            <a:chOff x="-26981375" y="3951875"/>
            <a:chExt cx="296150" cy="242625"/>
          </a:xfrm>
        </p:grpSpPr>
        <p:sp>
          <p:nvSpPr>
            <p:cNvPr id="7566" name="Google Shape;7566;p7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9" name="Google Shape;7569;p72"/>
          <p:cNvGrpSpPr/>
          <p:nvPr/>
        </p:nvGrpSpPr>
        <p:grpSpPr>
          <a:xfrm>
            <a:off x="5303399" y="2918195"/>
            <a:ext cx="351910" cy="354710"/>
            <a:chOff x="-25094250" y="3176075"/>
            <a:chExt cx="295400" cy="297750"/>
          </a:xfrm>
        </p:grpSpPr>
        <p:sp>
          <p:nvSpPr>
            <p:cNvPr id="7570" name="Google Shape;7570;p7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72"/>
          <p:cNvGrpSpPr/>
          <p:nvPr/>
        </p:nvGrpSpPr>
        <p:grpSpPr>
          <a:xfrm>
            <a:off x="5303399" y="3398556"/>
            <a:ext cx="351910" cy="351880"/>
            <a:chOff x="-25094250" y="3547050"/>
            <a:chExt cx="295400" cy="295375"/>
          </a:xfrm>
        </p:grpSpPr>
        <p:sp>
          <p:nvSpPr>
            <p:cNvPr id="7574" name="Google Shape;7574;p7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9" name="Google Shape;7579;p72"/>
          <p:cNvSpPr/>
          <p:nvPr/>
        </p:nvSpPr>
        <p:spPr>
          <a:xfrm>
            <a:off x="5303415" y="390353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0" name="Google Shape;7580;p72"/>
          <p:cNvGrpSpPr/>
          <p:nvPr/>
        </p:nvGrpSpPr>
        <p:grpSpPr>
          <a:xfrm>
            <a:off x="7535476" y="2919148"/>
            <a:ext cx="352803" cy="352803"/>
            <a:chOff x="-23245675" y="3148525"/>
            <a:chExt cx="296150" cy="296150"/>
          </a:xfrm>
        </p:grpSpPr>
        <p:sp>
          <p:nvSpPr>
            <p:cNvPr id="7581" name="Google Shape;7581;p7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4" name="Google Shape;7584;p72"/>
          <p:cNvSpPr/>
          <p:nvPr/>
        </p:nvSpPr>
        <p:spPr>
          <a:xfrm>
            <a:off x="7577658" y="339849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5" name="Google Shape;7585;p72"/>
          <p:cNvGrpSpPr/>
          <p:nvPr/>
        </p:nvGrpSpPr>
        <p:grpSpPr>
          <a:xfrm>
            <a:off x="7535938" y="3848122"/>
            <a:ext cx="351880" cy="352803"/>
            <a:chOff x="-23244900" y="3888100"/>
            <a:chExt cx="295375" cy="296150"/>
          </a:xfrm>
        </p:grpSpPr>
        <p:sp>
          <p:nvSpPr>
            <p:cNvPr id="7586" name="Google Shape;7586;p7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7" name="Google Shape;7597;p72"/>
          <p:cNvSpPr/>
          <p:nvPr/>
        </p:nvSpPr>
        <p:spPr>
          <a:xfrm>
            <a:off x="6612202" y="428898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01" name="Shape 7601"/>
        <p:cNvGrpSpPr/>
        <p:nvPr/>
      </p:nvGrpSpPr>
      <p:grpSpPr>
        <a:xfrm>
          <a:off x="0" y="0"/>
          <a:ext cx="0" cy="0"/>
          <a:chOff x="0" y="0"/>
          <a:chExt cx="0" cy="0"/>
        </a:xfrm>
      </p:grpSpPr>
      <p:sp>
        <p:nvSpPr>
          <p:cNvPr id="7602" name="Google Shape;7602;p7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603" name="Google Shape;7603;p7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sp>
        <p:nvSpPr>
          <p:cNvPr id="7604" name="Google Shape;7604;p73"/>
          <p:cNvSpPr/>
          <p:nvPr/>
        </p:nvSpPr>
        <p:spPr>
          <a:xfrm>
            <a:off x="849879" y="15328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5" name="Google Shape;7605;p73"/>
          <p:cNvGrpSpPr/>
          <p:nvPr/>
        </p:nvGrpSpPr>
        <p:grpSpPr>
          <a:xfrm>
            <a:off x="850004" y="1975418"/>
            <a:ext cx="367261" cy="367261"/>
            <a:chOff x="-65145700" y="3727425"/>
            <a:chExt cx="317425" cy="317425"/>
          </a:xfrm>
        </p:grpSpPr>
        <p:sp>
          <p:nvSpPr>
            <p:cNvPr id="7606" name="Google Shape;7606;p73"/>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3"/>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73"/>
          <p:cNvGrpSpPr/>
          <p:nvPr/>
        </p:nvGrpSpPr>
        <p:grpSpPr>
          <a:xfrm>
            <a:off x="853201" y="2404333"/>
            <a:ext cx="360868" cy="367261"/>
            <a:chOff x="-65144125" y="4094450"/>
            <a:chExt cx="311900" cy="317425"/>
          </a:xfrm>
        </p:grpSpPr>
        <p:sp>
          <p:nvSpPr>
            <p:cNvPr id="7609" name="Google Shape;7609;p73"/>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3"/>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3"/>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2" name="Google Shape;7612;p73"/>
          <p:cNvSpPr/>
          <p:nvPr/>
        </p:nvSpPr>
        <p:spPr>
          <a:xfrm>
            <a:off x="3057429" y="15314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3" name="Google Shape;7613;p73"/>
          <p:cNvGrpSpPr/>
          <p:nvPr/>
        </p:nvGrpSpPr>
        <p:grpSpPr>
          <a:xfrm>
            <a:off x="3056770" y="1975028"/>
            <a:ext cx="370645" cy="368042"/>
            <a:chOff x="-63250675" y="3744075"/>
            <a:chExt cx="320350" cy="318100"/>
          </a:xfrm>
        </p:grpSpPr>
        <p:sp>
          <p:nvSpPr>
            <p:cNvPr id="7614" name="Google Shape;7614;p73"/>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3"/>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3"/>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73"/>
          <p:cNvGrpSpPr/>
          <p:nvPr/>
        </p:nvGrpSpPr>
        <p:grpSpPr>
          <a:xfrm>
            <a:off x="3058462" y="2404333"/>
            <a:ext cx="367261" cy="367261"/>
            <a:chOff x="-63250675" y="4110200"/>
            <a:chExt cx="317425" cy="317425"/>
          </a:xfrm>
        </p:grpSpPr>
        <p:sp>
          <p:nvSpPr>
            <p:cNvPr id="7618" name="Google Shape;7618;p73"/>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3"/>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3"/>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3"/>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3"/>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3"/>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3"/>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3"/>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3"/>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73"/>
          <p:cNvGrpSpPr/>
          <p:nvPr/>
        </p:nvGrpSpPr>
        <p:grpSpPr>
          <a:xfrm>
            <a:off x="1737509" y="2901428"/>
            <a:ext cx="359075" cy="358844"/>
            <a:chOff x="-61351725" y="3372400"/>
            <a:chExt cx="310350" cy="310150"/>
          </a:xfrm>
        </p:grpSpPr>
        <p:sp>
          <p:nvSpPr>
            <p:cNvPr id="7628" name="Google Shape;7628;p73"/>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3"/>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3"/>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73"/>
          <p:cNvGrpSpPr/>
          <p:nvPr/>
        </p:nvGrpSpPr>
        <p:grpSpPr>
          <a:xfrm>
            <a:off x="1733864" y="3364484"/>
            <a:ext cx="366364" cy="333534"/>
            <a:chOff x="-61354875" y="3751050"/>
            <a:chExt cx="316650" cy="288275"/>
          </a:xfrm>
        </p:grpSpPr>
        <p:sp>
          <p:nvSpPr>
            <p:cNvPr id="7632" name="Google Shape;7632;p73"/>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3"/>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3"/>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73"/>
          <p:cNvGrpSpPr/>
          <p:nvPr/>
        </p:nvGrpSpPr>
        <p:grpSpPr>
          <a:xfrm>
            <a:off x="1733864" y="3806124"/>
            <a:ext cx="366364" cy="367290"/>
            <a:chOff x="-61354875" y="4101525"/>
            <a:chExt cx="316650" cy="317450"/>
          </a:xfrm>
        </p:grpSpPr>
        <p:sp>
          <p:nvSpPr>
            <p:cNvPr id="7636" name="Google Shape;7636;p73"/>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3"/>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73"/>
          <p:cNvGrpSpPr/>
          <p:nvPr/>
        </p:nvGrpSpPr>
        <p:grpSpPr>
          <a:xfrm>
            <a:off x="3950299" y="2898000"/>
            <a:ext cx="368157" cy="365699"/>
            <a:chOff x="-59470075" y="3308975"/>
            <a:chExt cx="318200" cy="316075"/>
          </a:xfrm>
        </p:grpSpPr>
        <p:sp>
          <p:nvSpPr>
            <p:cNvPr id="7639" name="Google Shape;7639;p73"/>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3"/>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3"/>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3"/>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3"/>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3"/>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3"/>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3"/>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3"/>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73"/>
          <p:cNvGrpSpPr/>
          <p:nvPr/>
        </p:nvGrpSpPr>
        <p:grpSpPr>
          <a:xfrm>
            <a:off x="1295729" y="1533705"/>
            <a:ext cx="367261" cy="364686"/>
            <a:chOff x="-64781025" y="3361050"/>
            <a:chExt cx="317425" cy="315200"/>
          </a:xfrm>
        </p:grpSpPr>
        <p:sp>
          <p:nvSpPr>
            <p:cNvPr id="7649" name="Google Shape;7649;p73"/>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3"/>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3"/>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3"/>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3" name="Google Shape;7653;p73"/>
          <p:cNvSpPr/>
          <p:nvPr/>
        </p:nvSpPr>
        <p:spPr>
          <a:xfrm>
            <a:off x="1295604" y="19763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3"/>
          <p:cNvSpPr/>
          <p:nvPr/>
        </p:nvSpPr>
        <p:spPr>
          <a:xfrm>
            <a:off x="1322938" y="24043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3"/>
          <p:cNvSpPr/>
          <p:nvPr/>
        </p:nvSpPr>
        <p:spPr>
          <a:xfrm>
            <a:off x="3508223" y="15729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6" name="Google Shape;7656;p73"/>
          <p:cNvGrpSpPr/>
          <p:nvPr/>
        </p:nvGrpSpPr>
        <p:grpSpPr>
          <a:xfrm>
            <a:off x="3500129" y="1975144"/>
            <a:ext cx="382765" cy="367810"/>
            <a:chOff x="-62890750" y="3747425"/>
            <a:chExt cx="330825" cy="317900"/>
          </a:xfrm>
        </p:grpSpPr>
        <p:sp>
          <p:nvSpPr>
            <p:cNvPr id="7657" name="Google Shape;7657;p73"/>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3"/>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3"/>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3"/>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3"/>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3"/>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3"/>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3"/>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3"/>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3"/>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3"/>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3"/>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3"/>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3"/>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73"/>
          <p:cNvGrpSpPr/>
          <p:nvPr/>
        </p:nvGrpSpPr>
        <p:grpSpPr>
          <a:xfrm>
            <a:off x="3507881" y="2404781"/>
            <a:ext cx="367261" cy="366364"/>
            <a:chOff x="-62884425" y="4111775"/>
            <a:chExt cx="317425" cy="316650"/>
          </a:xfrm>
        </p:grpSpPr>
        <p:sp>
          <p:nvSpPr>
            <p:cNvPr id="7672" name="Google Shape;7672;p73"/>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3"/>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73"/>
          <p:cNvGrpSpPr/>
          <p:nvPr/>
        </p:nvGrpSpPr>
        <p:grpSpPr>
          <a:xfrm>
            <a:off x="2180515" y="2900850"/>
            <a:ext cx="365438" cy="360001"/>
            <a:chOff x="-60991775" y="3376900"/>
            <a:chExt cx="315850" cy="311150"/>
          </a:xfrm>
        </p:grpSpPr>
        <p:sp>
          <p:nvSpPr>
            <p:cNvPr id="7675" name="Google Shape;7675;p73"/>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3"/>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3"/>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73"/>
          <p:cNvGrpSpPr/>
          <p:nvPr/>
        </p:nvGrpSpPr>
        <p:grpSpPr>
          <a:xfrm>
            <a:off x="2180052" y="3351714"/>
            <a:ext cx="366364" cy="359075"/>
            <a:chOff x="-60988625" y="3740800"/>
            <a:chExt cx="316650" cy="310350"/>
          </a:xfrm>
        </p:grpSpPr>
        <p:sp>
          <p:nvSpPr>
            <p:cNvPr id="7679" name="Google Shape;7679;p73"/>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3"/>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3"/>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73"/>
          <p:cNvGrpSpPr/>
          <p:nvPr/>
        </p:nvGrpSpPr>
        <p:grpSpPr>
          <a:xfrm>
            <a:off x="2180052" y="3807165"/>
            <a:ext cx="366364" cy="365207"/>
            <a:chOff x="-60987850" y="4100950"/>
            <a:chExt cx="316650" cy="315650"/>
          </a:xfrm>
        </p:grpSpPr>
        <p:sp>
          <p:nvSpPr>
            <p:cNvPr id="7683" name="Google Shape;7683;p73"/>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3"/>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3"/>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3"/>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3"/>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73"/>
          <p:cNvGrpSpPr/>
          <p:nvPr/>
        </p:nvGrpSpPr>
        <p:grpSpPr>
          <a:xfrm>
            <a:off x="3949836" y="3352625"/>
            <a:ext cx="369083" cy="357253"/>
            <a:chOff x="-59447250" y="3706150"/>
            <a:chExt cx="319000" cy="308775"/>
          </a:xfrm>
        </p:grpSpPr>
        <p:sp>
          <p:nvSpPr>
            <p:cNvPr id="7689" name="Google Shape;7689;p73"/>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3"/>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3"/>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3"/>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73"/>
          <p:cNvGrpSpPr/>
          <p:nvPr/>
        </p:nvGrpSpPr>
        <p:grpSpPr>
          <a:xfrm>
            <a:off x="1738564" y="1545199"/>
            <a:ext cx="368186" cy="364224"/>
            <a:chOff x="-64406125" y="3362225"/>
            <a:chExt cx="318225" cy="314800"/>
          </a:xfrm>
        </p:grpSpPr>
        <p:sp>
          <p:nvSpPr>
            <p:cNvPr id="7694" name="Google Shape;7694;p73"/>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3"/>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6" name="Google Shape;7696;p73"/>
          <p:cNvSpPr/>
          <p:nvPr/>
        </p:nvSpPr>
        <p:spPr>
          <a:xfrm>
            <a:off x="1801771" y="1986663"/>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7" name="Google Shape;7697;p73"/>
          <p:cNvGrpSpPr/>
          <p:nvPr/>
        </p:nvGrpSpPr>
        <p:grpSpPr>
          <a:xfrm>
            <a:off x="1739027" y="2416044"/>
            <a:ext cx="367261" cy="366364"/>
            <a:chOff x="-64410850" y="4094450"/>
            <a:chExt cx="317425" cy="316650"/>
          </a:xfrm>
        </p:grpSpPr>
        <p:sp>
          <p:nvSpPr>
            <p:cNvPr id="7698" name="Google Shape;7698;p73"/>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3"/>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3"/>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1" name="Google Shape;7701;p73"/>
          <p:cNvSpPr/>
          <p:nvPr/>
        </p:nvSpPr>
        <p:spPr>
          <a:xfrm>
            <a:off x="3983247" y="15323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2" name="Google Shape;7702;p73"/>
          <p:cNvGrpSpPr/>
          <p:nvPr/>
        </p:nvGrpSpPr>
        <p:grpSpPr>
          <a:xfrm>
            <a:off x="3960575" y="1974854"/>
            <a:ext cx="365467" cy="368389"/>
            <a:chOff x="-62516625" y="3743175"/>
            <a:chExt cx="315875" cy="318400"/>
          </a:xfrm>
        </p:grpSpPr>
        <p:sp>
          <p:nvSpPr>
            <p:cNvPr id="7703" name="Google Shape;7703;p73"/>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3"/>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5" name="Google Shape;7705;p73"/>
          <p:cNvGrpSpPr/>
          <p:nvPr/>
        </p:nvGrpSpPr>
        <p:grpSpPr>
          <a:xfrm>
            <a:off x="3967415" y="2424826"/>
            <a:ext cx="351786" cy="326274"/>
            <a:chOff x="-62511900" y="4129100"/>
            <a:chExt cx="304050" cy="282000"/>
          </a:xfrm>
        </p:grpSpPr>
        <p:sp>
          <p:nvSpPr>
            <p:cNvPr id="7706" name="Google Shape;7706;p7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1" name="Google Shape;7711;p73"/>
          <p:cNvGrpSpPr/>
          <p:nvPr/>
        </p:nvGrpSpPr>
        <p:grpSpPr>
          <a:xfrm>
            <a:off x="2645537" y="2897220"/>
            <a:ext cx="310770" cy="367261"/>
            <a:chOff x="-60597975" y="3367475"/>
            <a:chExt cx="268600" cy="317425"/>
          </a:xfrm>
        </p:grpSpPr>
        <p:sp>
          <p:nvSpPr>
            <p:cNvPr id="7712" name="Google Shape;7712;p73"/>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3"/>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3"/>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3"/>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3"/>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7" name="Google Shape;7717;p73"/>
          <p:cNvSpPr/>
          <p:nvPr/>
        </p:nvSpPr>
        <p:spPr>
          <a:xfrm>
            <a:off x="2616264" y="33487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8" name="Google Shape;7718;p73"/>
          <p:cNvGrpSpPr/>
          <p:nvPr/>
        </p:nvGrpSpPr>
        <p:grpSpPr>
          <a:xfrm>
            <a:off x="2617740" y="3858536"/>
            <a:ext cx="366364" cy="262465"/>
            <a:chOff x="-60621600" y="4145650"/>
            <a:chExt cx="316650" cy="226850"/>
          </a:xfrm>
        </p:grpSpPr>
        <p:sp>
          <p:nvSpPr>
            <p:cNvPr id="7719" name="Google Shape;7719;p73"/>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3"/>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3"/>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73"/>
          <p:cNvGrpSpPr/>
          <p:nvPr/>
        </p:nvGrpSpPr>
        <p:grpSpPr>
          <a:xfrm>
            <a:off x="3954392" y="3807035"/>
            <a:ext cx="359972" cy="365467"/>
            <a:chOff x="-59400775" y="4084200"/>
            <a:chExt cx="311125" cy="315875"/>
          </a:xfrm>
        </p:grpSpPr>
        <p:sp>
          <p:nvSpPr>
            <p:cNvPr id="7723" name="Google Shape;7723;p73"/>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3"/>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3"/>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3"/>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3"/>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3"/>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73"/>
          <p:cNvGrpSpPr/>
          <p:nvPr/>
        </p:nvGrpSpPr>
        <p:grpSpPr>
          <a:xfrm>
            <a:off x="2178486" y="1532866"/>
            <a:ext cx="365438" cy="366364"/>
            <a:chOff x="-64044600" y="3360375"/>
            <a:chExt cx="315850" cy="316650"/>
          </a:xfrm>
        </p:grpSpPr>
        <p:sp>
          <p:nvSpPr>
            <p:cNvPr id="7730" name="Google Shape;7730;p73"/>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3"/>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3"/>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73"/>
          <p:cNvGrpSpPr/>
          <p:nvPr/>
        </p:nvGrpSpPr>
        <p:grpSpPr>
          <a:xfrm>
            <a:off x="2204909" y="1975418"/>
            <a:ext cx="312592" cy="367261"/>
            <a:chOff x="-64022550" y="3727425"/>
            <a:chExt cx="270175" cy="317425"/>
          </a:xfrm>
        </p:grpSpPr>
        <p:sp>
          <p:nvSpPr>
            <p:cNvPr id="7734" name="Google Shape;7734;p73"/>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3"/>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3"/>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73"/>
          <p:cNvGrpSpPr/>
          <p:nvPr/>
        </p:nvGrpSpPr>
        <p:grpSpPr>
          <a:xfrm>
            <a:off x="2229047" y="2404318"/>
            <a:ext cx="264317" cy="367290"/>
            <a:chOff x="-64001300" y="4093650"/>
            <a:chExt cx="228450" cy="317450"/>
          </a:xfrm>
        </p:grpSpPr>
        <p:sp>
          <p:nvSpPr>
            <p:cNvPr id="7738" name="Google Shape;7738;p73"/>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3"/>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3"/>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3"/>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73"/>
          <p:cNvGrpSpPr/>
          <p:nvPr/>
        </p:nvGrpSpPr>
        <p:grpSpPr>
          <a:xfrm>
            <a:off x="848051" y="2897610"/>
            <a:ext cx="359972" cy="366480"/>
            <a:chOff x="-62148800" y="3377700"/>
            <a:chExt cx="311125" cy="316750"/>
          </a:xfrm>
        </p:grpSpPr>
        <p:sp>
          <p:nvSpPr>
            <p:cNvPr id="7743" name="Google Shape;7743;p73"/>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3"/>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73"/>
          <p:cNvGrpSpPr/>
          <p:nvPr/>
        </p:nvGrpSpPr>
        <p:grpSpPr>
          <a:xfrm>
            <a:off x="843958" y="3347607"/>
            <a:ext cx="368157" cy="367290"/>
            <a:chOff x="-62154300" y="3743950"/>
            <a:chExt cx="318200" cy="317450"/>
          </a:xfrm>
        </p:grpSpPr>
        <p:sp>
          <p:nvSpPr>
            <p:cNvPr id="7746" name="Google Shape;7746;p73"/>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3"/>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73"/>
          <p:cNvGrpSpPr/>
          <p:nvPr/>
        </p:nvGrpSpPr>
        <p:grpSpPr>
          <a:xfrm>
            <a:off x="843944" y="3806587"/>
            <a:ext cx="368186" cy="366364"/>
            <a:chOff x="-62151950" y="4111775"/>
            <a:chExt cx="318225" cy="316650"/>
          </a:xfrm>
        </p:grpSpPr>
        <p:sp>
          <p:nvSpPr>
            <p:cNvPr id="7749" name="Google Shape;7749;p73"/>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3"/>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3"/>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3"/>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73"/>
          <p:cNvGrpSpPr/>
          <p:nvPr/>
        </p:nvGrpSpPr>
        <p:grpSpPr>
          <a:xfrm>
            <a:off x="3062568" y="2897133"/>
            <a:ext cx="368157" cy="367434"/>
            <a:chOff x="-60254550" y="3367325"/>
            <a:chExt cx="318200" cy="317575"/>
          </a:xfrm>
        </p:grpSpPr>
        <p:sp>
          <p:nvSpPr>
            <p:cNvPr id="7754" name="Google Shape;7754;p73"/>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3"/>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3"/>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3"/>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73"/>
          <p:cNvGrpSpPr/>
          <p:nvPr/>
        </p:nvGrpSpPr>
        <p:grpSpPr>
          <a:xfrm>
            <a:off x="3063465" y="3348127"/>
            <a:ext cx="366364" cy="366248"/>
            <a:chOff x="-60255350" y="3733825"/>
            <a:chExt cx="316650" cy="316550"/>
          </a:xfrm>
        </p:grpSpPr>
        <p:sp>
          <p:nvSpPr>
            <p:cNvPr id="7759" name="Google Shape;7759;p73"/>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3"/>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3"/>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3"/>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3"/>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3"/>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3"/>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73"/>
          <p:cNvGrpSpPr/>
          <p:nvPr/>
        </p:nvGrpSpPr>
        <p:grpSpPr>
          <a:xfrm>
            <a:off x="3091262" y="3807035"/>
            <a:ext cx="310770" cy="365467"/>
            <a:chOff x="-60232500" y="4101525"/>
            <a:chExt cx="268600" cy="315875"/>
          </a:xfrm>
        </p:grpSpPr>
        <p:sp>
          <p:nvSpPr>
            <p:cNvPr id="7767" name="Google Shape;7767;p73"/>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3"/>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9" name="Google Shape;7769;p73"/>
          <p:cNvSpPr/>
          <p:nvPr/>
        </p:nvSpPr>
        <p:spPr>
          <a:xfrm>
            <a:off x="2179036" y="42759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0" name="Google Shape;7770;p73"/>
          <p:cNvGrpSpPr/>
          <p:nvPr/>
        </p:nvGrpSpPr>
        <p:grpSpPr>
          <a:xfrm>
            <a:off x="2624262" y="1532866"/>
            <a:ext cx="368186" cy="366364"/>
            <a:chOff x="-63679950" y="3360375"/>
            <a:chExt cx="318225" cy="316650"/>
          </a:xfrm>
        </p:grpSpPr>
        <p:sp>
          <p:nvSpPr>
            <p:cNvPr id="7771" name="Google Shape;7771;p73"/>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3"/>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3"/>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3"/>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5" name="Google Shape;7775;p73"/>
          <p:cNvSpPr/>
          <p:nvPr/>
        </p:nvSpPr>
        <p:spPr>
          <a:xfrm>
            <a:off x="2623229" y="19751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6" name="Google Shape;7776;p73"/>
          <p:cNvGrpSpPr/>
          <p:nvPr/>
        </p:nvGrpSpPr>
        <p:grpSpPr>
          <a:xfrm>
            <a:off x="2622889" y="2404203"/>
            <a:ext cx="370934" cy="367521"/>
            <a:chOff x="-63679950" y="4093450"/>
            <a:chExt cx="320600" cy="317650"/>
          </a:xfrm>
        </p:grpSpPr>
        <p:sp>
          <p:nvSpPr>
            <p:cNvPr id="7777" name="Google Shape;7777;p73"/>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3"/>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3"/>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73"/>
          <p:cNvGrpSpPr/>
          <p:nvPr/>
        </p:nvGrpSpPr>
        <p:grpSpPr>
          <a:xfrm>
            <a:off x="1283006" y="2897205"/>
            <a:ext cx="366364" cy="367290"/>
            <a:chOff x="-61784125" y="3377700"/>
            <a:chExt cx="316650" cy="317450"/>
          </a:xfrm>
        </p:grpSpPr>
        <p:sp>
          <p:nvSpPr>
            <p:cNvPr id="7781" name="Google Shape;7781;p73"/>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3"/>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3"/>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3"/>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3"/>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3"/>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3"/>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73"/>
          <p:cNvGrpSpPr/>
          <p:nvPr/>
        </p:nvGrpSpPr>
        <p:grpSpPr>
          <a:xfrm>
            <a:off x="1283006" y="3347607"/>
            <a:ext cx="366364" cy="367290"/>
            <a:chOff x="-61783350" y="3743950"/>
            <a:chExt cx="316650" cy="317450"/>
          </a:xfrm>
        </p:grpSpPr>
        <p:sp>
          <p:nvSpPr>
            <p:cNvPr id="7789" name="Google Shape;7789;p73"/>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3"/>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1" name="Google Shape;7791;p73"/>
          <p:cNvSpPr/>
          <p:nvPr/>
        </p:nvSpPr>
        <p:spPr>
          <a:xfrm>
            <a:off x="1282887" y="38064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3"/>
          <p:cNvSpPr/>
          <p:nvPr/>
        </p:nvSpPr>
        <p:spPr>
          <a:xfrm>
            <a:off x="3505689" y="29070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3"/>
          <p:cNvSpPr/>
          <p:nvPr/>
        </p:nvSpPr>
        <p:spPr>
          <a:xfrm>
            <a:off x="3504778" y="33876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4" name="Google Shape;7794;p73"/>
          <p:cNvGrpSpPr/>
          <p:nvPr/>
        </p:nvGrpSpPr>
        <p:grpSpPr>
          <a:xfrm>
            <a:off x="3504430" y="3807440"/>
            <a:ext cx="369112" cy="364657"/>
            <a:chOff x="-59869425" y="4102225"/>
            <a:chExt cx="319025" cy="315175"/>
          </a:xfrm>
        </p:grpSpPr>
        <p:sp>
          <p:nvSpPr>
            <p:cNvPr id="7795" name="Google Shape;7795;p73"/>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3"/>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3"/>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3"/>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73"/>
          <p:cNvGrpSpPr/>
          <p:nvPr/>
        </p:nvGrpSpPr>
        <p:grpSpPr>
          <a:xfrm>
            <a:off x="2623233" y="4276262"/>
            <a:ext cx="366364" cy="365467"/>
            <a:chOff x="-59029025" y="3711650"/>
            <a:chExt cx="316650" cy="315875"/>
          </a:xfrm>
        </p:grpSpPr>
        <p:sp>
          <p:nvSpPr>
            <p:cNvPr id="7800" name="Google Shape;7800;p73"/>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3"/>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3"/>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3"/>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3"/>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3"/>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3"/>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73"/>
          <p:cNvGrpSpPr/>
          <p:nvPr/>
        </p:nvGrpSpPr>
        <p:grpSpPr>
          <a:xfrm>
            <a:off x="4859311" y="1532317"/>
            <a:ext cx="351940" cy="348188"/>
            <a:chOff x="581525" y="3254850"/>
            <a:chExt cx="297750" cy="294575"/>
          </a:xfrm>
        </p:grpSpPr>
        <p:sp>
          <p:nvSpPr>
            <p:cNvPr id="7808" name="Google Shape;7808;p73"/>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3"/>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3"/>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73"/>
          <p:cNvGrpSpPr/>
          <p:nvPr/>
        </p:nvGrpSpPr>
        <p:grpSpPr>
          <a:xfrm>
            <a:off x="4858380" y="1971253"/>
            <a:ext cx="353802" cy="351497"/>
            <a:chOff x="580725" y="3617925"/>
            <a:chExt cx="299325" cy="297375"/>
          </a:xfrm>
        </p:grpSpPr>
        <p:sp>
          <p:nvSpPr>
            <p:cNvPr id="7812" name="Google Shape;7812;p73"/>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3"/>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3"/>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3"/>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3"/>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73"/>
          <p:cNvGrpSpPr/>
          <p:nvPr/>
        </p:nvGrpSpPr>
        <p:grpSpPr>
          <a:xfrm>
            <a:off x="4860242" y="2418443"/>
            <a:ext cx="350079" cy="350079"/>
            <a:chOff x="583100" y="3982600"/>
            <a:chExt cx="296175" cy="296175"/>
          </a:xfrm>
        </p:grpSpPr>
        <p:sp>
          <p:nvSpPr>
            <p:cNvPr id="7818" name="Google Shape;7818;p73"/>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3"/>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3"/>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3"/>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3"/>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3"/>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3"/>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73"/>
          <p:cNvGrpSpPr/>
          <p:nvPr/>
        </p:nvGrpSpPr>
        <p:grpSpPr>
          <a:xfrm>
            <a:off x="7092856" y="1532067"/>
            <a:ext cx="307231" cy="348690"/>
            <a:chOff x="2423775" y="3226875"/>
            <a:chExt cx="259925" cy="295000"/>
          </a:xfrm>
        </p:grpSpPr>
        <p:sp>
          <p:nvSpPr>
            <p:cNvPr id="7826" name="Google Shape;7826;p73"/>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3"/>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3"/>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73"/>
          <p:cNvGrpSpPr/>
          <p:nvPr/>
        </p:nvGrpSpPr>
        <p:grpSpPr>
          <a:xfrm>
            <a:off x="7070043" y="1973352"/>
            <a:ext cx="352857" cy="347301"/>
            <a:chOff x="2404875" y="3592725"/>
            <a:chExt cx="298525" cy="293825"/>
          </a:xfrm>
        </p:grpSpPr>
        <p:sp>
          <p:nvSpPr>
            <p:cNvPr id="7830" name="Google Shape;7830;p73"/>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3"/>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3"/>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73"/>
          <p:cNvGrpSpPr/>
          <p:nvPr/>
        </p:nvGrpSpPr>
        <p:grpSpPr>
          <a:xfrm>
            <a:off x="7070974" y="2418917"/>
            <a:ext cx="350995" cy="349133"/>
            <a:chOff x="2404875" y="3955825"/>
            <a:chExt cx="296950" cy="295375"/>
          </a:xfrm>
        </p:grpSpPr>
        <p:sp>
          <p:nvSpPr>
            <p:cNvPr id="7834" name="Google Shape;7834;p73"/>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3"/>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3"/>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3"/>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73"/>
          <p:cNvGrpSpPr/>
          <p:nvPr/>
        </p:nvGrpSpPr>
        <p:grpSpPr>
          <a:xfrm>
            <a:off x="5764954" y="2883111"/>
            <a:ext cx="349163" cy="350079"/>
            <a:chOff x="4263650" y="3235150"/>
            <a:chExt cx="295400" cy="296175"/>
          </a:xfrm>
        </p:grpSpPr>
        <p:sp>
          <p:nvSpPr>
            <p:cNvPr id="7839" name="Google Shape;7839;p73"/>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3"/>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3"/>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3"/>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3"/>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73"/>
          <p:cNvGrpSpPr/>
          <p:nvPr/>
        </p:nvGrpSpPr>
        <p:grpSpPr>
          <a:xfrm>
            <a:off x="5762634" y="3342272"/>
            <a:ext cx="353802" cy="327739"/>
            <a:chOff x="4266025" y="3609275"/>
            <a:chExt cx="299325" cy="277275"/>
          </a:xfrm>
        </p:grpSpPr>
        <p:sp>
          <p:nvSpPr>
            <p:cNvPr id="7845" name="Google Shape;7845;p73"/>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3"/>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73"/>
          <p:cNvGrpSpPr/>
          <p:nvPr/>
        </p:nvGrpSpPr>
        <p:grpSpPr>
          <a:xfrm>
            <a:off x="5763092" y="3807659"/>
            <a:ext cx="352886" cy="349133"/>
            <a:chOff x="4263650" y="3963700"/>
            <a:chExt cx="298550" cy="295375"/>
          </a:xfrm>
        </p:grpSpPr>
        <p:sp>
          <p:nvSpPr>
            <p:cNvPr id="7848" name="Google Shape;7848;p73"/>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3"/>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3"/>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3"/>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3"/>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3"/>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3"/>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73"/>
          <p:cNvGrpSpPr/>
          <p:nvPr/>
        </p:nvGrpSpPr>
        <p:grpSpPr>
          <a:xfrm>
            <a:off x="8041429" y="2883111"/>
            <a:ext cx="226264" cy="350079"/>
            <a:chOff x="6164975" y="3211525"/>
            <a:chExt cx="191425" cy="296175"/>
          </a:xfrm>
        </p:grpSpPr>
        <p:sp>
          <p:nvSpPr>
            <p:cNvPr id="7856" name="Google Shape;7856;p73"/>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3"/>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3"/>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3"/>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3"/>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3"/>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3"/>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73"/>
          <p:cNvGrpSpPr/>
          <p:nvPr/>
        </p:nvGrpSpPr>
        <p:grpSpPr>
          <a:xfrm>
            <a:off x="5303466" y="1531387"/>
            <a:ext cx="352886" cy="350049"/>
            <a:chOff x="946175" y="3253275"/>
            <a:chExt cx="298550" cy="296150"/>
          </a:xfrm>
        </p:grpSpPr>
        <p:sp>
          <p:nvSpPr>
            <p:cNvPr id="7864" name="Google Shape;7864;p73"/>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3"/>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3"/>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3"/>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3"/>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73"/>
          <p:cNvGrpSpPr/>
          <p:nvPr/>
        </p:nvGrpSpPr>
        <p:grpSpPr>
          <a:xfrm>
            <a:off x="5304397" y="1973351"/>
            <a:ext cx="351024" cy="347301"/>
            <a:chOff x="946175" y="3619500"/>
            <a:chExt cx="296975" cy="293825"/>
          </a:xfrm>
        </p:grpSpPr>
        <p:sp>
          <p:nvSpPr>
            <p:cNvPr id="7870" name="Google Shape;7870;p73"/>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3"/>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3"/>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3"/>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3"/>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3"/>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6" name="Google Shape;7876;p73"/>
          <p:cNvGrpSpPr/>
          <p:nvPr/>
        </p:nvGrpSpPr>
        <p:grpSpPr>
          <a:xfrm>
            <a:off x="5303939" y="2417985"/>
            <a:ext cx="351940" cy="350995"/>
            <a:chOff x="944600" y="3981825"/>
            <a:chExt cx="297750" cy="296950"/>
          </a:xfrm>
        </p:grpSpPr>
        <p:sp>
          <p:nvSpPr>
            <p:cNvPr id="7877" name="Google Shape;7877;p73"/>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3"/>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3"/>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3"/>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73"/>
          <p:cNvGrpSpPr/>
          <p:nvPr/>
        </p:nvGrpSpPr>
        <p:grpSpPr>
          <a:xfrm>
            <a:off x="7520875" y="1531845"/>
            <a:ext cx="350079" cy="349133"/>
            <a:chOff x="2768750" y="3227275"/>
            <a:chExt cx="296175" cy="295375"/>
          </a:xfrm>
        </p:grpSpPr>
        <p:sp>
          <p:nvSpPr>
            <p:cNvPr id="7882" name="Google Shape;7882;p73"/>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3"/>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3"/>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3"/>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3"/>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3"/>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3"/>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3"/>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73"/>
          <p:cNvGrpSpPr/>
          <p:nvPr/>
        </p:nvGrpSpPr>
        <p:grpSpPr>
          <a:xfrm>
            <a:off x="7541826" y="1972717"/>
            <a:ext cx="308177" cy="348572"/>
            <a:chOff x="2786075" y="3591800"/>
            <a:chExt cx="260725" cy="294900"/>
          </a:xfrm>
        </p:grpSpPr>
        <p:sp>
          <p:nvSpPr>
            <p:cNvPr id="7891" name="Google Shape;7891;p73"/>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3"/>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3"/>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3"/>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3"/>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73"/>
          <p:cNvGrpSpPr/>
          <p:nvPr/>
        </p:nvGrpSpPr>
        <p:grpSpPr>
          <a:xfrm>
            <a:off x="7582324" y="2418444"/>
            <a:ext cx="227180" cy="350079"/>
            <a:chOff x="2819150" y="3955025"/>
            <a:chExt cx="192200" cy="296175"/>
          </a:xfrm>
        </p:grpSpPr>
        <p:sp>
          <p:nvSpPr>
            <p:cNvPr id="7897" name="Google Shape;7897;p73"/>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3"/>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3"/>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3"/>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73"/>
          <p:cNvGrpSpPr/>
          <p:nvPr/>
        </p:nvGrpSpPr>
        <p:grpSpPr>
          <a:xfrm>
            <a:off x="6206097" y="2884042"/>
            <a:ext cx="349133" cy="348217"/>
            <a:chOff x="4629125" y="3235150"/>
            <a:chExt cx="295375" cy="294600"/>
          </a:xfrm>
        </p:grpSpPr>
        <p:sp>
          <p:nvSpPr>
            <p:cNvPr id="7902" name="Google Shape;7902;p73"/>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3"/>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3"/>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3"/>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3"/>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73"/>
          <p:cNvGrpSpPr/>
          <p:nvPr/>
        </p:nvGrpSpPr>
        <p:grpSpPr>
          <a:xfrm>
            <a:off x="6206082" y="3331575"/>
            <a:ext cx="349163" cy="349133"/>
            <a:chOff x="4628325" y="3599825"/>
            <a:chExt cx="295400" cy="295375"/>
          </a:xfrm>
        </p:grpSpPr>
        <p:sp>
          <p:nvSpPr>
            <p:cNvPr id="7908" name="Google Shape;7908;p73"/>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3"/>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3"/>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3"/>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3"/>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3"/>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3"/>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3"/>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3"/>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3"/>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3"/>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3"/>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73"/>
          <p:cNvGrpSpPr/>
          <p:nvPr/>
        </p:nvGrpSpPr>
        <p:grpSpPr>
          <a:xfrm>
            <a:off x="6227033" y="3807186"/>
            <a:ext cx="307261" cy="350079"/>
            <a:chOff x="4645650" y="3962900"/>
            <a:chExt cx="259950" cy="296175"/>
          </a:xfrm>
        </p:grpSpPr>
        <p:sp>
          <p:nvSpPr>
            <p:cNvPr id="7921" name="Google Shape;7921;p73"/>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3"/>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3"/>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3"/>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3"/>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3"/>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73"/>
          <p:cNvGrpSpPr/>
          <p:nvPr/>
        </p:nvGrpSpPr>
        <p:grpSpPr>
          <a:xfrm>
            <a:off x="7979994" y="3332048"/>
            <a:ext cx="349133" cy="348188"/>
            <a:chOff x="6143725" y="3582500"/>
            <a:chExt cx="295375" cy="294575"/>
          </a:xfrm>
        </p:grpSpPr>
        <p:sp>
          <p:nvSpPr>
            <p:cNvPr id="7928" name="Google Shape;7928;p73"/>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3"/>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3"/>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3"/>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3"/>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3"/>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3"/>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73"/>
          <p:cNvGrpSpPr/>
          <p:nvPr/>
        </p:nvGrpSpPr>
        <p:grpSpPr>
          <a:xfrm>
            <a:off x="5748820" y="1531387"/>
            <a:ext cx="350995" cy="350049"/>
            <a:chOff x="1310075" y="3253275"/>
            <a:chExt cx="296950" cy="296150"/>
          </a:xfrm>
        </p:grpSpPr>
        <p:sp>
          <p:nvSpPr>
            <p:cNvPr id="7936" name="Google Shape;7936;p73"/>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3"/>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3"/>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9" name="Google Shape;7939;p73"/>
          <p:cNvSpPr/>
          <p:nvPr/>
        </p:nvSpPr>
        <p:spPr>
          <a:xfrm>
            <a:off x="5750241" y="19734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0" name="Google Shape;7940;p73"/>
          <p:cNvGrpSpPr/>
          <p:nvPr/>
        </p:nvGrpSpPr>
        <p:grpSpPr>
          <a:xfrm>
            <a:off x="5748347" y="2417646"/>
            <a:ext cx="351941" cy="351675"/>
            <a:chOff x="1310075" y="3980250"/>
            <a:chExt cx="297750" cy="297525"/>
          </a:xfrm>
        </p:grpSpPr>
        <p:sp>
          <p:nvSpPr>
            <p:cNvPr id="7941" name="Google Shape;7941;p73"/>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3"/>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3"/>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3"/>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73"/>
          <p:cNvGrpSpPr/>
          <p:nvPr/>
        </p:nvGrpSpPr>
        <p:grpSpPr>
          <a:xfrm>
            <a:off x="8013136" y="1531845"/>
            <a:ext cx="266305" cy="349133"/>
            <a:chOff x="3167275" y="3227275"/>
            <a:chExt cx="225300" cy="295375"/>
          </a:xfrm>
        </p:grpSpPr>
        <p:sp>
          <p:nvSpPr>
            <p:cNvPr id="7946" name="Google Shape;7946;p73"/>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3"/>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3"/>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3"/>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3"/>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1" name="Google Shape;7951;p73"/>
          <p:cNvSpPr/>
          <p:nvPr/>
        </p:nvSpPr>
        <p:spPr>
          <a:xfrm>
            <a:off x="7962474" y="19717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2" name="Google Shape;7952;p73"/>
          <p:cNvGrpSpPr/>
          <p:nvPr/>
        </p:nvGrpSpPr>
        <p:grpSpPr>
          <a:xfrm>
            <a:off x="7970318" y="2418902"/>
            <a:ext cx="351940" cy="349163"/>
            <a:chOff x="3133425" y="3955025"/>
            <a:chExt cx="297750" cy="295400"/>
          </a:xfrm>
        </p:grpSpPr>
        <p:sp>
          <p:nvSpPr>
            <p:cNvPr id="7953" name="Google Shape;7953;p73"/>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3"/>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3"/>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73"/>
          <p:cNvGrpSpPr/>
          <p:nvPr/>
        </p:nvGrpSpPr>
        <p:grpSpPr>
          <a:xfrm>
            <a:off x="6650491" y="2882490"/>
            <a:ext cx="350079" cy="351320"/>
            <a:chOff x="4991425" y="3234750"/>
            <a:chExt cx="296175" cy="297225"/>
          </a:xfrm>
        </p:grpSpPr>
        <p:sp>
          <p:nvSpPr>
            <p:cNvPr id="7957" name="Google Shape;7957;p73"/>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3"/>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3"/>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3"/>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3"/>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3"/>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73"/>
          <p:cNvGrpSpPr/>
          <p:nvPr/>
        </p:nvGrpSpPr>
        <p:grpSpPr>
          <a:xfrm>
            <a:off x="6650491" y="3352053"/>
            <a:ext cx="350079" cy="308177"/>
            <a:chOff x="4991425" y="3617150"/>
            <a:chExt cx="296175" cy="260725"/>
          </a:xfrm>
        </p:grpSpPr>
        <p:sp>
          <p:nvSpPr>
            <p:cNvPr id="7964" name="Google Shape;7964;p73"/>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3"/>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3"/>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3"/>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3"/>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3"/>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3"/>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1" name="Google Shape;7971;p73"/>
          <p:cNvGrpSpPr/>
          <p:nvPr/>
        </p:nvGrpSpPr>
        <p:grpSpPr>
          <a:xfrm>
            <a:off x="6727764" y="3807644"/>
            <a:ext cx="195532" cy="349163"/>
            <a:chOff x="5056800" y="3962900"/>
            <a:chExt cx="165425" cy="295400"/>
          </a:xfrm>
        </p:grpSpPr>
        <p:sp>
          <p:nvSpPr>
            <p:cNvPr id="7972" name="Google Shape;7972;p73"/>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3"/>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3"/>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73"/>
          <p:cNvGrpSpPr/>
          <p:nvPr/>
        </p:nvGrpSpPr>
        <p:grpSpPr>
          <a:xfrm>
            <a:off x="7979062" y="3807660"/>
            <a:ext cx="350995" cy="349133"/>
            <a:chOff x="6168925" y="3936925"/>
            <a:chExt cx="296950" cy="295375"/>
          </a:xfrm>
        </p:grpSpPr>
        <p:sp>
          <p:nvSpPr>
            <p:cNvPr id="7976" name="Google Shape;7976;p73"/>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3"/>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3"/>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3"/>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3"/>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3"/>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73"/>
          <p:cNvGrpSpPr/>
          <p:nvPr/>
        </p:nvGrpSpPr>
        <p:grpSpPr>
          <a:xfrm>
            <a:off x="6192756" y="1531845"/>
            <a:ext cx="348188" cy="349133"/>
            <a:chOff x="1674750" y="3254050"/>
            <a:chExt cx="294575" cy="295375"/>
          </a:xfrm>
        </p:grpSpPr>
        <p:sp>
          <p:nvSpPr>
            <p:cNvPr id="7983" name="Google Shape;7983;p73"/>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3"/>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3"/>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73"/>
          <p:cNvGrpSpPr/>
          <p:nvPr/>
        </p:nvGrpSpPr>
        <p:grpSpPr>
          <a:xfrm>
            <a:off x="6207177" y="1972435"/>
            <a:ext cx="319347" cy="349133"/>
            <a:chOff x="1687350" y="3618725"/>
            <a:chExt cx="270175" cy="295375"/>
          </a:xfrm>
        </p:grpSpPr>
        <p:sp>
          <p:nvSpPr>
            <p:cNvPr id="7987" name="Google Shape;7987;p73"/>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3"/>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3"/>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73"/>
          <p:cNvGrpSpPr/>
          <p:nvPr/>
        </p:nvGrpSpPr>
        <p:grpSpPr>
          <a:xfrm>
            <a:off x="6190880" y="2418916"/>
            <a:ext cx="351940" cy="349133"/>
            <a:chOff x="1672375" y="3982600"/>
            <a:chExt cx="297750" cy="295375"/>
          </a:xfrm>
        </p:grpSpPr>
        <p:sp>
          <p:nvSpPr>
            <p:cNvPr id="7991" name="Google Shape;7991;p73"/>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3"/>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3"/>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73"/>
          <p:cNvGrpSpPr/>
          <p:nvPr/>
        </p:nvGrpSpPr>
        <p:grpSpPr>
          <a:xfrm>
            <a:off x="4882872" y="2883111"/>
            <a:ext cx="350079" cy="350079"/>
            <a:chOff x="3497300" y="3227275"/>
            <a:chExt cx="296175" cy="296175"/>
          </a:xfrm>
        </p:grpSpPr>
        <p:sp>
          <p:nvSpPr>
            <p:cNvPr id="7995" name="Google Shape;7995;p73"/>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3"/>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3"/>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3"/>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3"/>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3"/>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3"/>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3"/>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73"/>
          <p:cNvGrpSpPr/>
          <p:nvPr/>
        </p:nvGrpSpPr>
        <p:grpSpPr>
          <a:xfrm>
            <a:off x="4883345" y="3332506"/>
            <a:ext cx="349133" cy="347272"/>
            <a:chOff x="3497300" y="3591950"/>
            <a:chExt cx="295375" cy="293800"/>
          </a:xfrm>
        </p:grpSpPr>
        <p:sp>
          <p:nvSpPr>
            <p:cNvPr id="8004" name="Google Shape;8004;p73"/>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3"/>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3"/>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3"/>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3"/>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3"/>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3"/>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3"/>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73"/>
          <p:cNvGrpSpPr/>
          <p:nvPr/>
        </p:nvGrpSpPr>
        <p:grpSpPr>
          <a:xfrm>
            <a:off x="4883345" y="3807644"/>
            <a:ext cx="349133" cy="349163"/>
            <a:chOff x="3497300" y="3955025"/>
            <a:chExt cx="295375" cy="295400"/>
          </a:xfrm>
        </p:grpSpPr>
        <p:sp>
          <p:nvSpPr>
            <p:cNvPr id="8013" name="Google Shape;8013;p73"/>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3"/>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3"/>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73"/>
          <p:cNvGrpSpPr/>
          <p:nvPr/>
        </p:nvGrpSpPr>
        <p:grpSpPr>
          <a:xfrm>
            <a:off x="7107917" y="2883835"/>
            <a:ext cx="327739" cy="348631"/>
            <a:chOff x="5364750" y="3235150"/>
            <a:chExt cx="277275" cy="294950"/>
          </a:xfrm>
        </p:grpSpPr>
        <p:sp>
          <p:nvSpPr>
            <p:cNvPr id="8017" name="Google Shape;8017;p73"/>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3"/>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3"/>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3"/>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3"/>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3"/>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3"/>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3"/>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73"/>
          <p:cNvGrpSpPr/>
          <p:nvPr/>
        </p:nvGrpSpPr>
        <p:grpSpPr>
          <a:xfrm>
            <a:off x="7096274" y="3330171"/>
            <a:ext cx="351024" cy="351940"/>
            <a:chOff x="5355300" y="3598250"/>
            <a:chExt cx="296975" cy="297750"/>
          </a:xfrm>
        </p:grpSpPr>
        <p:sp>
          <p:nvSpPr>
            <p:cNvPr id="8026" name="Google Shape;8026;p73"/>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3"/>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3"/>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3"/>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3"/>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3"/>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3"/>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3"/>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4" name="Google Shape;8034;p73"/>
          <p:cNvGrpSpPr/>
          <p:nvPr/>
        </p:nvGrpSpPr>
        <p:grpSpPr>
          <a:xfrm>
            <a:off x="7100470" y="3869093"/>
            <a:ext cx="342632" cy="226264"/>
            <a:chOff x="5358450" y="4015675"/>
            <a:chExt cx="289875" cy="191425"/>
          </a:xfrm>
        </p:grpSpPr>
        <p:sp>
          <p:nvSpPr>
            <p:cNvPr id="8035" name="Google Shape;8035;p73"/>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3"/>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3"/>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3"/>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73"/>
          <p:cNvGrpSpPr/>
          <p:nvPr/>
        </p:nvGrpSpPr>
        <p:grpSpPr>
          <a:xfrm>
            <a:off x="6226953" y="4251624"/>
            <a:ext cx="351024" cy="325464"/>
            <a:chOff x="6543825" y="3202075"/>
            <a:chExt cx="296975" cy="275350"/>
          </a:xfrm>
        </p:grpSpPr>
        <p:sp>
          <p:nvSpPr>
            <p:cNvPr id="8040" name="Google Shape;8040;p73"/>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3"/>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3"/>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3"/>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3"/>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3"/>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3"/>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73"/>
          <p:cNvGrpSpPr/>
          <p:nvPr/>
        </p:nvGrpSpPr>
        <p:grpSpPr>
          <a:xfrm>
            <a:off x="6633934" y="1531372"/>
            <a:ext cx="350079" cy="350079"/>
            <a:chOff x="2037825" y="3254050"/>
            <a:chExt cx="296175" cy="296175"/>
          </a:xfrm>
        </p:grpSpPr>
        <p:sp>
          <p:nvSpPr>
            <p:cNvPr id="8048" name="Google Shape;8048;p73"/>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3"/>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3"/>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3"/>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3"/>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3"/>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73"/>
          <p:cNvGrpSpPr/>
          <p:nvPr/>
        </p:nvGrpSpPr>
        <p:grpSpPr>
          <a:xfrm>
            <a:off x="6632072" y="1972539"/>
            <a:ext cx="353802" cy="348926"/>
            <a:chOff x="2034675" y="3617925"/>
            <a:chExt cx="299325" cy="295200"/>
          </a:xfrm>
        </p:grpSpPr>
        <p:sp>
          <p:nvSpPr>
            <p:cNvPr id="8055" name="Google Shape;8055;p73"/>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3"/>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3"/>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3"/>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3"/>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73"/>
          <p:cNvGrpSpPr/>
          <p:nvPr/>
        </p:nvGrpSpPr>
        <p:grpSpPr>
          <a:xfrm>
            <a:off x="6633934" y="2418916"/>
            <a:ext cx="350079" cy="349133"/>
            <a:chOff x="2037825" y="3981825"/>
            <a:chExt cx="296175" cy="295375"/>
          </a:xfrm>
        </p:grpSpPr>
        <p:sp>
          <p:nvSpPr>
            <p:cNvPr id="8061" name="Google Shape;8061;p73"/>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3"/>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3"/>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73"/>
          <p:cNvGrpSpPr/>
          <p:nvPr/>
        </p:nvGrpSpPr>
        <p:grpSpPr>
          <a:xfrm>
            <a:off x="5318952" y="2915232"/>
            <a:ext cx="350079" cy="285837"/>
            <a:chOff x="3860400" y="3254050"/>
            <a:chExt cx="296175" cy="241825"/>
          </a:xfrm>
        </p:grpSpPr>
        <p:sp>
          <p:nvSpPr>
            <p:cNvPr id="8065" name="Google Shape;8065;p73"/>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3"/>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3"/>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3"/>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3"/>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3"/>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3"/>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73"/>
          <p:cNvGrpSpPr/>
          <p:nvPr/>
        </p:nvGrpSpPr>
        <p:grpSpPr>
          <a:xfrm>
            <a:off x="5318479" y="3331102"/>
            <a:ext cx="351024" cy="350079"/>
            <a:chOff x="3859600" y="3591950"/>
            <a:chExt cx="296975" cy="296175"/>
          </a:xfrm>
        </p:grpSpPr>
        <p:sp>
          <p:nvSpPr>
            <p:cNvPr id="8073" name="Google Shape;8073;p73"/>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3"/>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3"/>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73"/>
          <p:cNvGrpSpPr/>
          <p:nvPr/>
        </p:nvGrpSpPr>
        <p:grpSpPr>
          <a:xfrm>
            <a:off x="5318952" y="3807186"/>
            <a:ext cx="350079" cy="350079"/>
            <a:chOff x="3860400" y="3955025"/>
            <a:chExt cx="296175" cy="296175"/>
          </a:xfrm>
        </p:grpSpPr>
        <p:sp>
          <p:nvSpPr>
            <p:cNvPr id="8077" name="Google Shape;8077;p73"/>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3"/>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3"/>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3"/>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3"/>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73"/>
          <p:cNvGrpSpPr/>
          <p:nvPr/>
        </p:nvGrpSpPr>
        <p:grpSpPr>
          <a:xfrm>
            <a:off x="7534167" y="2883584"/>
            <a:ext cx="355664" cy="349133"/>
            <a:chOff x="5716825" y="3235950"/>
            <a:chExt cx="300900" cy="295375"/>
          </a:xfrm>
        </p:grpSpPr>
        <p:sp>
          <p:nvSpPr>
            <p:cNvPr id="8083" name="Google Shape;8083;p73"/>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3"/>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3"/>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3"/>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73"/>
          <p:cNvGrpSpPr/>
          <p:nvPr/>
        </p:nvGrpSpPr>
        <p:grpSpPr>
          <a:xfrm>
            <a:off x="7547199" y="3342272"/>
            <a:ext cx="329601" cy="327739"/>
            <a:chOff x="5727850" y="3609275"/>
            <a:chExt cx="278850" cy="277275"/>
          </a:xfrm>
        </p:grpSpPr>
        <p:sp>
          <p:nvSpPr>
            <p:cNvPr id="8088" name="Google Shape;8088;p73"/>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3"/>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3"/>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3"/>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3"/>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73"/>
          <p:cNvGrpSpPr/>
          <p:nvPr/>
        </p:nvGrpSpPr>
        <p:grpSpPr>
          <a:xfrm>
            <a:off x="7558383" y="3807659"/>
            <a:ext cx="307231" cy="349133"/>
            <a:chOff x="5736525" y="3963700"/>
            <a:chExt cx="259925" cy="295375"/>
          </a:xfrm>
        </p:grpSpPr>
        <p:sp>
          <p:nvSpPr>
            <p:cNvPr id="8094" name="Google Shape;8094;p73"/>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3"/>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3"/>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3"/>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3"/>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3"/>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3"/>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73"/>
          <p:cNvGrpSpPr/>
          <p:nvPr/>
        </p:nvGrpSpPr>
        <p:grpSpPr>
          <a:xfrm>
            <a:off x="6649963" y="4256985"/>
            <a:ext cx="351024" cy="350079"/>
            <a:chOff x="6553275" y="3604550"/>
            <a:chExt cx="296975" cy="296175"/>
          </a:xfrm>
        </p:grpSpPr>
        <p:sp>
          <p:nvSpPr>
            <p:cNvPr id="8102" name="Google Shape;8102;p73"/>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3"/>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3"/>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3"/>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3"/>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3"/>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11" name="Shape 8111"/>
        <p:cNvGrpSpPr/>
        <p:nvPr/>
      </p:nvGrpSpPr>
      <p:grpSpPr>
        <a:xfrm>
          <a:off x="0" y="0"/>
          <a:ext cx="0" cy="0"/>
          <a:chOff x="0" y="0"/>
          <a:chExt cx="0" cy="0"/>
        </a:xfrm>
      </p:grpSpPr>
      <p:sp>
        <p:nvSpPr>
          <p:cNvPr id="8112" name="Google Shape;8112;p7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113" name="Google Shape;8113;p7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8114" name="Google Shape;8114;p74"/>
          <p:cNvGrpSpPr/>
          <p:nvPr/>
        </p:nvGrpSpPr>
        <p:grpSpPr>
          <a:xfrm>
            <a:off x="877057" y="1532946"/>
            <a:ext cx="294401" cy="353645"/>
            <a:chOff x="-35814600" y="3202075"/>
            <a:chExt cx="242625" cy="291450"/>
          </a:xfrm>
        </p:grpSpPr>
        <p:sp>
          <p:nvSpPr>
            <p:cNvPr id="8115" name="Google Shape;8115;p74"/>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4"/>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4"/>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4"/>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4"/>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4"/>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4"/>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74"/>
          <p:cNvGrpSpPr/>
          <p:nvPr/>
        </p:nvGrpSpPr>
        <p:grpSpPr>
          <a:xfrm>
            <a:off x="847435" y="1973866"/>
            <a:ext cx="353645" cy="353888"/>
            <a:chOff x="-35839800" y="3561025"/>
            <a:chExt cx="291450" cy="291650"/>
          </a:xfrm>
        </p:grpSpPr>
        <p:sp>
          <p:nvSpPr>
            <p:cNvPr id="8123" name="Google Shape;8123;p74"/>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4"/>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4"/>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4"/>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4"/>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4"/>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4"/>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0" name="Google Shape;8130;p74"/>
          <p:cNvSpPr/>
          <p:nvPr/>
        </p:nvSpPr>
        <p:spPr>
          <a:xfrm>
            <a:off x="845859" y="24094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1" name="Google Shape;8131;p74"/>
          <p:cNvGrpSpPr/>
          <p:nvPr/>
        </p:nvGrpSpPr>
        <p:grpSpPr>
          <a:xfrm>
            <a:off x="3084980" y="1532946"/>
            <a:ext cx="353645" cy="353645"/>
            <a:chOff x="-34003850" y="3227275"/>
            <a:chExt cx="291450" cy="291450"/>
          </a:xfrm>
        </p:grpSpPr>
        <p:sp>
          <p:nvSpPr>
            <p:cNvPr id="8132" name="Google Shape;8132;p74"/>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4"/>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4"/>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4"/>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4"/>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74"/>
          <p:cNvGrpSpPr/>
          <p:nvPr/>
        </p:nvGrpSpPr>
        <p:grpSpPr>
          <a:xfrm>
            <a:off x="3084510" y="1973638"/>
            <a:ext cx="354586" cy="354343"/>
            <a:chOff x="-34004625" y="3585850"/>
            <a:chExt cx="292225" cy="292025"/>
          </a:xfrm>
        </p:grpSpPr>
        <p:sp>
          <p:nvSpPr>
            <p:cNvPr id="8138" name="Google Shape;8138;p74"/>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4"/>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4"/>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4"/>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4"/>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74"/>
          <p:cNvGrpSpPr/>
          <p:nvPr/>
        </p:nvGrpSpPr>
        <p:grpSpPr>
          <a:xfrm>
            <a:off x="3084025" y="2408839"/>
            <a:ext cx="355557" cy="354616"/>
            <a:chOff x="-34005425" y="3945575"/>
            <a:chExt cx="293025" cy="292250"/>
          </a:xfrm>
        </p:grpSpPr>
        <p:sp>
          <p:nvSpPr>
            <p:cNvPr id="8144" name="Google Shape;8144;p74"/>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4"/>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4"/>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74"/>
          <p:cNvGrpSpPr/>
          <p:nvPr/>
        </p:nvGrpSpPr>
        <p:grpSpPr>
          <a:xfrm>
            <a:off x="1731124" y="2882015"/>
            <a:ext cx="358408" cy="355557"/>
            <a:chOff x="-32174975" y="3192625"/>
            <a:chExt cx="295375" cy="293025"/>
          </a:xfrm>
        </p:grpSpPr>
        <p:sp>
          <p:nvSpPr>
            <p:cNvPr id="8148" name="Google Shape;8148;p74"/>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4"/>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4"/>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4"/>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2" name="Google Shape;8152;p74"/>
          <p:cNvSpPr/>
          <p:nvPr/>
        </p:nvSpPr>
        <p:spPr>
          <a:xfrm>
            <a:off x="1728170" y="33530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4"/>
          <p:cNvSpPr/>
          <p:nvPr/>
        </p:nvSpPr>
        <p:spPr>
          <a:xfrm>
            <a:off x="1732948" y="38181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4" name="Google Shape;8154;p74"/>
          <p:cNvGrpSpPr/>
          <p:nvPr/>
        </p:nvGrpSpPr>
        <p:grpSpPr>
          <a:xfrm>
            <a:off x="3970274" y="2882970"/>
            <a:ext cx="354586" cy="353645"/>
            <a:chOff x="-30345325" y="3184750"/>
            <a:chExt cx="292225" cy="291450"/>
          </a:xfrm>
        </p:grpSpPr>
        <p:sp>
          <p:nvSpPr>
            <p:cNvPr id="8155" name="Google Shape;8155;p74"/>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4"/>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4"/>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4"/>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4"/>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74"/>
          <p:cNvGrpSpPr/>
          <p:nvPr/>
        </p:nvGrpSpPr>
        <p:grpSpPr>
          <a:xfrm>
            <a:off x="1295026" y="1532946"/>
            <a:ext cx="353645" cy="353645"/>
            <a:chOff x="-35481425" y="3202075"/>
            <a:chExt cx="291450" cy="291450"/>
          </a:xfrm>
        </p:grpSpPr>
        <p:sp>
          <p:nvSpPr>
            <p:cNvPr id="8161" name="Google Shape;8161;p74"/>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4"/>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4"/>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4"/>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4"/>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4"/>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4"/>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74"/>
          <p:cNvGrpSpPr/>
          <p:nvPr/>
        </p:nvGrpSpPr>
        <p:grpSpPr>
          <a:xfrm>
            <a:off x="1294556" y="1974472"/>
            <a:ext cx="354586" cy="352675"/>
            <a:chOff x="-35482200" y="3561225"/>
            <a:chExt cx="292225" cy="290650"/>
          </a:xfrm>
        </p:grpSpPr>
        <p:sp>
          <p:nvSpPr>
            <p:cNvPr id="8169" name="Google Shape;8169;p74"/>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4"/>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4"/>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74"/>
          <p:cNvGrpSpPr/>
          <p:nvPr/>
        </p:nvGrpSpPr>
        <p:grpSpPr>
          <a:xfrm>
            <a:off x="1295026" y="2409340"/>
            <a:ext cx="353645" cy="353615"/>
            <a:chOff x="-35481425" y="3919600"/>
            <a:chExt cx="291450" cy="291425"/>
          </a:xfrm>
        </p:grpSpPr>
        <p:sp>
          <p:nvSpPr>
            <p:cNvPr id="8173" name="Google Shape;8173;p74"/>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4"/>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4"/>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4"/>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4"/>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4"/>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4"/>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4"/>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74"/>
          <p:cNvGrpSpPr/>
          <p:nvPr/>
        </p:nvGrpSpPr>
        <p:grpSpPr>
          <a:xfrm>
            <a:off x="3530661" y="1533431"/>
            <a:ext cx="357468" cy="352675"/>
            <a:chOff x="-33645475" y="3228075"/>
            <a:chExt cx="294600" cy="290650"/>
          </a:xfrm>
        </p:grpSpPr>
        <p:sp>
          <p:nvSpPr>
            <p:cNvPr id="8182" name="Google Shape;8182;p74"/>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4"/>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4"/>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4"/>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4"/>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4"/>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4"/>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74"/>
          <p:cNvGrpSpPr/>
          <p:nvPr/>
        </p:nvGrpSpPr>
        <p:grpSpPr>
          <a:xfrm>
            <a:off x="3531631" y="1973516"/>
            <a:ext cx="355526" cy="354586"/>
            <a:chOff x="-33646250" y="3586425"/>
            <a:chExt cx="293000" cy="292225"/>
          </a:xfrm>
        </p:grpSpPr>
        <p:sp>
          <p:nvSpPr>
            <p:cNvPr id="8190" name="Google Shape;8190;p74"/>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4"/>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74"/>
          <p:cNvGrpSpPr/>
          <p:nvPr/>
        </p:nvGrpSpPr>
        <p:grpSpPr>
          <a:xfrm>
            <a:off x="3532101" y="2408369"/>
            <a:ext cx="354586" cy="355557"/>
            <a:chOff x="-33645475" y="3944800"/>
            <a:chExt cx="292225" cy="293025"/>
          </a:xfrm>
        </p:grpSpPr>
        <p:sp>
          <p:nvSpPr>
            <p:cNvPr id="8193" name="Google Shape;8193;p74"/>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4"/>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4"/>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4"/>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4"/>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4"/>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4"/>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4"/>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4"/>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4"/>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74"/>
          <p:cNvGrpSpPr/>
          <p:nvPr/>
        </p:nvGrpSpPr>
        <p:grpSpPr>
          <a:xfrm>
            <a:off x="2185320" y="2882106"/>
            <a:ext cx="352675" cy="355375"/>
            <a:chOff x="-31809525" y="3192625"/>
            <a:chExt cx="290650" cy="292875"/>
          </a:xfrm>
        </p:grpSpPr>
        <p:sp>
          <p:nvSpPr>
            <p:cNvPr id="8204" name="Google Shape;8204;p74"/>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4"/>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4"/>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4"/>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8" name="Google Shape;8208;p74"/>
          <p:cNvGrpSpPr/>
          <p:nvPr/>
        </p:nvGrpSpPr>
        <p:grpSpPr>
          <a:xfrm>
            <a:off x="2184835" y="3352658"/>
            <a:ext cx="353645" cy="355557"/>
            <a:chOff x="-31811100" y="3550975"/>
            <a:chExt cx="291450" cy="293025"/>
          </a:xfrm>
        </p:grpSpPr>
        <p:sp>
          <p:nvSpPr>
            <p:cNvPr id="8209" name="Google Shape;8209;p74"/>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4"/>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4"/>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4"/>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4"/>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4"/>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4"/>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74"/>
          <p:cNvGrpSpPr/>
          <p:nvPr/>
        </p:nvGrpSpPr>
        <p:grpSpPr>
          <a:xfrm>
            <a:off x="2178631" y="3816962"/>
            <a:ext cx="366052" cy="356831"/>
            <a:chOff x="-31817400" y="3910025"/>
            <a:chExt cx="301675" cy="294075"/>
          </a:xfrm>
        </p:grpSpPr>
        <p:sp>
          <p:nvSpPr>
            <p:cNvPr id="8217" name="Google Shape;8217;p74"/>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4"/>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4"/>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74"/>
          <p:cNvGrpSpPr/>
          <p:nvPr/>
        </p:nvGrpSpPr>
        <p:grpSpPr>
          <a:xfrm>
            <a:off x="3970259" y="3353143"/>
            <a:ext cx="354616" cy="354586"/>
            <a:chOff x="-30354000" y="3569100"/>
            <a:chExt cx="292250" cy="292225"/>
          </a:xfrm>
        </p:grpSpPr>
        <p:sp>
          <p:nvSpPr>
            <p:cNvPr id="8221" name="Google Shape;8221;p74"/>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4"/>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4"/>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4"/>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4"/>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4"/>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74"/>
          <p:cNvGrpSpPr/>
          <p:nvPr/>
        </p:nvGrpSpPr>
        <p:grpSpPr>
          <a:xfrm>
            <a:off x="1748837" y="1532946"/>
            <a:ext cx="342148" cy="353645"/>
            <a:chOff x="-35118325" y="3202075"/>
            <a:chExt cx="281975" cy="291450"/>
          </a:xfrm>
        </p:grpSpPr>
        <p:sp>
          <p:nvSpPr>
            <p:cNvPr id="8228" name="Google Shape;8228;p74"/>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4"/>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4"/>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4"/>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74"/>
          <p:cNvGrpSpPr/>
          <p:nvPr/>
        </p:nvGrpSpPr>
        <p:grpSpPr>
          <a:xfrm>
            <a:off x="1742618" y="1974199"/>
            <a:ext cx="354586" cy="353221"/>
            <a:chOff x="-35123050" y="3561225"/>
            <a:chExt cx="292225" cy="291100"/>
          </a:xfrm>
        </p:grpSpPr>
        <p:sp>
          <p:nvSpPr>
            <p:cNvPr id="8233" name="Google Shape;8233;p74"/>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4"/>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74"/>
          <p:cNvGrpSpPr/>
          <p:nvPr/>
        </p:nvGrpSpPr>
        <p:grpSpPr>
          <a:xfrm>
            <a:off x="1784677" y="2409340"/>
            <a:ext cx="270467" cy="353615"/>
            <a:chOff x="-35089175" y="3919600"/>
            <a:chExt cx="222900" cy="291425"/>
          </a:xfrm>
        </p:grpSpPr>
        <p:sp>
          <p:nvSpPr>
            <p:cNvPr id="8236" name="Google Shape;8236;p74"/>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4"/>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8" name="Google Shape;8238;p74"/>
          <p:cNvGrpSpPr/>
          <p:nvPr/>
        </p:nvGrpSpPr>
        <p:grpSpPr>
          <a:xfrm>
            <a:off x="3981673" y="1532703"/>
            <a:ext cx="336445" cy="354131"/>
            <a:chOff x="-33277650" y="3226875"/>
            <a:chExt cx="277275" cy="291850"/>
          </a:xfrm>
        </p:grpSpPr>
        <p:sp>
          <p:nvSpPr>
            <p:cNvPr id="8239" name="Google Shape;8239;p74"/>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4"/>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4"/>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4"/>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4"/>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4"/>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4"/>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74"/>
          <p:cNvGrpSpPr/>
          <p:nvPr/>
        </p:nvGrpSpPr>
        <p:grpSpPr>
          <a:xfrm>
            <a:off x="3973073" y="1973987"/>
            <a:ext cx="353645" cy="353645"/>
            <a:chOff x="-33286325" y="3586425"/>
            <a:chExt cx="291450" cy="291450"/>
          </a:xfrm>
        </p:grpSpPr>
        <p:sp>
          <p:nvSpPr>
            <p:cNvPr id="8247" name="Google Shape;8247;p74"/>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4"/>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4"/>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4"/>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4"/>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74"/>
          <p:cNvGrpSpPr/>
          <p:nvPr/>
        </p:nvGrpSpPr>
        <p:grpSpPr>
          <a:xfrm>
            <a:off x="3973073" y="2408369"/>
            <a:ext cx="353645" cy="355557"/>
            <a:chOff x="-33286325" y="3944800"/>
            <a:chExt cx="291450" cy="293025"/>
          </a:xfrm>
        </p:grpSpPr>
        <p:sp>
          <p:nvSpPr>
            <p:cNvPr id="8253" name="Google Shape;8253;p74"/>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4"/>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4"/>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4"/>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74"/>
          <p:cNvGrpSpPr/>
          <p:nvPr/>
        </p:nvGrpSpPr>
        <p:grpSpPr>
          <a:xfrm>
            <a:off x="2631470" y="2881529"/>
            <a:ext cx="353645" cy="356527"/>
            <a:chOff x="-31452725" y="3191825"/>
            <a:chExt cx="291450" cy="293825"/>
          </a:xfrm>
        </p:grpSpPr>
        <p:sp>
          <p:nvSpPr>
            <p:cNvPr id="8258" name="Google Shape;8258;p74"/>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4"/>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4"/>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4"/>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74"/>
          <p:cNvGrpSpPr/>
          <p:nvPr/>
        </p:nvGrpSpPr>
        <p:grpSpPr>
          <a:xfrm>
            <a:off x="2631000" y="3353144"/>
            <a:ext cx="354586" cy="354586"/>
            <a:chOff x="-31452725" y="3551775"/>
            <a:chExt cx="292225" cy="292225"/>
          </a:xfrm>
        </p:grpSpPr>
        <p:sp>
          <p:nvSpPr>
            <p:cNvPr id="8263" name="Google Shape;8263;p74"/>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4"/>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4"/>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4"/>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74"/>
          <p:cNvGrpSpPr/>
          <p:nvPr/>
        </p:nvGrpSpPr>
        <p:grpSpPr>
          <a:xfrm>
            <a:off x="2629559" y="3817129"/>
            <a:ext cx="357468" cy="356497"/>
            <a:chOff x="-31455100" y="3909350"/>
            <a:chExt cx="294600" cy="293800"/>
          </a:xfrm>
        </p:grpSpPr>
        <p:sp>
          <p:nvSpPr>
            <p:cNvPr id="8268" name="Google Shape;8268;p74"/>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4"/>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74"/>
          <p:cNvGrpSpPr/>
          <p:nvPr/>
        </p:nvGrpSpPr>
        <p:grpSpPr>
          <a:xfrm>
            <a:off x="3970744" y="3818084"/>
            <a:ext cx="353645" cy="354586"/>
            <a:chOff x="-30345325" y="3918800"/>
            <a:chExt cx="291450" cy="292225"/>
          </a:xfrm>
        </p:grpSpPr>
        <p:sp>
          <p:nvSpPr>
            <p:cNvPr id="8271" name="Google Shape;8271;p74"/>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4"/>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4"/>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4"/>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4"/>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74"/>
          <p:cNvGrpSpPr/>
          <p:nvPr/>
        </p:nvGrpSpPr>
        <p:grpSpPr>
          <a:xfrm>
            <a:off x="2200736" y="1532946"/>
            <a:ext cx="332593" cy="353645"/>
            <a:chOff x="-34755225" y="3202075"/>
            <a:chExt cx="274100" cy="291450"/>
          </a:xfrm>
        </p:grpSpPr>
        <p:sp>
          <p:nvSpPr>
            <p:cNvPr id="8277" name="Google Shape;8277;p74"/>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4"/>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4"/>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4"/>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4"/>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4"/>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4"/>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74"/>
          <p:cNvGrpSpPr/>
          <p:nvPr/>
        </p:nvGrpSpPr>
        <p:grpSpPr>
          <a:xfrm>
            <a:off x="2190209" y="1973987"/>
            <a:ext cx="353645" cy="353645"/>
            <a:chOff x="-34763900" y="3561225"/>
            <a:chExt cx="291450" cy="291450"/>
          </a:xfrm>
        </p:grpSpPr>
        <p:sp>
          <p:nvSpPr>
            <p:cNvPr id="8285" name="Google Shape;8285;p74"/>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4"/>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4"/>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8" name="Google Shape;8288;p74"/>
          <p:cNvSpPr/>
          <p:nvPr/>
        </p:nvSpPr>
        <p:spPr>
          <a:xfrm>
            <a:off x="2189608" y="24094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9" name="Google Shape;8289;p74"/>
          <p:cNvGrpSpPr/>
          <p:nvPr/>
        </p:nvGrpSpPr>
        <p:grpSpPr>
          <a:xfrm>
            <a:off x="845106" y="2882499"/>
            <a:ext cx="354586" cy="354586"/>
            <a:chOff x="-32927950" y="3227275"/>
            <a:chExt cx="292225" cy="292225"/>
          </a:xfrm>
        </p:grpSpPr>
        <p:sp>
          <p:nvSpPr>
            <p:cNvPr id="8290" name="Google Shape;8290;p74"/>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4"/>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4"/>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4"/>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4"/>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74"/>
          <p:cNvGrpSpPr/>
          <p:nvPr/>
        </p:nvGrpSpPr>
        <p:grpSpPr>
          <a:xfrm>
            <a:off x="844621" y="3353613"/>
            <a:ext cx="355557" cy="353645"/>
            <a:chOff x="-32927950" y="3586425"/>
            <a:chExt cx="293025" cy="291450"/>
          </a:xfrm>
        </p:grpSpPr>
        <p:sp>
          <p:nvSpPr>
            <p:cNvPr id="8296" name="Google Shape;8296;p74"/>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4"/>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4"/>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4"/>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4"/>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74"/>
          <p:cNvGrpSpPr/>
          <p:nvPr/>
        </p:nvGrpSpPr>
        <p:grpSpPr>
          <a:xfrm>
            <a:off x="845106" y="3817598"/>
            <a:ext cx="354586" cy="355557"/>
            <a:chOff x="-32927950" y="3944800"/>
            <a:chExt cx="292225" cy="293025"/>
          </a:xfrm>
        </p:grpSpPr>
        <p:sp>
          <p:nvSpPr>
            <p:cNvPr id="8302" name="Google Shape;8302;p74"/>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4"/>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4"/>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4"/>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4"/>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4"/>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4"/>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4"/>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4"/>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74"/>
          <p:cNvGrpSpPr/>
          <p:nvPr/>
        </p:nvGrpSpPr>
        <p:grpSpPr>
          <a:xfrm>
            <a:off x="3073898" y="2882849"/>
            <a:ext cx="354586" cy="353888"/>
            <a:chOff x="-31094350" y="3194000"/>
            <a:chExt cx="292225" cy="291650"/>
          </a:xfrm>
        </p:grpSpPr>
        <p:sp>
          <p:nvSpPr>
            <p:cNvPr id="8312" name="Google Shape;8312;p74"/>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4"/>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4"/>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4"/>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4"/>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4"/>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4"/>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4"/>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74"/>
          <p:cNvGrpSpPr/>
          <p:nvPr/>
        </p:nvGrpSpPr>
        <p:grpSpPr>
          <a:xfrm>
            <a:off x="3074368" y="3353341"/>
            <a:ext cx="353645" cy="354191"/>
            <a:chOff x="-31093575" y="3552550"/>
            <a:chExt cx="291450" cy="291900"/>
          </a:xfrm>
        </p:grpSpPr>
        <p:sp>
          <p:nvSpPr>
            <p:cNvPr id="8321" name="Google Shape;8321;p74"/>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4"/>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4"/>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4"/>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74"/>
          <p:cNvGrpSpPr/>
          <p:nvPr/>
        </p:nvGrpSpPr>
        <p:grpSpPr>
          <a:xfrm>
            <a:off x="3074368" y="3818569"/>
            <a:ext cx="353645" cy="353615"/>
            <a:chOff x="-31093575" y="3911725"/>
            <a:chExt cx="291450" cy="291425"/>
          </a:xfrm>
        </p:grpSpPr>
        <p:sp>
          <p:nvSpPr>
            <p:cNvPr id="8326" name="Google Shape;8326;p74"/>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4"/>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74"/>
          <p:cNvGrpSpPr/>
          <p:nvPr/>
        </p:nvGrpSpPr>
        <p:grpSpPr>
          <a:xfrm>
            <a:off x="2183798" y="4275536"/>
            <a:ext cx="356497" cy="354586"/>
            <a:chOff x="-29946000" y="3183175"/>
            <a:chExt cx="293800" cy="292225"/>
          </a:xfrm>
        </p:grpSpPr>
        <p:sp>
          <p:nvSpPr>
            <p:cNvPr id="8329" name="Google Shape;8329;p74"/>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4"/>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4"/>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4"/>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4"/>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4"/>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74"/>
          <p:cNvGrpSpPr/>
          <p:nvPr/>
        </p:nvGrpSpPr>
        <p:grpSpPr>
          <a:xfrm>
            <a:off x="2628330" y="1532689"/>
            <a:ext cx="358408" cy="354161"/>
            <a:chOff x="-34408675" y="3202075"/>
            <a:chExt cx="295375" cy="291875"/>
          </a:xfrm>
        </p:grpSpPr>
        <p:sp>
          <p:nvSpPr>
            <p:cNvPr id="8336" name="Google Shape;8336;p74"/>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4"/>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4"/>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4"/>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74"/>
          <p:cNvGrpSpPr/>
          <p:nvPr/>
        </p:nvGrpSpPr>
        <p:grpSpPr>
          <a:xfrm>
            <a:off x="2630241" y="1972683"/>
            <a:ext cx="354586" cy="356254"/>
            <a:chOff x="-34405525" y="3558075"/>
            <a:chExt cx="292225" cy="293600"/>
          </a:xfrm>
        </p:grpSpPr>
        <p:sp>
          <p:nvSpPr>
            <p:cNvPr id="8341" name="Google Shape;8341;p74"/>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4"/>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4"/>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74"/>
          <p:cNvGrpSpPr/>
          <p:nvPr/>
        </p:nvGrpSpPr>
        <p:grpSpPr>
          <a:xfrm>
            <a:off x="2629755" y="2409340"/>
            <a:ext cx="355557" cy="353615"/>
            <a:chOff x="-34406325" y="3919600"/>
            <a:chExt cx="293025" cy="291425"/>
          </a:xfrm>
        </p:grpSpPr>
        <p:sp>
          <p:nvSpPr>
            <p:cNvPr id="8345" name="Google Shape;8345;p74"/>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4"/>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4"/>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4"/>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4"/>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4"/>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4"/>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74"/>
          <p:cNvGrpSpPr/>
          <p:nvPr/>
        </p:nvGrpSpPr>
        <p:grpSpPr>
          <a:xfrm>
            <a:off x="1293653" y="2888703"/>
            <a:ext cx="353645" cy="342179"/>
            <a:chOff x="-32568800" y="3232000"/>
            <a:chExt cx="291450" cy="282000"/>
          </a:xfrm>
        </p:grpSpPr>
        <p:sp>
          <p:nvSpPr>
            <p:cNvPr id="8353" name="Google Shape;8353;p74"/>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4"/>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74"/>
          <p:cNvGrpSpPr/>
          <p:nvPr/>
        </p:nvGrpSpPr>
        <p:grpSpPr>
          <a:xfrm>
            <a:off x="1293183" y="3353613"/>
            <a:ext cx="354586" cy="353645"/>
            <a:chOff x="-32569575" y="3586425"/>
            <a:chExt cx="292225" cy="291450"/>
          </a:xfrm>
        </p:grpSpPr>
        <p:sp>
          <p:nvSpPr>
            <p:cNvPr id="8356" name="Google Shape;8356;p74"/>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4"/>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74"/>
          <p:cNvGrpSpPr/>
          <p:nvPr/>
        </p:nvGrpSpPr>
        <p:grpSpPr>
          <a:xfrm>
            <a:off x="1284098" y="3818205"/>
            <a:ext cx="372756" cy="354343"/>
            <a:chOff x="-32576675" y="3944600"/>
            <a:chExt cx="307200" cy="292025"/>
          </a:xfrm>
        </p:grpSpPr>
        <p:sp>
          <p:nvSpPr>
            <p:cNvPr id="8359" name="Google Shape;8359;p74"/>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4"/>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74"/>
          <p:cNvGrpSpPr/>
          <p:nvPr/>
        </p:nvGrpSpPr>
        <p:grpSpPr>
          <a:xfrm>
            <a:off x="3529065" y="2882500"/>
            <a:ext cx="354586" cy="354586"/>
            <a:chOff x="-30735200" y="3192625"/>
            <a:chExt cx="292225" cy="292225"/>
          </a:xfrm>
        </p:grpSpPr>
        <p:sp>
          <p:nvSpPr>
            <p:cNvPr id="8362" name="Google Shape;8362;p74"/>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4"/>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4"/>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4"/>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4"/>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4"/>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4"/>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74"/>
          <p:cNvGrpSpPr/>
          <p:nvPr/>
        </p:nvGrpSpPr>
        <p:grpSpPr>
          <a:xfrm>
            <a:off x="3529065" y="3353932"/>
            <a:ext cx="354586" cy="353008"/>
            <a:chOff x="-30735200" y="3552550"/>
            <a:chExt cx="292225" cy="290925"/>
          </a:xfrm>
        </p:grpSpPr>
        <p:sp>
          <p:nvSpPr>
            <p:cNvPr id="8370" name="Google Shape;8370;p74"/>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4"/>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74"/>
          <p:cNvGrpSpPr/>
          <p:nvPr/>
        </p:nvGrpSpPr>
        <p:grpSpPr>
          <a:xfrm>
            <a:off x="3529065" y="3818554"/>
            <a:ext cx="354586" cy="353645"/>
            <a:chOff x="-30735200" y="3910925"/>
            <a:chExt cx="292225" cy="291450"/>
          </a:xfrm>
        </p:grpSpPr>
        <p:sp>
          <p:nvSpPr>
            <p:cNvPr id="8373" name="Google Shape;8373;p74"/>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4"/>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5" name="Google Shape;8375;p74"/>
          <p:cNvSpPr/>
          <p:nvPr/>
        </p:nvSpPr>
        <p:spPr>
          <a:xfrm>
            <a:off x="2632180" y="42756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6" name="Google Shape;8376;p74"/>
          <p:cNvGrpSpPr/>
          <p:nvPr/>
        </p:nvGrpSpPr>
        <p:grpSpPr>
          <a:xfrm>
            <a:off x="4882910" y="1531421"/>
            <a:ext cx="358971" cy="359224"/>
            <a:chOff x="-57956275" y="3197925"/>
            <a:chExt cx="319000" cy="319225"/>
          </a:xfrm>
        </p:grpSpPr>
        <p:sp>
          <p:nvSpPr>
            <p:cNvPr id="8377" name="Google Shape;8377;p74"/>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4"/>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4"/>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4"/>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4"/>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4"/>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4"/>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74"/>
          <p:cNvGrpSpPr/>
          <p:nvPr/>
        </p:nvGrpSpPr>
        <p:grpSpPr>
          <a:xfrm>
            <a:off x="4905064" y="1987846"/>
            <a:ext cx="314662" cy="358971"/>
            <a:chOff x="-57940525" y="3590375"/>
            <a:chExt cx="279625" cy="319000"/>
          </a:xfrm>
        </p:grpSpPr>
        <p:sp>
          <p:nvSpPr>
            <p:cNvPr id="8385" name="Google Shape;8385;p74"/>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4"/>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4"/>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4"/>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4"/>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74"/>
          <p:cNvGrpSpPr/>
          <p:nvPr/>
        </p:nvGrpSpPr>
        <p:grpSpPr>
          <a:xfrm>
            <a:off x="4875945" y="2429217"/>
            <a:ext cx="358099" cy="358999"/>
            <a:chOff x="-57959425" y="3982600"/>
            <a:chExt cx="318225" cy="319025"/>
          </a:xfrm>
        </p:grpSpPr>
        <p:sp>
          <p:nvSpPr>
            <p:cNvPr id="8391" name="Google Shape;8391;p74"/>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4"/>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4"/>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4"/>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5" name="Google Shape;8395;p74"/>
          <p:cNvGrpSpPr/>
          <p:nvPr/>
        </p:nvGrpSpPr>
        <p:grpSpPr>
          <a:xfrm>
            <a:off x="7076112" y="1532546"/>
            <a:ext cx="357226" cy="357226"/>
            <a:chOff x="-55987225" y="3198925"/>
            <a:chExt cx="317450" cy="317450"/>
          </a:xfrm>
        </p:grpSpPr>
        <p:sp>
          <p:nvSpPr>
            <p:cNvPr id="8396" name="Google Shape;8396;p74"/>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4"/>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4"/>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4"/>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74"/>
          <p:cNvGrpSpPr/>
          <p:nvPr/>
        </p:nvGrpSpPr>
        <p:grpSpPr>
          <a:xfrm>
            <a:off x="7076112" y="1988578"/>
            <a:ext cx="357226" cy="357367"/>
            <a:chOff x="-55987225" y="3591025"/>
            <a:chExt cx="317450" cy="317575"/>
          </a:xfrm>
        </p:grpSpPr>
        <p:sp>
          <p:nvSpPr>
            <p:cNvPr id="8401" name="Google Shape;8401;p74"/>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4"/>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4"/>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4"/>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4"/>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74"/>
          <p:cNvGrpSpPr/>
          <p:nvPr/>
        </p:nvGrpSpPr>
        <p:grpSpPr>
          <a:xfrm>
            <a:off x="7090027" y="2429217"/>
            <a:ext cx="358999" cy="358999"/>
            <a:chOff x="-55988800" y="3982600"/>
            <a:chExt cx="319025" cy="319025"/>
          </a:xfrm>
        </p:grpSpPr>
        <p:sp>
          <p:nvSpPr>
            <p:cNvPr id="8407" name="Google Shape;8407;p74"/>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4"/>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4"/>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4"/>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4"/>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74"/>
          <p:cNvGrpSpPr/>
          <p:nvPr/>
        </p:nvGrpSpPr>
        <p:grpSpPr>
          <a:xfrm>
            <a:off x="5748546" y="2887174"/>
            <a:ext cx="356326" cy="358971"/>
            <a:chOff x="-54026025" y="3192625"/>
            <a:chExt cx="316650" cy="319000"/>
          </a:xfrm>
        </p:grpSpPr>
        <p:sp>
          <p:nvSpPr>
            <p:cNvPr id="8413" name="Google Shape;8413;p74"/>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4"/>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4"/>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4"/>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4"/>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4"/>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4"/>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4"/>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1" name="Google Shape;8421;p74"/>
          <p:cNvGrpSpPr/>
          <p:nvPr/>
        </p:nvGrpSpPr>
        <p:grpSpPr>
          <a:xfrm>
            <a:off x="5768492" y="3358148"/>
            <a:ext cx="316434" cy="358099"/>
            <a:chOff x="-54007925" y="3584850"/>
            <a:chExt cx="281200" cy="318225"/>
          </a:xfrm>
        </p:grpSpPr>
        <p:sp>
          <p:nvSpPr>
            <p:cNvPr id="8422" name="Google Shape;8422;p74"/>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4"/>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4"/>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4"/>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4"/>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4"/>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74"/>
          <p:cNvGrpSpPr/>
          <p:nvPr/>
        </p:nvGrpSpPr>
        <p:grpSpPr>
          <a:xfrm>
            <a:off x="5768492" y="3820033"/>
            <a:ext cx="316434" cy="358914"/>
            <a:chOff x="-54007925" y="3975575"/>
            <a:chExt cx="281200" cy="318950"/>
          </a:xfrm>
        </p:grpSpPr>
        <p:sp>
          <p:nvSpPr>
            <p:cNvPr id="8429" name="Google Shape;8429;p74"/>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4"/>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4"/>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4"/>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74"/>
          <p:cNvGrpSpPr/>
          <p:nvPr/>
        </p:nvGrpSpPr>
        <p:grpSpPr>
          <a:xfrm>
            <a:off x="8003359" y="2904504"/>
            <a:ext cx="274770" cy="358492"/>
            <a:chOff x="-52005775" y="3208025"/>
            <a:chExt cx="244175" cy="318575"/>
          </a:xfrm>
        </p:grpSpPr>
        <p:sp>
          <p:nvSpPr>
            <p:cNvPr id="8434" name="Google Shape;8434;p74"/>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4"/>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4"/>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4"/>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4"/>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4"/>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4"/>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4"/>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4"/>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4"/>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4"/>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74"/>
          <p:cNvGrpSpPr/>
          <p:nvPr/>
        </p:nvGrpSpPr>
        <p:grpSpPr>
          <a:xfrm>
            <a:off x="5309825" y="1532546"/>
            <a:ext cx="358099" cy="358099"/>
            <a:chOff x="-57568775" y="3198925"/>
            <a:chExt cx="318225" cy="318225"/>
          </a:xfrm>
        </p:grpSpPr>
        <p:sp>
          <p:nvSpPr>
            <p:cNvPr id="8446" name="Google Shape;8446;p74"/>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4"/>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4"/>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4"/>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4"/>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4"/>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74"/>
          <p:cNvGrpSpPr/>
          <p:nvPr/>
        </p:nvGrpSpPr>
        <p:grpSpPr>
          <a:xfrm>
            <a:off x="5331543" y="1987846"/>
            <a:ext cx="314662" cy="358099"/>
            <a:chOff x="-57549075" y="3590375"/>
            <a:chExt cx="279625" cy="318225"/>
          </a:xfrm>
        </p:grpSpPr>
        <p:sp>
          <p:nvSpPr>
            <p:cNvPr id="8453" name="Google Shape;8453;p74"/>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4"/>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4"/>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4"/>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74"/>
          <p:cNvGrpSpPr/>
          <p:nvPr/>
        </p:nvGrpSpPr>
        <p:grpSpPr>
          <a:xfrm>
            <a:off x="5323740" y="2429217"/>
            <a:ext cx="359871" cy="359871"/>
            <a:chOff x="-57570350" y="3982600"/>
            <a:chExt cx="319800" cy="319800"/>
          </a:xfrm>
        </p:grpSpPr>
        <p:sp>
          <p:nvSpPr>
            <p:cNvPr id="8458" name="Google Shape;8458;p74"/>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4"/>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4"/>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4"/>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74"/>
          <p:cNvGrpSpPr/>
          <p:nvPr/>
        </p:nvGrpSpPr>
        <p:grpSpPr>
          <a:xfrm>
            <a:off x="7538779" y="1531646"/>
            <a:ext cx="314662" cy="358999"/>
            <a:chOff x="-55576850" y="3198125"/>
            <a:chExt cx="279625" cy="319025"/>
          </a:xfrm>
        </p:grpSpPr>
        <p:sp>
          <p:nvSpPr>
            <p:cNvPr id="8463" name="Google Shape;8463;p74"/>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4"/>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4"/>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4"/>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74"/>
          <p:cNvGrpSpPr/>
          <p:nvPr/>
        </p:nvGrpSpPr>
        <p:grpSpPr>
          <a:xfrm>
            <a:off x="7516174" y="1987621"/>
            <a:ext cx="359871" cy="358324"/>
            <a:chOff x="-55596550" y="3590175"/>
            <a:chExt cx="319800" cy="318425"/>
          </a:xfrm>
        </p:grpSpPr>
        <p:sp>
          <p:nvSpPr>
            <p:cNvPr id="8468" name="Google Shape;8468;p74"/>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4"/>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4"/>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4"/>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74"/>
          <p:cNvGrpSpPr/>
          <p:nvPr/>
        </p:nvGrpSpPr>
        <p:grpSpPr>
          <a:xfrm>
            <a:off x="7531412" y="2428964"/>
            <a:ext cx="358999" cy="359252"/>
            <a:chOff x="-55595775" y="3982375"/>
            <a:chExt cx="319025" cy="319250"/>
          </a:xfrm>
        </p:grpSpPr>
        <p:sp>
          <p:nvSpPr>
            <p:cNvPr id="8473" name="Google Shape;8473;p74"/>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4"/>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4"/>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4"/>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4"/>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4"/>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74"/>
          <p:cNvGrpSpPr/>
          <p:nvPr/>
        </p:nvGrpSpPr>
        <p:grpSpPr>
          <a:xfrm>
            <a:off x="6188595" y="2887174"/>
            <a:ext cx="358999" cy="358099"/>
            <a:chOff x="-53635375" y="3192625"/>
            <a:chExt cx="319025" cy="318225"/>
          </a:xfrm>
        </p:grpSpPr>
        <p:sp>
          <p:nvSpPr>
            <p:cNvPr id="8480" name="Google Shape;8480;p74"/>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4"/>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4"/>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74"/>
          <p:cNvGrpSpPr/>
          <p:nvPr/>
        </p:nvGrpSpPr>
        <p:grpSpPr>
          <a:xfrm>
            <a:off x="6210763" y="3358148"/>
            <a:ext cx="314662" cy="358999"/>
            <a:chOff x="-53615675" y="3584850"/>
            <a:chExt cx="279625" cy="319025"/>
          </a:xfrm>
        </p:grpSpPr>
        <p:sp>
          <p:nvSpPr>
            <p:cNvPr id="8484" name="Google Shape;8484;p74"/>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4"/>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4"/>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74"/>
          <p:cNvGrpSpPr/>
          <p:nvPr/>
        </p:nvGrpSpPr>
        <p:grpSpPr>
          <a:xfrm>
            <a:off x="6188609" y="3821074"/>
            <a:ext cx="358971" cy="357874"/>
            <a:chOff x="-53634575" y="3976500"/>
            <a:chExt cx="319000" cy="318025"/>
          </a:xfrm>
        </p:grpSpPr>
        <p:sp>
          <p:nvSpPr>
            <p:cNvPr id="8488" name="Google Shape;8488;p74"/>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4"/>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4"/>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4"/>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4"/>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4"/>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4"/>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4"/>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74"/>
          <p:cNvGrpSpPr/>
          <p:nvPr/>
        </p:nvGrpSpPr>
        <p:grpSpPr>
          <a:xfrm>
            <a:off x="7983413" y="3364028"/>
            <a:ext cx="314662" cy="358436"/>
            <a:chOff x="-52023900" y="3590075"/>
            <a:chExt cx="279625" cy="318525"/>
          </a:xfrm>
        </p:grpSpPr>
        <p:sp>
          <p:nvSpPr>
            <p:cNvPr id="8497" name="Google Shape;8497;p74"/>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4"/>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4"/>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4"/>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4"/>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4"/>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4"/>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74"/>
          <p:cNvGrpSpPr/>
          <p:nvPr/>
        </p:nvGrpSpPr>
        <p:grpSpPr>
          <a:xfrm>
            <a:off x="5746654" y="1532546"/>
            <a:ext cx="358971" cy="358971"/>
            <a:chOff x="-57173375" y="3198925"/>
            <a:chExt cx="319000" cy="319000"/>
          </a:xfrm>
        </p:grpSpPr>
        <p:sp>
          <p:nvSpPr>
            <p:cNvPr id="8505" name="Google Shape;8505;p74"/>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4"/>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4"/>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4"/>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74"/>
          <p:cNvGrpSpPr/>
          <p:nvPr/>
        </p:nvGrpSpPr>
        <p:grpSpPr>
          <a:xfrm>
            <a:off x="5747541" y="2009987"/>
            <a:ext cx="357198" cy="314690"/>
            <a:chOff x="-57176525" y="3610050"/>
            <a:chExt cx="317425" cy="279650"/>
          </a:xfrm>
        </p:grpSpPr>
        <p:sp>
          <p:nvSpPr>
            <p:cNvPr id="8510" name="Google Shape;8510;p74"/>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4"/>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4"/>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4"/>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4"/>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5" name="Google Shape;8515;p74"/>
          <p:cNvGrpSpPr/>
          <p:nvPr/>
        </p:nvGrpSpPr>
        <p:grpSpPr>
          <a:xfrm>
            <a:off x="5779179" y="2428542"/>
            <a:ext cx="323524" cy="358774"/>
            <a:chOff x="-57162350" y="3982000"/>
            <a:chExt cx="287500" cy="318825"/>
          </a:xfrm>
        </p:grpSpPr>
        <p:sp>
          <p:nvSpPr>
            <p:cNvPr id="8516" name="Google Shape;8516;p74"/>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4"/>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4"/>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4"/>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4"/>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4"/>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4"/>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4"/>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74"/>
          <p:cNvGrpSpPr/>
          <p:nvPr/>
        </p:nvGrpSpPr>
        <p:grpSpPr>
          <a:xfrm>
            <a:off x="7957995" y="1532546"/>
            <a:ext cx="358099" cy="356326"/>
            <a:chOff x="-55202750" y="3198925"/>
            <a:chExt cx="318225" cy="316650"/>
          </a:xfrm>
        </p:grpSpPr>
        <p:sp>
          <p:nvSpPr>
            <p:cNvPr id="8525" name="Google Shape;8525;p74"/>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4"/>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74"/>
          <p:cNvGrpSpPr/>
          <p:nvPr/>
        </p:nvGrpSpPr>
        <p:grpSpPr>
          <a:xfrm>
            <a:off x="7968629" y="1987846"/>
            <a:ext cx="336830" cy="358099"/>
            <a:chOff x="-55194875" y="3590375"/>
            <a:chExt cx="299325" cy="318225"/>
          </a:xfrm>
        </p:grpSpPr>
        <p:sp>
          <p:nvSpPr>
            <p:cNvPr id="8528" name="Google Shape;8528;p74"/>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4"/>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4"/>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4"/>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4"/>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74"/>
          <p:cNvGrpSpPr/>
          <p:nvPr/>
        </p:nvGrpSpPr>
        <p:grpSpPr>
          <a:xfrm>
            <a:off x="7973247" y="2430117"/>
            <a:ext cx="357198" cy="357198"/>
            <a:chOff x="-55203525" y="3983400"/>
            <a:chExt cx="317425" cy="317425"/>
          </a:xfrm>
        </p:grpSpPr>
        <p:sp>
          <p:nvSpPr>
            <p:cNvPr id="8534" name="Google Shape;8534;p74"/>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4"/>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4"/>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74"/>
          <p:cNvGrpSpPr/>
          <p:nvPr/>
        </p:nvGrpSpPr>
        <p:grpSpPr>
          <a:xfrm>
            <a:off x="6639727" y="2887174"/>
            <a:ext cx="335930" cy="358971"/>
            <a:chOff x="-53232900" y="3192625"/>
            <a:chExt cx="298525" cy="319000"/>
          </a:xfrm>
        </p:grpSpPr>
        <p:sp>
          <p:nvSpPr>
            <p:cNvPr id="8538" name="Google Shape;8538;p74"/>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4"/>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4"/>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4"/>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4"/>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4"/>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4"/>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4"/>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74"/>
          <p:cNvGrpSpPr/>
          <p:nvPr/>
        </p:nvGrpSpPr>
        <p:grpSpPr>
          <a:xfrm>
            <a:off x="6629093" y="3358148"/>
            <a:ext cx="357198" cy="356326"/>
            <a:chOff x="-53242350" y="3584850"/>
            <a:chExt cx="317425" cy="316650"/>
          </a:xfrm>
        </p:grpSpPr>
        <p:sp>
          <p:nvSpPr>
            <p:cNvPr id="8547" name="Google Shape;8547;p74"/>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4"/>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4"/>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4"/>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4"/>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74"/>
          <p:cNvGrpSpPr/>
          <p:nvPr/>
        </p:nvGrpSpPr>
        <p:grpSpPr>
          <a:xfrm>
            <a:off x="6650362" y="3820849"/>
            <a:ext cx="314662" cy="358999"/>
            <a:chOff x="-53224225" y="3976300"/>
            <a:chExt cx="279625" cy="319025"/>
          </a:xfrm>
        </p:grpSpPr>
        <p:sp>
          <p:nvSpPr>
            <p:cNvPr id="8553" name="Google Shape;8553;p74"/>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4"/>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4"/>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4"/>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4"/>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4"/>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4"/>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74"/>
          <p:cNvGrpSpPr/>
          <p:nvPr/>
        </p:nvGrpSpPr>
        <p:grpSpPr>
          <a:xfrm>
            <a:off x="7961258" y="3828529"/>
            <a:ext cx="358971" cy="358408"/>
            <a:chOff x="-52043575" y="3983125"/>
            <a:chExt cx="319000" cy="318500"/>
          </a:xfrm>
        </p:grpSpPr>
        <p:sp>
          <p:nvSpPr>
            <p:cNvPr id="8561" name="Google Shape;8561;p74"/>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4"/>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4"/>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4"/>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4"/>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4"/>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4"/>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4"/>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4"/>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74"/>
          <p:cNvGrpSpPr/>
          <p:nvPr/>
        </p:nvGrpSpPr>
        <p:grpSpPr>
          <a:xfrm>
            <a:off x="6215199" y="1532546"/>
            <a:ext cx="314662" cy="358971"/>
            <a:chOff x="-56766175" y="3198925"/>
            <a:chExt cx="279625" cy="319000"/>
          </a:xfrm>
        </p:grpSpPr>
        <p:sp>
          <p:nvSpPr>
            <p:cNvPr id="8571" name="Google Shape;8571;p74"/>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4"/>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4"/>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4"/>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4"/>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4"/>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4"/>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74"/>
          <p:cNvGrpSpPr/>
          <p:nvPr/>
        </p:nvGrpSpPr>
        <p:grpSpPr>
          <a:xfrm>
            <a:off x="6214313" y="1987846"/>
            <a:ext cx="316434" cy="358099"/>
            <a:chOff x="-56766175" y="3590375"/>
            <a:chExt cx="281200" cy="318225"/>
          </a:xfrm>
        </p:grpSpPr>
        <p:sp>
          <p:nvSpPr>
            <p:cNvPr id="8579" name="Google Shape;8579;p74"/>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4"/>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4"/>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4"/>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74"/>
          <p:cNvGrpSpPr/>
          <p:nvPr/>
        </p:nvGrpSpPr>
        <p:grpSpPr>
          <a:xfrm>
            <a:off x="6251269" y="2429217"/>
            <a:ext cx="272126" cy="358099"/>
            <a:chOff x="-56747275" y="3982600"/>
            <a:chExt cx="241825" cy="318225"/>
          </a:xfrm>
        </p:grpSpPr>
        <p:sp>
          <p:nvSpPr>
            <p:cNvPr id="8584" name="Google Shape;8584;p74"/>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4"/>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4"/>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4"/>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4"/>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4"/>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4"/>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74"/>
          <p:cNvGrpSpPr/>
          <p:nvPr/>
        </p:nvGrpSpPr>
        <p:grpSpPr>
          <a:xfrm>
            <a:off x="4881188" y="2894264"/>
            <a:ext cx="314662" cy="358971"/>
            <a:chOff x="-54793175" y="3198925"/>
            <a:chExt cx="279625" cy="319000"/>
          </a:xfrm>
        </p:grpSpPr>
        <p:sp>
          <p:nvSpPr>
            <p:cNvPr id="8592" name="Google Shape;8592;p74"/>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4"/>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4"/>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4"/>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4"/>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4"/>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4"/>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74"/>
          <p:cNvGrpSpPr/>
          <p:nvPr/>
        </p:nvGrpSpPr>
        <p:grpSpPr>
          <a:xfrm>
            <a:off x="4859020" y="3371455"/>
            <a:ext cx="358999" cy="342991"/>
            <a:chOff x="-54812875" y="3596675"/>
            <a:chExt cx="319025" cy="304800"/>
          </a:xfrm>
        </p:grpSpPr>
        <p:sp>
          <p:nvSpPr>
            <p:cNvPr id="8600" name="Google Shape;8600;p74"/>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4"/>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4"/>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4"/>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4"/>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4"/>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4"/>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7" name="Google Shape;8607;p74"/>
          <p:cNvSpPr/>
          <p:nvPr/>
        </p:nvSpPr>
        <p:spPr>
          <a:xfrm>
            <a:off x="5033910" y="37457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4"/>
          <p:cNvSpPr/>
          <p:nvPr/>
        </p:nvSpPr>
        <p:spPr>
          <a:xfrm>
            <a:off x="5034361" y="37465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9" name="Google Shape;8609;p74"/>
          <p:cNvGrpSpPr/>
          <p:nvPr/>
        </p:nvGrpSpPr>
        <p:grpSpPr>
          <a:xfrm>
            <a:off x="4881188" y="3827938"/>
            <a:ext cx="314662" cy="358099"/>
            <a:chOff x="-54793175" y="3982600"/>
            <a:chExt cx="279625" cy="318225"/>
          </a:xfrm>
        </p:grpSpPr>
        <p:sp>
          <p:nvSpPr>
            <p:cNvPr id="8610" name="Google Shape;8610;p74"/>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4"/>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4"/>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4"/>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4"/>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4"/>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4"/>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74"/>
          <p:cNvGrpSpPr/>
          <p:nvPr/>
        </p:nvGrpSpPr>
        <p:grpSpPr>
          <a:xfrm>
            <a:off x="7092647" y="2887174"/>
            <a:ext cx="314662" cy="358099"/>
            <a:chOff x="-52832000" y="3192625"/>
            <a:chExt cx="279625" cy="318225"/>
          </a:xfrm>
        </p:grpSpPr>
        <p:sp>
          <p:nvSpPr>
            <p:cNvPr id="8618" name="Google Shape;8618;p74"/>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4"/>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4"/>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4"/>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4"/>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4"/>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4"/>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4"/>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74"/>
          <p:cNvGrpSpPr/>
          <p:nvPr/>
        </p:nvGrpSpPr>
        <p:grpSpPr>
          <a:xfrm>
            <a:off x="7070492" y="3359048"/>
            <a:ext cx="358971" cy="357198"/>
            <a:chOff x="-52851675" y="3585650"/>
            <a:chExt cx="319000" cy="317425"/>
          </a:xfrm>
        </p:grpSpPr>
        <p:sp>
          <p:nvSpPr>
            <p:cNvPr id="8627" name="Google Shape;8627;p74"/>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4"/>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4"/>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4"/>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4"/>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4"/>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74"/>
          <p:cNvGrpSpPr/>
          <p:nvPr/>
        </p:nvGrpSpPr>
        <p:grpSpPr>
          <a:xfrm>
            <a:off x="7092647" y="3820849"/>
            <a:ext cx="314662" cy="358999"/>
            <a:chOff x="-52832000" y="3976300"/>
            <a:chExt cx="279625" cy="319025"/>
          </a:xfrm>
        </p:grpSpPr>
        <p:sp>
          <p:nvSpPr>
            <p:cNvPr id="8634" name="Google Shape;8634;p74"/>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4"/>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4"/>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4"/>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4"/>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74"/>
          <p:cNvGrpSpPr/>
          <p:nvPr/>
        </p:nvGrpSpPr>
        <p:grpSpPr>
          <a:xfrm>
            <a:off x="6209853" y="4275497"/>
            <a:ext cx="316434" cy="358099"/>
            <a:chOff x="-51633225" y="3198925"/>
            <a:chExt cx="281200" cy="318225"/>
          </a:xfrm>
        </p:grpSpPr>
        <p:sp>
          <p:nvSpPr>
            <p:cNvPr id="8640" name="Google Shape;8640;p74"/>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4"/>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4"/>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4"/>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4"/>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4"/>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4"/>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74"/>
          <p:cNvGrpSpPr/>
          <p:nvPr/>
        </p:nvGrpSpPr>
        <p:grpSpPr>
          <a:xfrm>
            <a:off x="6628676" y="1533418"/>
            <a:ext cx="365188" cy="357226"/>
            <a:chOff x="-56396775" y="3199700"/>
            <a:chExt cx="324525" cy="317450"/>
          </a:xfrm>
        </p:grpSpPr>
        <p:sp>
          <p:nvSpPr>
            <p:cNvPr id="8648" name="Google Shape;8648;p74"/>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4"/>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4"/>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4"/>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4"/>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4"/>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74"/>
          <p:cNvGrpSpPr/>
          <p:nvPr/>
        </p:nvGrpSpPr>
        <p:grpSpPr>
          <a:xfrm>
            <a:off x="6631771" y="1999353"/>
            <a:ext cx="358999" cy="335958"/>
            <a:chOff x="-56394425" y="3600600"/>
            <a:chExt cx="319025" cy="298550"/>
          </a:xfrm>
        </p:grpSpPr>
        <p:sp>
          <p:nvSpPr>
            <p:cNvPr id="8655" name="Google Shape;8655;p74"/>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4"/>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4"/>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74"/>
          <p:cNvGrpSpPr/>
          <p:nvPr/>
        </p:nvGrpSpPr>
        <p:grpSpPr>
          <a:xfrm>
            <a:off x="6662538" y="2430117"/>
            <a:ext cx="327068" cy="357198"/>
            <a:chOff x="-56379450" y="3983400"/>
            <a:chExt cx="290650" cy="317425"/>
          </a:xfrm>
        </p:grpSpPr>
        <p:sp>
          <p:nvSpPr>
            <p:cNvPr id="8659" name="Google Shape;8659;p74"/>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4"/>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4"/>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4"/>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4"/>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4"/>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4"/>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4"/>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74"/>
          <p:cNvGrpSpPr/>
          <p:nvPr/>
        </p:nvGrpSpPr>
        <p:grpSpPr>
          <a:xfrm>
            <a:off x="5326242" y="2894264"/>
            <a:ext cx="316434" cy="358971"/>
            <a:chOff x="-54401725" y="3198925"/>
            <a:chExt cx="281200" cy="319000"/>
          </a:xfrm>
        </p:grpSpPr>
        <p:sp>
          <p:nvSpPr>
            <p:cNvPr id="8668" name="Google Shape;8668;p74"/>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4"/>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4"/>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4"/>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4"/>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4"/>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4"/>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4"/>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4"/>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4"/>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4"/>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74"/>
          <p:cNvGrpSpPr/>
          <p:nvPr/>
        </p:nvGrpSpPr>
        <p:grpSpPr>
          <a:xfrm>
            <a:off x="5327128" y="3364365"/>
            <a:ext cx="314662" cy="358099"/>
            <a:chOff x="-54401725" y="3590375"/>
            <a:chExt cx="279625" cy="318225"/>
          </a:xfrm>
        </p:grpSpPr>
        <p:sp>
          <p:nvSpPr>
            <p:cNvPr id="8680" name="Google Shape;8680;p74"/>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4"/>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4"/>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4"/>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4"/>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4"/>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74"/>
          <p:cNvGrpSpPr/>
          <p:nvPr/>
        </p:nvGrpSpPr>
        <p:grpSpPr>
          <a:xfrm>
            <a:off x="5324920" y="3827938"/>
            <a:ext cx="319079" cy="358099"/>
            <a:chOff x="-54403300" y="3982600"/>
            <a:chExt cx="283550" cy="318225"/>
          </a:xfrm>
        </p:grpSpPr>
        <p:sp>
          <p:nvSpPr>
            <p:cNvPr id="8687" name="Google Shape;8687;p74"/>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4"/>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4"/>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4"/>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4"/>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74"/>
          <p:cNvGrpSpPr/>
          <p:nvPr/>
        </p:nvGrpSpPr>
        <p:grpSpPr>
          <a:xfrm>
            <a:off x="7512313" y="2889172"/>
            <a:ext cx="356298" cy="356973"/>
            <a:chOff x="-52458650" y="3194400"/>
            <a:chExt cx="316625" cy="317225"/>
          </a:xfrm>
        </p:grpSpPr>
        <p:sp>
          <p:nvSpPr>
            <p:cNvPr id="8693" name="Google Shape;8693;p74"/>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4"/>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4"/>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4"/>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4"/>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4"/>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4"/>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4"/>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74"/>
          <p:cNvGrpSpPr/>
          <p:nvPr/>
        </p:nvGrpSpPr>
        <p:grpSpPr>
          <a:xfrm>
            <a:off x="7521611" y="3358148"/>
            <a:ext cx="337703" cy="357845"/>
            <a:chOff x="-52450000" y="3584850"/>
            <a:chExt cx="300100" cy="318000"/>
          </a:xfrm>
        </p:grpSpPr>
        <p:sp>
          <p:nvSpPr>
            <p:cNvPr id="8702" name="Google Shape;8702;p74"/>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4"/>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4"/>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4"/>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4"/>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4"/>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4"/>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74"/>
          <p:cNvGrpSpPr/>
          <p:nvPr/>
        </p:nvGrpSpPr>
        <p:grpSpPr>
          <a:xfrm>
            <a:off x="7533131" y="3822621"/>
            <a:ext cx="314662" cy="357226"/>
            <a:chOff x="-52440550" y="3977875"/>
            <a:chExt cx="279625" cy="317450"/>
          </a:xfrm>
        </p:grpSpPr>
        <p:sp>
          <p:nvSpPr>
            <p:cNvPr id="8710" name="Google Shape;8710;p74"/>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4"/>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4"/>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4"/>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4"/>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4"/>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4"/>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4"/>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74"/>
          <p:cNvGrpSpPr/>
          <p:nvPr/>
        </p:nvGrpSpPr>
        <p:grpSpPr>
          <a:xfrm>
            <a:off x="6645066" y="4278827"/>
            <a:ext cx="314662" cy="358999"/>
            <a:chOff x="-51623775" y="3584850"/>
            <a:chExt cx="279625" cy="319025"/>
          </a:xfrm>
        </p:grpSpPr>
        <p:sp>
          <p:nvSpPr>
            <p:cNvPr id="8719" name="Google Shape;8719;p74"/>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4"/>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4"/>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4"/>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4"/>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4"/>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4"/>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4"/>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4"/>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31" name="Shape 8731"/>
        <p:cNvGrpSpPr/>
        <p:nvPr/>
      </p:nvGrpSpPr>
      <p:grpSpPr>
        <a:xfrm>
          <a:off x="0" y="0"/>
          <a:ext cx="0" cy="0"/>
          <a:chOff x="0" y="0"/>
          <a:chExt cx="0" cy="0"/>
        </a:xfrm>
      </p:grpSpPr>
      <p:sp>
        <p:nvSpPr>
          <p:cNvPr id="8732" name="Google Shape;8732;p7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733" name="Google Shape;8733;p7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8734" name="Google Shape;8734;p75"/>
          <p:cNvGrpSpPr/>
          <p:nvPr/>
        </p:nvGrpSpPr>
        <p:grpSpPr>
          <a:xfrm>
            <a:off x="885675" y="1539249"/>
            <a:ext cx="276003" cy="357300"/>
            <a:chOff x="-50469125" y="3183175"/>
            <a:chExt cx="233150" cy="301825"/>
          </a:xfrm>
        </p:grpSpPr>
        <p:sp>
          <p:nvSpPr>
            <p:cNvPr id="8735" name="Google Shape;8735;p75"/>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5"/>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5"/>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75"/>
          <p:cNvGrpSpPr/>
          <p:nvPr/>
        </p:nvGrpSpPr>
        <p:grpSpPr>
          <a:xfrm>
            <a:off x="845574" y="1974651"/>
            <a:ext cx="356205" cy="355288"/>
            <a:chOff x="-50504575" y="3550975"/>
            <a:chExt cx="300900" cy="300125"/>
          </a:xfrm>
        </p:grpSpPr>
        <p:sp>
          <p:nvSpPr>
            <p:cNvPr id="8739" name="Google Shape;8739;p75"/>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5"/>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5"/>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5"/>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75"/>
          <p:cNvGrpSpPr/>
          <p:nvPr/>
        </p:nvGrpSpPr>
        <p:grpSpPr>
          <a:xfrm>
            <a:off x="845574" y="2412893"/>
            <a:ext cx="356205" cy="354341"/>
            <a:chOff x="-50503000" y="3921175"/>
            <a:chExt cx="300900" cy="299325"/>
          </a:xfrm>
        </p:grpSpPr>
        <p:sp>
          <p:nvSpPr>
            <p:cNvPr id="8744" name="Google Shape;8744;p7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75"/>
          <p:cNvGrpSpPr/>
          <p:nvPr/>
        </p:nvGrpSpPr>
        <p:grpSpPr>
          <a:xfrm>
            <a:off x="3049627" y="1558811"/>
            <a:ext cx="355258" cy="356205"/>
            <a:chOff x="-48630025" y="3199700"/>
            <a:chExt cx="300100" cy="300900"/>
          </a:xfrm>
        </p:grpSpPr>
        <p:sp>
          <p:nvSpPr>
            <p:cNvPr id="8750" name="Google Shape;8750;p75"/>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5"/>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5"/>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75"/>
          <p:cNvGrpSpPr/>
          <p:nvPr/>
        </p:nvGrpSpPr>
        <p:grpSpPr>
          <a:xfrm>
            <a:off x="3049627" y="1996107"/>
            <a:ext cx="355258" cy="355258"/>
            <a:chOff x="-48630025" y="3569100"/>
            <a:chExt cx="300100" cy="300100"/>
          </a:xfrm>
        </p:grpSpPr>
        <p:sp>
          <p:nvSpPr>
            <p:cNvPr id="8754" name="Google Shape;8754;p75"/>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5"/>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5"/>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5"/>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5"/>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5"/>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5"/>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5"/>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5"/>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5"/>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75"/>
          <p:cNvGrpSpPr/>
          <p:nvPr/>
        </p:nvGrpSpPr>
        <p:grpSpPr>
          <a:xfrm>
            <a:off x="3050101" y="2433403"/>
            <a:ext cx="354311" cy="353394"/>
            <a:chOff x="-48629225" y="3938500"/>
            <a:chExt cx="299300" cy="298525"/>
          </a:xfrm>
        </p:grpSpPr>
        <p:sp>
          <p:nvSpPr>
            <p:cNvPr id="8765" name="Google Shape;8765;p75"/>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5"/>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5"/>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5"/>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9" name="Google Shape;8769;p75"/>
          <p:cNvGrpSpPr/>
          <p:nvPr/>
        </p:nvGrpSpPr>
        <p:grpSpPr>
          <a:xfrm>
            <a:off x="1785504" y="2904744"/>
            <a:ext cx="311458" cy="354341"/>
            <a:chOff x="-46762575" y="3200500"/>
            <a:chExt cx="263100" cy="299325"/>
          </a:xfrm>
        </p:grpSpPr>
        <p:sp>
          <p:nvSpPr>
            <p:cNvPr id="8770" name="Google Shape;8770;p75"/>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5"/>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5"/>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5"/>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5"/>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75"/>
          <p:cNvGrpSpPr/>
          <p:nvPr/>
        </p:nvGrpSpPr>
        <p:grpSpPr>
          <a:xfrm>
            <a:off x="1763589" y="3363466"/>
            <a:ext cx="355288" cy="312375"/>
            <a:chOff x="-46779900" y="3588000"/>
            <a:chExt cx="300125" cy="263875"/>
          </a:xfrm>
        </p:grpSpPr>
        <p:sp>
          <p:nvSpPr>
            <p:cNvPr id="8776" name="Google Shape;8776;p75"/>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5"/>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5"/>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5"/>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75"/>
          <p:cNvGrpSpPr/>
          <p:nvPr/>
        </p:nvGrpSpPr>
        <p:grpSpPr>
          <a:xfrm>
            <a:off x="1764062" y="3778388"/>
            <a:ext cx="354341" cy="353394"/>
            <a:chOff x="-46779100" y="3938500"/>
            <a:chExt cx="299325" cy="298525"/>
          </a:xfrm>
        </p:grpSpPr>
        <p:sp>
          <p:nvSpPr>
            <p:cNvPr id="8781" name="Google Shape;8781;p75"/>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5"/>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75"/>
          <p:cNvGrpSpPr/>
          <p:nvPr/>
        </p:nvGrpSpPr>
        <p:grpSpPr>
          <a:xfrm>
            <a:off x="3971800" y="2911255"/>
            <a:ext cx="355258" cy="355288"/>
            <a:chOff x="-44924250" y="3206000"/>
            <a:chExt cx="300100" cy="300125"/>
          </a:xfrm>
        </p:grpSpPr>
        <p:sp>
          <p:nvSpPr>
            <p:cNvPr id="8784" name="Google Shape;8784;p75"/>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5"/>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5"/>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5"/>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5"/>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75"/>
          <p:cNvGrpSpPr/>
          <p:nvPr/>
        </p:nvGrpSpPr>
        <p:grpSpPr>
          <a:xfrm>
            <a:off x="1286286" y="1539249"/>
            <a:ext cx="355258" cy="355258"/>
            <a:chOff x="-50134375" y="3183175"/>
            <a:chExt cx="300100" cy="300100"/>
          </a:xfrm>
        </p:grpSpPr>
        <p:sp>
          <p:nvSpPr>
            <p:cNvPr id="8790" name="Google Shape;8790;p75"/>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5"/>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5"/>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5"/>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5"/>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5"/>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5"/>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5"/>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5"/>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5"/>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75"/>
          <p:cNvGrpSpPr/>
          <p:nvPr/>
        </p:nvGrpSpPr>
        <p:grpSpPr>
          <a:xfrm>
            <a:off x="1286286" y="1974651"/>
            <a:ext cx="355258" cy="355288"/>
            <a:chOff x="-50134375" y="3550975"/>
            <a:chExt cx="300100" cy="300125"/>
          </a:xfrm>
        </p:grpSpPr>
        <p:sp>
          <p:nvSpPr>
            <p:cNvPr id="8801" name="Google Shape;8801;p75"/>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5"/>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75"/>
          <p:cNvGrpSpPr/>
          <p:nvPr/>
        </p:nvGrpSpPr>
        <p:grpSpPr>
          <a:xfrm>
            <a:off x="1286286" y="2412183"/>
            <a:ext cx="355258" cy="355051"/>
            <a:chOff x="-50134375" y="3920575"/>
            <a:chExt cx="300100" cy="299925"/>
          </a:xfrm>
        </p:grpSpPr>
        <p:sp>
          <p:nvSpPr>
            <p:cNvPr id="8804" name="Google Shape;8804;p75"/>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5"/>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5"/>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75"/>
          <p:cNvGrpSpPr/>
          <p:nvPr/>
        </p:nvGrpSpPr>
        <p:grpSpPr>
          <a:xfrm>
            <a:off x="3497010" y="1559758"/>
            <a:ext cx="357123" cy="355258"/>
            <a:chOff x="-48262200" y="3200500"/>
            <a:chExt cx="301675" cy="300100"/>
          </a:xfrm>
        </p:grpSpPr>
        <p:sp>
          <p:nvSpPr>
            <p:cNvPr id="8808" name="Google Shape;8808;p75"/>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5"/>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5"/>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5"/>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5"/>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5"/>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5"/>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5"/>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5"/>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75"/>
          <p:cNvGrpSpPr/>
          <p:nvPr/>
        </p:nvGrpSpPr>
        <p:grpSpPr>
          <a:xfrm>
            <a:off x="3526383" y="1996847"/>
            <a:ext cx="298377" cy="354519"/>
            <a:chOff x="-48233050" y="3569725"/>
            <a:chExt cx="252050" cy="299475"/>
          </a:xfrm>
        </p:grpSpPr>
        <p:sp>
          <p:nvSpPr>
            <p:cNvPr id="8818" name="Google Shape;8818;p75"/>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5"/>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5"/>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75"/>
          <p:cNvGrpSpPr/>
          <p:nvPr/>
        </p:nvGrpSpPr>
        <p:grpSpPr>
          <a:xfrm>
            <a:off x="3550148" y="2430591"/>
            <a:ext cx="250847" cy="358070"/>
            <a:chOff x="-48216525" y="3936125"/>
            <a:chExt cx="211900" cy="302475"/>
          </a:xfrm>
        </p:grpSpPr>
        <p:sp>
          <p:nvSpPr>
            <p:cNvPr id="8822" name="Google Shape;8822;p75"/>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5"/>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5"/>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5"/>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75"/>
          <p:cNvGrpSpPr/>
          <p:nvPr/>
        </p:nvGrpSpPr>
        <p:grpSpPr>
          <a:xfrm>
            <a:off x="2205866" y="2905661"/>
            <a:ext cx="355258" cy="355288"/>
            <a:chOff x="-46410500" y="3201275"/>
            <a:chExt cx="300100" cy="300125"/>
          </a:xfrm>
        </p:grpSpPr>
        <p:sp>
          <p:nvSpPr>
            <p:cNvPr id="8827" name="Google Shape;8827;p75"/>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5"/>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5"/>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5"/>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5"/>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75"/>
          <p:cNvGrpSpPr/>
          <p:nvPr/>
        </p:nvGrpSpPr>
        <p:grpSpPr>
          <a:xfrm>
            <a:off x="2205866" y="3341092"/>
            <a:ext cx="355258" cy="356205"/>
            <a:chOff x="-46409700" y="3569100"/>
            <a:chExt cx="300100" cy="300900"/>
          </a:xfrm>
        </p:grpSpPr>
        <p:sp>
          <p:nvSpPr>
            <p:cNvPr id="8833" name="Google Shape;8833;p7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75"/>
          <p:cNvGrpSpPr/>
          <p:nvPr/>
        </p:nvGrpSpPr>
        <p:grpSpPr>
          <a:xfrm>
            <a:off x="2193747" y="3776524"/>
            <a:ext cx="379497" cy="358070"/>
            <a:chOff x="-46422300" y="3936925"/>
            <a:chExt cx="320575" cy="302475"/>
          </a:xfrm>
        </p:grpSpPr>
        <p:sp>
          <p:nvSpPr>
            <p:cNvPr id="8839" name="Google Shape;8839;p75"/>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5"/>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75"/>
          <p:cNvGrpSpPr/>
          <p:nvPr/>
        </p:nvGrpSpPr>
        <p:grpSpPr>
          <a:xfrm>
            <a:off x="3971326" y="3330852"/>
            <a:ext cx="356205" cy="355258"/>
            <a:chOff x="-44914800" y="3560450"/>
            <a:chExt cx="300900" cy="300100"/>
          </a:xfrm>
        </p:grpSpPr>
        <p:sp>
          <p:nvSpPr>
            <p:cNvPr id="8842" name="Google Shape;8842;p75"/>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5"/>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5"/>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5"/>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5"/>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75"/>
          <p:cNvGrpSpPr/>
          <p:nvPr/>
        </p:nvGrpSpPr>
        <p:grpSpPr>
          <a:xfrm>
            <a:off x="1726378" y="1539486"/>
            <a:ext cx="354311" cy="354104"/>
            <a:chOff x="-49764975" y="3183375"/>
            <a:chExt cx="299300" cy="299125"/>
          </a:xfrm>
        </p:grpSpPr>
        <p:sp>
          <p:nvSpPr>
            <p:cNvPr id="8848" name="Google Shape;8848;p7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75"/>
          <p:cNvGrpSpPr/>
          <p:nvPr/>
        </p:nvGrpSpPr>
        <p:grpSpPr>
          <a:xfrm>
            <a:off x="1726378" y="1974947"/>
            <a:ext cx="354311" cy="355909"/>
            <a:chOff x="-49764975" y="3551225"/>
            <a:chExt cx="299300" cy="300650"/>
          </a:xfrm>
        </p:grpSpPr>
        <p:sp>
          <p:nvSpPr>
            <p:cNvPr id="8858" name="Google Shape;8858;p7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75"/>
          <p:cNvGrpSpPr/>
          <p:nvPr/>
        </p:nvGrpSpPr>
        <p:grpSpPr>
          <a:xfrm>
            <a:off x="1724040" y="2411710"/>
            <a:ext cx="358987" cy="355525"/>
            <a:chOff x="-49766550" y="3920175"/>
            <a:chExt cx="303250" cy="300325"/>
          </a:xfrm>
        </p:grpSpPr>
        <p:sp>
          <p:nvSpPr>
            <p:cNvPr id="8870" name="Google Shape;8870;p75"/>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5"/>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5"/>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5"/>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75"/>
          <p:cNvGrpSpPr/>
          <p:nvPr/>
        </p:nvGrpSpPr>
        <p:grpSpPr>
          <a:xfrm>
            <a:off x="3939571" y="1559758"/>
            <a:ext cx="357123" cy="354341"/>
            <a:chOff x="-47892800" y="3200500"/>
            <a:chExt cx="301675" cy="299325"/>
          </a:xfrm>
        </p:grpSpPr>
        <p:sp>
          <p:nvSpPr>
            <p:cNvPr id="8875" name="Google Shape;8875;p75"/>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5"/>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5"/>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5"/>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5"/>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5"/>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75"/>
          <p:cNvGrpSpPr/>
          <p:nvPr/>
        </p:nvGrpSpPr>
        <p:grpSpPr>
          <a:xfrm>
            <a:off x="4003437" y="1996107"/>
            <a:ext cx="229391" cy="355258"/>
            <a:chOff x="-47839250" y="3569100"/>
            <a:chExt cx="193775" cy="300100"/>
          </a:xfrm>
        </p:grpSpPr>
        <p:sp>
          <p:nvSpPr>
            <p:cNvPr id="8882" name="Google Shape;8882;p75"/>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5"/>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5"/>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5"/>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5"/>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5"/>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8" name="Google Shape;8888;p75"/>
          <p:cNvGrpSpPr/>
          <p:nvPr/>
        </p:nvGrpSpPr>
        <p:grpSpPr>
          <a:xfrm>
            <a:off x="3940503" y="2432456"/>
            <a:ext cx="355258" cy="356205"/>
            <a:chOff x="-47892800" y="3937700"/>
            <a:chExt cx="300100" cy="300900"/>
          </a:xfrm>
        </p:grpSpPr>
        <p:sp>
          <p:nvSpPr>
            <p:cNvPr id="8889" name="Google Shape;8889;p75"/>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5"/>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5"/>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5"/>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5"/>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5"/>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5"/>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5"/>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75"/>
          <p:cNvGrpSpPr/>
          <p:nvPr/>
        </p:nvGrpSpPr>
        <p:grpSpPr>
          <a:xfrm>
            <a:off x="2645798" y="2926170"/>
            <a:ext cx="355258" cy="311458"/>
            <a:chOff x="-46042675" y="3218600"/>
            <a:chExt cx="300100" cy="263100"/>
          </a:xfrm>
        </p:grpSpPr>
        <p:sp>
          <p:nvSpPr>
            <p:cNvPr id="8898" name="Google Shape;8898;p75"/>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5"/>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5"/>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5"/>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5"/>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5"/>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4" name="Google Shape;8904;p75"/>
          <p:cNvGrpSpPr/>
          <p:nvPr/>
        </p:nvGrpSpPr>
        <p:grpSpPr>
          <a:xfrm>
            <a:off x="2645798" y="3340619"/>
            <a:ext cx="355258" cy="323118"/>
            <a:chOff x="-46042675" y="3568700"/>
            <a:chExt cx="300100" cy="272950"/>
          </a:xfrm>
        </p:grpSpPr>
        <p:sp>
          <p:nvSpPr>
            <p:cNvPr id="8905" name="Google Shape;8905;p75"/>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5"/>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5"/>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5"/>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75"/>
          <p:cNvGrpSpPr/>
          <p:nvPr/>
        </p:nvGrpSpPr>
        <p:grpSpPr>
          <a:xfrm>
            <a:off x="2687749" y="3777589"/>
            <a:ext cx="271357" cy="356057"/>
            <a:chOff x="-46007225" y="3937825"/>
            <a:chExt cx="229225" cy="300775"/>
          </a:xfrm>
        </p:grpSpPr>
        <p:sp>
          <p:nvSpPr>
            <p:cNvPr id="8910" name="Google Shape;8910;p75"/>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5"/>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5"/>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5"/>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5"/>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5"/>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5"/>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5"/>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5"/>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5"/>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75"/>
          <p:cNvGrpSpPr/>
          <p:nvPr/>
        </p:nvGrpSpPr>
        <p:grpSpPr>
          <a:xfrm>
            <a:off x="3993241" y="3767675"/>
            <a:ext cx="312375" cy="357596"/>
            <a:chOff x="-44895900" y="3929450"/>
            <a:chExt cx="263875" cy="302075"/>
          </a:xfrm>
        </p:grpSpPr>
        <p:sp>
          <p:nvSpPr>
            <p:cNvPr id="8921" name="Google Shape;8921;p7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75"/>
          <p:cNvGrpSpPr/>
          <p:nvPr/>
        </p:nvGrpSpPr>
        <p:grpSpPr>
          <a:xfrm>
            <a:off x="2167060" y="1550436"/>
            <a:ext cx="356205" cy="332885"/>
            <a:chOff x="-49397175" y="3192625"/>
            <a:chExt cx="300900" cy="281200"/>
          </a:xfrm>
        </p:grpSpPr>
        <p:sp>
          <p:nvSpPr>
            <p:cNvPr id="8928" name="Google Shape;8928;p75"/>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5"/>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5"/>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5"/>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5"/>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5"/>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5"/>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75"/>
          <p:cNvGrpSpPr/>
          <p:nvPr/>
        </p:nvGrpSpPr>
        <p:grpSpPr>
          <a:xfrm>
            <a:off x="2193163" y="1974651"/>
            <a:ext cx="304000" cy="356205"/>
            <a:chOff x="-49375900" y="3550975"/>
            <a:chExt cx="256800" cy="300900"/>
          </a:xfrm>
        </p:grpSpPr>
        <p:sp>
          <p:nvSpPr>
            <p:cNvPr id="8936" name="Google Shape;8936;p75"/>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5"/>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5"/>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5"/>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5"/>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5"/>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5"/>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5"/>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5"/>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5"/>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5"/>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75"/>
          <p:cNvGrpSpPr/>
          <p:nvPr/>
        </p:nvGrpSpPr>
        <p:grpSpPr>
          <a:xfrm>
            <a:off x="2188516" y="2411946"/>
            <a:ext cx="313293" cy="356205"/>
            <a:chOff x="-49378250" y="3920375"/>
            <a:chExt cx="264650" cy="300900"/>
          </a:xfrm>
        </p:grpSpPr>
        <p:sp>
          <p:nvSpPr>
            <p:cNvPr id="8948" name="Google Shape;8948;p75"/>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5"/>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5"/>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5"/>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5"/>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5"/>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5"/>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75"/>
          <p:cNvGrpSpPr/>
          <p:nvPr/>
        </p:nvGrpSpPr>
        <p:grpSpPr>
          <a:xfrm>
            <a:off x="907504" y="2904744"/>
            <a:ext cx="312375" cy="357123"/>
            <a:chOff x="-47505300" y="3200500"/>
            <a:chExt cx="263875" cy="301675"/>
          </a:xfrm>
        </p:grpSpPr>
        <p:sp>
          <p:nvSpPr>
            <p:cNvPr id="8956" name="Google Shape;8956;p75"/>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5"/>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5"/>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5"/>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5"/>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5"/>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5"/>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5"/>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5"/>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5"/>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5"/>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5"/>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5"/>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75"/>
          <p:cNvGrpSpPr/>
          <p:nvPr/>
        </p:nvGrpSpPr>
        <p:grpSpPr>
          <a:xfrm>
            <a:off x="885604" y="3341092"/>
            <a:ext cx="356176" cy="355051"/>
            <a:chOff x="-47524975" y="3569100"/>
            <a:chExt cx="300875" cy="299925"/>
          </a:xfrm>
        </p:grpSpPr>
        <p:sp>
          <p:nvSpPr>
            <p:cNvPr id="8970" name="Google Shape;8970;p75"/>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5"/>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5"/>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5"/>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5"/>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75"/>
          <p:cNvGrpSpPr/>
          <p:nvPr/>
        </p:nvGrpSpPr>
        <p:grpSpPr>
          <a:xfrm>
            <a:off x="886062" y="3820354"/>
            <a:ext cx="355258" cy="270410"/>
            <a:chOff x="-47523400" y="3973950"/>
            <a:chExt cx="300100" cy="228425"/>
          </a:xfrm>
        </p:grpSpPr>
        <p:sp>
          <p:nvSpPr>
            <p:cNvPr id="8976" name="Google Shape;8976;p75"/>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5"/>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5"/>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5"/>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5"/>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75"/>
          <p:cNvGrpSpPr/>
          <p:nvPr/>
        </p:nvGrpSpPr>
        <p:grpSpPr>
          <a:xfrm>
            <a:off x="3091183" y="2903353"/>
            <a:ext cx="354341" cy="357596"/>
            <a:chOff x="-45673275" y="3199325"/>
            <a:chExt cx="299325" cy="302075"/>
          </a:xfrm>
        </p:grpSpPr>
        <p:sp>
          <p:nvSpPr>
            <p:cNvPr id="8982" name="Google Shape;8982;p75"/>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5"/>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5"/>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75"/>
          <p:cNvGrpSpPr/>
          <p:nvPr/>
        </p:nvGrpSpPr>
        <p:grpSpPr>
          <a:xfrm>
            <a:off x="3090251" y="3361602"/>
            <a:ext cx="356205" cy="314240"/>
            <a:chOff x="-45674075" y="3586425"/>
            <a:chExt cx="300900" cy="265450"/>
          </a:xfrm>
        </p:grpSpPr>
        <p:sp>
          <p:nvSpPr>
            <p:cNvPr id="8986" name="Google Shape;8986;p75"/>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5"/>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75"/>
          <p:cNvGrpSpPr/>
          <p:nvPr/>
        </p:nvGrpSpPr>
        <p:grpSpPr>
          <a:xfrm>
            <a:off x="3091183" y="3777441"/>
            <a:ext cx="354341" cy="356205"/>
            <a:chOff x="-45673275" y="3937700"/>
            <a:chExt cx="299325" cy="300900"/>
          </a:xfrm>
        </p:grpSpPr>
        <p:sp>
          <p:nvSpPr>
            <p:cNvPr id="8989" name="Google Shape;8989;p75"/>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5"/>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5"/>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5"/>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5"/>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5"/>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75"/>
          <p:cNvGrpSpPr/>
          <p:nvPr/>
        </p:nvGrpSpPr>
        <p:grpSpPr>
          <a:xfrm>
            <a:off x="2205349" y="4270225"/>
            <a:ext cx="356205" cy="356205"/>
            <a:chOff x="-44512325" y="3176075"/>
            <a:chExt cx="300900" cy="300900"/>
          </a:xfrm>
        </p:grpSpPr>
        <p:sp>
          <p:nvSpPr>
            <p:cNvPr id="8996" name="Google Shape;8996;p75"/>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5"/>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5"/>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75"/>
          <p:cNvGrpSpPr/>
          <p:nvPr/>
        </p:nvGrpSpPr>
        <p:grpSpPr>
          <a:xfrm>
            <a:off x="2608689" y="1539249"/>
            <a:ext cx="354341" cy="354341"/>
            <a:chOff x="-49027775" y="3183175"/>
            <a:chExt cx="299325" cy="299325"/>
          </a:xfrm>
        </p:grpSpPr>
        <p:sp>
          <p:nvSpPr>
            <p:cNvPr id="9000" name="Google Shape;9000;p75"/>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5"/>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5"/>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5"/>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75"/>
          <p:cNvGrpSpPr/>
          <p:nvPr/>
        </p:nvGrpSpPr>
        <p:grpSpPr>
          <a:xfrm>
            <a:off x="2608230" y="1974651"/>
            <a:ext cx="355258" cy="357152"/>
            <a:chOff x="-49027775" y="3550975"/>
            <a:chExt cx="300100" cy="301700"/>
          </a:xfrm>
        </p:grpSpPr>
        <p:sp>
          <p:nvSpPr>
            <p:cNvPr id="9005" name="Google Shape;9005;p75"/>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5"/>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5"/>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5"/>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5"/>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5"/>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5"/>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5"/>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5"/>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5"/>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75"/>
          <p:cNvGrpSpPr/>
          <p:nvPr/>
        </p:nvGrpSpPr>
        <p:grpSpPr>
          <a:xfrm>
            <a:off x="2606306" y="2411710"/>
            <a:ext cx="359106" cy="355525"/>
            <a:chOff x="-49031025" y="3920175"/>
            <a:chExt cx="303350" cy="300325"/>
          </a:xfrm>
        </p:grpSpPr>
        <p:sp>
          <p:nvSpPr>
            <p:cNvPr id="9016" name="Google Shape;9016;p75"/>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5"/>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5"/>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5"/>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5"/>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5"/>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75"/>
          <p:cNvGrpSpPr/>
          <p:nvPr/>
        </p:nvGrpSpPr>
        <p:grpSpPr>
          <a:xfrm>
            <a:off x="1322411" y="2904744"/>
            <a:ext cx="356176" cy="354341"/>
            <a:chOff x="-47155575" y="3200500"/>
            <a:chExt cx="300875" cy="299325"/>
          </a:xfrm>
        </p:grpSpPr>
        <p:sp>
          <p:nvSpPr>
            <p:cNvPr id="9023" name="Google Shape;9023;p75"/>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5"/>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5"/>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5"/>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5"/>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5"/>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75"/>
          <p:cNvGrpSpPr/>
          <p:nvPr/>
        </p:nvGrpSpPr>
        <p:grpSpPr>
          <a:xfrm>
            <a:off x="1322870" y="3341092"/>
            <a:ext cx="355258" cy="355258"/>
            <a:chOff x="-47154800" y="3569100"/>
            <a:chExt cx="300100" cy="300100"/>
          </a:xfrm>
        </p:grpSpPr>
        <p:sp>
          <p:nvSpPr>
            <p:cNvPr id="9030" name="Google Shape;9030;p7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75"/>
          <p:cNvGrpSpPr/>
          <p:nvPr/>
        </p:nvGrpSpPr>
        <p:grpSpPr>
          <a:xfrm>
            <a:off x="1323343" y="3779305"/>
            <a:ext cx="354311" cy="353423"/>
            <a:chOff x="-47154000" y="3939275"/>
            <a:chExt cx="299300" cy="298550"/>
          </a:xfrm>
        </p:grpSpPr>
        <p:sp>
          <p:nvSpPr>
            <p:cNvPr id="9037" name="Google Shape;9037;p75"/>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5"/>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5"/>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5"/>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75"/>
          <p:cNvGrpSpPr/>
          <p:nvPr/>
        </p:nvGrpSpPr>
        <p:grpSpPr>
          <a:xfrm>
            <a:off x="3548633" y="2904744"/>
            <a:ext cx="312375" cy="354341"/>
            <a:chOff x="-45286550" y="3200500"/>
            <a:chExt cx="263875" cy="299325"/>
          </a:xfrm>
        </p:grpSpPr>
        <p:sp>
          <p:nvSpPr>
            <p:cNvPr id="9042" name="Google Shape;9042;p75"/>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5"/>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5"/>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75"/>
          <p:cNvGrpSpPr/>
          <p:nvPr/>
        </p:nvGrpSpPr>
        <p:grpSpPr>
          <a:xfrm>
            <a:off x="3548633" y="3342039"/>
            <a:ext cx="312375" cy="354311"/>
            <a:chOff x="-45286550" y="3569900"/>
            <a:chExt cx="263875" cy="299300"/>
          </a:xfrm>
        </p:grpSpPr>
        <p:sp>
          <p:nvSpPr>
            <p:cNvPr id="9046" name="Google Shape;9046;p75"/>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5"/>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5"/>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5"/>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5"/>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5"/>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75"/>
          <p:cNvGrpSpPr/>
          <p:nvPr/>
        </p:nvGrpSpPr>
        <p:grpSpPr>
          <a:xfrm>
            <a:off x="3559820" y="3778388"/>
            <a:ext cx="290001" cy="355258"/>
            <a:chOff x="-45277900" y="3938500"/>
            <a:chExt cx="244975" cy="300100"/>
          </a:xfrm>
        </p:grpSpPr>
        <p:sp>
          <p:nvSpPr>
            <p:cNvPr id="9053" name="Google Shape;9053;p75"/>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5"/>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5"/>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5"/>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75"/>
          <p:cNvGrpSpPr/>
          <p:nvPr/>
        </p:nvGrpSpPr>
        <p:grpSpPr>
          <a:xfrm>
            <a:off x="2645769" y="4247490"/>
            <a:ext cx="355258" cy="355258"/>
            <a:chOff x="-44502875" y="3576975"/>
            <a:chExt cx="300100" cy="300100"/>
          </a:xfrm>
        </p:grpSpPr>
        <p:sp>
          <p:nvSpPr>
            <p:cNvPr id="9058" name="Google Shape;9058;p75"/>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5"/>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5"/>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75"/>
          <p:cNvGrpSpPr/>
          <p:nvPr/>
        </p:nvGrpSpPr>
        <p:grpSpPr>
          <a:xfrm>
            <a:off x="4858968" y="1532275"/>
            <a:ext cx="356221" cy="354973"/>
            <a:chOff x="-13947000" y="3212800"/>
            <a:chExt cx="353675" cy="352400"/>
          </a:xfrm>
        </p:grpSpPr>
        <p:sp>
          <p:nvSpPr>
            <p:cNvPr id="9062" name="Google Shape;9062;p75"/>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5"/>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75"/>
          <p:cNvGrpSpPr/>
          <p:nvPr/>
        </p:nvGrpSpPr>
        <p:grpSpPr>
          <a:xfrm>
            <a:off x="4858981" y="1973145"/>
            <a:ext cx="356196" cy="354670"/>
            <a:chOff x="-13946200" y="3647075"/>
            <a:chExt cx="353650" cy="352100"/>
          </a:xfrm>
        </p:grpSpPr>
        <p:sp>
          <p:nvSpPr>
            <p:cNvPr id="9065" name="Google Shape;9065;p75"/>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5"/>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5"/>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5"/>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5"/>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5"/>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1" name="Google Shape;9071;p75"/>
          <p:cNvSpPr/>
          <p:nvPr/>
        </p:nvSpPr>
        <p:spPr>
          <a:xfrm>
            <a:off x="4902088" y="24178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2" name="Google Shape;9072;p75"/>
          <p:cNvGrpSpPr/>
          <p:nvPr/>
        </p:nvGrpSpPr>
        <p:grpSpPr>
          <a:xfrm>
            <a:off x="6642374" y="1532628"/>
            <a:ext cx="357002" cy="354267"/>
            <a:chOff x="-12163025" y="3214275"/>
            <a:chExt cx="354450" cy="351700"/>
          </a:xfrm>
        </p:grpSpPr>
        <p:sp>
          <p:nvSpPr>
            <p:cNvPr id="9073" name="Google Shape;9073;p75"/>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5"/>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5"/>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75"/>
          <p:cNvGrpSpPr/>
          <p:nvPr/>
        </p:nvGrpSpPr>
        <p:grpSpPr>
          <a:xfrm>
            <a:off x="6643154" y="1972365"/>
            <a:ext cx="355441" cy="356232"/>
            <a:chOff x="-12160675" y="3647875"/>
            <a:chExt cx="352900" cy="353650"/>
          </a:xfrm>
        </p:grpSpPr>
        <p:sp>
          <p:nvSpPr>
            <p:cNvPr id="9077" name="Google Shape;9077;p75"/>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5"/>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5"/>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5"/>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5"/>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5"/>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5"/>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75"/>
          <p:cNvGrpSpPr/>
          <p:nvPr/>
        </p:nvGrpSpPr>
        <p:grpSpPr>
          <a:xfrm>
            <a:off x="6653870" y="2416821"/>
            <a:ext cx="354635" cy="356232"/>
            <a:chOff x="-12160675" y="4081850"/>
            <a:chExt cx="352100" cy="353650"/>
          </a:xfrm>
        </p:grpSpPr>
        <p:sp>
          <p:nvSpPr>
            <p:cNvPr id="9085" name="Google Shape;9085;p75"/>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5"/>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5"/>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5"/>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5"/>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5"/>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75"/>
          <p:cNvGrpSpPr/>
          <p:nvPr/>
        </p:nvGrpSpPr>
        <p:grpSpPr>
          <a:xfrm>
            <a:off x="4858836" y="2891264"/>
            <a:ext cx="355416" cy="355652"/>
            <a:chOff x="-10391650" y="3180600"/>
            <a:chExt cx="352875" cy="353075"/>
          </a:xfrm>
        </p:grpSpPr>
        <p:sp>
          <p:nvSpPr>
            <p:cNvPr id="9092" name="Google Shape;9092;p75"/>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5"/>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5"/>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5"/>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5"/>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5"/>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75"/>
          <p:cNvGrpSpPr/>
          <p:nvPr/>
        </p:nvGrpSpPr>
        <p:grpSpPr>
          <a:xfrm>
            <a:off x="4858835" y="3368062"/>
            <a:ext cx="354635" cy="353890"/>
            <a:chOff x="-10390875" y="3616350"/>
            <a:chExt cx="352100" cy="351325"/>
          </a:xfrm>
        </p:grpSpPr>
        <p:sp>
          <p:nvSpPr>
            <p:cNvPr id="9099" name="Google Shape;9099;p75"/>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5"/>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5"/>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75"/>
          <p:cNvGrpSpPr/>
          <p:nvPr/>
        </p:nvGrpSpPr>
        <p:grpSpPr>
          <a:xfrm>
            <a:off x="7525810" y="2892727"/>
            <a:ext cx="312585" cy="354670"/>
            <a:chOff x="-10370400" y="4049550"/>
            <a:chExt cx="310350" cy="352100"/>
          </a:xfrm>
        </p:grpSpPr>
        <p:sp>
          <p:nvSpPr>
            <p:cNvPr id="9103" name="Google Shape;9103;p75"/>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5"/>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5"/>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5"/>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5"/>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75"/>
          <p:cNvGrpSpPr/>
          <p:nvPr/>
        </p:nvGrpSpPr>
        <p:grpSpPr>
          <a:xfrm>
            <a:off x="6630066" y="2891668"/>
            <a:ext cx="379236" cy="354847"/>
            <a:chOff x="-8674650" y="3210975"/>
            <a:chExt cx="376525" cy="352275"/>
          </a:xfrm>
        </p:grpSpPr>
        <p:sp>
          <p:nvSpPr>
            <p:cNvPr id="9109" name="Google Shape;9109;p75"/>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5"/>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5"/>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5"/>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5"/>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5"/>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75"/>
          <p:cNvGrpSpPr/>
          <p:nvPr/>
        </p:nvGrpSpPr>
        <p:grpSpPr>
          <a:xfrm>
            <a:off x="5301563" y="1531633"/>
            <a:ext cx="356221" cy="356257"/>
            <a:chOff x="-13512225" y="3211525"/>
            <a:chExt cx="353675" cy="353675"/>
          </a:xfrm>
        </p:grpSpPr>
        <p:sp>
          <p:nvSpPr>
            <p:cNvPr id="9116" name="Google Shape;9116;p75"/>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5"/>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5"/>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5"/>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5"/>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75"/>
          <p:cNvGrpSpPr/>
          <p:nvPr/>
        </p:nvGrpSpPr>
        <p:grpSpPr>
          <a:xfrm>
            <a:off x="5301563" y="1973145"/>
            <a:ext cx="356221" cy="354670"/>
            <a:chOff x="-13512225" y="3647075"/>
            <a:chExt cx="353675" cy="352100"/>
          </a:xfrm>
        </p:grpSpPr>
        <p:sp>
          <p:nvSpPr>
            <p:cNvPr id="9122" name="Google Shape;9122;p75"/>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5"/>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5"/>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5"/>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5"/>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5"/>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5"/>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5"/>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5"/>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5"/>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75"/>
          <p:cNvGrpSpPr/>
          <p:nvPr/>
        </p:nvGrpSpPr>
        <p:grpSpPr>
          <a:xfrm>
            <a:off x="5311876" y="2417211"/>
            <a:ext cx="356221" cy="355451"/>
            <a:chOff x="-13512225" y="4080275"/>
            <a:chExt cx="353675" cy="352875"/>
          </a:xfrm>
        </p:grpSpPr>
        <p:sp>
          <p:nvSpPr>
            <p:cNvPr id="9133" name="Google Shape;9133;p75"/>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5"/>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5"/>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5"/>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5"/>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5"/>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5"/>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5"/>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5"/>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5"/>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5"/>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75"/>
          <p:cNvGrpSpPr/>
          <p:nvPr/>
        </p:nvGrpSpPr>
        <p:grpSpPr>
          <a:xfrm>
            <a:off x="7084956" y="1564572"/>
            <a:ext cx="356196" cy="290379"/>
            <a:chOff x="-11728250" y="3245400"/>
            <a:chExt cx="353650" cy="288275"/>
          </a:xfrm>
        </p:grpSpPr>
        <p:sp>
          <p:nvSpPr>
            <p:cNvPr id="9145" name="Google Shape;9145;p75"/>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5"/>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5"/>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5"/>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5"/>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0" name="Google Shape;9150;p75"/>
          <p:cNvSpPr/>
          <p:nvPr/>
        </p:nvSpPr>
        <p:spPr>
          <a:xfrm>
            <a:off x="7242366" y="2108233"/>
            <a:ext cx="40464" cy="84135"/>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1" name="Google Shape;9151;p75"/>
          <p:cNvGrpSpPr/>
          <p:nvPr/>
        </p:nvGrpSpPr>
        <p:grpSpPr>
          <a:xfrm>
            <a:off x="7083760" y="1971660"/>
            <a:ext cx="358588" cy="357642"/>
            <a:chOff x="-11729050" y="3646475"/>
            <a:chExt cx="356025" cy="355050"/>
          </a:xfrm>
        </p:grpSpPr>
        <p:sp>
          <p:nvSpPr>
            <p:cNvPr id="9152" name="Google Shape;9152;p75"/>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5"/>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5"/>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5"/>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5"/>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5"/>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5"/>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5"/>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5"/>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5"/>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5"/>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75"/>
          <p:cNvGrpSpPr/>
          <p:nvPr/>
        </p:nvGrpSpPr>
        <p:grpSpPr>
          <a:xfrm>
            <a:off x="7117464" y="2417211"/>
            <a:ext cx="311804" cy="355451"/>
            <a:chOff x="-11703850" y="4081850"/>
            <a:chExt cx="309575" cy="352875"/>
          </a:xfrm>
        </p:grpSpPr>
        <p:sp>
          <p:nvSpPr>
            <p:cNvPr id="9164" name="Google Shape;9164;p75"/>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5"/>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5"/>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5"/>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5"/>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5"/>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5"/>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5"/>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75"/>
          <p:cNvGrpSpPr/>
          <p:nvPr/>
        </p:nvGrpSpPr>
        <p:grpSpPr>
          <a:xfrm>
            <a:off x="5306120" y="2891364"/>
            <a:ext cx="357002" cy="355451"/>
            <a:chOff x="-9958475" y="3180025"/>
            <a:chExt cx="354450" cy="352875"/>
          </a:xfrm>
        </p:grpSpPr>
        <p:sp>
          <p:nvSpPr>
            <p:cNvPr id="9173" name="Google Shape;9173;p75"/>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5"/>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5"/>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75"/>
          <p:cNvGrpSpPr/>
          <p:nvPr/>
        </p:nvGrpSpPr>
        <p:grpSpPr>
          <a:xfrm>
            <a:off x="5315247" y="3367345"/>
            <a:ext cx="337966" cy="355325"/>
            <a:chOff x="-9949025" y="3615575"/>
            <a:chExt cx="335550" cy="352750"/>
          </a:xfrm>
        </p:grpSpPr>
        <p:sp>
          <p:nvSpPr>
            <p:cNvPr id="9177" name="Google Shape;9177;p75"/>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5"/>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5"/>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75"/>
          <p:cNvGrpSpPr/>
          <p:nvPr/>
        </p:nvGrpSpPr>
        <p:grpSpPr>
          <a:xfrm>
            <a:off x="7950093" y="2890851"/>
            <a:ext cx="360175" cy="358423"/>
            <a:chOff x="-9961625" y="4048175"/>
            <a:chExt cx="357600" cy="355825"/>
          </a:xfrm>
        </p:grpSpPr>
        <p:sp>
          <p:nvSpPr>
            <p:cNvPr id="9181" name="Google Shape;9181;p75"/>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5"/>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5"/>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5"/>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5"/>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5"/>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75"/>
          <p:cNvGrpSpPr/>
          <p:nvPr/>
        </p:nvGrpSpPr>
        <p:grpSpPr>
          <a:xfrm>
            <a:off x="6636814" y="3366363"/>
            <a:ext cx="364959" cy="357289"/>
            <a:chOff x="-8680950" y="3624225"/>
            <a:chExt cx="362350" cy="354700"/>
          </a:xfrm>
        </p:grpSpPr>
        <p:sp>
          <p:nvSpPr>
            <p:cNvPr id="9188" name="Google Shape;9188;p75"/>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5"/>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5"/>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5"/>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5"/>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5"/>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75"/>
          <p:cNvGrpSpPr/>
          <p:nvPr/>
        </p:nvGrpSpPr>
        <p:grpSpPr>
          <a:xfrm>
            <a:off x="5773058" y="1532024"/>
            <a:ext cx="313365" cy="355476"/>
            <a:chOff x="-13056975" y="3212300"/>
            <a:chExt cx="311125" cy="352900"/>
          </a:xfrm>
        </p:grpSpPr>
        <p:sp>
          <p:nvSpPr>
            <p:cNvPr id="9195" name="Google Shape;9195;p75"/>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5"/>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5"/>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5"/>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9" name="Google Shape;9199;p75"/>
          <p:cNvGrpSpPr/>
          <p:nvPr/>
        </p:nvGrpSpPr>
        <p:grpSpPr>
          <a:xfrm>
            <a:off x="5750446" y="1972818"/>
            <a:ext cx="358588" cy="355325"/>
            <a:chOff x="-13077450" y="3647075"/>
            <a:chExt cx="356025" cy="352750"/>
          </a:xfrm>
        </p:grpSpPr>
        <p:sp>
          <p:nvSpPr>
            <p:cNvPr id="9200" name="Google Shape;9200;p75"/>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5"/>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5"/>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75"/>
          <p:cNvGrpSpPr/>
          <p:nvPr/>
        </p:nvGrpSpPr>
        <p:grpSpPr>
          <a:xfrm>
            <a:off x="5761552" y="2416418"/>
            <a:ext cx="357002" cy="357037"/>
            <a:chOff x="-13079025" y="4079475"/>
            <a:chExt cx="354450" cy="354450"/>
          </a:xfrm>
        </p:grpSpPr>
        <p:sp>
          <p:nvSpPr>
            <p:cNvPr id="9204" name="Google Shape;9204;p75"/>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5"/>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5"/>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5"/>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75"/>
          <p:cNvGrpSpPr/>
          <p:nvPr/>
        </p:nvGrpSpPr>
        <p:grpSpPr>
          <a:xfrm>
            <a:off x="7534619" y="1532427"/>
            <a:ext cx="356221" cy="354670"/>
            <a:chOff x="-11292700" y="3213875"/>
            <a:chExt cx="353675" cy="352100"/>
          </a:xfrm>
        </p:grpSpPr>
        <p:sp>
          <p:nvSpPr>
            <p:cNvPr id="9209" name="Google Shape;9209;p75"/>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5"/>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5"/>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5"/>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5"/>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5"/>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5"/>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75"/>
          <p:cNvGrpSpPr/>
          <p:nvPr/>
        </p:nvGrpSpPr>
        <p:grpSpPr>
          <a:xfrm>
            <a:off x="7528677" y="1972365"/>
            <a:ext cx="368106" cy="356232"/>
            <a:chOff x="-11299000" y="3647875"/>
            <a:chExt cx="365475" cy="353650"/>
          </a:xfrm>
        </p:grpSpPr>
        <p:sp>
          <p:nvSpPr>
            <p:cNvPr id="9217" name="Google Shape;9217;p75"/>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5"/>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5"/>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5"/>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5"/>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5"/>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75"/>
          <p:cNvGrpSpPr/>
          <p:nvPr/>
        </p:nvGrpSpPr>
        <p:grpSpPr>
          <a:xfrm>
            <a:off x="7544139" y="2428316"/>
            <a:ext cx="357808" cy="333240"/>
            <a:chOff x="-11295075" y="4092875"/>
            <a:chExt cx="355250" cy="330825"/>
          </a:xfrm>
        </p:grpSpPr>
        <p:sp>
          <p:nvSpPr>
            <p:cNvPr id="9224" name="Google Shape;9224;p75"/>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5"/>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5"/>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5"/>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5"/>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75"/>
          <p:cNvGrpSpPr/>
          <p:nvPr/>
        </p:nvGrpSpPr>
        <p:grpSpPr>
          <a:xfrm>
            <a:off x="5769739" y="2891364"/>
            <a:ext cx="312585" cy="355451"/>
            <a:chOff x="-9500075" y="3180800"/>
            <a:chExt cx="310350" cy="352875"/>
          </a:xfrm>
        </p:grpSpPr>
        <p:sp>
          <p:nvSpPr>
            <p:cNvPr id="9230" name="Google Shape;9230;p75"/>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5"/>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5"/>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5"/>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5"/>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5"/>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5"/>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5"/>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5"/>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75"/>
          <p:cNvGrpSpPr/>
          <p:nvPr/>
        </p:nvGrpSpPr>
        <p:grpSpPr>
          <a:xfrm>
            <a:off x="5747530" y="3366879"/>
            <a:ext cx="356221" cy="356257"/>
            <a:chOff x="-9523700" y="3614000"/>
            <a:chExt cx="353675" cy="353675"/>
          </a:xfrm>
        </p:grpSpPr>
        <p:sp>
          <p:nvSpPr>
            <p:cNvPr id="9240" name="Google Shape;9240;p75"/>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5"/>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5"/>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5"/>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5"/>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5"/>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5"/>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5"/>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5"/>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75"/>
          <p:cNvGrpSpPr/>
          <p:nvPr/>
        </p:nvGrpSpPr>
        <p:grpSpPr>
          <a:xfrm>
            <a:off x="7532481" y="3389521"/>
            <a:ext cx="356221" cy="354670"/>
            <a:chOff x="-9523700" y="4049550"/>
            <a:chExt cx="353675" cy="352100"/>
          </a:xfrm>
        </p:grpSpPr>
        <p:sp>
          <p:nvSpPr>
            <p:cNvPr id="9250" name="Google Shape;9250;p75"/>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5"/>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5"/>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5"/>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5"/>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5"/>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5"/>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75"/>
          <p:cNvGrpSpPr/>
          <p:nvPr/>
        </p:nvGrpSpPr>
        <p:grpSpPr>
          <a:xfrm>
            <a:off x="7088596" y="3389494"/>
            <a:ext cx="357002" cy="311029"/>
            <a:chOff x="-8209150" y="3659675"/>
            <a:chExt cx="354450" cy="308775"/>
          </a:xfrm>
        </p:grpSpPr>
        <p:sp>
          <p:nvSpPr>
            <p:cNvPr id="9258" name="Google Shape;9258;p75"/>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5"/>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5"/>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5"/>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5"/>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5"/>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75"/>
          <p:cNvGrpSpPr/>
          <p:nvPr/>
        </p:nvGrpSpPr>
        <p:grpSpPr>
          <a:xfrm>
            <a:off x="6191845" y="1532024"/>
            <a:ext cx="356221" cy="355476"/>
            <a:chOff x="-12643475" y="3212300"/>
            <a:chExt cx="353675" cy="352900"/>
          </a:xfrm>
        </p:grpSpPr>
        <p:sp>
          <p:nvSpPr>
            <p:cNvPr id="9265" name="Google Shape;9265;p75"/>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5"/>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5"/>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5"/>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5"/>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5"/>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5"/>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5"/>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5"/>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75"/>
          <p:cNvGrpSpPr/>
          <p:nvPr/>
        </p:nvGrpSpPr>
        <p:grpSpPr>
          <a:xfrm>
            <a:off x="6191845" y="1983798"/>
            <a:ext cx="356221" cy="333366"/>
            <a:chOff x="-12643475" y="3657325"/>
            <a:chExt cx="353675" cy="330950"/>
          </a:xfrm>
        </p:grpSpPr>
        <p:sp>
          <p:nvSpPr>
            <p:cNvPr id="9275" name="Google Shape;9275;p75"/>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5"/>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5"/>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5"/>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5"/>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5"/>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75"/>
          <p:cNvGrpSpPr/>
          <p:nvPr/>
        </p:nvGrpSpPr>
        <p:grpSpPr>
          <a:xfrm>
            <a:off x="6202157" y="2418407"/>
            <a:ext cx="356221" cy="353059"/>
            <a:chOff x="-12643475" y="4081850"/>
            <a:chExt cx="353675" cy="350500"/>
          </a:xfrm>
        </p:grpSpPr>
        <p:sp>
          <p:nvSpPr>
            <p:cNvPr id="9282" name="Google Shape;9282;p75"/>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5"/>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5"/>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5"/>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6" name="Google Shape;9286;p75"/>
          <p:cNvGrpSpPr/>
          <p:nvPr/>
        </p:nvGrpSpPr>
        <p:grpSpPr>
          <a:xfrm>
            <a:off x="7974847" y="1532427"/>
            <a:ext cx="355416" cy="354670"/>
            <a:chOff x="-10857925" y="3213875"/>
            <a:chExt cx="352875" cy="352100"/>
          </a:xfrm>
        </p:grpSpPr>
        <p:sp>
          <p:nvSpPr>
            <p:cNvPr id="9287" name="Google Shape;9287;p75"/>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5"/>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5"/>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5"/>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5"/>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5"/>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5"/>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5"/>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5"/>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5"/>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7" name="Google Shape;9297;p75"/>
          <p:cNvSpPr/>
          <p:nvPr/>
        </p:nvSpPr>
        <p:spPr>
          <a:xfrm>
            <a:off x="8015262" y="19730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8" name="Google Shape;9298;p75"/>
          <p:cNvGrpSpPr/>
          <p:nvPr/>
        </p:nvGrpSpPr>
        <p:grpSpPr>
          <a:xfrm>
            <a:off x="7984757" y="2428316"/>
            <a:ext cx="356221" cy="333240"/>
            <a:chOff x="-10858725" y="4092875"/>
            <a:chExt cx="353675" cy="330825"/>
          </a:xfrm>
        </p:grpSpPr>
        <p:sp>
          <p:nvSpPr>
            <p:cNvPr id="9299" name="Google Shape;9299;p75"/>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5"/>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5"/>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5"/>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5"/>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5"/>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75"/>
          <p:cNvGrpSpPr/>
          <p:nvPr/>
        </p:nvGrpSpPr>
        <p:grpSpPr>
          <a:xfrm>
            <a:off x="6191762" y="2891855"/>
            <a:ext cx="356096" cy="354469"/>
            <a:chOff x="-9089725" y="3180200"/>
            <a:chExt cx="353550" cy="351900"/>
          </a:xfrm>
        </p:grpSpPr>
        <p:sp>
          <p:nvSpPr>
            <p:cNvPr id="9306" name="Google Shape;9306;p75"/>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5"/>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75"/>
          <p:cNvGrpSpPr/>
          <p:nvPr/>
        </p:nvGrpSpPr>
        <p:grpSpPr>
          <a:xfrm>
            <a:off x="6243280" y="3367282"/>
            <a:ext cx="252278" cy="355451"/>
            <a:chOff x="-9039300" y="3614000"/>
            <a:chExt cx="250475" cy="352875"/>
          </a:xfrm>
        </p:grpSpPr>
        <p:sp>
          <p:nvSpPr>
            <p:cNvPr id="9309" name="Google Shape;9309;p75"/>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5"/>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75"/>
          <p:cNvGrpSpPr/>
          <p:nvPr/>
        </p:nvGrpSpPr>
        <p:grpSpPr>
          <a:xfrm>
            <a:off x="7975246" y="3389521"/>
            <a:ext cx="354635" cy="354670"/>
            <a:chOff x="-9088150" y="4049550"/>
            <a:chExt cx="352100" cy="352100"/>
          </a:xfrm>
        </p:grpSpPr>
        <p:sp>
          <p:nvSpPr>
            <p:cNvPr id="9312" name="Google Shape;9312;p75"/>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5"/>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5"/>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5"/>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5"/>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5"/>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75"/>
          <p:cNvGrpSpPr/>
          <p:nvPr/>
        </p:nvGrpSpPr>
        <p:grpSpPr>
          <a:xfrm>
            <a:off x="7109610" y="2891754"/>
            <a:ext cx="315757" cy="354670"/>
            <a:chOff x="-8191825" y="3174500"/>
            <a:chExt cx="313500" cy="352100"/>
          </a:xfrm>
        </p:grpSpPr>
        <p:sp>
          <p:nvSpPr>
            <p:cNvPr id="9319" name="Google Shape;9319;p75"/>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5"/>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5"/>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25" name="Shape 9325"/>
        <p:cNvGrpSpPr/>
        <p:nvPr/>
      </p:nvGrpSpPr>
      <p:grpSpPr>
        <a:xfrm>
          <a:off x="0" y="0"/>
          <a:ext cx="0" cy="0"/>
          <a:chOff x="0" y="0"/>
          <a:chExt cx="0" cy="0"/>
        </a:xfrm>
      </p:grpSpPr>
      <p:sp>
        <p:nvSpPr>
          <p:cNvPr id="9326" name="Google Shape;9326;p7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9327" name="Google Shape;9327;p76"/>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8" name="Google Shape;9328;p76"/>
          <p:cNvGrpSpPr/>
          <p:nvPr/>
        </p:nvGrpSpPr>
        <p:grpSpPr>
          <a:xfrm>
            <a:off x="748855" y="2243507"/>
            <a:ext cx="452798" cy="449473"/>
            <a:chOff x="-21322300" y="3693325"/>
            <a:chExt cx="306400" cy="304150"/>
          </a:xfrm>
        </p:grpSpPr>
        <p:sp>
          <p:nvSpPr>
            <p:cNvPr id="9329" name="Google Shape;9329;p76"/>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6"/>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6"/>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6"/>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76"/>
          <p:cNvGrpSpPr/>
          <p:nvPr/>
        </p:nvGrpSpPr>
        <p:grpSpPr>
          <a:xfrm>
            <a:off x="748263" y="2810244"/>
            <a:ext cx="453980" cy="422540"/>
            <a:chOff x="-21322300" y="4077125"/>
            <a:chExt cx="307200" cy="285925"/>
          </a:xfrm>
        </p:grpSpPr>
        <p:sp>
          <p:nvSpPr>
            <p:cNvPr id="9334" name="Google Shape;9334;p76"/>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6"/>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6"/>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6"/>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6"/>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6"/>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6"/>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6"/>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6"/>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6"/>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6"/>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6"/>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76"/>
          <p:cNvGrpSpPr/>
          <p:nvPr/>
        </p:nvGrpSpPr>
        <p:grpSpPr>
          <a:xfrm>
            <a:off x="3525440" y="1689128"/>
            <a:ext cx="451653" cy="450212"/>
            <a:chOff x="-19394200" y="3333800"/>
            <a:chExt cx="305625" cy="304650"/>
          </a:xfrm>
        </p:grpSpPr>
        <p:sp>
          <p:nvSpPr>
            <p:cNvPr id="9347" name="Google Shape;9347;p76"/>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6"/>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6"/>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6"/>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6"/>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6"/>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6"/>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6"/>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6"/>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76"/>
          <p:cNvGrpSpPr/>
          <p:nvPr/>
        </p:nvGrpSpPr>
        <p:grpSpPr>
          <a:xfrm>
            <a:off x="3524276" y="2243580"/>
            <a:ext cx="453980" cy="449325"/>
            <a:chOff x="-19396575" y="3708500"/>
            <a:chExt cx="307200" cy="304050"/>
          </a:xfrm>
        </p:grpSpPr>
        <p:sp>
          <p:nvSpPr>
            <p:cNvPr id="9357" name="Google Shape;9357;p76"/>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6"/>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6"/>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76"/>
          <p:cNvGrpSpPr/>
          <p:nvPr/>
        </p:nvGrpSpPr>
        <p:grpSpPr>
          <a:xfrm>
            <a:off x="3518457" y="2796461"/>
            <a:ext cx="465618" cy="450101"/>
            <a:chOff x="-19394200" y="4084200"/>
            <a:chExt cx="315075" cy="304575"/>
          </a:xfrm>
        </p:grpSpPr>
        <p:sp>
          <p:nvSpPr>
            <p:cNvPr id="9361" name="Google Shape;9361;p76"/>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6"/>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6"/>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6"/>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6"/>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6"/>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76"/>
          <p:cNvGrpSpPr/>
          <p:nvPr/>
        </p:nvGrpSpPr>
        <p:grpSpPr>
          <a:xfrm>
            <a:off x="6324167" y="1689001"/>
            <a:ext cx="400447" cy="450470"/>
            <a:chOff x="-17526750" y="3309200"/>
            <a:chExt cx="270975" cy="304825"/>
          </a:xfrm>
        </p:grpSpPr>
        <p:sp>
          <p:nvSpPr>
            <p:cNvPr id="9368" name="Google Shape;9368;p76"/>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6"/>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6"/>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6"/>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6"/>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76"/>
          <p:cNvGrpSpPr/>
          <p:nvPr/>
        </p:nvGrpSpPr>
        <p:grpSpPr>
          <a:xfrm>
            <a:off x="6300319" y="2244173"/>
            <a:ext cx="448143" cy="448143"/>
            <a:chOff x="-17542500" y="3684100"/>
            <a:chExt cx="303250" cy="303250"/>
          </a:xfrm>
        </p:grpSpPr>
        <p:sp>
          <p:nvSpPr>
            <p:cNvPr id="9374" name="Google Shape;9374;p76"/>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6"/>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6"/>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6"/>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6"/>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6"/>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6"/>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76"/>
          <p:cNvGrpSpPr/>
          <p:nvPr/>
        </p:nvGrpSpPr>
        <p:grpSpPr>
          <a:xfrm>
            <a:off x="6299728" y="2810817"/>
            <a:ext cx="449325" cy="421395"/>
            <a:chOff x="-17542500" y="4068450"/>
            <a:chExt cx="304050" cy="285150"/>
          </a:xfrm>
        </p:grpSpPr>
        <p:sp>
          <p:nvSpPr>
            <p:cNvPr id="9382" name="Google Shape;9382;p76"/>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6"/>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6"/>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6"/>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6"/>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6"/>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76"/>
          <p:cNvGrpSpPr/>
          <p:nvPr/>
        </p:nvGrpSpPr>
        <p:grpSpPr>
          <a:xfrm>
            <a:off x="3530150" y="3342211"/>
            <a:ext cx="343404" cy="449325"/>
            <a:chOff x="-15652200" y="3335975"/>
            <a:chExt cx="232375" cy="304050"/>
          </a:xfrm>
        </p:grpSpPr>
        <p:sp>
          <p:nvSpPr>
            <p:cNvPr id="9389" name="Google Shape;9389;p76"/>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6"/>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6"/>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6"/>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6"/>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6"/>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6"/>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6"/>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6"/>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76"/>
          <p:cNvGrpSpPr/>
          <p:nvPr/>
        </p:nvGrpSpPr>
        <p:grpSpPr>
          <a:xfrm>
            <a:off x="1303491" y="1689573"/>
            <a:ext cx="450470" cy="449325"/>
            <a:chOff x="-20946600" y="3317850"/>
            <a:chExt cx="304825" cy="304050"/>
          </a:xfrm>
        </p:grpSpPr>
        <p:sp>
          <p:nvSpPr>
            <p:cNvPr id="9399" name="Google Shape;9399;p76"/>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6"/>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6"/>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2" name="Google Shape;9402;p76"/>
          <p:cNvGrpSpPr/>
          <p:nvPr/>
        </p:nvGrpSpPr>
        <p:grpSpPr>
          <a:xfrm>
            <a:off x="1304064" y="2243729"/>
            <a:ext cx="449325" cy="449030"/>
            <a:chOff x="-20945825" y="3692175"/>
            <a:chExt cx="304050" cy="303850"/>
          </a:xfrm>
        </p:grpSpPr>
        <p:sp>
          <p:nvSpPr>
            <p:cNvPr id="9403" name="Google Shape;9403;p76"/>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6"/>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6"/>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6"/>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76"/>
          <p:cNvGrpSpPr/>
          <p:nvPr/>
        </p:nvGrpSpPr>
        <p:grpSpPr>
          <a:xfrm>
            <a:off x="1329667" y="2797442"/>
            <a:ext cx="398119" cy="448143"/>
            <a:chOff x="-20930075" y="4066100"/>
            <a:chExt cx="269400" cy="303250"/>
          </a:xfrm>
        </p:grpSpPr>
        <p:sp>
          <p:nvSpPr>
            <p:cNvPr id="9408" name="Google Shape;9408;p76"/>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6"/>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76"/>
          <p:cNvGrpSpPr/>
          <p:nvPr/>
        </p:nvGrpSpPr>
        <p:grpSpPr>
          <a:xfrm>
            <a:off x="4110888" y="1689848"/>
            <a:ext cx="372516" cy="448771"/>
            <a:chOff x="-18994100" y="3334775"/>
            <a:chExt cx="252075" cy="303675"/>
          </a:xfrm>
        </p:grpSpPr>
        <p:sp>
          <p:nvSpPr>
            <p:cNvPr id="9411" name="Google Shape;9411;p76"/>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6"/>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6"/>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6"/>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76"/>
          <p:cNvGrpSpPr/>
          <p:nvPr/>
        </p:nvGrpSpPr>
        <p:grpSpPr>
          <a:xfrm>
            <a:off x="4125445" y="2244743"/>
            <a:ext cx="343404" cy="446998"/>
            <a:chOff x="-18983850" y="3710075"/>
            <a:chExt cx="232375" cy="302475"/>
          </a:xfrm>
        </p:grpSpPr>
        <p:sp>
          <p:nvSpPr>
            <p:cNvPr id="9416" name="Google Shape;9416;p76"/>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6"/>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6"/>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6"/>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76"/>
          <p:cNvGrpSpPr/>
          <p:nvPr/>
        </p:nvGrpSpPr>
        <p:grpSpPr>
          <a:xfrm>
            <a:off x="4071911" y="2797422"/>
            <a:ext cx="450470" cy="448180"/>
            <a:chOff x="-19020075" y="4084200"/>
            <a:chExt cx="304825" cy="303275"/>
          </a:xfrm>
        </p:grpSpPr>
        <p:sp>
          <p:nvSpPr>
            <p:cNvPr id="9421" name="Google Shape;9421;p76"/>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6"/>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6"/>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6"/>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6"/>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6"/>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6"/>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6"/>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6"/>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76"/>
          <p:cNvGrpSpPr/>
          <p:nvPr/>
        </p:nvGrpSpPr>
        <p:grpSpPr>
          <a:xfrm>
            <a:off x="6889176" y="1689001"/>
            <a:ext cx="396937" cy="450470"/>
            <a:chOff x="-17149475" y="3309200"/>
            <a:chExt cx="268600" cy="304825"/>
          </a:xfrm>
        </p:grpSpPr>
        <p:sp>
          <p:nvSpPr>
            <p:cNvPr id="9431" name="Google Shape;9431;p76"/>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6"/>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76"/>
          <p:cNvGrpSpPr/>
          <p:nvPr/>
        </p:nvGrpSpPr>
        <p:grpSpPr>
          <a:xfrm>
            <a:off x="6862982" y="2258120"/>
            <a:ext cx="449325" cy="420249"/>
            <a:chOff x="-17168375" y="3692750"/>
            <a:chExt cx="304050" cy="284375"/>
          </a:xfrm>
        </p:grpSpPr>
        <p:sp>
          <p:nvSpPr>
            <p:cNvPr id="9434" name="Google Shape;9434;p76"/>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6"/>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6"/>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6"/>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6"/>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6"/>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6"/>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76"/>
          <p:cNvGrpSpPr/>
          <p:nvPr/>
        </p:nvGrpSpPr>
        <p:grpSpPr>
          <a:xfrm>
            <a:off x="6859491" y="2796852"/>
            <a:ext cx="456308" cy="449325"/>
            <a:chOff x="-17170750" y="4058800"/>
            <a:chExt cx="308775" cy="304050"/>
          </a:xfrm>
        </p:grpSpPr>
        <p:sp>
          <p:nvSpPr>
            <p:cNvPr id="9442" name="Google Shape;9442;p76"/>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6"/>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6"/>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6"/>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6"/>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6"/>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6"/>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6"/>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6"/>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6"/>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6"/>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6"/>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6"/>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6"/>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6"/>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6"/>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6"/>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76"/>
          <p:cNvGrpSpPr/>
          <p:nvPr/>
        </p:nvGrpSpPr>
        <p:grpSpPr>
          <a:xfrm>
            <a:off x="5721388" y="3343358"/>
            <a:ext cx="450470" cy="446998"/>
            <a:chOff x="-15688425" y="3707725"/>
            <a:chExt cx="304825" cy="302475"/>
          </a:xfrm>
        </p:grpSpPr>
        <p:sp>
          <p:nvSpPr>
            <p:cNvPr id="9460" name="Google Shape;9460;p76"/>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6"/>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6"/>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6"/>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6"/>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6"/>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6" name="Google Shape;9466;p76"/>
          <p:cNvGrpSpPr/>
          <p:nvPr/>
        </p:nvGrpSpPr>
        <p:grpSpPr>
          <a:xfrm>
            <a:off x="1865544" y="1690441"/>
            <a:ext cx="451653" cy="447589"/>
            <a:chOff x="-20572500" y="3319025"/>
            <a:chExt cx="305625" cy="302875"/>
          </a:xfrm>
        </p:grpSpPr>
        <p:sp>
          <p:nvSpPr>
            <p:cNvPr id="9467" name="Google Shape;9467;p76"/>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6"/>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76"/>
          <p:cNvGrpSpPr/>
          <p:nvPr/>
        </p:nvGrpSpPr>
        <p:grpSpPr>
          <a:xfrm>
            <a:off x="1866708" y="2305410"/>
            <a:ext cx="449325" cy="325670"/>
            <a:chOff x="-20571700" y="3722875"/>
            <a:chExt cx="304050" cy="220375"/>
          </a:xfrm>
        </p:grpSpPr>
        <p:sp>
          <p:nvSpPr>
            <p:cNvPr id="9470" name="Google Shape;9470;p76"/>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6"/>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6"/>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6"/>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6"/>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6"/>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6"/>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76"/>
          <p:cNvGrpSpPr/>
          <p:nvPr/>
        </p:nvGrpSpPr>
        <p:grpSpPr>
          <a:xfrm>
            <a:off x="1866135" y="2796278"/>
            <a:ext cx="450470" cy="450470"/>
            <a:chOff x="-20571700" y="4066875"/>
            <a:chExt cx="304825" cy="304825"/>
          </a:xfrm>
        </p:grpSpPr>
        <p:sp>
          <p:nvSpPr>
            <p:cNvPr id="9478" name="Google Shape;9478;p76"/>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6"/>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6"/>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6"/>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6"/>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6"/>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76"/>
          <p:cNvGrpSpPr/>
          <p:nvPr/>
        </p:nvGrpSpPr>
        <p:grpSpPr>
          <a:xfrm>
            <a:off x="4632837" y="1688259"/>
            <a:ext cx="453980" cy="451948"/>
            <a:chOff x="-18645175" y="3334200"/>
            <a:chExt cx="307200" cy="305825"/>
          </a:xfrm>
        </p:grpSpPr>
        <p:sp>
          <p:nvSpPr>
            <p:cNvPr id="9485" name="Google Shape;9485;p76"/>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6"/>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6"/>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6"/>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6"/>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76"/>
          <p:cNvGrpSpPr/>
          <p:nvPr/>
        </p:nvGrpSpPr>
        <p:grpSpPr>
          <a:xfrm>
            <a:off x="4633429" y="2242989"/>
            <a:ext cx="452798" cy="450507"/>
            <a:chOff x="-18645175" y="3708500"/>
            <a:chExt cx="306400" cy="304850"/>
          </a:xfrm>
        </p:grpSpPr>
        <p:sp>
          <p:nvSpPr>
            <p:cNvPr id="9491" name="Google Shape;9491;p76"/>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6"/>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6"/>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6"/>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6"/>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6"/>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6"/>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76"/>
          <p:cNvGrpSpPr/>
          <p:nvPr/>
        </p:nvGrpSpPr>
        <p:grpSpPr>
          <a:xfrm>
            <a:off x="4631101" y="2795630"/>
            <a:ext cx="457453" cy="451763"/>
            <a:chOff x="-18647525" y="4082625"/>
            <a:chExt cx="309550" cy="305700"/>
          </a:xfrm>
        </p:grpSpPr>
        <p:sp>
          <p:nvSpPr>
            <p:cNvPr id="9499" name="Google Shape;9499;p76"/>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6"/>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6"/>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6"/>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76"/>
          <p:cNvGrpSpPr/>
          <p:nvPr/>
        </p:nvGrpSpPr>
        <p:grpSpPr>
          <a:xfrm>
            <a:off x="7441485" y="1689592"/>
            <a:ext cx="395755" cy="449288"/>
            <a:chOff x="-16775350" y="3309200"/>
            <a:chExt cx="267800" cy="304025"/>
          </a:xfrm>
        </p:grpSpPr>
        <p:sp>
          <p:nvSpPr>
            <p:cNvPr id="9504" name="Google Shape;9504;p76"/>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6"/>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6"/>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76"/>
          <p:cNvGrpSpPr/>
          <p:nvPr/>
        </p:nvGrpSpPr>
        <p:grpSpPr>
          <a:xfrm>
            <a:off x="7441485" y="2241827"/>
            <a:ext cx="395755" cy="452835"/>
            <a:chOff x="-16775350" y="3683300"/>
            <a:chExt cx="267800" cy="306425"/>
          </a:xfrm>
        </p:grpSpPr>
        <p:sp>
          <p:nvSpPr>
            <p:cNvPr id="9508" name="Google Shape;9508;p76"/>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6"/>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6"/>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76"/>
          <p:cNvGrpSpPr/>
          <p:nvPr/>
        </p:nvGrpSpPr>
        <p:grpSpPr>
          <a:xfrm>
            <a:off x="7413536" y="2796870"/>
            <a:ext cx="451653" cy="449288"/>
            <a:chOff x="-16794250" y="4058225"/>
            <a:chExt cx="305625" cy="304025"/>
          </a:xfrm>
        </p:grpSpPr>
        <p:sp>
          <p:nvSpPr>
            <p:cNvPr id="9512" name="Google Shape;9512;p76"/>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6"/>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6"/>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6"/>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6"/>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6"/>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6"/>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6"/>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6"/>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1" name="Google Shape;9521;p76"/>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2" name="Google Shape;9522;p76"/>
          <p:cNvGrpSpPr/>
          <p:nvPr/>
        </p:nvGrpSpPr>
        <p:grpSpPr>
          <a:xfrm>
            <a:off x="2414953" y="1689573"/>
            <a:ext cx="457453" cy="449325"/>
            <a:chOff x="-20199150" y="3317850"/>
            <a:chExt cx="309550" cy="304050"/>
          </a:xfrm>
        </p:grpSpPr>
        <p:sp>
          <p:nvSpPr>
            <p:cNvPr id="9523" name="Google Shape;9523;p76"/>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6"/>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6"/>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6"/>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6"/>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6"/>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6"/>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76"/>
          <p:cNvGrpSpPr/>
          <p:nvPr/>
        </p:nvGrpSpPr>
        <p:grpSpPr>
          <a:xfrm>
            <a:off x="2417281" y="2242861"/>
            <a:ext cx="452798" cy="450766"/>
            <a:chOff x="-20199150" y="3693150"/>
            <a:chExt cx="306400" cy="305025"/>
          </a:xfrm>
        </p:grpSpPr>
        <p:sp>
          <p:nvSpPr>
            <p:cNvPr id="9531" name="Google Shape;9531;p76"/>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6"/>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6"/>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6"/>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6"/>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6"/>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76"/>
          <p:cNvGrpSpPr/>
          <p:nvPr/>
        </p:nvGrpSpPr>
        <p:grpSpPr>
          <a:xfrm>
            <a:off x="2417854" y="2795687"/>
            <a:ext cx="451653" cy="451653"/>
            <a:chOff x="-20197575" y="4066875"/>
            <a:chExt cx="305625" cy="305625"/>
          </a:xfrm>
        </p:grpSpPr>
        <p:sp>
          <p:nvSpPr>
            <p:cNvPr id="9538" name="Google Shape;9538;p76"/>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6"/>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6"/>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6"/>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6"/>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6"/>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6"/>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6"/>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76"/>
          <p:cNvGrpSpPr/>
          <p:nvPr/>
        </p:nvGrpSpPr>
        <p:grpSpPr>
          <a:xfrm>
            <a:off x="5200071" y="1687520"/>
            <a:ext cx="449325" cy="453426"/>
            <a:chOff x="-18271050" y="3333200"/>
            <a:chExt cx="304050" cy="306825"/>
          </a:xfrm>
        </p:grpSpPr>
        <p:sp>
          <p:nvSpPr>
            <p:cNvPr id="9547" name="Google Shape;9547;p76"/>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6"/>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6"/>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6"/>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6"/>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76"/>
          <p:cNvGrpSpPr/>
          <p:nvPr/>
        </p:nvGrpSpPr>
        <p:grpSpPr>
          <a:xfrm>
            <a:off x="5200644" y="2244171"/>
            <a:ext cx="448180" cy="448143"/>
            <a:chOff x="-18270275" y="3710875"/>
            <a:chExt cx="303275" cy="303250"/>
          </a:xfrm>
        </p:grpSpPr>
        <p:sp>
          <p:nvSpPr>
            <p:cNvPr id="9553" name="Google Shape;9553;p76"/>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6"/>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6"/>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6"/>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6"/>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6"/>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76"/>
          <p:cNvGrpSpPr/>
          <p:nvPr/>
        </p:nvGrpSpPr>
        <p:grpSpPr>
          <a:xfrm>
            <a:off x="5254196" y="2797422"/>
            <a:ext cx="341076" cy="448180"/>
            <a:chOff x="-18234025" y="4084200"/>
            <a:chExt cx="230800" cy="303275"/>
          </a:xfrm>
        </p:grpSpPr>
        <p:sp>
          <p:nvSpPr>
            <p:cNvPr id="9560" name="Google Shape;9560;p76"/>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6"/>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6"/>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3" name="Google Shape;9563;p76"/>
          <p:cNvGrpSpPr/>
          <p:nvPr/>
        </p:nvGrpSpPr>
        <p:grpSpPr>
          <a:xfrm>
            <a:off x="2366751" y="3341641"/>
            <a:ext cx="449325" cy="450470"/>
            <a:chOff x="-16419350" y="3308400"/>
            <a:chExt cx="304050" cy="304825"/>
          </a:xfrm>
        </p:grpSpPr>
        <p:sp>
          <p:nvSpPr>
            <p:cNvPr id="9564" name="Google Shape;9564;p76"/>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6"/>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6"/>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6"/>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6"/>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6"/>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6"/>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76"/>
          <p:cNvGrpSpPr/>
          <p:nvPr/>
        </p:nvGrpSpPr>
        <p:grpSpPr>
          <a:xfrm>
            <a:off x="4638306" y="3340423"/>
            <a:ext cx="395755" cy="452872"/>
            <a:chOff x="-16401225" y="3683275"/>
            <a:chExt cx="267800" cy="306450"/>
          </a:xfrm>
        </p:grpSpPr>
        <p:sp>
          <p:nvSpPr>
            <p:cNvPr id="9572" name="Google Shape;9572;p76"/>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6"/>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6"/>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6"/>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6"/>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6"/>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6"/>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76"/>
          <p:cNvGrpSpPr/>
          <p:nvPr/>
        </p:nvGrpSpPr>
        <p:grpSpPr>
          <a:xfrm>
            <a:off x="8003755" y="2797062"/>
            <a:ext cx="450470" cy="448180"/>
            <a:chOff x="-16419350" y="4058200"/>
            <a:chExt cx="304825" cy="303275"/>
          </a:xfrm>
        </p:grpSpPr>
        <p:sp>
          <p:nvSpPr>
            <p:cNvPr id="9580" name="Google Shape;9580;p76"/>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6"/>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6"/>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6"/>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6"/>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6"/>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6"/>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76"/>
          <p:cNvGrpSpPr/>
          <p:nvPr/>
        </p:nvGrpSpPr>
        <p:grpSpPr>
          <a:xfrm>
            <a:off x="4030643" y="3343080"/>
            <a:ext cx="450507" cy="447589"/>
            <a:chOff x="-15296200" y="3326900"/>
            <a:chExt cx="304850" cy="302875"/>
          </a:xfrm>
        </p:grpSpPr>
        <p:sp>
          <p:nvSpPr>
            <p:cNvPr id="9588" name="Google Shape;9588;p76"/>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6"/>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6"/>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6"/>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6"/>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3" name="Google Shape;9593;p76"/>
          <p:cNvGrpSpPr/>
          <p:nvPr/>
        </p:nvGrpSpPr>
        <p:grpSpPr>
          <a:xfrm>
            <a:off x="2946296" y="1706881"/>
            <a:ext cx="486566" cy="414708"/>
            <a:chOff x="-19835275" y="3330250"/>
            <a:chExt cx="329250" cy="280625"/>
          </a:xfrm>
        </p:grpSpPr>
        <p:sp>
          <p:nvSpPr>
            <p:cNvPr id="9594" name="Google Shape;9594;p76"/>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6"/>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6"/>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76"/>
          <p:cNvGrpSpPr/>
          <p:nvPr/>
        </p:nvGrpSpPr>
        <p:grpSpPr>
          <a:xfrm>
            <a:off x="2964325" y="2243470"/>
            <a:ext cx="450507" cy="449547"/>
            <a:chOff x="-19822675" y="3692750"/>
            <a:chExt cx="304850" cy="304200"/>
          </a:xfrm>
        </p:grpSpPr>
        <p:sp>
          <p:nvSpPr>
            <p:cNvPr id="9598" name="Google Shape;9598;p76"/>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6"/>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6"/>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6"/>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6"/>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76"/>
          <p:cNvGrpSpPr/>
          <p:nvPr/>
        </p:nvGrpSpPr>
        <p:grpSpPr>
          <a:xfrm>
            <a:off x="2964916" y="2796278"/>
            <a:ext cx="449325" cy="450470"/>
            <a:chOff x="-19822675" y="4066875"/>
            <a:chExt cx="304050" cy="304825"/>
          </a:xfrm>
        </p:grpSpPr>
        <p:sp>
          <p:nvSpPr>
            <p:cNvPr id="9604" name="Google Shape;9604;p76"/>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6"/>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6"/>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6"/>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6"/>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6"/>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76"/>
          <p:cNvGrpSpPr/>
          <p:nvPr/>
        </p:nvGrpSpPr>
        <p:grpSpPr>
          <a:xfrm>
            <a:off x="5773985" y="1689571"/>
            <a:ext cx="399302" cy="449325"/>
            <a:chOff x="-17878825" y="3334400"/>
            <a:chExt cx="270200" cy="304050"/>
          </a:xfrm>
        </p:grpSpPr>
        <p:sp>
          <p:nvSpPr>
            <p:cNvPr id="9611" name="Google Shape;9611;p76"/>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6"/>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6"/>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6"/>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6"/>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6"/>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6"/>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76"/>
          <p:cNvGrpSpPr/>
          <p:nvPr/>
        </p:nvGrpSpPr>
        <p:grpSpPr>
          <a:xfrm>
            <a:off x="5747809" y="2242416"/>
            <a:ext cx="451653" cy="451653"/>
            <a:chOff x="-17896150" y="3709300"/>
            <a:chExt cx="305625" cy="305625"/>
          </a:xfrm>
        </p:grpSpPr>
        <p:sp>
          <p:nvSpPr>
            <p:cNvPr id="9619" name="Google Shape;9619;p76"/>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6"/>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6"/>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6"/>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76"/>
          <p:cNvGrpSpPr/>
          <p:nvPr/>
        </p:nvGrpSpPr>
        <p:grpSpPr>
          <a:xfrm>
            <a:off x="5775740" y="2795686"/>
            <a:ext cx="395792" cy="451653"/>
            <a:chOff x="-17878025" y="4082625"/>
            <a:chExt cx="267825" cy="305625"/>
          </a:xfrm>
        </p:grpSpPr>
        <p:sp>
          <p:nvSpPr>
            <p:cNvPr id="9624" name="Google Shape;9624;p76"/>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6"/>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6"/>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6"/>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6"/>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6"/>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6"/>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76"/>
          <p:cNvGrpSpPr/>
          <p:nvPr/>
        </p:nvGrpSpPr>
        <p:grpSpPr>
          <a:xfrm>
            <a:off x="2919632" y="3355015"/>
            <a:ext cx="450507" cy="423722"/>
            <a:chOff x="-16044450" y="3317850"/>
            <a:chExt cx="304850" cy="286725"/>
          </a:xfrm>
        </p:grpSpPr>
        <p:sp>
          <p:nvSpPr>
            <p:cNvPr id="9632" name="Google Shape;9632;p76"/>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6"/>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6"/>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6"/>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6" name="Google Shape;9636;p76"/>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7" name="Google Shape;9637;p76"/>
          <p:cNvGrpSpPr/>
          <p:nvPr/>
        </p:nvGrpSpPr>
        <p:grpSpPr>
          <a:xfrm>
            <a:off x="8042149" y="2243724"/>
            <a:ext cx="373662" cy="449030"/>
            <a:chOff x="-16018450" y="4058400"/>
            <a:chExt cx="252850" cy="303850"/>
          </a:xfrm>
        </p:grpSpPr>
        <p:sp>
          <p:nvSpPr>
            <p:cNvPr id="9638" name="Google Shape;9638;p76"/>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6"/>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6"/>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6"/>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2" name="Google Shape;9642;p76"/>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 name="Shape 356"/>
        <p:cNvGrpSpPr/>
        <p:nvPr/>
      </p:nvGrpSpPr>
      <p:grpSpPr>
        <a:xfrm>
          <a:off x="0" y="0"/>
          <a:ext cx="0" cy="0"/>
          <a:chOff x="0" y="0"/>
          <a:chExt cx="0" cy="0"/>
        </a:xfrm>
      </p:grpSpPr>
      <p:sp>
        <p:nvSpPr>
          <p:cNvPr id="357" name="Google Shape;357;p32"/>
          <p:cNvSpPr txBox="1"/>
          <p:nvPr>
            <p:ph idx="1" type="subTitle"/>
          </p:nvPr>
        </p:nvSpPr>
        <p:spPr>
          <a:xfrm>
            <a:off x="2255975" y="3288824"/>
            <a:ext cx="3858900" cy="52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—Someone Famous</a:t>
            </a:r>
            <a:endParaRPr/>
          </a:p>
        </p:txBody>
      </p:sp>
      <p:sp>
        <p:nvSpPr>
          <p:cNvPr id="358" name="Google Shape;358;p32"/>
          <p:cNvSpPr txBox="1"/>
          <p:nvPr>
            <p:ph type="title"/>
          </p:nvPr>
        </p:nvSpPr>
        <p:spPr>
          <a:xfrm>
            <a:off x="2255975" y="1340325"/>
            <a:ext cx="4647000" cy="194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inspire the reader.”</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46" name="Shape 9646"/>
        <p:cNvGrpSpPr/>
        <p:nvPr/>
      </p:nvGrpSpPr>
      <p:grpSpPr>
        <a:xfrm>
          <a:off x="0" y="0"/>
          <a:ext cx="0" cy="0"/>
          <a:chOff x="0" y="0"/>
          <a:chExt cx="0" cy="0"/>
        </a:xfrm>
      </p:grpSpPr>
      <p:sp>
        <p:nvSpPr>
          <p:cNvPr id="9647" name="Google Shape;9647;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9648" name="Google Shape;9648;p77"/>
          <p:cNvGrpSpPr/>
          <p:nvPr/>
        </p:nvGrpSpPr>
        <p:grpSpPr>
          <a:xfrm>
            <a:off x="845901" y="1689241"/>
            <a:ext cx="442337" cy="419623"/>
            <a:chOff x="-6696925" y="3272575"/>
            <a:chExt cx="307200" cy="291425"/>
          </a:xfrm>
        </p:grpSpPr>
        <p:sp>
          <p:nvSpPr>
            <p:cNvPr id="9649" name="Google Shape;9649;p7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77"/>
          <p:cNvGrpSpPr/>
          <p:nvPr/>
        </p:nvGrpSpPr>
        <p:grpSpPr>
          <a:xfrm>
            <a:off x="845884" y="2204636"/>
            <a:ext cx="442373" cy="420775"/>
            <a:chOff x="-6690625" y="3631325"/>
            <a:chExt cx="307225" cy="292225"/>
          </a:xfrm>
        </p:grpSpPr>
        <p:sp>
          <p:nvSpPr>
            <p:cNvPr id="9652" name="Google Shape;9652;p7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77"/>
          <p:cNvGrpSpPr/>
          <p:nvPr/>
        </p:nvGrpSpPr>
        <p:grpSpPr>
          <a:xfrm>
            <a:off x="868005" y="2756972"/>
            <a:ext cx="421927" cy="419371"/>
            <a:chOff x="-6689825" y="3992050"/>
            <a:chExt cx="293025" cy="291250"/>
          </a:xfrm>
        </p:grpSpPr>
        <p:sp>
          <p:nvSpPr>
            <p:cNvPr id="9658" name="Google Shape;9658;p7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0" name="Google Shape;9670;p77"/>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1" name="Google Shape;9671;p77"/>
          <p:cNvGrpSpPr/>
          <p:nvPr/>
        </p:nvGrpSpPr>
        <p:grpSpPr>
          <a:xfrm>
            <a:off x="3551317" y="2205192"/>
            <a:ext cx="423043" cy="419659"/>
            <a:chOff x="-4837325" y="3612425"/>
            <a:chExt cx="293800" cy="291450"/>
          </a:xfrm>
        </p:grpSpPr>
        <p:sp>
          <p:nvSpPr>
            <p:cNvPr id="9672" name="Google Shape;9672;p7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77"/>
          <p:cNvGrpSpPr/>
          <p:nvPr/>
        </p:nvGrpSpPr>
        <p:grpSpPr>
          <a:xfrm>
            <a:off x="3564349" y="2756826"/>
            <a:ext cx="420775" cy="419659"/>
            <a:chOff x="-4837325" y="3971575"/>
            <a:chExt cx="292225" cy="291450"/>
          </a:xfrm>
        </p:grpSpPr>
        <p:sp>
          <p:nvSpPr>
            <p:cNvPr id="9676" name="Google Shape;9676;p7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77"/>
          <p:cNvGrpSpPr/>
          <p:nvPr/>
        </p:nvGrpSpPr>
        <p:grpSpPr>
          <a:xfrm>
            <a:off x="6256364" y="1714185"/>
            <a:ext cx="430998" cy="369730"/>
            <a:chOff x="-3037625" y="3254850"/>
            <a:chExt cx="299325" cy="256775"/>
          </a:xfrm>
        </p:grpSpPr>
        <p:sp>
          <p:nvSpPr>
            <p:cNvPr id="9683" name="Google Shape;9683;p7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77"/>
          <p:cNvGrpSpPr/>
          <p:nvPr/>
        </p:nvGrpSpPr>
        <p:grpSpPr>
          <a:xfrm>
            <a:off x="6260324" y="2204615"/>
            <a:ext cx="423079" cy="420811"/>
            <a:chOff x="-3031325" y="3597450"/>
            <a:chExt cx="293825" cy="292250"/>
          </a:xfrm>
        </p:grpSpPr>
        <p:sp>
          <p:nvSpPr>
            <p:cNvPr id="9688" name="Google Shape;9688;p7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77"/>
          <p:cNvGrpSpPr/>
          <p:nvPr/>
        </p:nvGrpSpPr>
        <p:grpSpPr>
          <a:xfrm>
            <a:off x="6272798" y="2781214"/>
            <a:ext cx="421927" cy="370882"/>
            <a:chOff x="-3030525" y="3973150"/>
            <a:chExt cx="293025" cy="257575"/>
          </a:xfrm>
        </p:grpSpPr>
        <p:sp>
          <p:nvSpPr>
            <p:cNvPr id="9693" name="Google Shape;9693;p7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77"/>
          <p:cNvGrpSpPr/>
          <p:nvPr/>
        </p:nvGrpSpPr>
        <p:grpSpPr>
          <a:xfrm>
            <a:off x="1374391" y="3369426"/>
            <a:ext cx="421927" cy="297195"/>
            <a:chOff x="-1199300" y="3279250"/>
            <a:chExt cx="293025" cy="206400"/>
          </a:xfrm>
        </p:grpSpPr>
        <p:sp>
          <p:nvSpPr>
            <p:cNvPr id="9696" name="Google Shape;9696;p7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77"/>
          <p:cNvGrpSpPr/>
          <p:nvPr/>
        </p:nvGrpSpPr>
        <p:grpSpPr>
          <a:xfrm>
            <a:off x="1381477" y="1688773"/>
            <a:ext cx="444605" cy="420559"/>
            <a:chOff x="-6338550" y="3272950"/>
            <a:chExt cx="308775" cy="292075"/>
          </a:xfrm>
        </p:grpSpPr>
        <p:sp>
          <p:nvSpPr>
            <p:cNvPr id="9701" name="Google Shape;9701;p7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4" name="Google Shape;9704;p77"/>
          <p:cNvGrpSpPr/>
          <p:nvPr/>
        </p:nvGrpSpPr>
        <p:grpSpPr>
          <a:xfrm>
            <a:off x="1392817" y="2205194"/>
            <a:ext cx="421927" cy="419659"/>
            <a:chOff x="-6329100" y="3632100"/>
            <a:chExt cx="293025" cy="291450"/>
          </a:xfrm>
        </p:grpSpPr>
        <p:sp>
          <p:nvSpPr>
            <p:cNvPr id="9705" name="Google Shape;9705;p7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77"/>
          <p:cNvGrpSpPr/>
          <p:nvPr/>
        </p:nvGrpSpPr>
        <p:grpSpPr>
          <a:xfrm>
            <a:off x="1405867" y="2756828"/>
            <a:ext cx="419623" cy="419659"/>
            <a:chOff x="-6329875" y="3992050"/>
            <a:chExt cx="291425" cy="291450"/>
          </a:xfrm>
        </p:grpSpPr>
        <p:sp>
          <p:nvSpPr>
            <p:cNvPr id="9709" name="Google Shape;9709;p7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3" name="Google Shape;9713;p77"/>
          <p:cNvGrpSpPr/>
          <p:nvPr/>
        </p:nvGrpSpPr>
        <p:grpSpPr>
          <a:xfrm>
            <a:off x="4092004" y="1687530"/>
            <a:ext cx="423079" cy="423043"/>
            <a:chOff x="-4478975" y="3251700"/>
            <a:chExt cx="293825" cy="293800"/>
          </a:xfrm>
        </p:grpSpPr>
        <p:sp>
          <p:nvSpPr>
            <p:cNvPr id="9714" name="Google Shape;9714;p7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77"/>
          <p:cNvGrpSpPr/>
          <p:nvPr/>
        </p:nvGrpSpPr>
        <p:grpSpPr>
          <a:xfrm>
            <a:off x="4092004" y="2205192"/>
            <a:ext cx="423079" cy="419659"/>
            <a:chOff x="-4475825" y="3612425"/>
            <a:chExt cx="293825" cy="291450"/>
          </a:xfrm>
        </p:grpSpPr>
        <p:sp>
          <p:nvSpPr>
            <p:cNvPr id="9718" name="Google Shape;9718;p7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77"/>
          <p:cNvGrpSpPr/>
          <p:nvPr/>
        </p:nvGrpSpPr>
        <p:grpSpPr>
          <a:xfrm>
            <a:off x="4101077" y="2756844"/>
            <a:ext cx="428730" cy="419623"/>
            <a:chOff x="-4480550" y="3970800"/>
            <a:chExt cx="297750" cy="291425"/>
          </a:xfrm>
        </p:grpSpPr>
        <p:sp>
          <p:nvSpPr>
            <p:cNvPr id="9722" name="Google Shape;9722;p7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77"/>
          <p:cNvGrpSpPr/>
          <p:nvPr/>
        </p:nvGrpSpPr>
        <p:grpSpPr>
          <a:xfrm>
            <a:off x="6804910" y="1689221"/>
            <a:ext cx="415123" cy="419659"/>
            <a:chOff x="-2668225" y="3239075"/>
            <a:chExt cx="288300" cy="291450"/>
          </a:xfrm>
        </p:grpSpPr>
        <p:sp>
          <p:nvSpPr>
            <p:cNvPr id="9725" name="Google Shape;9725;p7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77"/>
          <p:cNvGrpSpPr/>
          <p:nvPr/>
        </p:nvGrpSpPr>
        <p:grpSpPr>
          <a:xfrm>
            <a:off x="6802066" y="2205191"/>
            <a:ext cx="420811" cy="419659"/>
            <a:chOff x="-2671375" y="3597450"/>
            <a:chExt cx="292250" cy="291450"/>
          </a:xfrm>
        </p:grpSpPr>
        <p:sp>
          <p:nvSpPr>
            <p:cNvPr id="9731" name="Google Shape;9731;p7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77"/>
          <p:cNvGrpSpPr/>
          <p:nvPr/>
        </p:nvGrpSpPr>
        <p:grpSpPr>
          <a:xfrm>
            <a:off x="6812849" y="2755691"/>
            <a:ext cx="423043" cy="421927"/>
            <a:chOff x="-2670575" y="3956600"/>
            <a:chExt cx="293800" cy="293025"/>
          </a:xfrm>
        </p:grpSpPr>
        <p:sp>
          <p:nvSpPr>
            <p:cNvPr id="9734" name="Google Shape;9734;p7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77"/>
          <p:cNvGrpSpPr/>
          <p:nvPr/>
        </p:nvGrpSpPr>
        <p:grpSpPr>
          <a:xfrm>
            <a:off x="3070370" y="3311947"/>
            <a:ext cx="426462" cy="418363"/>
            <a:chOff x="-1183550" y="3586525"/>
            <a:chExt cx="296175" cy="290550"/>
          </a:xfrm>
        </p:grpSpPr>
        <p:sp>
          <p:nvSpPr>
            <p:cNvPr id="9739" name="Google Shape;9739;p7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77"/>
          <p:cNvGrpSpPr/>
          <p:nvPr/>
        </p:nvGrpSpPr>
        <p:grpSpPr>
          <a:xfrm>
            <a:off x="1928310" y="2203826"/>
            <a:ext cx="432150" cy="422395"/>
            <a:chOff x="-5974675" y="3632100"/>
            <a:chExt cx="300125" cy="293350"/>
          </a:xfrm>
        </p:grpSpPr>
        <p:sp>
          <p:nvSpPr>
            <p:cNvPr id="9749" name="Google Shape;9749;p7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77"/>
          <p:cNvGrpSpPr/>
          <p:nvPr/>
        </p:nvGrpSpPr>
        <p:grpSpPr>
          <a:xfrm>
            <a:off x="1958351" y="2755694"/>
            <a:ext cx="395865" cy="421927"/>
            <a:chOff x="-5971525" y="3990475"/>
            <a:chExt cx="274925" cy="293025"/>
          </a:xfrm>
        </p:grpSpPr>
        <p:sp>
          <p:nvSpPr>
            <p:cNvPr id="9753" name="Google Shape;9753;p7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77"/>
          <p:cNvGrpSpPr/>
          <p:nvPr/>
        </p:nvGrpSpPr>
        <p:grpSpPr>
          <a:xfrm>
            <a:off x="4631558" y="1689798"/>
            <a:ext cx="420775" cy="418507"/>
            <a:chOff x="-4118225" y="3253275"/>
            <a:chExt cx="292225" cy="290650"/>
          </a:xfrm>
        </p:grpSpPr>
        <p:sp>
          <p:nvSpPr>
            <p:cNvPr id="9758" name="Google Shape;9758;p7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77"/>
          <p:cNvGrpSpPr/>
          <p:nvPr/>
        </p:nvGrpSpPr>
        <p:grpSpPr>
          <a:xfrm>
            <a:off x="4682008" y="2204922"/>
            <a:ext cx="319874" cy="420199"/>
            <a:chOff x="-4082800" y="3612425"/>
            <a:chExt cx="222150" cy="291825"/>
          </a:xfrm>
        </p:grpSpPr>
        <p:sp>
          <p:nvSpPr>
            <p:cNvPr id="9761" name="Google Shape;9761;p7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77"/>
          <p:cNvGrpSpPr/>
          <p:nvPr/>
        </p:nvGrpSpPr>
        <p:grpSpPr>
          <a:xfrm>
            <a:off x="4643456" y="2769876"/>
            <a:ext cx="420775" cy="393561"/>
            <a:chOff x="-4118225" y="3990475"/>
            <a:chExt cx="292225" cy="273325"/>
          </a:xfrm>
        </p:grpSpPr>
        <p:sp>
          <p:nvSpPr>
            <p:cNvPr id="9765" name="Google Shape;9765;p7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77"/>
          <p:cNvGrpSpPr/>
          <p:nvPr/>
        </p:nvGrpSpPr>
        <p:grpSpPr>
          <a:xfrm>
            <a:off x="7354110" y="1688087"/>
            <a:ext cx="394713" cy="421927"/>
            <a:chOff x="-2312225" y="3238300"/>
            <a:chExt cx="274125" cy="293025"/>
          </a:xfrm>
        </p:grpSpPr>
        <p:sp>
          <p:nvSpPr>
            <p:cNvPr id="9770" name="Google Shape;9770;p7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77"/>
          <p:cNvGrpSpPr/>
          <p:nvPr/>
        </p:nvGrpSpPr>
        <p:grpSpPr>
          <a:xfrm>
            <a:off x="7341062" y="2153586"/>
            <a:ext cx="420811" cy="522864"/>
            <a:chOff x="-2310650" y="3525775"/>
            <a:chExt cx="292250" cy="363125"/>
          </a:xfrm>
        </p:grpSpPr>
        <p:sp>
          <p:nvSpPr>
            <p:cNvPr id="9773" name="Google Shape;9773;p7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77"/>
          <p:cNvGrpSpPr/>
          <p:nvPr/>
        </p:nvGrpSpPr>
        <p:grpSpPr>
          <a:xfrm>
            <a:off x="7351827" y="2756825"/>
            <a:ext cx="423079" cy="419659"/>
            <a:chOff x="-2310650" y="3958175"/>
            <a:chExt cx="293825" cy="291450"/>
          </a:xfrm>
        </p:grpSpPr>
        <p:sp>
          <p:nvSpPr>
            <p:cNvPr id="9778" name="Google Shape;9778;p7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77"/>
          <p:cNvGrpSpPr/>
          <p:nvPr/>
        </p:nvGrpSpPr>
        <p:grpSpPr>
          <a:xfrm>
            <a:off x="4718688" y="3308459"/>
            <a:ext cx="424159" cy="419659"/>
            <a:chOff x="-1182750" y="3962900"/>
            <a:chExt cx="294575" cy="291450"/>
          </a:xfrm>
        </p:grpSpPr>
        <p:sp>
          <p:nvSpPr>
            <p:cNvPr id="9781" name="Google Shape;9781;p7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77"/>
          <p:cNvGrpSpPr/>
          <p:nvPr/>
        </p:nvGrpSpPr>
        <p:grpSpPr>
          <a:xfrm>
            <a:off x="2471824" y="1689223"/>
            <a:ext cx="424195" cy="419659"/>
            <a:chOff x="-5611575" y="3272950"/>
            <a:chExt cx="294600" cy="291450"/>
          </a:xfrm>
        </p:grpSpPr>
        <p:sp>
          <p:nvSpPr>
            <p:cNvPr id="9789" name="Google Shape;9789;p7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4" name="Google Shape;9794;p77"/>
          <p:cNvGrpSpPr/>
          <p:nvPr/>
        </p:nvGrpSpPr>
        <p:grpSpPr>
          <a:xfrm>
            <a:off x="2471824" y="2205770"/>
            <a:ext cx="424195" cy="418507"/>
            <a:chOff x="-5613150" y="3632900"/>
            <a:chExt cx="294600" cy="290650"/>
          </a:xfrm>
        </p:grpSpPr>
        <p:sp>
          <p:nvSpPr>
            <p:cNvPr id="9795" name="Google Shape;9795;p7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77"/>
          <p:cNvGrpSpPr/>
          <p:nvPr/>
        </p:nvGrpSpPr>
        <p:grpSpPr>
          <a:xfrm>
            <a:off x="5155210" y="1689438"/>
            <a:ext cx="434634" cy="419227"/>
            <a:chOff x="-3768700" y="3253275"/>
            <a:chExt cx="301850" cy="291150"/>
          </a:xfrm>
        </p:grpSpPr>
        <p:sp>
          <p:nvSpPr>
            <p:cNvPr id="9798" name="Google Shape;9798;p7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77"/>
          <p:cNvGrpSpPr/>
          <p:nvPr/>
        </p:nvGrpSpPr>
        <p:grpSpPr>
          <a:xfrm>
            <a:off x="5159293" y="2217090"/>
            <a:ext cx="426462" cy="395865"/>
            <a:chOff x="-3808700" y="3628950"/>
            <a:chExt cx="296175" cy="274925"/>
          </a:xfrm>
        </p:grpSpPr>
        <p:sp>
          <p:nvSpPr>
            <p:cNvPr id="9802" name="Google Shape;9802;p7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77"/>
          <p:cNvGrpSpPr/>
          <p:nvPr/>
        </p:nvGrpSpPr>
        <p:grpSpPr>
          <a:xfrm>
            <a:off x="5224504" y="2756412"/>
            <a:ext cx="419443" cy="420487"/>
            <a:chOff x="-3771675" y="3971775"/>
            <a:chExt cx="291300" cy="292025"/>
          </a:xfrm>
        </p:grpSpPr>
        <p:sp>
          <p:nvSpPr>
            <p:cNvPr id="9806" name="Google Shape;9806;p7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77"/>
          <p:cNvGrpSpPr/>
          <p:nvPr/>
        </p:nvGrpSpPr>
        <p:grpSpPr>
          <a:xfrm>
            <a:off x="7885948" y="1716461"/>
            <a:ext cx="420271" cy="320774"/>
            <a:chOff x="-1951475" y="3273100"/>
            <a:chExt cx="291875" cy="222775"/>
          </a:xfrm>
        </p:grpSpPr>
        <p:sp>
          <p:nvSpPr>
            <p:cNvPr id="9812" name="Google Shape;9812;p7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77"/>
          <p:cNvGrpSpPr/>
          <p:nvPr/>
        </p:nvGrpSpPr>
        <p:grpSpPr>
          <a:xfrm>
            <a:off x="7883429" y="2205191"/>
            <a:ext cx="425310" cy="419659"/>
            <a:chOff x="-1951475" y="3597450"/>
            <a:chExt cx="295375" cy="291450"/>
          </a:xfrm>
        </p:grpSpPr>
        <p:sp>
          <p:nvSpPr>
            <p:cNvPr id="9816" name="Google Shape;9816;p7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77"/>
          <p:cNvGrpSpPr/>
          <p:nvPr/>
        </p:nvGrpSpPr>
        <p:grpSpPr>
          <a:xfrm>
            <a:off x="7885680" y="2756825"/>
            <a:ext cx="444605" cy="419659"/>
            <a:chOff x="-1960150" y="3956600"/>
            <a:chExt cx="308775" cy="291450"/>
          </a:xfrm>
        </p:grpSpPr>
        <p:sp>
          <p:nvSpPr>
            <p:cNvPr id="9821" name="Google Shape;9821;p7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77"/>
          <p:cNvGrpSpPr/>
          <p:nvPr/>
        </p:nvGrpSpPr>
        <p:grpSpPr>
          <a:xfrm>
            <a:off x="1939718" y="3307636"/>
            <a:ext cx="420775" cy="420775"/>
            <a:chOff x="-804700" y="3226500"/>
            <a:chExt cx="292225" cy="292225"/>
          </a:xfrm>
        </p:grpSpPr>
        <p:sp>
          <p:nvSpPr>
            <p:cNvPr id="9824" name="Google Shape;9824;p7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1" name="Google Shape;9831;p77"/>
          <p:cNvGrpSpPr/>
          <p:nvPr/>
        </p:nvGrpSpPr>
        <p:grpSpPr>
          <a:xfrm>
            <a:off x="3019809" y="1688647"/>
            <a:ext cx="420775" cy="420811"/>
            <a:chOff x="-5251625" y="3272950"/>
            <a:chExt cx="292225" cy="292250"/>
          </a:xfrm>
        </p:grpSpPr>
        <p:sp>
          <p:nvSpPr>
            <p:cNvPr id="9832" name="Google Shape;9832;p7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77"/>
          <p:cNvGrpSpPr/>
          <p:nvPr/>
        </p:nvGrpSpPr>
        <p:grpSpPr>
          <a:xfrm>
            <a:off x="3032265" y="2756270"/>
            <a:ext cx="419659" cy="420775"/>
            <a:chOff x="-5251625" y="3991275"/>
            <a:chExt cx="291450" cy="292225"/>
          </a:xfrm>
        </p:grpSpPr>
        <p:sp>
          <p:nvSpPr>
            <p:cNvPr id="9836" name="Google Shape;9836;p7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77"/>
          <p:cNvGrpSpPr/>
          <p:nvPr/>
        </p:nvGrpSpPr>
        <p:grpSpPr>
          <a:xfrm>
            <a:off x="5772848" y="1689240"/>
            <a:ext cx="319874" cy="419623"/>
            <a:chOff x="-3365275" y="3253275"/>
            <a:chExt cx="222150" cy="291425"/>
          </a:xfrm>
        </p:grpSpPr>
        <p:sp>
          <p:nvSpPr>
            <p:cNvPr id="9842" name="Google Shape;9842;p7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77"/>
          <p:cNvGrpSpPr/>
          <p:nvPr/>
        </p:nvGrpSpPr>
        <p:grpSpPr>
          <a:xfrm>
            <a:off x="1933980" y="1689799"/>
            <a:ext cx="420811" cy="418507"/>
            <a:chOff x="-5971525" y="3273750"/>
            <a:chExt cx="292250" cy="290650"/>
          </a:xfrm>
        </p:grpSpPr>
        <p:sp>
          <p:nvSpPr>
            <p:cNvPr id="9845" name="Google Shape;9845;p7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77"/>
          <p:cNvGrpSpPr/>
          <p:nvPr/>
        </p:nvGrpSpPr>
        <p:grpSpPr>
          <a:xfrm>
            <a:off x="5746786" y="2204058"/>
            <a:ext cx="371998" cy="421927"/>
            <a:chOff x="-3383375" y="3611625"/>
            <a:chExt cx="258350" cy="293025"/>
          </a:xfrm>
        </p:grpSpPr>
        <p:sp>
          <p:nvSpPr>
            <p:cNvPr id="9848" name="Google Shape;9848;p7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77"/>
          <p:cNvGrpSpPr/>
          <p:nvPr/>
        </p:nvGrpSpPr>
        <p:grpSpPr>
          <a:xfrm>
            <a:off x="5809135" y="2756826"/>
            <a:ext cx="271097" cy="419659"/>
            <a:chOff x="-3347950" y="3971575"/>
            <a:chExt cx="188275" cy="291450"/>
          </a:xfrm>
        </p:grpSpPr>
        <p:sp>
          <p:nvSpPr>
            <p:cNvPr id="9851" name="Google Shape;9851;p7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77"/>
          <p:cNvGrpSpPr/>
          <p:nvPr/>
        </p:nvGrpSpPr>
        <p:grpSpPr>
          <a:xfrm>
            <a:off x="858994" y="3307061"/>
            <a:ext cx="371998" cy="421927"/>
            <a:chOff x="-1575775" y="3238300"/>
            <a:chExt cx="258350" cy="293025"/>
          </a:xfrm>
        </p:grpSpPr>
        <p:sp>
          <p:nvSpPr>
            <p:cNvPr id="9855" name="Google Shape;9855;p77"/>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0" name="Google Shape;9860;p77"/>
          <p:cNvGrpSpPr/>
          <p:nvPr/>
        </p:nvGrpSpPr>
        <p:grpSpPr>
          <a:xfrm>
            <a:off x="4153362" y="3318663"/>
            <a:ext cx="421927" cy="399248"/>
            <a:chOff x="-1592325" y="3957400"/>
            <a:chExt cx="293025" cy="277275"/>
          </a:xfrm>
        </p:grpSpPr>
        <p:sp>
          <p:nvSpPr>
            <p:cNvPr id="9861" name="Google Shape;9861;p7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77"/>
          <p:cNvGrpSpPr/>
          <p:nvPr/>
        </p:nvGrpSpPr>
        <p:grpSpPr>
          <a:xfrm>
            <a:off x="3640232" y="3310744"/>
            <a:ext cx="369730" cy="420775"/>
            <a:chOff x="-778700" y="3612425"/>
            <a:chExt cx="256775" cy="292225"/>
          </a:xfrm>
        </p:grpSpPr>
        <p:sp>
          <p:nvSpPr>
            <p:cNvPr id="9866" name="Google Shape;9866;p7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2" name="Google Shape;9872;p77"/>
          <p:cNvGrpSpPr/>
          <p:nvPr/>
        </p:nvGrpSpPr>
        <p:grpSpPr>
          <a:xfrm>
            <a:off x="6111733" y="3828305"/>
            <a:ext cx="340731" cy="387641"/>
            <a:chOff x="7728464" y="1561258"/>
            <a:chExt cx="349719" cy="397866"/>
          </a:xfrm>
        </p:grpSpPr>
        <p:sp>
          <p:nvSpPr>
            <p:cNvPr id="9873" name="Google Shape;9873;p7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5" name="Google Shape;9875;p77"/>
          <p:cNvGrpSpPr/>
          <p:nvPr/>
        </p:nvGrpSpPr>
        <p:grpSpPr>
          <a:xfrm>
            <a:off x="4034702" y="3828305"/>
            <a:ext cx="387681" cy="387641"/>
            <a:chOff x="5611350" y="1561258"/>
            <a:chExt cx="397907" cy="397866"/>
          </a:xfrm>
        </p:grpSpPr>
        <p:sp>
          <p:nvSpPr>
            <p:cNvPr id="9876" name="Google Shape;9876;p7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77"/>
          <p:cNvGrpSpPr/>
          <p:nvPr/>
        </p:nvGrpSpPr>
        <p:grpSpPr>
          <a:xfrm>
            <a:off x="4553987" y="3925571"/>
            <a:ext cx="387610" cy="193109"/>
            <a:chOff x="6140660" y="1661097"/>
            <a:chExt cx="397835" cy="198202"/>
          </a:xfrm>
        </p:grpSpPr>
        <p:sp>
          <p:nvSpPr>
            <p:cNvPr id="9881" name="Google Shape;9881;p7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77"/>
          <p:cNvGrpSpPr/>
          <p:nvPr/>
        </p:nvGrpSpPr>
        <p:grpSpPr>
          <a:xfrm>
            <a:off x="5073202" y="3828305"/>
            <a:ext cx="387681" cy="387641"/>
            <a:chOff x="6669907" y="1561258"/>
            <a:chExt cx="397907" cy="397866"/>
          </a:xfrm>
        </p:grpSpPr>
        <p:sp>
          <p:nvSpPr>
            <p:cNvPr id="9886" name="Google Shape;9886;p7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77"/>
          <p:cNvGrpSpPr/>
          <p:nvPr/>
        </p:nvGrpSpPr>
        <p:grpSpPr>
          <a:xfrm>
            <a:off x="5592488" y="3828305"/>
            <a:ext cx="387641" cy="387641"/>
            <a:chOff x="7199196" y="1561258"/>
            <a:chExt cx="397866" cy="397866"/>
          </a:xfrm>
        </p:grpSpPr>
        <p:sp>
          <p:nvSpPr>
            <p:cNvPr id="9892" name="Google Shape;9892;p7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77"/>
          <p:cNvGrpSpPr/>
          <p:nvPr/>
        </p:nvGrpSpPr>
        <p:grpSpPr>
          <a:xfrm>
            <a:off x="1958433" y="3885842"/>
            <a:ext cx="387681" cy="272572"/>
            <a:chOff x="3386036" y="1746339"/>
            <a:chExt cx="397907" cy="279762"/>
          </a:xfrm>
        </p:grpSpPr>
        <p:sp>
          <p:nvSpPr>
            <p:cNvPr id="9896" name="Google Shape;9896;p7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8" name="Google Shape;9898;p77"/>
          <p:cNvGrpSpPr/>
          <p:nvPr/>
        </p:nvGrpSpPr>
        <p:grpSpPr>
          <a:xfrm>
            <a:off x="2483722" y="2756270"/>
            <a:ext cx="424195" cy="420775"/>
            <a:chOff x="-5613150" y="3991275"/>
            <a:chExt cx="294600" cy="292225"/>
          </a:xfrm>
        </p:grpSpPr>
        <p:sp>
          <p:nvSpPr>
            <p:cNvPr id="9899" name="Google Shape;9899;p7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7"/>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7"/>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77"/>
          <p:cNvGrpSpPr/>
          <p:nvPr/>
        </p:nvGrpSpPr>
        <p:grpSpPr>
          <a:xfrm>
            <a:off x="2996130" y="3828288"/>
            <a:ext cx="387681" cy="387681"/>
            <a:chOff x="4417380" y="1687279"/>
            <a:chExt cx="397907" cy="397907"/>
          </a:xfrm>
        </p:grpSpPr>
        <p:sp>
          <p:nvSpPr>
            <p:cNvPr id="9909" name="Google Shape;9909;p7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77"/>
          <p:cNvGrpSpPr/>
          <p:nvPr/>
        </p:nvGrpSpPr>
        <p:grpSpPr>
          <a:xfrm>
            <a:off x="7942611" y="3308537"/>
            <a:ext cx="387661" cy="387661"/>
            <a:chOff x="2869999" y="1687279"/>
            <a:chExt cx="397887" cy="397887"/>
          </a:xfrm>
        </p:grpSpPr>
        <p:sp>
          <p:nvSpPr>
            <p:cNvPr id="9912" name="Google Shape;9912;p7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77"/>
          <p:cNvGrpSpPr/>
          <p:nvPr/>
        </p:nvGrpSpPr>
        <p:grpSpPr>
          <a:xfrm>
            <a:off x="2477718" y="3828664"/>
            <a:ext cx="386807" cy="386929"/>
            <a:chOff x="3902887" y="1687655"/>
            <a:chExt cx="397010" cy="397135"/>
          </a:xfrm>
        </p:grpSpPr>
        <p:sp>
          <p:nvSpPr>
            <p:cNvPr id="9915" name="Google Shape;9915;p7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77"/>
          <p:cNvGrpSpPr/>
          <p:nvPr/>
        </p:nvGrpSpPr>
        <p:grpSpPr>
          <a:xfrm>
            <a:off x="3515416" y="3828288"/>
            <a:ext cx="387681" cy="387681"/>
            <a:chOff x="4933458" y="1687279"/>
            <a:chExt cx="397907" cy="397907"/>
          </a:xfrm>
        </p:grpSpPr>
        <p:sp>
          <p:nvSpPr>
            <p:cNvPr id="9918" name="Google Shape;9918;p7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77"/>
          <p:cNvGrpSpPr/>
          <p:nvPr/>
        </p:nvGrpSpPr>
        <p:grpSpPr>
          <a:xfrm>
            <a:off x="6348367" y="3308537"/>
            <a:ext cx="387661" cy="387661"/>
            <a:chOff x="1379798" y="1723250"/>
            <a:chExt cx="397887" cy="397887"/>
          </a:xfrm>
        </p:grpSpPr>
        <p:sp>
          <p:nvSpPr>
            <p:cNvPr id="9921" name="Google Shape;9921;p7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77"/>
          <p:cNvGrpSpPr/>
          <p:nvPr/>
        </p:nvGrpSpPr>
        <p:grpSpPr>
          <a:xfrm>
            <a:off x="5286246" y="3308537"/>
            <a:ext cx="387681" cy="387661"/>
            <a:chOff x="266768" y="1721375"/>
            <a:chExt cx="397907" cy="397887"/>
          </a:xfrm>
        </p:grpSpPr>
        <p:sp>
          <p:nvSpPr>
            <p:cNvPr id="9926" name="Google Shape;9926;p7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77"/>
          <p:cNvGrpSpPr/>
          <p:nvPr/>
        </p:nvGrpSpPr>
        <p:grpSpPr>
          <a:xfrm>
            <a:off x="5817327" y="3308537"/>
            <a:ext cx="387641" cy="387661"/>
            <a:chOff x="864491" y="1723250"/>
            <a:chExt cx="397866" cy="397887"/>
          </a:xfrm>
        </p:grpSpPr>
        <p:sp>
          <p:nvSpPr>
            <p:cNvPr id="9929" name="Google Shape;9929;p7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2" name="Google Shape;9932;p77"/>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3" name="Google Shape;9933;p77"/>
          <p:cNvGrpSpPr/>
          <p:nvPr/>
        </p:nvGrpSpPr>
        <p:grpSpPr>
          <a:xfrm>
            <a:off x="3016407" y="2204348"/>
            <a:ext cx="427578" cy="421351"/>
            <a:chOff x="-5254775" y="3631325"/>
            <a:chExt cx="296950" cy="292625"/>
          </a:xfrm>
        </p:grpSpPr>
        <p:sp>
          <p:nvSpPr>
            <p:cNvPr id="9934" name="Google Shape;9934;p7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77"/>
          <p:cNvGrpSpPr/>
          <p:nvPr/>
        </p:nvGrpSpPr>
        <p:grpSpPr>
          <a:xfrm>
            <a:off x="7411672" y="3308924"/>
            <a:ext cx="387539" cy="386888"/>
            <a:chOff x="2408992" y="1722875"/>
            <a:chExt cx="397761" cy="397093"/>
          </a:xfrm>
        </p:grpSpPr>
        <p:sp>
          <p:nvSpPr>
            <p:cNvPr id="9942" name="Google Shape;9942;p7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77"/>
          <p:cNvGrpSpPr/>
          <p:nvPr/>
        </p:nvGrpSpPr>
        <p:grpSpPr>
          <a:xfrm>
            <a:off x="2503892" y="3309051"/>
            <a:ext cx="423079" cy="424159"/>
            <a:chOff x="-1591550" y="3597475"/>
            <a:chExt cx="293825" cy="294575"/>
          </a:xfrm>
        </p:grpSpPr>
        <p:sp>
          <p:nvSpPr>
            <p:cNvPr id="9945" name="Google Shape;9945;p7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51" name="Shape 9951"/>
        <p:cNvGrpSpPr/>
        <p:nvPr/>
      </p:nvGrpSpPr>
      <p:grpSpPr>
        <a:xfrm>
          <a:off x="0" y="0"/>
          <a:ext cx="0" cy="0"/>
          <a:chOff x="0" y="0"/>
          <a:chExt cx="0" cy="0"/>
        </a:xfrm>
      </p:grpSpPr>
      <p:pic>
        <p:nvPicPr>
          <p:cNvPr id="9952" name="Google Shape;9952;p7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2" name="Shape 362"/>
        <p:cNvGrpSpPr/>
        <p:nvPr/>
      </p:nvGrpSpPr>
      <p:grpSpPr>
        <a:xfrm>
          <a:off x="0" y="0"/>
          <a:ext cx="0" cy="0"/>
          <a:chOff x="0" y="0"/>
          <a:chExt cx="0" cy="0"/>
        </a:xfrm>
      </p:grpSpPr>
      <p:sp>
        <p:nvSpPr>
          <p:cNvPr id="363" name="Google Shape;363;p33"/>
          <p:cNvSpPr txBox="1"/>
          <p:nvPr>
            <p:ph type="title"/>
          </p:nvPr>
        </p:nvSpPr>
        <p:spPr>
          <a:xfrm>
            <a:off x="713225" y="1866150"/>
            <a:ext cx="3094800" cy="1032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First Section</a:t>
            </a:r>
            <a:endParaRPr/>
          </a:p>
        </p:txBody>
      </p:sp>
      <p:sp>
        <p:nvSpPr>
          <p:cNvPr id="364" name="Google Shape;364;p33"/>
          <p:cNvSpPr txBox="1"/>
          <p:nvPr>
            <p:ph idx="1" type="subTitle"/>
          </p:nvPr>
        </p:nvSpPr>
        <p:spPr>
          <a:xfrm>
            <a:off x="713225" y="2953425"/>
            <a:ext cx="2510400" cy="759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You could enter a subtitle here if you need it</a:t>
            </a:r>
            <a:endParaRPr/>
          </a:p>
        </p:txBody>
      </p:sp>
      <p:sp>
        <p:nvSpPr>
          <p:cNvPr id="365" name="Google Shape;365;p33"/>
          <p:cNvSpPr txBox="1"/>
          <p:nvPr>
            <p:ph idx="2" type="title"/>
          </p:nvPr>
        </p:nvSpPr>
        <p:spPr>
          <a:xfrm>
            <a:off x="713225" y="1359300"/>
            <a:ext cx="1272600" cy="33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366" name="Google Shape;366;p33"/>
          <p:cNvSpPr/>
          <p:nvPr/>
        </p:nvSpPr>
        <p:spPr>
          <a:xfrm>
            <a:off x="4587400" y="4338000"/>
            <a:ext cx="3843288" cy="257800"/>
          </a:xfrm>
          <a:custGeom>
            <a:rect b="b" l="l" r="r" t="t"/>
            <a:pathLst>
              <a:path extrusionOk="0" h="10312" w="176642">
                <a:moveTo>
                  <a:pt x="83779" y="1"/>
                </a:moveTo>
                <a:lnTo>
                  <a:pt x="79289" y="21"/>
                </a:lnTo>
                <a:lnTo>
                  <a:pt x="74861" y="63"/>
                </a:lnTo>
                <a:lnTo>
                  <a:pt x="70516" y="105"/>
                </a:lnTo>
                <a:lnTo>
                  <a:pt x="66254" y="167"/>
                </a:lnTo>
                <a:lnTo>
                  <a:pt x="62055" y="229"/>
                </a:lnTo>
                <a:lnTo>
                  <a:pt x="57960" y="313"/>
                </a:lnTo>
                <a:lnTo>
                  <a:pt x="53947" y="416"/>
                </a:lnTo>
                <a:lnTo>
                  <a:pt x="50018" y="520"/>
                </a:lnTo>
                <a:lnTo>
                  <a:pt x="46214" y="624"/>
                </a:lnTo>
                <a:lnTo>
                  <a:pt x="42514" y="749"/>
                </a:lnTo>
                <a:lnTo>
                  <a:pt x="38938" y="895"/>
                </a:lnTo>
                <a:lnTo>
                  <a:pt x="35466" y="1019"/>
                </a:lnTo>
                <a:lnTo>
                  <a:pt x="32140" y="1186"/>
                </a:lnTo>
                <a:lnTo>
                  <a:pt x="28939" y="1352"/>
                </a:lnTo>
                <a:lnTo>
                  <a:pt x="25862" y="1518"/>
                </a:lnTo>
                <a:lnTo>
                  <a:pt x="22951" y="1685"/>
                </a:lnTo>
                <a:lnTo>
                  <a:pt x="20166" y="1872"/>
                </a:lnTo>
                <a:lnTo>
                  <a:pt x="17546" y="2080"/>
                </a:lnTo>
                <a:lnTo>
                  <a:pt x="15073" y="2287"/>
                </a:lnTo>
                <a:lnTo>
                  <a:pt x="12786" y="2495"/>
                </a:lnTo>
                <a:lnTo>
                  <a:pt x="10665" y="2703"/>
                </a:lnTo>
                <a:lnTo>
                  <a:pt x="8711" y="2932"/>
                </a:lnTo>
                <a:lnTo>
                  <a:pt x="6944" y="3161"/>
                </a:lnTo>
                <a:lnTo>
                  <a:pt x="5364" y="3389"/>
                </a:lnTo>
                <a:lnTo>
                  <a:pt x="3971" y="3618"/>
                </a:lnTo>
                <a:lnTo>
                  <a:pt x="2786" y="3867"/>
                </a:lnTo>
                <a:lnTo>
                  <a:pt x="2267" y="3992"/>
                </a:lnTo>
                <a:lnTo>
                  <a:pt x="1789" y="4117"/>
                </a:lnTo>
                <a:lnTo>
                  <a:pt x="1373" y="4242"/>
                </a:lnTo>
                <a:lnTo>
                  <a:pt x="1019" y="4366"/>
                </a:lnTo>
                <a:lnTo>
                  <a:pt x="708" y="4512"/>
                </a:lnTo>
                <a:lnTo>
                  <a:pt x="458" y="4637"/>
                </a:lnTo>
                <a:lnTo>
                  <a:pt x="250" y="4761"/>
                </a:lnTo>
                <a:lnTo>
                  <a:pt x="105" y="4886"/>
                </a:lnTo>
                <a:lnTo>
                  <a:pt x="22" y="5032"/>
                </a:lnTo>
                <a:lnTo>
                  <a:pt x="1" y="5094"/>
                </a:lnTo>
                <a:lnTo>
                  <a:pt x="1" y="5156"/>
                </a:lnTo>
                <a:lnTo>
                  <a:pt x="1" y="5219"/>
                </a:lnTo>
                <a:lnTo>
                  <a:pt x="22" y="5302"/>
                </a:lnTo>
                <a:lnTo>
                  <a:pt x="105" y="5427"/>
                </a:lnTo>
                <a:lnTo>
                  <a:pt x="250" y="5551"/>
                </a:lnTo>
                <a:lnTo>
                  <a:pt x="458" y="5697"/>
                </a:lnTo>
                <a:lnTo>
                  <a:pt x="708" y="5822"/>
                </a:lnTo>
                <a:lnTo>
                  <a:pt x="1019" y="5946"/>
                </a:lnTo>
                <a:lnTo>
                  <a:pt x="1373" y="6071"/>
                </a:lnTo>
                <a:lnTo>
                  <a:pt x="1789" y="6196"/>
                </a:lnTo>
                <a:lnTo>
                  <a:pt x="2267" y="6320"/>
                </a:lnTo>
                <a:lnTo>
                  <a:pt x="2786" y="6445"/>
                </a:lnTo>
                <a:lnTo>
                  <a:pt x="3971" y="6695"/>
                </a:lnTo>
                <a:lnTo>
                  <a:pt x="5364" y="6923"/>
                </a:lnTo>
                <a:lnTo>
                  <a:pt x="6944" y="7173"/>
                </a:lnTo>
                <a:lnTo>
                  <a:pt x="8711" y="7401"/>
                </a:lnTo>
                <a:lnTo>
                  <a:pt x="10665" y="7609"/>
                </a:lnTo>
                <a:lnTo>
                  <a:pt x="12786" y="7838"/>
                </a:lnTo>
                <a:lnTo>
                  <a:pt x="15073" y="8046"/>
                </a:lnTo>
                <a:lnTo>
                  <a:pt x="17546" y="8254"/>
                </a:lnTo>
                <a:lnTo>
                  <a:pt x="20166" y="8441"/>
                </a:lnTo>
                <a:lnTo>
                  <a:pt x="22951" y="8628"/>
                </a:lnTo>
                <a:lnTo>
                  <a:pt x="25862" y="8815"/>
                </a:lnTo>
                <a:lnTo>
                  <a:pt x="28939" y="8981"/>
                </a:lnTo>
                <a:lnTo>
                  <a:pt x="32140" y="9148"/>
                </a:lnTo>
                <a:lnTo>
                  <a:pt x="35466" y="9293"/>
                </a:lnTo>
                <a:lnTo>
                  <a:pt x="38938" y="9439"/>
                </a:lnTo>
                <a:lnTo>
                  <a:pt x="42514" y="9563"/>
                </a:lnTo>
                <a:lnTo>
                  <a:pt x="46214" y="9688"/>
                </a:lnTo>
                <a:lnTo>
                  <a:pt x="50018" y="9813"/>
                </a:lnTo>
                <a:lnTo>
                  <a:pt x="53947" y="9917"/>
                </a:lnTo>
                <a:lnTo>
                  <a:pt x="57960" y="10000"/>
                </a:lnTo>
                <a:lnTo>
                  <a:pt x="62055" y="10083"/>
                </a:lnTo>
                <a:lnTo>
                  <a:pt x="66254" y="10146"/>
                </a:lnTo>
                <a:lnTo>
                  <a:pt x="70516" y="10208"/>
                </a:lnTo>
                <a:lnTo>
                  <a:pt x="74861" y="10250"/>
                </a:lnTo>
                <a:lnTo>
                  <a:pt x="79289" y="10291"/>
                </a:lnTo>
                <a:lnTo>
                  <a:pt x="83779" y="10312"/>
                </a:lnTo>
                <a:lnTo>
                  <a:pt x="92864" y="10312"/>
                </a:lnTo>
                <a:lnTo>
                  <a:pt x="97354" y="10291"/>
                </a:lnTo>
                <a:lnTo>
                  <a:pt x="101761" y="10250"/>
                </a:lnTo>
                <a:lnTo>
                  <a:pt x="106127" y="10208"/>
                </a:lnTo>
                <a:lnTo>
                  <a:pt x="110389" y="10146"/>
                </a:lnTo>
                <a:lnTo>
                  <a:pt x="114588" y="10083"/>
                </a:lnTo>
                <a:lnTo>
                  <a:pt x="118683" y="10000"/>
                </a:lnTo>
                <a:lnTo>
                  <a:pt x="122695" y="9917"/>
                </a:lnTo>
                <a:lnTo>
                  <a:pt x="126604" y="9813"/>
                </a:lnTo>
                <a:lnTo>
                  <a:pt x="130429" y="9688"/>
                </a:lnTo>
                <a:lnTo>
                  <a:pt x="134108" y="9563"/>
                </a:lnTo>
                <a:lnTo>
                  <a:pt x="137705" y="9439"/>
                </a:lnTo>
                <a:lnTo>
                  <a:pt x="141156" y="9293"/>
                </a:lnTo>
                <a:lnTo>
                  <a:pt x="144503" y="9148"/>
                </a:lnTo>
                <a:lnTo>
                  <a:pt x="147704" y="8981"/>
                </a:lnTo>
                <a:lnTo>
                  <a:pt x="150781" y="8815"/>
                </a:lnTo>
                <a:lnTo>
                  <a:pt x="153691" y="8628"/>
                </a:lnTo>
                <a:lnTo>
                  <a:pt x="156477" y="8441"/>
                </a:lnTo>
                <a:lnTo>
                  <a:pt x="159096" y="8254"/>
                </a:lnTo>
                <a:lnTo>
                  <a:pt x="161549" y="8046"/>
                </a:lnTo>
                <a:lnTo>
                  <a:pt x="163857" y="7838"/>
                </a:lnTo>
                <a:lnTo>
                  <a:pt x="165977" y="7609"/>
                </a:lnTo>
                <a:lnTo>
                  <a:pt x="167932" y="7401"/>
                </a:lnTo>
                <a:lnTo>
                  <a:pt x="169699" y="7173"/>
                </a:lnTo>
                <a:lnTo>
                  <a:pt x="171279" y="6923"/>
                </a:lnTo>
                <a:lnTo>
                  <a:pt x="172671" y="6695"/>
                </a:lnTo>
                <a:lnTo>
                  <a:pt x="173856" y="6445"/>
                </a:lnTo>
                <a:lnTo>
                  <a:pt x="174376" y="6320"/>
                </a:lnTo>
                <a:lnTo>
                  <a:pt x="174854" y="6196"/>
                </a:lnTo>
                <a:lnTo>
                  <a:pt x="175270" y="6071"/>
                </a:lnTo>
                <a:lnTo>
                  <a:pt x="175623" y="5946"/>
                </a:lnTo>
                <a:lnTo>
                  <a:pt x="175935" y="5822"/>
                </a:lnTo>
                <a:lnTo>
                  <a:pt x="176185" y="5697"/>
                </a:lnTo>
                <a:lnTo>
                  <a:pt x="176393" y="5551"/>
                </a:lnTo>
                <a:lnTo>
                  <a:pt x="176517" y="5427"/>
                </a:lnTo>
                <a:lnTo>
                  <a:pt x="176621" y="5302"/>
                </a:lnTo>
                <a:lnTo>
                  <a:pt x="176642" y="5219"/>
                </a:lnTo>
                <a:lnTo>
                  <a:pt x="176642" y="5156"/>
                </a:lnTo>
                <a:lnTo>
                  <a:pt x="176642" y="5094"/>
                </a:lnTo>
                <a:lnTo>
                  <a:pt x="176621" y="5032"/>
                </a:lnTo>
                <a:lnTo>
                  <a:pt x="176517" y="4886"/>
                </a:lnTo>
                <a:lnTo>
                  <a:pt x="176393" y="4761"/>
                </a:lnTo>
                <a:lnTo>
                  <a:pt x="176185" y="4637"/>
                </a:lnTo>
                <a:lnTo>
                  <a:pt x="175935" y="4512"/>
                </a:lnTo>
                <a:lnTo>
                  <a:pt x="175623" y="4366"/>
                </a:lnTo>
                <a:lnTo>
                  <a:pt x="175270" y="4242"/>
                </a:lnTo>
                <a:lnTo>
                  <a:pt x="174854" y="4117"/>
                </a:lnTo>
                <a:lnTo>
                  <a:pt x="174376" y="3992"/>
                </a:lnTo>
                <a:lnTo>
                  <a:pt x="173856" y="3867"/>
                </a:lnTo>
                <a:lnTo>
                  <a:pt x="172671" y="3618"/>
                </a:lnTo>
                <a:lnTo>
                  <a:pt x="171279" y="3389"/>
                </a:lnTo>
                <a:lnTo>
                  <a:pt x="169699" y="3161"/>
                </a:lnTo>
                <a:lnTo>
                  <a:pt x="167932" y="2932"/>
                </a:lnTo>
                <a:lnTo>
                  <a:pt x="165977" y="2703"/>
                </a:lnTo>
                <a:lnTo>
                  <a:pt x="163857" y="2495"/>
                </a:lnTo>
                <a:lnTo>
                  <a:pt x="161549" y="2287"/>
                </a:lnTo>
                <a:lnTo>
                  <a:pt x="159096" y="2080"/>
                </a:lnTo>
                <a:lnTo>
                  <a:pt x="156477" y="1872"/>
                </a:lnTo>
                <a:lnTo>
                  <a:pt x="153691" y="1685"/>
                </a:lnTo>
                <a:lnTo>
                  <a:pt x="150781" y="1518"/>
                </a:lnTo>
                <a:lnTo>
                  <a:pt x="147704" y="1352"/>
                </a:lnTo>
                <a:lnTo>
                  <a:pt x="144503" y="1186"/>
                </a:lnTo>
                <a:lnTo>
                  <a:pt x="141156" y="1019"/>
                </a:lnTo>
                <a:lnTo>
                  <a:pt x="137705" y="895"/>
                </a:lnTo>
                <a:lnTo>
                  <a:pt x="134108" y="749"/>
                </a:lnTo>
                <a:lnTo>
                  <a:pt x="130429" y="624"/>
                </a:lnTo>
                <a:lnTo>
                  <a:pt x="126604" y="520"/>
                </a:lnTo>
                <a:lnTo>
                  <a:pt x="122695" y="416"/>
                </a:lnTo>
                <a:lnTo>
                  <a:pt x="118683" y="313"/>
                </a:lnTo>
                <a:lnTo>
                  <a:pt x="114588" y="229"/>
                </a:lnTo>
                <a:lnTo>
                  <a:pt x="110389" y="167"/>
                </a:lnTo>
                <a:lnTo>
                  <a:pt x="106127" y="105"/>
                </a:lnTo>
                <a:lnTo>
                  <a:pt x="101761" y="63"/>
                </a:lnTo>
                <a:lnTo>
                  <a:pt x="97354" y="21"/>
                </a:lnTo>
                <a:lnTo>
                  <a:pt x="92864" y="1"/>
                </a:lnTo>
                <a:close/>
              </a:path>
            </a:pathLst>
          </a:custGeom>
          <a:solidFill>
            <a:srgbClr val="000000">
              <a:alpha val="29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 name="Google Shape;367;p33"/>
          <p:cNvGrpSpPr/>
          <p:nvPr/>
        </p:nvGrpSpPr>
        <p:grpSpPr>
          <a:xfrm>
            <a:off x="5267063" y="776375"/>
            <a:ext cx="3060100" cy="1823725"/>
            <a:chOff x="4826475" y="776375"/>
            <a:chExt cx="3060100" cy="1823725"/>
          </a:xfrm>
        </p:grpSpPr>
        <p:sp>
          <p:nvSpPr>
            <p:cNvPr id="368" name="Google Shape;368;p33"/>
            <p:cNvSpPr/>
            <p:nvPr/>
          </p:nvSpPr>
          <p:spPr>
            <a:xfrm>
              <a:off x="4832175" y="782100"/>
              <a:ext cx="3025300" cy="1812275"/>
            </a:xfrm>
            <a:custGeom>
              <a:rect b="b" l="l" r="r" t="t"/>
              <a:pathLst>
                <a:path extrusionOk="0" h="72491" w="121012">
                  <a:moveTo>
                    <a:pt x="5198" y="0"/>
                  </a:moveTo>
                  <a:lnTo>
                    <a:pt x="4928" y="21"/>
                  </a:lnTo>
                  <a:lnTo>
                    <a:pt x="4658" y="42"/>
                  </a:lnTo>
                  <a:lnTo>
                    <a:pt x="4387" y="84"/>
                  </a:lnTo>
                  <a:lnTo>
                    <a:pt x="4117" y="146"/>
                  </a:lnTo>
                  <a:lnTo>
                    <a:pt x="3868" y="208"/>
                  </a:lnTo>
                  <a:lnTo>
                    <a:pt x="3618" y="292"/>
                  </a:lnTo>
                  <a:lnTo>
                    <a:pt x="3369" y="375"/>
                  </a:lnTo>
                  <a:lnTo>
                    <a:pt x="3140" y="479"/>
                  </a:lnTo>
                  <a:lnTo>
                    <a:pt x="2891" y="583"/>
                  </a:lnTo>
                  <a:lnTo>
                    <a:pt x="2683" y="707"/>
                  </a:lnTo>
                  <a:lnTo>
                    <a:pt x="2246" y="998"/>
                  </a:lnTo>
                  <a:lnTo>
                    <a:pt x="1830" y="1310"/>
                  </a:lnTo>
                  <a:lnTo>
                    <a:pt x="1477" y="1664"/>
                  </a:lnTo>
                  <a:lnTo>
                    <a:pt x="1144" y="2038"/>
                  </a:lnTo>
                  <a:lnTo>
                    <a:pt x="832" y="2474"/>
                  </a:lnTo>
                  <a:lnTo>
                    <a:pt x="583" y="2911"/>
                  </a:lnTo>
                  <a:lnTo>
                    <a:pt x="479" y="3140"/>
                  </a:lnTo>
                  <a:lnTo>
                    <a:pt x="375" y="3389"/>
                  </a:lnTo>
                  <a:lnTo>
                    <a:pt x="292" y="3618"/>
                  </a:lnTo>
                  <a:lnTo>
                    <a:pt x="209" y="3867"/>
                  </a:lnTo>
                  <a:lnTo>
                    <a:pt x="146" y="4137"/>
                  </a:lnTo>
                  <a:lnTo>
                    <a:pt x="84" y="4387"/>
                  </a:lnTo>
                  <a:lnTo>
                    <a:pt x="43" y="4657"/>
                  </a:lnTo>
                  <a:lnTo>
                    <a:pt x="22" y="4927"/>
                  </a:lnTo>
                  <a:lnTo>
                    <a:pt x="1" y="5198"/>
                  </a:lnTo>
                  <a:lnTo>
                    <a:pt x="1" y="5468"/>
                  </a:lnTo>
                  <a:lnTo>
                    <a:pt x="1435" y="67023"/>
                  </a:lnTo>
                  <a:lnTo>
                    <a:pt x="1456" y="67293"/>
                  </a:lnTo>
                  <a:lnTo>
                    <a:pt x="1477" y="67584"/>
                  </a:lnTo>
                  <a:lnTo>
                    <a:pt x="1519" y="67855"/>
                  </a:lnTo>
                  <a:lnTo>
                    <a:pt x="1581" y="68125"/>
                  </a:lnTo>
                  <a:lnTo>
                    <a:pt x="1643" y="68395"/>
                  </a:lnTo>
                  <a:lnTo>
                    <a:pt x="1726" y="68645"/>
                  </a:lnTo>
                  <a:lnTo>
                    <a:pt x="1810" y="68894"/>
                  </a:lnTo>
                  <a:lnTo>
                    <a:pt x="1914" y="69144"/>
                  </a:lnTo>
                  <a:lnTo>
                    <a:pt x="2038" y="69393"/>
                  </a:lnTo>
                  <a:lnTo>
                    <a:pt x="2163" y="69622"/>
                  </a:lnTo>
                  <a:lnTo>
                    <a:pt x="2288" y="69850"/>
                  </a:lnTo>
                  <a:lnTo>
                    <a:pt x="2433" y="70079"/>
                  </a:lnTo>
                  <a:lnTo>
                    <a:pt x="2766" y="70495"/>
                  </a:lnTo>
                  <a:lnTo>
                    <a:pt x="3119" y="70869"/>
                  </a:lnTo>
                  <a:lnTo>
                    <a:pt x="3514" y="71223"/>
                  </a:lnTo>
                  <a:lnTo>
                    <a:pt x="3951" y="71534"/>
                  </a:lnTo>
                  <a:lnTo>
                    <a:pt x="4179" y="71680"/>
                  </a:lnTo>
                  <a:lnTo>
                    <a:pt x="4408" y="71825"/>
                  </a:lnTo>
                  <a:lnTo>
                    <a:pt x="4637" y="71929"/>
                  </a:lnTo>
                  <a:lnTo>
                    <a:pt x="4886" y="72054"/>
                  </a:lnTo>
                  <a:lnTo>
                    <a:pt x="5136" y="72137"/>
                  </a:lnTo>
                  <a:lnTo>
                    <a:pt x="5385" y="72241"/>
                  </a:lnTo>
                  <a:lnTo>
                    <a:pt x="5655" y="72304"/>
                  </a:lnTo>
                  <a:lnTo>
                    <a:pt x="5926" y="72366"/>
                  </a:lnTo>
                  <a:lnTo>
                    <a:pt x="6196" y="72407"/>
                  </a:lnTo>
                  <a:lnTo>
                    <a:pt x="6466" y="72449"/>
                  </a:lnTo>
                  <a:lnTo>
                    <a:pt x="6736" y="72470"/>
                  </a:lnTo>
                  <a:lnTo>
                    <a:pt x="7028" y="72491"/>
                  </a:lnTo>
                  <a:lnTo>
                    <a:pt x="115835" y="72491"/>
                  </a:lnTo>
                  <a:lnTo>
                    <a:pt x="116106" y="72470"/>
                  </a:lnTo>
                  <a:lnTo>
                    <a:pt x="116376" y="72449"/>
                  </a:lnTo>
                  <a:lnTo>
                    <a:pt x="116625" y="72407"/>
                  </a:lnTo>
                  <a:lnTo>
                    <a:pt x="116896" y="72345"/>
                  </a:lnTo>
                  <a:lnTo>
                    <a:pt x="117145" y="72283"/>
                  </a:lnTo>
                  <a:lnTo>
                    <a:pt x="117394" y="72200"/>
                  </a:lnTo>
                  <a:lnTo>
                    <a:pt x="117644" y="72116"/>
                  </a:lnTo>
                  <a:lnTo>
                    <a:pt x="117893" y="72012"/>
                  </a:lnTo>
                  <a:lnTo>
                    <a:pt x="118122" y="71909"/>
                  </a:lnTo>
                  <a:lnTo>
                    <a:pt x="118351" y="71784"/>
                  </a:lnTo>
                  <a:lnTo>
                    <a:pt x="118787" y="71493"/>
                  </a:lnTo>
                  <a:lnTo>
                    <a:pt x="119182" y="71181"/>
                  </a:lnTo>
                  <a:lnTo>
                    <a:pt x="119557" y="70828"/>
                  </a:lnTo>
                  <a:lnTo>
                    <a:pt x="119889" y="70433"/>
                  </a:lnTo>
                  <a:lnTo>
                    <a:pt x="120180" y="70017"/>
                  </a:lnTo>
                  <a:lnTo>
                    <a:pt x="120430" y="69580"/>
                  </a:lnTo>
                  <a:lnTo>
                    <a:pt x="120554" y="69352"/>
                  </a:lnTo>
                  <a:lnTo>
                    <a:pt x="120658" y="69102"/>
                  </a:lnTo>
                  <a:lnTo>
                    <a:pt x="120741" y="68853"/>
                  </a:lnTo>
                  <a:lnTo>
                    <a:pt x="120825" y="68603"/>
                  </a:lnTo>
                  <a:lnTo>
                    <a:pt x="120887" y="68354"/>
                  </a:lnTo>
                  <a:lnTo>
                    <a:pt x="120929" y="68104"/>
                  </a:lnTo>
                  <a:lnTo>
                    <a:pt x="120970" y="67834"/>
                  </a:lnTo>
                  <a:lnTo>
                    <a:pt x="121012" y="67564"/>
                  </a:lnTo>
                  <a:lnTo>
                    <a:pt x="121012" y="67293"/>
                  </a:lnTo>
                  <a:lnTo>
                    <a:pt x="121012" y="67023"/>
                  </a:lnTo>
                  <a:lnTo>
                    <a:pt x="119598" y="5468"/>
                  </a:lnTo>
                  <a:lnTo>
                    <a:pt x="119598" y="5177"/>
                  </a:lnTo>
                  <a:lnTo>
                    <a:pt x="119557" y="4907"/>
                  </a:lnTo>
                  <a:lnTo>
                    <a:pt x="119515" y="4636"/>
                  </a:lnTo>
                  <a:lnTo>
                    <a:pt x="119453" y="4366"/>
                  </a:lnTo>
                  <a:lnTo>
                    <a:pt x="119390" y="4096"/>
                  </a:lnTo>
                  <a:lnTo>
                    <a:pt x="119307" y="3846"/>
                  </a:lnTo>
                  <a:lnTo>
                    <a:pt x="119224" y="3576"/>
                  </a:lnTo>
                  <a:lnTo>
                    <a:pt x="119120" y="3347"/>
                  </a:lnTo>
                  <a:lnTo>
                    <a:pt x="118995" y="3098"/>
                  </a:lnTo>
                  <a:lnTo>
                    <a:pt x="118870" y="2869"/>
                  </a:lnTo>
                  <a:lnTo>
                    <a:pt x="118746" y="2641"/>
                  </a:lnTo>
                  <a:lnTo>
                    <a:pt x="118600" y="2412"/>
                  </a:lnTo>
                  <a:lnTo>
                    <a:pt x="118268" y="1996"/>
                  </a:lnTo>
                  <a:lnTo>
                    <a:pt x="117914" y="1601"/>
                  </a:lnTo>
                  <a:lnTo>
                    <a:pt x="117519" y="1248"/>
                  </a:lnTo>
                  <a:lnTo>
                    <a:pt x="117083" y="936"/>
                  </a:lnTo>
                  <a:lnTo>
                    <a:pt x="116854" y="790"/>
                  </a:lnTo>
                  <a:lnTo>
                    <a:pt x="116625" y="666"/>
                  </a:lnTo>
                  <a:lnTo>
                    <a:pt x="116397" y="541"/>
                  </a:lnTo>
                  <a:lnTo>
                    <a:pt x="116147" y="437"/>
                  </a:lnTo>
                  <a:lnTo>
                    <a:pt x="115898" y="333"/>
                  </a:lnTo>
                  <a:lnTo>
                    <a:pt x="115648" y="250"/>
                  </a:lnTo>
                  <a:lnTo>
                    <a:pt x="115378" y="188"/>
                  </a:lnTo>
                  <a:lnTo>
                    <a:pt x="115108" y="125"/>
                  </a:lnTo>
                  <a:lnTo>
                    <a:pt x="114837" y="63"/>
                  </a:lnTo>
                  <a:lnTo>
                    <a:pt x="114567" y="42"/>
                  </a:lnTo>
                  <a:lnTo>
                    <a:pt x="114297"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3"/>
            <p:cNvSpPr/>
            <p:nvPr/>
          </p:nvSpPr>
          <p:spPr>
            <a:xfrm>
              <a:off x="4832175" y="782100"/>
              <a:ext cx="3025300" cy="1812275"/>
            </a:xfrm>
            <a:custGeom>
              <a:rect b="b" l="l" r="r" t="t"/>
              <a:pathLst>
                <a:path extrusionOk="0" fill="none" h="72491" w="121012">
                  <a:moveTo>
                    <a:pt x="115690" y="72491"/>
                  </a:moveTo>
                  <a:lnTo>
                    <a:pt x="7028" y="72491"/>
                  </a:lnTo>
                  <a:lnTo>
                    <a:pt x="7028" y="72491"/>
                  </a:lnTo>
                  <a:lnTo>
                    <a:pt x="6736" y="72470"/>
                  </a:lnTo>
                  <a:lnTo>
                    <a:pt x="6466" y="72449"/>
                  </a:lnTo>
                  <a:lnTo>
                    <a:pt x="6196" y="72407"/>
                  </a:lnTo>
                  <a:lnTo>
                    <a:pt x="5926" y="72366"/>
                  </a:lnTo>
                  <a:lnTo>
                    <a:pt x="5655" y="72304"/>
                  </a:lnTo>
                  <a:lnTo>
                    <a:pt x="5385" y="72241"/>
                  </a:lnTo>
                  <a:lnTo>
                    <a:pt x="5136" y="72137"/>
                  </a:lnTo>
                  <a:lnTo>
                    <a:pt x="4886" y="72054"/>
                  </a:lnTo>
                  <a:lnTo>
                    <a:pt x="4637" y="71929"/>
                  </a:lnTo>
                  <a:lnTo>
                    <a:pt x="4408" y="71825"/>
                  </a:lnTo>
                  <a:lnTo>
                    <a:pt x="4179" y="71680"/>
                  </a:lnTo>
                  <a:lnTo>
                    <a:pt x="3951" y="71534"/>
                  </a:lnTo>
                  <a:lnTo>
                    <a:pt x="3514" y="71223"/>
                  </a:lnTo>
                  <a:lnTo>
                    <a:pt x="3119" y="70869"/>
                  </a:lnTo>
                  <a:lnTo>
                    <a:pt x="2766" y="70495"/>
                  </a:lnTo>
                  <a:lnTo>
                    <a:pt x="2433" y="70079"/>
                  </a:lnTo>
                  <a:lnTo>
                    <a:pt x="2288" y="69850"/>
                  </a:lnTo>
                  <a:lnTo>
                    <a:pt x="2163" y="69622"/>
                  </a:lnTo>
                  <a:lnTo>
                    <a:pt x="2038" y="69393"/>
                  </a:lnTo>
                  <a:lnTo>
                    <a:pt x="1914" y="69144"/>
                  </a:lnTo>
                  <a:lnTo>
                    <a:pt x="1810" y="68894"/>
                  </a:lnTo>
                  <a:lnTo>
                    <a:pt x="1726" y="68645"/>
                  </a:lnTo>
                  <a:lnTo>
                    <a:pt x="1643" y="68395"/>
                  </a:lnTo>
                  <a:lnTo>
                    <a:pt x="1581" y="68125"/>
                  </a:lnTo>
                  <a:lnTo>
                    <a:pt x="1519" y="67855"/>
                  </a:lnTo>
                  <a:lnTo>
                    <a:pt x="1477" y="67584"/>
                  </a:lnTo>
                  <a:lnTo>
                    <a:pt x="1456" y="67293"/>
                  </a:lnTo>
                  <a:lnTo>
                    <a:pt x="1435" y="67023"/>
                  </a:lnTo>
                  <a:lnTo>
                    <a:pt x="1" y="5468"/>
                  </a:lnTo>
                  <a:lnTo>
                    <a:pt x="1" y="5468"/>
                  </a:lnTo>
                  <a:lnTo>
                    <a:pt x="1" y="5198"/>
                  </a:lnTo>
                  <a:lnTo>
                    <a:pt x="22" y="4927"/>
                  </a:lnTo>
                  <a:lnTo>
                    <a:pt x="43" y="4657"/>
                  </a:lnTo>
                  <a:lnTo>
                    <a:pt x="84" y="4387"/>
                  </a:lnTo>
                  <a:lnTo>
                    <a:pt x="146" y="4137"/>
                  </a:lnTo>
                  <a:lnTo>
                    <a:pt x="209" y="3867"/>
                  </a:lnTo>
                  <a:lnTo>
                    <a:pt x="292" y="3618"/>
                  </a:lnTo>
                  <a:lnTo>
                    <a:pt x="375" y="3389"/>
                  </a:lnTo>
                  <a:lnTo>
                    <a:pt x="479" y="3140"/>
                  </a:lnTo>
                  <a:lnTo>
                    <a:pt x="583" y="2911"/>
                  </a:lnTo>
                  <a:lnTo>
                    <a:pt x="832" y="2474"/>
                  </a:lnTo>
                  <a:lnTo>
                    <a:pt x="1144" y="2038"/>
                  </a:lnTo>
                  <a:lnTo>
                    <a:pt x="1477" y="1664"/>
                  </a:lnTo>
                  <a:lnTo>
                    <a:pt x="1830" y="1310"/>
                  </a:lnTo>
                  <a:lnTo>
                    <a:pt x="2246" y="998"/>
                  </a:lnTo>
                  <a:lnTo>
                    <a:pt x="2683" y="707"/>
                  </a:lnTo>
                  <a:lnTo>
                    <a:pt x="2891" y="583"/>
                  </a:lnTo>
                  <a:lnTo>
                    <a:pt x="3140" y="479"/>
                  </a:lnTo>
                  <a:lnTo>
                    <a:pt x="3369" y="375"/>
                  </a:lnTo>
                  <a:lnTo>
                    <a:pt x="3618" y="292"/>
                  </a:lnTo>
                  <a:lnTo>
                    <a:pt x="3868" y="208"/>
                  </a:lnTo>
                  <a:lnTo>
                    <a:pt x="4117" y="146"/>
                  </a:lnTo>
                  <a:lnTo>
                    <a:pt x="4387" y="84"/>
                  </a:lnTo>
                  <a:lnTo>
                    <a:pt x="4658" y="42"/>
                  </a:lnTo>
                  <a:lnTo>
                    <a:pt x="4928" y="21"/>
                  </a:lnTo>
                  <a:lnTo>
                    <a:pt x="5198" y="0"/>
                  </a:lnTo>
                  <a:lnTo>
                    <a:pt x="5198" y="0"/>
                  </a:lnTo>
                  <a:lnTo>
                    <a:pt x="5344" y="0"/>
                  </a:lnTo>
                  <a:lnTo>
                    <a:pt x="114006" y="0"/>
                  </a:lnTo>
                  <a:lnTo>
                    <a:pt x="114006" y="0"/>
                  </a:lnTo>
                  <a:lnTo>
                    <a:pt x="114297" y="0"/>
                  </a:lnTo>
                  <a:lnTo>
                    <a:pt x="114567" y="42"/>
                  </a:lnTo>
                  <a:lnTo>
                    <a:pt x="114837" y="63"/>
                  </a:lnTo>
                  <a:lnTo>
                    <a:pt x="115108" y="125"/>
                  </a:lnTo>
                  <a:lnTo>
                    <a:pt x="115378" y="188"/>
                  </a:lnTo>
                  <a:lnTo>
                    <a:pt x="115648" y="250"/>
                  </a:lnTo>
                  <a:lnTo>
                    <a:pt x="115898" y="333"/>
                  </a:lnTo>
                  <a:lnTo>
                    <a:pt x="116147" y="437"/>
                  </a:lnTo>
                  <a:lnTo>
                    <a:pt x="116397" y="541"/>
                  </a:lnTo>
                  <a:lnTo>
                    <a:pt x="116625" y="666"/>
                  </a:lnTo>
                  <a:lnTo>
                    <a:pt x="116854" y="790"/>
                  </a:lnTo>
                  <a:lnTo>
                    <a:pt x="117083" y="936"/>
                  </a:lnTo>
                  <a:lnTo>
                    <a:pt x="117519" y="1248"/>
                  </a:lnTo>
                  <a:lnTo>
                    <a:pt x="117914" y="1601"/>
                  </a:lnTo>
                  <a:lnTo>
                    <a:pt x="118268" y="1996"/>
                  </a:lnTo>
                  <a:lnTo>
                    <a:pt x="118600" y="2412"/>
                  </a:lnTo>
                  <a:lnTo>
                    <a:pt x="118746" y="2641"/>
                  </a:lnTo>
                  <a:lnTo>
                    <a:pt x="118870" y="2869"/>
                  </a:lnTo>
                  <a:lnTo>
                    <a:pt x="118995" y="3098"/>
                  </a:lnTo>
                  <a:lnTo>
                    <a:pt x="119120" y="3347"/>
                  </a:lnTo>
                  <a:lnTo>
                    <a:pt x="119224" y="3576"/>
                  </a:lnTo>
                  <a:lnTo>
                    <a:pt x="119307" y="3846"/>
                  </a:lnTo>
                  <a:lnTo>
                    <a:pt x="119390" y="4096"/>
                  </a:lnTo>
                  <a:lnTo>
                    <a:pt x="119453" y="4366"/>
                  </a:lnTo>
                  <a:lnTo>
                    <a:pt x="119515" y="4636"/>
                  </a:lnTo>
                  <a:lnTo>
                    <a:pt x="119557" y="4907"/>
                  </a:lnTo>
                  <a:lnTo>
                    <a:pt x="119598" y="5177"/>
                  </a:lnTo>
                  <a:lnTo>
                    <a:pt x="119598" y="5468"/>
                  </a:lnTo>
                  <a:lnTo>
                    <a:pt x="121012" y="67023"/>
                  </a:lnTo>
                  <a:lnTo>
                    <a:pt x="121012" y="67023"/>
                  </a:lnTo>
                  <a:lnTo>
                    <a:pt x="121012" y="67293"/>
                  </a:lnTo>
                  <a:lnTo>
                    <a:pt x="121012" y="67564"/>
                  </a:lnTo>
                  <a:lnTo>
                    <a:pt x="120970" y="67834"/>
                  </a:lnTo>
                  <a:lnTo>
                    <a:pt x="120929" y="68104"/>
                  </a:lnTo>
                  <a:lnTo>
                    <a:pt x="120887" y="68354"/>
                  </a:lnTo>
                  <a:lnTo>
                    <a:pt x="120825" y="68603"/>
                  </a:lnTo>
                  <a:lnTo>
                    <a:pt x="120741" y="68853"/>
                  </a:lnTo>
                  <a:lnTo>
                    <a:pt x="120658" y="69102"/>
                  </a:lnTo>
                  <a:lnTo>
                    <a:pt x="120554" y="69352"/>
                  </a:lnTo>
                  <a:lnTo>
                    <a:pt x="120430" y="69580"/>
                  </a:lnTo>
                  <a:lnTo>
                    <a:pt x="120180" y="70017"/>
                  </a:lnTo>
                  <a:lnTo>
                    <a:pt x="119889" y="70433"/>
                  </a:lnTo>
                  <a:lnTo>
                    <a:pt x="119557" y="70828"/>
                  </a:lnTo>
                  <a:lnTo>
                    <a:pt x="119182" y="71181"/>
                  </a:lnTo>
                  <a:lnTo>
                    <a:pt x="118787" y="71493"/>
                  </a:lnTo>
                  <a:lnTo>
                    <a:pt x="118351" y="71784"/>
                  </a:lnTo>
                  <a:lnTo>
                    <a:pt x="118122" y="71909"/>
                  </a:lnTo>
                  <a:lnTo>
                    <a:pt x="117893" y="72012"/>
                  </a:lnTo>
                  <a:lnTo>
                    <a:pt x="117644" y="72116"/>
                  </a:lnTo>
                  <a:lnTo>
                    <a:pt x="117394" y="72200"/>
                  </a:lnTo>
                  <a:lnTo>
                    <a:pt x="117145" y="72283"/>
                  </a:lnTo>
                  <a:lnTo>
                    <a:pt x="116896" y="72345"/>
                  </a:lnTo>
                  <a:lnTo>
                    <a:pt x="116625" y="72407"/>
                  </a:lnTo>
                  <a:lnTo>
                    <a:pt x="116376" y="72449"/>
                  </a:lnTo>
                  <a:lnTo>
                    <a:pt x="116106" y="72470"/>
                  </a:lnTo>
                  <a:lnTo>
                    <a:pt x="115835" y="72491"/>
                  </a:lnTo>
                  <a:lnTo>
                    <a:pt x="115835" y="72491"/>
                  </a:lnTo>
                  <a:lnTo>
                    <a:pt x="115690" y="7249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3"/>
            <p:cNvSpPr/>
            <p:nvPr/>
          </p:nvSpPr>
          <p:spPr>
            <a:xfrm>
              <a:off x="4826475" y="776375"/>
              <a:ext cx="3037250" cy="1823725"/>
            </a:xfrm>
            <a:custGeom>
              <a:rect b="b" l="l" r="r" t="t"/>
              <a:pathLst>
                <a:path extrusionOk="0" h="72949" w="121490">
                  <a:moveTo>
                    <a:pt x="114504" y="458"/>
                  </a:moveTo>
                  <a:lnTo>
                    <a:pt x="114774" y="479"/>
                  </a:lnTo>
                  <a:lnTo>
                    <a:pt x="115045" y="521"/>
                  </a:lnTo>
                  <a:lnTo>
                    <a:pt x="115294" y="562"/>
                  </a:lnTo>
                  <a:lnTo>
                    <a:pt x="115564" y="624"/>
                  </a:lnTo>
                  <a:lnTo>
                    <a:pt x="115814" y="708"/>
                  </a:lnTo>
                  <a:lnTo>
                    <a:pt x="116043" y="791"/>
                  </a:lnTo>
                  <a:lnTo>
                    <a:pt x="116292" y="874"/>
                  </a:lnTo>
                  <a:lnTo>
                    <a:pt x="116749" y="1103"/>
                  </a:lnTo>
                  <a:lnTo>
                    <a:pt x="117186" y="1352"/>
                  </a:lnTo>
                  <a:lnTo>
                    <a:pt x="117602" y="1664"/>
                  </a:lnTo>
                  <a:lnTo>
                    <a:pt x="117976" y="1997"/>
                  </a:lnTo>
                  <a:lnTo>
                    <a:pt x="118329" y="2371"/>
                  </a:lnTo>
                  <a:lnTo>
                    <a:pt x="118641" y="2766"/>
                  </a:lnTo>
                  <a:lnTo>
                    <a:pt x="118911" y="3202"/>
                  </a:lnTo>
                  <a:lnTo>
                    <a:pt x="119140" y="3660"/>
                  </a:lnTo>
                  <a:lnTo>
                    <a:pt x="119244" y="3888"/>
                  </a:lnTo>
                  <a:lnTo>
                    <a:pt x="119327" y="4138"/>
                  </a:lnTo>
                  <a:lnTo>
                    <a:pt x="119410" y="4387"/>
                  </a:lnTo>
                  <a:lnTo>
                    <a:pt x="119473" y="4637"/>
                  </a:lnTo>
                  <a:lnTo>
                    <a:pt x="119514" y="4907"/>
                  </a:lnTo>
                  <a:lnTo>
                    <a:pt x="119556" y="5156"/>
                  </a:lnTo>
                  <a:lnTo>
                    <a:pt x="119597" y="5427"/>
                  </a:lnTo>
                  <a:lnTo>
                    <a:pt x="119597" y="5697"/>
                  </a:lnTo>
                  <a:lnTo>
                    <a:pt x="121032" y="67252"/>
                  </a:lnTo>
                  <a:lnTo>
                    <a:pt x="121032" y="67398"/>
                  </a:lnTo>
                  <a:lnTo>
                    <a:pt x="121032" y="67647"/>
                  </a:lnTo>
                  <a:lnTo>
                    <a:pt x="121011" y="67917"/>
                  </a:lnTo>
                  <a:lnTo>
                    <a:pt x="120969" y="68167"/>
                  </a:lnTo>
                  <a:lnTo>
                    <a:pt x="120928" y="68416"/>
                  </a:lnTo>
                  <a:lnTo>
                    <a:pt x="120866" y="68666"/>
                  </a:lnTo>
                  <a:lnTo>
                    <a:pt x="120803" y="68915"/>
                  </a:lnTo>
                  <a:lnTo>
                    <a:pt x="120637" y="69373"/>
                  </a:lnTo>
                  <a:lnTo>
                    <a:pt x="120408" y="69830"/>
                  </a:lnTo>
                  <a:lnTo>
                    <a:pt x="120159" y="70246"/>
                  </a:lnTo>
                  <a:lnTo>
                    <a:pt x="119868" y="70641"/>
                  </a:lnTo>
                  <a:lnTo>
                    <a:pt x="119535" y="70994"/>
                  </a:lnTo>
                  <a:lnTo>
                    <a:pt x="119161" y="71327"/>
                  </a:lnTo>
                  <a:lnTo>
                    <a:pt x="118766" y="71618"/>
                  </a:lnTo>
                  <a:lnTo>
                    <a:pt x="118350" y="71867"/>
                  </a:lnTo>
                  <a:lnTo>
                    <a:pt x="117914" y="72096"/>
                  </a:lnTo>
                  <a:lnTo>
                    <a:pt x="117435" y="72262"/>
                  </a:lnTo>
                  <a:lnTo>
                    <a:pt x="117186" y="72325"/>
                  </a:lnTo>
                  <a:lnTo>
                    <a:pt x="116957" y="72387"/>
                  </a:lnTo>
                  <a:lnTo>
                    <a:pt x="116687" y="72429"/>
                  </a:lnTo>
                  <a:lnTo>
                    <a:pt x="116438" y="72470"/>
                  </a:lnTo>
                  <a:lnTo>
                    <a:pt x="116188" y="72470"/>
                  </a:lnTo>
                  <a:lnTo>
                    <a:pt x="115918" y="72491"/>
                  </a:lnTo>
                  <a:lnTo>
                    <a:pt x="7256" y="72491"/>
                  </a:lnTo>
                  <a:lnTo>
                    <a:pt x="6985" y="72470"/>
                  </a:lnTo>
                  <a:lnTo>
                    <a:pt x="6715" y="72449"/>
                  </a:lnTo>
                  <a:lnTo>
                    <a:pt x="6466" y="72429"/>
                  </a:lnTo>
                  <a:lnTo>
                    <a:pt x="6195" y="72366"/>
                  </a:lnTo>
                  <a:lnTo>
                    <a:pt x="5946" y="72325"/>
                  </a:lnTo>
                  <a:lnTo>
                    <a:pt x="5696" y="72241"/>
                  </a:lnTo>
                  <a:lnTo>
                    <a:pt x="5447" y="72158"/>
                  </a:lnTo>
                  <a:lnTo>
                    <a:pt x="5218" y="72075"/>
                  </a:lnTo>
                  <a:lnTo>
                    <a:pt x="4740" y="71847"/>
                  </a:lnTo>
                  <a:lnTo>
                    <a:pt x="4304" y="71597"/>
                  </a:lnTo>
                  <a:lnTo>
                    <a:pt x="3909" y="71285"/>
                  </a:lnTo>
                  <a:lnTo>
                    <a:pt x="3514" y="70953"/>
                  </a:lnTo>
                  <a:lnTo>
                    <a:pt x="3181" y="70578"/>
                  </a:lnTo>
                  <a:lnTo>
                    <a:pt x="2869" y="70183"/>
                  </a:lnTo>
                  <a:lnTo>
                    <a:pt x="2599" y="69747"/>
                  </a:lnTo>
                  <a:lnTo>
                    <a:pt x="2370" y="69289"/>
                  </a:lnTo>
                  <a:lnTo>
                    <a:pt x="2266" y="69040"/>
                  </a:lnTo>
                  <a:lnTo>
                    <a:pt x="2183" y="68811"/>
                  </a:lnTo>
                  <a:lnTo>
                    <a:pt x="2100" y="68562"/>
                  </a:lnTo>
                  <a:lnTo>
                    <a:pt x="2038" y="68312"/>
                  </a:lnTo>
                  <a:lnTo>
                    <a:pt x="1975" y="68042"/>
                  </a:lnTo>
                  <a:lnTo>
                    <a:pt x="1934" y="67772"/>
                  </a:lnTo>
                  <a:lnTo>
                    <a:pt x="1913" y="67522"/>
                  </a:lnTo>
                  <a:lnTo>
                    <a:pt x="1892" y="67252"/>
                  </a:lnTo>
                  <a:lnTo>
                    <a:pt x="458" y="5697"/>
                  </a:lnTo>
                  <a:lnTo>
                    <a:pt x="458" y="5531"/>
                  </a:lnTo>
                  <a:lnTo>
                    <a:pt x="458" y="5281"/>
                  </a:lnTo>
                  <a:lnTo>
                    <a:pt x="478" y="5011"/>
                  </a:lnTo>
                  <a:lnTo>
                    <a:pt x="520" y="4761"/>
                  </a:lnTo>
                  <a:lnTo>
                    <a:pt x="562" y="4512"/>
                  </a:lnTo>
                  <a:lnTo>
                    <a:pt x="624" y="4262"/>
                  </a:lnTo>
                  <a:lnTo>
                    <a:pt x="686" y="4034"/>
                  </a:lnTo>
                  <a:lnTo>
                    <a:pt x="873" y="3556"/>
                  </a:lnTo>
                  <a:lnTo>
                    <a:pt x="1081" y="3119"/>
                  </a:lnTo>
                  <a:lnTo>
                    <a:pt x="1331" y="2683"/>
                  </a:lnTo>
                  <a:lnTo>
                    <a:pt x="1643" y="2308"/>
                  </a:lnTo>
                  <a:lnTo>
                    <a:pt x="1954" y="1934"/>
                  </a:lnTo>
                  <a:lnTo>
                    <a:pt x="2329" y="1602"/>
                  </a:lnTo>
                  <a:lnTo>
                    <a:pt x="2724" y="1310"/>
                  </a:lnTo>
                  <a:lnTo>
                    <a:pt x="3139" y="1061"/>
                  </a:lnTo>
                  <a:lnTo>
                    <a:pt x="3597" y="853"/>
                  </a:lnTo>
                  <a:lnTo>
                    <a:pt x="4054" y="687"/>
                  </a:lnTo>
                  <a:lnTo>
                    <a:pt x="4304" y="624"/>
                  </a:lnTo>
                  <a:lnTo>
                    <a:pt x="4553" y="562"/>
                  </a:lnTo>
                  <a:lnTo>
                    <a:pt x="4802" y="521"/>
                  </a:lnTo>
                  <a:lnTo>
                    <a:pt x="5052" y="479"/>
                  </a:lnTo>
                  <a:lnTo>
                    <a:pt x="5301" y="458"/>
                  </a:lnTo>
                  <a:close/>
                  <a:moveTo>
                    <a:pt x="5405" y="1"/>
                  </a:moveTo>
                  <a:lnTo>
                    <a:pt x="5135" y="22"/>
                  </a:lnTo>
                  <a:lnTo>
                    <a:pt x="4844" y="42"/>
                  </a:lnTo>
                  <a:lnTo>
                    <a:pt x="4574" y="84"/>
                  </a:lnTo>
                  <a:lnTo>
                    <a:pt x="4304" y="146"/>
                  </a:lnTo>
                  <a:lnTo>
                    <a:pt x="4033" y="209"/>
                  </a:lnTo>
                  <a:lnTo>
                    <a:pt x="3763" y="292"/>
                  </a:lnTo>
                  <a:lnTo>
                    <a:pt x="3514" y="396"/>
                  </a:lnTo>
                  <a:lnTo>
                    <a:pt x="3264" y="500"/>
                  </a:lnTo>
                  <a:lnTo>
                    <a:pt x="3015" y="624"/>
                  </a:lnTo>
                  <a:lnTo>
                    <a:pt x="2786" y="749"/>
                  </a:lnTo>
                  <a:lnTo>
                    <a:pt x="2557" y="874"/>
                  </a:lnTo>
                  <a:lnTo>
                    <a:pt x="2329" y="1040"/>
                  </a:lnTo>
                  <a:lnTo>
                    <a:pt x="2121" y="1186"/>
                  </a:lnTo>
                  <a:lnTo>
                    <a:pt x="1913" y="1373"/>
                  </a:lnTo>
                  <a:lnTo>
                    <a:pt x="1726" y="1539"/>
                  </a:lnTo>
                  <a:lnTo>
                    <a:pt x="1539" y="1726"/>
                  </a:lnTo>
                  <a:lnTo>
                    <a:pt x="1352" y="1934"/>
                  </a:lnTo>
                  <a:lnTo>
                    <a:pt x="1185" y="2142"/>
                  </a:lnTo>
                  <a:lnTo>
                    <a:pt x="1019" y="2350"/>
                  </a:lnTo>
                  <a:lnTo>
                    <a:pt x="873" y="2579"/>
                  </a:lnTo>
                  <a:lnTo>
                    <a:pt x="728" y="2807"/>
                  </a:lnTo>
                  <a:lnTo>
                    <a:pt x="603" y="3036"/>
                  </a:lnTo>
                  <a:lnTo>
                    <a:pt x="499" y="3285"/>
                  </a:lnTo>
                  <a:lnTo>
                    <a:pt x="395" y="3535"/>
                  </a:lnTo>
                  <a:lnTo>
                    <a:pt x="291" y="3784"/>
                  </a:lnTo>
                  <a:lnTo>
                    <a:pt x="208" y="4034"/>
                  </a:lnTo>
                  <a:lnTo>
                    <a:pt x="146" y="4304"/>
                  </a:lnTo>
                  <a:lnTo>
                    <a:pt x="83" y="4574"/>
                  </a:lnTo>
                  <a:lnTo>
                    <a:pt x="42" y="4845"/>
                  </a:lnTo>
                  <a:lnTo>
                    <a:pt x="21" y="5136"/>
                  </a:lnTo>
                  <a:lnTo>
                    <a:pt x="0" y="5406"/>
                  </a:lnTo>
                  <a:lnTo>
                    <a:pt x="0" y="5697"/>
                  </a:lnTo>
                  <a:lnTo>
                    <a:pt x="1435" y="67252"/>
                  </a:lnTo>
                  <a:lnTo>
                    <a:pt x="1455" y="67543"/>
                  </a:lnTo>
                  <a:lnTo>
                    <a:pt x="1476" y="67834"/>
                  </a:lnTo>
                  <a:lnTo>
                    <a:pt x="1539" y="68125"/>
                  </a:lnTo>
                  <a:lnTo>
                    <a:pt x="1580" y="68396"/>
                  </a:lnTo>
                  <a:lnTo>
                    <a:pt x="1663" y="68687"/>
                  </a:lnTo>
                  <a:lnTo>
                    <a:pt x="1747" y="68957"/>
                  </a:lnTo>
                  <a:lnTo>
                    <a:pt x="1830" y="69206"/>
                  </a:lnTo>
                  <a:lnTo>
                    <a:pt x="1954" y="69477"/>
                  </a:lnTo>
                  <a:lnTo>
                    <a:pt x="2058" y="69726"/>
                  </a:lnTo>
                  <a:lnTo>
                    <a:pt x="2204" y="69976"/>
                  </a:lnTo>
                  <a:lnTo>
                    <a:pt x="2329" y="70204"/>
                  </a:lnTo>
                  <a:lnTo>
                    <a:pt x="2495" y="70433"/>
                  </a:lnTo>
                  <a:lnTo>
                    <a:pt x="2661" y="70662"/>
                  </a:lnTo>
                  <a:lnTo>
                    <a:pt x="2828" y="70869"/>
                  </a:lnTo>
                  <a:lnTo>
                    <a:pt x="3015" y="71077"/>
                  </a:lnTo>
                  <a:lnTo>
                    <a:pt x="3202" y="71264"/>
                  </a:lnTo>
                  <a:lnTo>
                    <a:pt x="3410" y="71452"/>
                  </a:lnTo>
                  <a:lnTo>
                    <a:pt x="3617" y="71639"/>
                  </a:lnTo>
                  <a:lnTo>
                    <a:pt x="3825" y="71805"/>
                  </a:lnTo>
                  <a:lnTo>
                    <a:pt x="4054" y="71971"/>
                  </a:lnTo>
                  <a:lnTo>
                    <a:pt x="4283" y="72117"/>
                  </a:lnTo>
                  <a:lnTo>
                    <a:pt x="4532" y="72241"/>
                  </a:lnTo>
                  <a:lnTo>
                    <a:pt x="4782" y="72366"/>
                  </a:lnTo>
                  <a:lnTo>
                    <a:pt x="5031" y="72491"/>
                  </a:lnTo>
                  <a:lnTo>
                    <a:pt x="5281" y="72595"/>
                  </a:lnTo>
                  <a:lnTo>
                    <a:pt x="5551" y="72678"/>
                  </a:lnTo>
                  <a:lnTo>
                    <a:pt x="5821" y="72761"/>
                  </a:lnTo>
                  <a:lnTo>
                    <a:pt x="6112" y="72824"/>
                  </a:lnTo>
                  <a:lnTo>
                    <a:pt x="6382" y="72865"/>
                  </a:lnTo>
                  <a:lnTo>
                    <a:pt x="6673" y="72907"/>
                  </a:lnTo>
                  <a:lnTo>
                    <a:pt x="6964" y="72928"/>
                  </a:lnTo>
                  <a:lnTo>
                    <a:pt x="7256" y="72948"/>
                  </a:lnTo>
                  <a:lnTo>
                    <a:pt x="116084" y="72948"/>
                  </a:lnTo>
                  <a:lnTo>
                    <a:pt x="116375" y="72928"/>
                  </a:lnTo>
                  <a:lnTo>
                    <a:pt x="116645" y="72886"/>
                  </a:lnTo>
                  <a:lnTo>
                    <a:pt x="116916" y="72844"/>
                  </a:lnTo>
                  <a:lnTo>
                    <a:pt x="117186" y="72803"/>
                  </a:lnTo>
                  <a:lnTo>
                    <a:pt x="117456" y="72720"/>
                  </a:lnTo>
                  <a:lnTo>
                    <a:pt x="117726" y="72636"/>
                  </a:lnTo>
                  <a:lnTo>
                    <a:pt x="117976" y="72553"/>
                  </a:lnTo>
                  <a:lnTo>
                    <a:pt x="118225" y="72449"/>
                  </a:lnTo>
                  <a:lnTo>
                    <a:pt x="118475" y="72325"/>
                  </a:lnTo>
                  <a:lnTo>
                    <a:pt x="118703" y="72200"/>
                  </a:lnTo>
                  <a:lnTo>
                    <a:pt x="118932" y="72054"/>
                  </a:lnTo>
                  <a:lnTo>
                    <a:pt x="119161" y="71909"/>
                  </a:lnTo>
                  <a:lnTo>
                    <a:pt x="119369" y="71743"/>
                  </a:lnTo>
                  <a:lnTo>
                    <a:pt x="119577" y="71576"/>
                  </a:lnTo>
                  <a:lnTo>
                    <a:pt x="119785" y="71389"/>
                  </a:lnTo>
                  <a:lnTo>
                    <a:pt x="119972" y="71202"/>
                  </a:lnTo>
                  <a:lnTo>
                    <a:pt x="120138" y="71015"/>
                  </a:lnTo>
                  <a:lnTo>
                    <a:pt x="120304" y="70807"/>
                  </a:lnTo>
                  <a:lnTo>
                    <a:pt x="120471" y="70599"/>
                  </a:lnTo>
                  <a:lnTo>
                    <a:pt x="120616" y="70371"/>
                  </a:lnTo>
                  <a:lnTo>
                    <a:pt x="120762" y="70142"/>
                  </a:lnTo>
                  <a:lnTo>
                    <a:pt x="120886" y="69913"/>
                  </a:lnTo>
                  <a:lnTo>
                    <a:pt x="121011" y="69664"/>
                  </a:lnTo>
                  <a:lnTo>
                    <a:pt x="121115" y="69414"/>
                  </a:lnTo>
                  <a:lnTo>
                    <a:pt x="121198" y="69165"/>
                  </a:lnTo>
                  <a:lnTo>
                    <a:pt x="121281" y="68895"/>
                  </a:lnTo>
                  <a:lnTo>
                    <a:pt x="121344" y="68624"/>
                  </a:lnTo>
                  <a:lnTo>
                    <a:pt x="121406" y="68375"/>
                  </a:lnTo>
                  <a:lnTo>
                    <a:pt x="121448" y="68084"/>
                  </a:lnTo>
                  <a:lnTo>
                    <a:pt x="121468" y="67813"/>
                  </a:lnTo>
                  <a:lnTo>
                    <a:pt x="121489" y="67522"/>
                  </a:lnTo>
                  <a:lnTo>
                    <a:pt x="121489" y="67252"/>
                  </a:lnTo>
                  <a:lnTo>
                    <a:pt x="120055" y="5697"/>
                  </a:lnTo>
                  <a:lnTo>
                    <a:pt x="120034" y="5406"/>
                  </a:lnTo>
                  <a:lnTo>
                    <a:pt x="120013" y="5115"/>
                  </a:lnTo>
                  <a:lnTo>
                    <a:pt x="119972" y="4824"/>
                  </a:lnTo>
                  <a:lnTo>
                    <a:pt x="119909" y="4533"/>
                  </a:lnTo>
                  <a:lnTo>
                    <a:pt x="119847" y="4262"/>
                  </a:lnTo>
                  <a:lnTo>
                    <a:pt x="119764" y="3992"/>
                  </a:lnTo>
                  <a:lnTo>
                    <a:pt x="119660" y="3743"/>
                  </a:lnTo>
                  <a:lnTo>
                    <a:pt x="119556" y="3472"/>
                  </a:lnTo>
                  <a:lnTo>
                    <a:pt x="119431" y="3223"/>
                  </a:lnTo>
                  <a:lnTo>
                    <a:pt x="119306" y="2974"/>
                  </a:lnTo>
                  <a:lnTo>
                    <a:pt x="119161" y="2745"/>
                  </a:lnTo>
                  <a:lnTo>
                    <a:pt x="119015" y="2516"/>
                  </a:lnTo>
                  <a:lnTo>
                    <a:pt x="118849" y="2288"/>
                  </a:lnTo>
                  <a:lnTo>
                    <a:pt x="118683" y="2080"/>
                  </a:lnTo>
                  <a:lnTo>
                    <a:pt x="118496" y="1872"/>
                  </a:lnTo>
                  <a:lnTo>
                    <a:pt x="118309" y="1664"/>
                  </a:lnTo>
                  <a:lnTo>
                    <a:pt x="118101" y="1477"/>
                  </a:lnTo>
                  <a:lnTo>
                    <a:pt x="117893" y="1310"/>
                  </a:lnTo>
                  <a:lnTo>
                    <a:pt x="117664" y="1144"/>
                  </a:lnTo>
                  <a:lnTo>
                    <a:pt x="117435" y="978"/>
                  </a:lnTo>
                  <a:lnTo>
                    <a:pt x="117207" y="832"/>
                  </a:lnTo>
                  <a:lnTo>
                    <a:pt x="116978" y="687"/>
                  </a:lnTo>
                  <a:lnTo>
                    <a:pt x="116729" y="562"/>
                  </a:lnTo>
                  <a:lnTo>
                    <a:pt x="116458" y="458"/>
                  </a:lnTo>
                  <a:lnTo>
                    <a:pt x="116209" y="354"/>
                  </a:lnTo>
                  <a:lnTo>
                    <a:pt x="115939" y="271"/>
                  </a:lnTo>
                  <a:lnTo>
                    <a:pt x="115668" y="188"/>
                  </a:lnTo>
                  <a:lnTo>
                    <a:pt x="115398" y="126"/>
                  </a:lnTo>
                  <a:lnTo>
                    <a:pt x="115107" y="63"/>
                  </a:lnTo>
                  <a:lnTo>
                    <a:pt x="114816" y="42"/>
                  </a:lnTo>
                  <a:lnTo>
                    <a:pt x="114525"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3"/>
            <p:cNvSpPr/>
            <p:nvPr/>
          </p:nvSpPr>
          <p:spPr>
            <a:xfrm>
              <a:off x="4826475" y="776375"/>
              <a:ext cx="3037250" cy="1823725"/>
            </a:xfrm>
            <a:custGeom>
              <a:rect b="b" l="l" r="r" t="t"/>
              <a:pathLst>
                <a:path extrusionOk="0" fill="none" h="72949" w="121490">
                  <a:moveTo>
                    <a:pt x="115918" y="72948"/>
                  </a:moveTo>
                  <a:lnTo>
                    <a:pt x="7256" y="72948"/>
                  </a:lnTo>
                  <a:lnTo>
                    <a:pt x="7256" y="72948"/>
                  </a:lnTo>
                  <a:lnTo>
                    <a:pt x="6964" y="72928"/>
                  </a:lnTo>
                  <a:lnTo>
                    <a:pt x="6673" y="72907"/>
                  </a:lnTo>
                  <a:lnTo>
                    <a:pt x="6382" y="72865"/>
                  </a:lnTo>
                  <a:lnTo>
                    <a:pt x="6112" y="72824"/>
                  </a:lnTo>
                  <a:lnTo>
                    <a:pt x="5821" y="72761"/>
                  </a:lnTo>
                  <a:lnTo>
                    <a:pt x="5551" y="72678"/>
                  </a:lnTo>
                  <a:lnTo>
                    <a:pt x="5281" y="72595"/>
                  </a:lnTo>
                  <a:lnTo>
                    <a:pt x="5031" y="72491"/>
                  </a:lnTo>
                  <a:lnTo>
                    <a:pt x="4782" y="72366"/>
                  </a:lnTo>
                  <a:lnTo>
                    <a:pt x="4532" y="72241"/>
                  </a:lnTo>
                  <a:lnTo>
                    <a:pt x="4283" y="72117"/>
                  </a:lnTo>
                  <a:lnTo>
                    <a:pt x="4054" y="71971"/>
                  </a:lnTo>
                  <a:lnTo>
                    <a:pt x="3825" y="71805"/>
                  </a:lnTo>
                  <a:lnTo>
                    <a:pt x="3617" y="71639"/>
                  </a:lnTo>
                  <a:lnTo>
                    <a:pt x="3410" y="71452"/>
                  </a:lnTo>
                  <a:lnTo>
                    <a:pt x="3202" y="71264"/>
                  </a:lnTo>
                  <a:lnTo>
                    <a:pt x="3015" y="71077"/>
                  </a:lnTo>
                  <a:lnTo>
                    <a:pt x="2828" y="70869"/>
                  </a:lnTo>
                  <a:lnTo>
                    <a:pt x="2661" y="70662"/>
                  </a:lnTo>
                  <a:lnTo>
                    <a:pt x="2495" y="70433"/>
                  </a:lnTo>
                  <a:lnTo>
                    <a:pt x="2329" y="70204"/>
                  </a:lnTo>
                  <a:lnTo>
                    <a:pt x="2204" y="69976"/>
                  </a:lnTo>
                  <a:lnTo>
                    <a:pt x="2058" y="69726"/>
                  </a:lnTo>
                  <a:lnTo>
                    <a:pt x="1954" y="69477"/>
                  </a:lnTo>
                  <a:lnTo>
                    <a:pt x="1830" y="69206"/>
                  </a:lnTo>
                  <a:lnTo>
                    <a:pt x="1747" y="68957"/>
                  </a:lnTo>
                  <a:lnTo>
                    <a:pt x="1663" y="68687"/>
                  </a:lnTo>
                  <a:lnTo>
                    <a:pt x="1580" y="68396"/>
                  </a:lnTo>
                  <a:lnTo>
                    <a:pt x="1539" y="68125"/>
                  </a:lnTo>
                  <a:lnTo>
                    <a:pt x="1476" y="67834"/>
                  </a:lnTo>
                  <a:lnTo>
                    <a:pt x="1455" y="67543"/>
                  </a:lnTo>
                  <a:lnTo>
                    <a:pt x="1435" y="67252"/>
                  </a:lnTo>
                  <a:lnTo>
                    <a:pt x="0" y="5697"/>
                  </a:lnTo>
                  <a:lnTo>
                    <a:pt x="0" y="5697"/>
                  </a:lnTo>
                  <a:lnTo>
                    <a:pt x="0" y="5406"/>
                  </a:lnTo>
                  <a:lnTo>
                    <a:pt x="21" y="5136"/>
                  </a:lnTo>
                  <a:lnTo>
                    <a:pt x="42" y="4845"/>
                  </a:lnTo>
                  <a:lnTo>
                    <a:pt x="83" y="4574"/>
                  </a:lnTo>
                  <a:lnTo>
                    <a:pt x="146" y="4304"/>
                  </a:lnTo>
                  <a:lnTo>
                    <a:pt x="208" y="4034"/>
                  </a:lnTo>
                  <a:lnTo>
                    <a:pt x="291" y="3784"/>
                  </a:lnTo>
                  <a:lnTo>
                    <a:pt x="395" y="3535"/>
                  </a:lnTo>
                  <a:lnTo>
                    <a:pt x="499" y="3285"/>
                  </a:lnTo>
                  <a:lnTo>
                    <a:pt x="603" y="3036"/>
                  </a:lnTo>
                  <a:lnTo>
                    <a:pt x="728" y="2807"/>
                  </a:lnTo>
                  <a:lnTo>
                    <a:pt x="873" y="2579"/>
                  </a:lnTo>
                  <a:lnTo>
                    <a:pt x="1019" y="2350"/>
                  </a:lnTo>
                  <a:lnTo>
                    <a:pt x="1185" y="2142"/>
                  </a:lnTo>
                  <a:lnTo>
                    <a:pt x="1352" y="1934"/>
                  </a:lnTo>
                  <a:lnTo>
                    <a:pt x="1539" y="1726"/>
                  </a:lnTo>
                  <a:lnTo>
                    <a:pt x="1726" y="1539"/>
                  </a:lnTo>
                  <a:lnTo>
                    <a:pt x="1913" y="1373"/>
                  </a:lnTo>
                  <a:lnTo>
                    <a:pt x="2121" y="1186"/>
                  </a:lnTo>
                  <a:lnTo>
                    <a:pt x="2329" y="1040"/>
                  </a:lnTo>
                  <a:lnTo>
                    <a:pt x="2557" y="874"/>
                  </a:lnTo>
                  <a:lnTo>
                    <a:pt x="2786" y="749"/>
                  </a:lnTo>
                  <a:lnTo>
                    <a:pt x="3015" y="624"/>
                  </a:lnTo>
                  <a:lnTo>
                    <a:pt x="3264" y="500"/>
                  </a:lnTo>
                  <a:lnTo>
                    <a:pt x="3514" y="396"/>
                  </a:lnTo>
                  <a:lnTo>
                    <a:pt x="3763" y="292"/>
                  </a:lnTo>
                  <a:lnTo>
                    <a:pt x="4033" y="209"/>
                  </a:lnTo>
                  <a:lnTo>
                    <a:pt x="4304" y="146"/>
                  </a:lnTo>
                  <a:lnTo>
                    <a:pt x="4574" y="84"/>
                  </a:lnTo>
                  <a:lnTo>
                    <a:pt x="4844" y="42"/>
                  </a:lnTo>
                  <a:lnTo>
                    <a:pt x="5135" y="22"/>
                  </a:lnTo>
                  <a:lnTo>
                    <a:pt x="5405" y="1"/>
                  </a:lnTo>
                  <a:lnTo>
                    <a:pt x="5405" y="1"/>
                  </a:lnTo>
                  <a:lnTo>
                    <a:pt x="5572" y="1"/>
                  </a:lnTo>
                  <a:lnTo>
                    <a:pt x="114234" y="1"/>
                  </a:lnTo>
                  <a:lnTo>
                    <a:pt x="114234" y="1"/>
                  </a:lnTo>
                  <a:lnTo>
                    <a:pt x="114525" y="1"/>
                  </a:lnTo>
                  <a:lnTo>
                    <a:pt x="114816" y="42"/>
                  </a:lnTo>
                  <a:lnTo>
                    <a:pt x="115107" y="63"/>
                  </a:lnTo>
                  <a:lnTo>
                    <a:pt x="115398" y="126"/>
                  </a:lnTo>
                  <a:lnTo>
                    <a:pt x="115668" y="188"/>
                  </a:lnTo>
                  <a:lnTo>
                    <a:pt x="115939" y="271"/>
                  </a:lnTo>
                  <a:lnTo>
                    <a:pt x="116209" y="354"/>
                  </a:lnTo>
                  <a:lnTo>
                    <a:pt x="116458" y="458"/>
                  </a:lnTo>
                  <a:lnTo>
                    <a:pt x="116729" y="562"/>
                  </a:lnTo>
                  <a:lnTo>
                    <a:pt x="116978" y="687"/>
                  </a:lnTo>
                  <a:lnTo>
                    <a:pt x="117207" y="832"/>
                  </a:lnTo>
                  <a:lnTo>
                    <a:pt x="117435" y="978"/>
                  </a:lnTo>
                  <a:lnTo>
                    <a:pt x="117664" y="1144"/>
                  </a:lnTo>
                  <a:lnTo>
                    <a:pt x="117893" y="1310"/>
                  </a:lnTo>
                  <a:lnTo>
                    <a:pt x="118101" y="1477"/>
                  </a:lnTo>
                  <a:lnTo>
                    <a:pt x="118309" y="1664"/>
                  </a:lnTo>
                  <a:lnTo>
                    <a:pt x="118496" y="1872"/>
                  </a:lnTo>
                  <a:lnTo>
                    <a:pt x="118683" y="2080"/>
                  </a:lnTo>
                  <a:lnTo>
                    <a:pt x="118849" y="2288"/>
                  </a:lnTo>
                  <a:lnTo>
                    <a:pt x="119015" y="2516"/>
                  </a:lnTo>
                  <a:lnTo>
                    <a:pt x="119161" y="2745"/>
                  </a:lnTo>
                  <a:lnTo>
                    <a:pt x="119306" y="2974"/>
                  </a:lnTo>
                  <a:lnTo>
                    <a:pt x="119431" y="3223"/>
                  </a:lnTo>
                  <a:lnTo>
                    <a:pt x="119556" y="3472"/>
                  </a:lnTo>
                  <a:lnTo>
                    <a:pt x="119660" y="3743"/>
                  </a:lnTo>
                  <a:lnTo>
                    <a:pt x="119764" y="3992"/>
                  </a:lnTo>
                  <a:lnTo>
                    <a:pt x="119847" y="4262"/>
                  </a:lnTo>
                  <a:lnTo>
                    <a:pt x="119909" y="4533"/>
                  </a:lnTo>
                  <a:lnTo>
                    <a:pt x="119972" y="4824"/>
                  </a:lnTo>
                  <a:lnTo>
                    <a:pt x="120013" y="5115"/>
                  </a:lnTo>
                  <a:lnTo>
                    <a:pt x="120034" y="5406"/>
                  </a:lnTo>
                  <a:lnTo>
                    <a:pt x="120055" y="5697"/>
                  </a:lnTo>
                  <a:lnTo>
                    <a:pt x="121489" y="67252"/>
                  </a:lnTo>
                  <a:lnTo>
                    <a:pt x="121489" y="67252"/>
                  </a:lnTo>
                  <a:lnTo>
                    <a:pt x="121489" y="67522"/>
                  </a:lnTo>
                  <a:lnTo>
                    <a:pt x="121468" y="67813"/>
                  </a:lnTo>
                  <a:lnTo>
                    <a:pt x="121448" y="68084"/>
                  </a:lnTo>
                  <a:lnTo>
                    <a:pt x="121406" y="68375"/>
                  </a:lnTo>
                  <a:lnTo>
                    <a:pt x="121344" y="68624"/>
                  </a:lnTo>
                  <a:lnTo>
                    <a:pt x="121281" y="68895"/>
                  </a:lnTo>
                  <a:lnTo>
                    <a:pt x="121198" y="69165"/>
                  </a:lnTo>
                  <a:lnTo>
                    <a:pt x="121115" y="69414"/>
                  </a:lnTo>
                  <a:lnTo>
                    <a:pt x="121011" y="69664"/>
                  </a:lnTo>
                  <a:lnTo>
                    <a:pt x="120886" y="69913"/>
                  </a:lnTo>
                  <a:lnTo>
                    <a:pt x="120762" y="70142"/>
                  </a:lnTo>
                  <a:lnTo>
                    <a:pt x="120616" y="70371"/>
                  </a:lnTo>
                  <a:lnTo>
                    <a:pt x="120471" y="70599"/>
                  </a:lnTo>
                  <a:lnTo>
                    <a:pt x="120304" y="70807"/>
                  </a:lnTo>
                  <a:lnTo>
                    <a:pt x="120138" y="71015"/>
                  </a:lnTo>
                  <a:lnTo>
                    <a:pt x="119972" y="71202"/>
                  </a:lnTo>
                  <a:lnTo>
                    <a:pt x="119785" y="71389"/>
                  </a:lnTo>
                  <a:lnTo>
                    <a:pt x="119577" y="71576"/>
                  </a:lnTo>
                  <a:lnTo>
                    <a:pt x="119369" y="71743"/>
                  </a:lnTo>
                  <a:lnTo>
                    <a:pt x="119161" y="71909"/>
                  </a:lnTo>
                  <a:lnTo>
                    <a:pt x="118932" y="72054"/>
                  </a:lnTo>
                  <a:lnTo>
                    <a:pt x="118703" y="72200"/>
                  </a:lnTo>
                  <a:lnTo>
                    <a:pt x="118475" y="72325"/>
                  </a:lnTo>
                  <a:lnTo>
                    <a:pt x="118225" y="72449"/>
                  </a:lnTo>
                  <a:lnTo>
                    <a:pt x="117976" y="72553"/>
                  </a:lnTo>
                  <a:lnTo>
                    <a:pt x="117726" y="72636"/>
                  </a:lnTo>
                  <a:lnTo>
                    <a:pt x="117456" y="72720"/>
                  </a:lnTo>
                  <a:lnTo>
                    <a:pt x="117186" y="72803"/>
                  </a:lnTo>
                  <a:lnTo>
                    <a:pt x="116916" y="72844"/>
                  </a:lnTo>
                  <a:lnTo>
                    <a:pt x="116645" y="72886"/>
                  </a:lnTo>
                  <a:lnTo>
                    <a:pt x="116375" y="72928"/>
                  </a:lnTo>
                  <a:lnTo>
                    <a:pt x="116084" y="72948"/>
                  </a:lnTo>
                  <a:lnTo>
                    <a:pt x="116084" y="72948"/>
                  </a:lnTo>
                  <a:lnTo>
                    <a:pt x="115918" y="7294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3"/>
            <p:cNvSpPr/>
            <p:nvPr/>
          </p:nvSpPr>
          <p:spPr>
            <a:xfrm>
              <a:off x="4837900" y="787825"/>
              <a:ext cx="3014375" cy="1800825"/>
            </a:xfrm>
            <a:custGeom>
              <a:rect b="b" l="l" r="r" t="t"/>
              <a:pathLst>
                <a:path extrusionOk="0" fill="none" h="72033" w="120575">
                  <a:moveTo>
                    <a:pt x="5115" y="0"/>
                  </a:moveTo>
                  <a:lnTo>
                    <a:pt x="5115" y="0"/>
                  </a:lnTo>
                  <a:lnTo>
                    <a:pt x="4844" y="0"/>
                  </a:lnTo>
                  <a:lnTo>
                    <a:pt x="4595" y="21"/>
                  </a:lnTo>
                  <a:lnTo>
                    <a:pt x="4345" y="63"/>
                  </a:lnTo>
                  <a:lnTo>
                    <a:pt x="4096" y="104"/>
                  </a:lnTo>
                  <a:lnTo>
                    <a:pt x="3847" y="166"/>
                  </a:lnTo>
                  <a:lnTo>
                    <a:pt x="3597" y="229"/>
                  </a:lnTo>
                  <a:lnTo>
                    <a:pt x="3140" y="395"/>
                  </a:lnTo>
                  <a:lnTo>
                    <a:pt x="2682" y="603"/>
                  </a:lnTo>
                  <a:lnTo>
                    <a:pt x="2267" y="852"/>
                  </a:lnTo>
                  <a:lnTo>
                    <a:pt x="1872" y="1144"/>
                  </a:lnTo>
                  <a:lnTo>
                    <a:pt x="1497" y="1476"/>
                  </a:lnTo>
                  <a:lnTo>
                    <a:pt x="1186" y="1850"/>
                  </a:lnTo>
                  <a:lnTo>
                    <a:pt x="874" y="2225"/>
                  </a:lnTo>
                  <a:lnTo>
                    <a:pt x="624" y="2661"/>
                  </a:lnTo>
                  <a:lnTo>
                    <a:pt x="416" y="3098"/>
                  </a:lnTo>
                  <a:lnTo>
                    <a:pt x="229" y="3576"/>
                  </a:lnTo>
                  <a:lnTo>
                    <a:pt x="167" y="3804"/>
                  </a:lnTo>
                  <a:lnTo>
                    <a:pt x="105" y="4054"/>
                  </a:lnTo>
                  <a:lnTo>
                    <a:pt x="63" y="4303"/>
                  </a:lnTo>
                  <a:lnTo>
                    <a:pt x="21" y="4553"/>
                  </a:lnTo>
                  <a:lnTo>
                    <a:pt x="1" y="4823"/>
                  </a:lnTo>
                  <a:lnTo>
                    <a:pt x="1" y="5073"/>
                  </a:lnTo>
                  <a:lnTo>
                    <a:pt x="1" y="5073"/>
                  </a:lnTo>
                  <a:lnTo>
                    <a:pt x="1" y="5239"/>
                  </a:lnTo>
                  <a:lnTo>
                    <a:pt x="1435" y="66794"/>
                  </a:lnTo>
                  <a:lnTo>
                    <a:pt x="1435" y="66794"/>
                  </a:lnTo>
                  <a:lnTo>
                    <a:pt x="1456" y="67064"/>
                  </a:lnTo>
                  <a:lnTo>
                    <a:pt x="1477" y="67314"/>
                  </a:lnTo>
                  <a:lnTo>
                    <a:pt x="1518" y="67584"/>
                  </a:lnTo>
                  <a:lnTo>
                    <a:pt x="1581" y="67854"/>
                  </a:lnTo>
                  <a:lnTo>
                    <a:pt x="1643" y="68104"/>
                  </a:lnTo>
                  <a:lnTo>
                    <a:pt x="1726" y="68353"/>
                  </a:lnTo>
                  <a:lnTo>
                    <a:pt x="1809" y="68582"/>
                  </a:lnTo>
                  <a:lnTo>
                    <a:pt x="1913" y="68831"/>
                  </a:lnTo>
                  <a:lnTo>
                    <a:pt x="2142" y="69289"/>
                  </a:lnTo>
                  <a:lnTo>
                    <a:pt x="2412" y="69725"/>
                  </a:lnTo>
                  <a:lnTo>
                    <a:pt x="2724" y="70120"/>
                  </a:lnTo>
                  <a:lnTo>
                    <a:pt x="3057" y="70495"/>
                  </a:lnTo>
                  <a:lnTo>
                    <a:pt x="3452" y="70827"/>
                  </a:lnTo>
                  <a:lnTo>
                    <a:pt x="3847" y="71139"/>
                  </a:lnTo>
                  <a:lnTo>
                    <a:pt x="4283" y="71389"/>
                  </a:lnTo>
                  <a:lnTo>
                    <a:pt x="4761" y="71617"/>
                  </a:lnTo>
                  <a:lnTo>
                    <a:pt x="4990" y="71700"/>
                  </a:lnTo>
                  <a:lnTo>
                    <a:pt x="5239" y="71783"/>
                  </a:lnTo>
                  <a:lnTo>
                    <a:pt x="5489" y="71867"/>
                  </a:lnTo>
                  <a:lnTo>
                    <a:pt x="5738" y="71908"/>
                  </a:lnTo>
                  <a:lnTo>
                    <a:pt x="6009" y="71971"/>
                  </a:lnTo>
                  <a:lnTo>
                    <a:pt x="6258" y="71991"/>
                  </a:lnTo>
                  <a:lnTo>
                    <a:pt x="6528" y="72012"/>
                  </a:lnTo>
                  <a:lnTo>
                    <a:pt x="6799" y="72033"/>
                  </a:lnTo>
                  <a:lnTo>
                    <a:pt x="115461" y="72033"/>
                  </a:lnTo>
                  <a:lnTo>
                    <a:pt x="115461" y="72033"/>
                  </a:lnTo>
                  <a:lnTo>
                    <a:pt x="115731" y="72012"/>
                  </a:lnTo>
                  <a:lnTo>
                    <a:pt x="115981" y="72012"/>
                  </a:lnTo>
                  <a:lnTo>
                    <a:pt x="116230" y="71971"/>
                  </a:lnTo>
                  <a:lnTo>
                    <a:pt x="116500" y="71929"/>
                  </a:lnTo>
                  <a:lnTo>
                    <a:pt x="116729" y="71867"/>
                  </a:lnTo>
                  <a:lnTo>
                    <a:pt x="116978" y="71804"/>
                  </a:lnTo>
                  <a:lnTo>
                    <a:pt x="117457" y="71638"/>
                  </a:lnTo>
                  <a:lnTo>
                    <a:pt x="117893" y="71409"/>
                  </a:lnTo>
                  <a:lnTo>
                    <a:pt x="118309" y="71160"/>
                  </a:lnTo>
                  <a:lnTo>
                    <a:pt x="118704" y="70869"/>
                  </a:lnTo>
                  <a:lnTo>
                    <a:pt x="119078" y="70536"/>
                  </a:lnTo>
                  <a:lnTo>
                    <a:pt x="119411" y="70183"/>
                  </a:lnTo>
                  <a:lnTo>
                    <a:pt x="119702" y="69788"/>
                  </a:lnTo>
                  <a:lnTo>
                    <a:pt x="119951" y="69372"/>
                  </a:lnTo>
                  <a:lnTo>
                    <a:pt x="120180" y="68915"/>
                  </a:lnTo>
                  <a:lnTo>
                    <a:pt x="120346" y="68457"/>
                  </a:lnTo>
                  <a:lnTo>
                    <a:pt x="120409" y="68208"/>
                  </a:lnTo>
                  <a:lnTo>
                    <a:pt x="120471" y="67958"/>
                  </a:lnTo>
                  <a:lnTo>
                    <a:pt x="120512" y="67709"/>
                  </a:lnTo>
                  <a:lnTo>
                    <a:pt x="120554" y="67459"/>
                  </a:lnTo>
                  <a:lnTo>
                    <a:pt x="120575" y="67189"/>
                  </a:lnTo>
                  <a:lnTo>
                    <a:pt x="120575" y="66940"/>
                  </a:lnTo>
                  <a:lnTo>
                    <a:pt x="120575" y="66940"/>
                  </a:lnTo>
                  <a:lnTo>
                    <a:pt x="120575" y="66794"/>
                  </a:lnTo>
                  <a:lnTo>
                    <a:pt x="119140" y="5239"/>
                  </a:lnTo>
                  <a:lnTo>
                    <a:pt x="119140" y="5239"/>
                  </a:lnTo>
                  <a:lnTo>
                    <a:pt x="119140" y="4969"/>
                  </a:lnTo>
                  <a:lnTo>
                    <a:pt x="119099" y="4698"/>
                  </a:lnTo>
                  <a:lnTo>
                    <a:pt x="119057" y="4449"/>
                  </a:lnTo>
                  <a:lnTo>
                    <a:pt x="119016" y="4179"/>
                  </a:lnTo>
                  <a:lnTo>
                    <a:pt x="118953" y="3929"/>
                  </a:lnTo>
                  <a:lnTo>
                    <a:pt x="118870" y="3680"/>
                  </a:lnTo>
                  <a:lnTo>
                    <a:pt x="118787" y="3430"/>
                  </a:lnTo>
                  <a:lnTo>
                    <a:pt x="118683" y="3202"/>
                  </a:lnTo>
                  <a:lnTo>
                    <a:pt x="118454" y="2744"/>
                  </a:lnTo>
                  <a:lnTo>
                    <a:pt x="118184" y="2308"/>
                  </a:lnTo>
                  <a:lnTo>
                    <a:pt x="117872" y="1913"/>
                  </a:lnTo>
                  <a:lnTo>
                    <a:pt x="117519" y="1539"/>
                  </a:lnTo>
                  <a:lnTo>
                    <a:pt x="117145" y="1206"/>
                  </a:lnTo>
                  <a:lnTo>
                    <a:pt x="116729" y="894"/>
                  </a:lnTo>
                  <a:lnTo>
                    <a:pt x="116292" y="645"/>
                  </a:lnTo>
                  <a:lnTo>
                    <a:pt x="115835" y="416"/>
                  </a:lnTo>
                  <a:lnTo>
                    <a:pt x="115586" y="333"/>
                  </a:lnTo>
                  <a:lnTo>
                    <a:pt x="115357" y="250"/>
                  </a:lnTo>
                  <a:lnTo>
                    <a:pt x="115107" y="166"/>
                  </a:lnTo>
                  <a:lnTo>
                    <a:pt x="114837" y="104"/>
                  </a:lnTo>
                  <a:lnTo>
                    <a:pt x="114588" y="63"/>
                  </a:lnTo>
                  <a:lnTo>
                    <a:pt x="114317" y="21"/>
                  </a:lnTo>
                  <a:lnTo>
                    <a:pt x="114047" y="0"/>
                  </a:lnTo>
                  <a:lnTo>
                    <a:pt x="113777" y="0"/>
                  </a:lnTo>
                  <a:lnTo>
                    <a:pt x="511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3"/>
            <p:cNvSpPr/>
            <p:nvPr/>
          </p:nvSpPr>
          <p:spPr>
            <a:xfrm>
              <a:off x="4855050" y="782100"/>
              <a:ext cx="3025300" cy="1812275"/>
            </a:xfrm>
            <a:custGeom>
              <a:rect b="b" l="l" r="r" t="t"/>
              <a:pathLst>
                <a:path extrusionOk="0" h="72491" w="121012">
                  <a:moveTo>
                    <a:pt x="5198" y="0"/>
                  </a:moveTo>
                  <a:lnTo>
                    <a:pt x="4928" y="21"/>
                  </a:lnTo>
                  <a:lnTo>
                    <a:pt x="4657" y="42"/>
                  </a:lnTo>
                  <a:lnTo>
                    <a:pt x="4387" y="84"/>
                  </a:lnTo>
                  <a:lnTo>
                    <a:pt x="4117" y="146"/>
                  </a:lnTo>
                  <a:lnTo>
                    <a:pt x="3867" y="208"/>
                  </a:lnTo>
                  <a:lnTo>
                    <a:pt x="3618" y="292"/>
                  </a:lnTo>
                  <a:lnTo>
                    <a:pt x="3368" y="375"/>
                  </a:lnTo>
                  <a:lnTo>
                    <a:pt x="3140" y="479"/>
                  </a:lnTo>
                  <a:lnTo>
                    <a:pt x="2890" y="583"/>
                  </a:lnTo>
                  <a:lnTo>
                    <a:pt x="2662" y="707"/>
                  </a:lnTo>
                  <a:lnTo>
                    <a:pt x="2246" y="998"/>
                  </a:lnTo>
                  <a:lnTo>
                    <a:pt x="1830" y="1310"/>
                  </a:lnTo>
                  <a:lnTo>
                    <a:pt x="1456" y="1664"/>
                  </a:lnTo>
                  <a:lnTo>
                    <a:pt x="1123" y="2038"/>
                  </a:lnTo>
                  <a:lnTo>
                    <a:pt x="832" y="2474"/>
                  </a:lnTo>
                  <a:lnTo>
                    <a:pt x="583" y="2911"/>
                  </a:lnTo>
                  <a:lnTo>
                    <a:pt x="458" y="3140"/>
                  </a:lnTo>
                  <a:lnTo>
                    <a:pt x="375" y="3389"/>
                  </a:lnTo>
                  <a:lnTo>
                    <a:pt x="271" y="3618"/>
                  </a:lnTo>
                  <a:lnTo>
                    <a:pt x="209" y="3867"/>
                  </a:lnTo>
                  <a:lnTo>
                    <a:pt x="125" y="4137"/>
                  </a:lnTo>
                  <a:lnTo>
                    <a:pt x="84" y="4387"/>
                  </a:lnTo>
                  <a:lnTo>
                    <a:pt x="42" y="4657"/>
                  </a:lnTo>
                  <a:lnTo>
                    <a:pt x="21" y="4927"/>
                  </a:lnTo>
                  <a:lnTo>
                    <a:pt x="1" y="5198"/>
                  </a:lnTo>
                  <a:lnTo>
                    <a:pt x="1" y="5468"/>
                  </a:lnTo>
                  <a:lnTo>
                    <a:pt x="1435" y="67023"/>
                  </a:lnTo>
                  <a:lnTo>
                    <a:pt x="1435" y="67293"/>
                  </a:lnTo>
                  <a:lnTo>
                    <a:pt x="1477" y="67584"/>
                  </a:lnTo>
                  <a:lnTo>
                    <a:pt x="1518" y="67855"/>
                  </a:lnTo>
                  <a:lnTo>
                    <a:pt x="1560" y="68125"/>
                  </a:lnTo>
                  <a:lnTo>
                    <a:pt x="1643" y="68395"/>
                  </a:lnTo>
                  <a:lnTo>
                    <a:pt x="1726" y="68645"/>
                  </a:lnTo>
                  <a:lnTo>
                    <a:pt x="1809" y="68894"/>
                  </a:lnTo>
                  <a:lnTo>
                    <a:pt x="1913" y="69144"/>
                  </a:lnTo>
                  <a:lnTo>
                    <a:pt x="2038" y="69393"/>
                  </a:lnTo>
                  <a:lnTo>
                    <a:pt x="2163" y="69622"/>
                  </a:lnTo>
                  <a:lnTo>
                    <a:pt x="2287" y="69850"/>
                  </a:lnTo>
                  <a:lnTo>
                    <a:pt x="2433" y="70079"/>
                  </a:lnTo>
                  <a:lnTo>
                    <a:pt x="2766" y="70495"/>
                  </a:lnTo>
                  <a:lnTo>
                    <a:pt x="3119" y="70869"/>
                  </a:lnTo>
                  <a:lnTo>
                    <a:pt x="3514" y="71223"/>
                  </a:lnTo>
                  <a:lnTo>
                    <a:pt x="3950" y="71534"/>
                  </a:lnTo>
                  <a:lnTo>
                    <a:pt x="4158" y="71680"/>
                  </a:lnTo>
                  <a:lnTo>
                    <a:pt x="4408" y="71825"/>
                  </a:lnTo>
                  <a:lnTo>
                    <a:pt x="4637" y="71929"/>
                  </a:lnTo>
                  <a:lnTo>
                    <a:pt x="4886" y="72054"/>
                  </a:lnTo>
                  <a:lnTo>
                    <a:pt x="5135" y="72137"/>
                  </a:lnTo>
                  <a:lnTo>
                    <a:pt x="5385" y="72241"/>
                  </a:lnTo>
                  <a:lnTo>
                    <a:pt x="5655" y="72304"/>
                  </a:lnTo>
                  <a:lnTo>
                    <a:pt x="5905" y="72366"/>
                  </a:lnTo>
                  <a:lnTo>
                    <a:pt x="6175" y="72407"/>
                  </a:lnTo>
                  <a:lnTo>
                    <a:pt x="6466" y="72449"/>
                  </a:lnTo>
                  <a:lnTo>
                    <a:pt x="6736" y="72470"/>
                  </a:lnTo>
                  <a:lnTo>
                    <a:pt x="7027" y="72491"/>
                  </a:lnTo>
                  <a:lnTo>
                    <a:pt x="115814" y="72491"/>
                  </a:lnTo>
                  <a:lnTo>
                    <a:pt x="116105" y="72470"/>
                  </a:lnTo>
                  <a:lnTo>
                    <a:pt x="116355" y="72449"/>
                  </a:lnTo>
                  <a:lnTo>
                    <a:pt x="116625" y="72407"/>
                  </a:lnTo>
                  <a:lnTo>
                    <a:pt x="116895" y="72345"/>
                  </a:lnTo>
                  <a:lnTo>
                    <a:pt x="117145" y="72283"/>
                  </a:lnTo>
                  <a:lnTo>
                    <a:pt x="117394" y="72200"/>
                  </a:lnTo>
                  <a:lnTo>
                    <a:pt x="117644" y="72116"/>
                  </a:lnTo>
                  <a:lnTo>
                    <a:pt x="117893" y="72012"/>
                  </a:lnTo>
                  <a:lnTo>
                    <a:pt x="118122" y="71909"/>
                  </a:lnTo>
                  <a:lnTo>
                    <a:pt x="118350" y="71784"/>
                  </a:lnTo>
                  <a:lnTo>
                    <a:pt x="118766" y="71493"/>
                  </a:lnTo>
                  <a:lnTo>
                    <a:pt x="119182" y="71181"/>
                  </a:lnTo>
                  <a:lnTo>
                    <a:pt x="119556" y="70828"/>
                  </a:lnTo>
                  <a:lnTo>
                    <a:pt x="119889" y="70433"/>
                  </a:lnTo>
                  <a:lnTo>
                    <a:pt x="120180" y="70017"/>
                  </a:lnTo>
                  <a:lnTo>
                    <a:pt x="120429" y="69580"/>
                  </a:lnTo>
                  <a:lnTo>
                    <a:pt x="120554" y="69352"/>
                  </a:lnTo>
                  <a:lnTo>
                    <a:pt x="120637" y="69102"/>
                  </a:lnTo>
                  <a:lnTo>
                    <a:pt x="120741" y="68853"/>
                  </a:lnTo>
                  <a:lnTo>
                    <a:pt x="120804" y="68603"/>
                  </a:lnTo>
                  <a:lnTo>
                    <a:pt x="120887" y="68354"/>
                  </a:lnTo>
                  <a:lnTo>
                    <a:pt x="120928" y="68104"/>
                  </a:lnTo>
                  <a:lnTo>
                    <a:pt x="120970" y="67834"/>
                  </a:lnTo>
                  <a:lnTo>
                    <a:pt x="120991" y="67564"/>
                  </a:lnTo>
                  <a:lnTo>
                    <a:pt x="121011" y="67293"/>
                  </a:lnTo>
                  <a:lnTo>
                    <a:pt x="121011" y="67023"/>
                  </a:lnTo>
                  <a:lnTo>
                    <a:pt x="119598" y="5468"/>
                  </a:lnTo>
                  <a:lnTo>
                    <a:pt x="119577" y="5177"/>
                  </a:lnTo>
                  <a:lnTo>
                    <a:pt x="119556" y="4907"/>
                  </a:lnTo>
                  <a:lnTo>
                    <a:pt x="119515" y="4636"/>
                  </a:lnTo>
                  <a:lnTo>
                    <a:pt x="119452" y="4366"/>
                  </a:lnTo>
                  <a:lnTo>
                    <a:pt x="119390" y="4096"/>
                  </a:lnTo>
                  <a:lnTo>
                    <a:pt x="119307" y="3846"/>
                  </a:lnTo>
                  <a:lnTo>
                    <a:pt x="119224" y="3576"/>
                  </a:lnTo>
                  <a:lnTo>
                    <a:pt x="119120" y="3347"/>
                  </a:lnTo>
                  <a:lnTo>
                    <a:pt x="118995" y="3098"/>
                  </a:lnTo>
                  <a:lnTo>
                    <a:pt x="118870" y="2869"/>
                  </a:lnTo>
                  <a:lnTo>
                    <a:pt x="118745" y="2641"/>
                  </a:lnTo>
                  <a:lnTo>
                    <a:pt x="118579" y="2412"/>
                  </a:lnTo>
                  <a:lnTo>
                    <a:pt x="118267" y="1996"/>
                  </a:lnTo>
                  <a:lnTo>
                    <a:pt x="117914" y="1601"/>
                  </a:lnTo>
                  <a:lnTo>
                    <a:pt x="117519" y="1248"/>
                  </a:lnTo>
                  <a:lnTo>
                    <a:pt x="117082" y="936"/>
                  </a:lnTo>
                  <a:lnTo>
                    <a:pt x="116854" y="790"/>
                  </a:lnTo>
                  <a:lnTo>
                    <a:pt x="116625" y="666"/>
                  </a:lnTo>
                  <a:lnTo>
                    <a:pt x="116396" y="541"/>
                  </a:lnTo>
                  <a:lnTo>
                    <a:pt x="116147" y="437"/>
                  </a:lnTo>
                  <a:lnTo>
                    <a:pt x="115897" y="333"/>
                  </a:lnTo>
                  <a:lnTo>
                    <a:pt x="115648" y="250"/>
                  </a:lnTo>
                  <a:lnTo>
                    <a:pt x="115378" y="188"/>
                  </a:lnTo>
                  <a:lnTo>
                    <a:pt x="115107" y="125"/>
                  </a:lnTo>
                  <a:lnTo>
                    <a:pt x="114837" y="63"/>
                  </a:lnTo>
                  <a:lnTo>
                    <a:pt x="114567" y="42"/>
                  </a:lnTo>
                  <a:lnTo>
                    <a:pt x="11429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3"/>
            <p:cNvSpPr/>
            <p:nvPr/>
          </p:nvSpPr>
          <p:spPr>
            <a:xfrm>
              <a:off x="4855050" y="782100"/>
              <a:ext cx="3025300" cy="1812275"/>
            </a:xfrm>
            <a:custGeom>
              <a:rect b="b" l="l" r="r" t="t"/>
              <a:pathLst>
                <a:path extrusionOk="0" fill="none" h="72491" w="121012">
                  <a:moveTo>
                    <a:pt x="115690" y="72491"/>
                  </a:moveTo>
                  <a:lnTo>
                    <a:pt x="7027" y="72491"/>
                  </a:lnTo>
                  <a:lnTo>
                    <a:pt x="7027" y="72491"/>
                  </a:lnTo>
                  <a:lnTo>
                    <a:pt x="6736" y="72470"/>
                  </a:lnTo>
                  <a:lnTo>
                    <a:pt x="6466" y="72449"/>
                  </a:lnTo>
                  <a:lnTo>
                    <a:pt x="6175" y="72407"/>
                  </a:lnTo>
                  <a:lnTo>
                    <a:pt x="5905" y="72366"/>
                  </a:lnTo>
                  <a:lnTo>
                    <a:pt x="5655" y="72304"/>
                  </a:lnTo>
                  <a:lnTo>
                    <a:pt x="5385" y="72241"/>
                  </a:lnTo>
                  <a:lnTo>
                    <a:pt x="5135" y="72137"/>
                  </a:lnTo>
                  <a:lnTo>
                    <a:pt x="4886" y="72054"/>
                  </a:lnTo>
                  <a:lnTo>
                    <a:pt x="4637" y="71929"/>
                  </a:lnTo>
                  <a:lnTo>
                    <a:pt x="4408" y="71825"/>
                  </a:lnTo>
                  <a:lnTo>
                    <a:pt x="4158" y="71680"/>
                  </a:lnTo>
                  <a:lnTo>
                    <a:pt x="3950" y="71534"/>
                  </a:lnTo>
                  <a:lnTo>
                    <a:pt x="3514" y="71223"/>
                  </a:lnTo>
                  <a:lnTo>
                    <a:pt x="3119" y="70869"/>
                  </a:lnTo>
                  <a:lnTo>
                    <a:pt x="2766" y="70495"/>
                  </a:lnTo>
                  <a:lnTo>
                    <a:pt x="2433" y="70079"/>
                  </a:lnTo>
                  <a:lnTo>
                    <a:pt x="2287" y="69850"/>
                  </a:lnTo>
                  <a:lnTo>
                    <a:pt x="2163" y="69622"/>
                  </a:lnTo>
                  <a:lnTo>
                    <a:pt x="2038" y="69393"/>
                  </a:lnTo>
                  <a:lnTo>
                    <a:pt x="1913" y="69144"/>
                  </a:lnTo>
                  <a:lnTo>
                    <a:pt x="1809" y="68894"/>
                  </a:lnTo>
                  <a:lnTo>
                    <a:pt x="1726" y="68645"/>
                  </a:lnTo>
                  <a:lnTo>
                    <a:pt x="1643" y="68395"/>
                  </a:lnTo>
                  <a:lnTo>
                    <a:pt x="1560" y="68125"/>
                  </a:lnTo>
                  <a:lnTo>
                    <a:pt x="1518" y="67855"/>
                  </a:lnTo>
                  <a:lnTo>
                    <a:pt x="1477" y="67584"/>
                  </a:lnTo>
                  <a:lnTo>
                    <a:pt x="1435" y="67293"/>
                  </a:lnTo>
                  <a:lnTo>
                    <a:pt x="1435" y="67023"/>
                  </a:lnTo>
                  <a:lnTo>
                    <a:pt x="1" y="5468"/>
                  </a:lnTo>
                  <a:lnTo>
                    <a:pt x="1" y="5468"/>
                  </a:lnTo>
                  <a:lnTo>
                    <a:pt x="1" y="5198"/>
                  </a:lnTo>
                  <a:lnTo>
                    <a:pt x="21" y="4927"/>
                  </a:lnTo>
                  <a:lnTo>
                    <a:pt x="42" y="4657"/>
                  </a:lnTo>
                  <a:lnTo>
                    <a:pt x="84" y="4387"/>
                  </a:lnTo>
                  <a:lnTo>
                    <a:pt x="125" y="4137"/>
                  </a:lnTo>
                  <a:lnTo>
                    <a:pt x="209" y="3867"/>
                  </a:lnTo>
                  <a:lnTo>
                    <a:pt x="271" y="3618"/>
                  </a:lnTo>
                  <a:lnTo>
                    <a:pt x="375" y="3389"/>
                  </a:lnTo>
                  <a:lnTo>
                    <a:pt x="458" y="3140"/>
                  </a:lnTo>
                  <a:lnTo>
                    <a:pt x="583" y="2911"/>
                  </a:lnTo>
                  <a:lnTo>
                    <a:pt x="832" y="2474"/>
                  </a:lnTo>
                  <a:lnTo>
                    <a:pt x="1123" y="2038"/>
                  </a:lnTo>
                  <a:lnTo>
                    <a:pt x="1456" y="1664"/>
                  </a:lnTo>
                  <a:lnTo>
                    <a:pt x="1830" y="1310"/>
                  </a:lnTo>
                  <a:lnTo>
                    <a:pt x="2246" y="998"/>
                  </a:lnTo>
                  <a:lnTo>
                    <a:pt x="2662" y="707"/>
                  </a:lnTo>
                  <a:lnTo>
                    <a:pt x="2890" y="583"/>
                  </a:lnTo>
                  <a:lnTo>
                    <a:pt x="3140" y="479"/>
                  </a:lnTo>
                  <a:lnTo>
                    <a:pt x="3368" y="375"/>
                  </a:lnTo>
                  <a:lnTo>
                    <a:pt x="3618" y="292"/>
                  </a:lnTo>
                  <a:lnTo>
                    <a:pt x="3867" y="208"/>
                  </a:lnTo>
                  <a:lnTo>
                    <a:pt x="4117" y="146"/>
                  </a:lnTo>
                  <a:lnTo>
                    <a:pt x="4387" y="84"/>
                  </a:lnTo>
                  <a:lnTo>
                    <a:pt x="4657" y="42"/>
                  </a:lnTo>
                  <a:lnTo>
                    <a:pt x="4928" y="21"/>
                  </a:lnTo>
                  <a:lnTo>
                    <a:pt x="5198" y="0"/>
                  </a:lnTo>
                  <a:lnTo>
                    <a:pt x="5198" y="0"/>
                  </a:lnTo>
                  <a:lnTo>
                    <a:pt x="5343" y="0"/>
                  </a:lnTo>
                  <a:lnTo>
                    <a:pt x="114006" y="0"/>
                  </a:lnTo>
                  <a:lnTo>
                    <a:pt x="114006" y="0"/>
                  </a:lnTo>
                  <a:lnTo>
                    <a:pt x="114297" y="0"/>
                  </a:lnTo>
                  <a:lnTo>
                    <a:pt x="114567" y="42"/>
                  </a:lnTo>
                  <a:lnTo>
                    <a:pt x="114837" y="63"/>
                  </a:lnTo>
                  <a:lnTo>
                    <a:pt x="115107" y="125"/>
                  </a:lnTo>
                  <a:lnTo>
                    <a:pt x="115378" y="188"/>
                  </a:lnTo>
                  <a:lnTo>
                    <a:pt x="115648" y="250"/>
                  </a:lnTo>
                  <a:lnTo>
                    <a:pt x="115897" y="333"/>
                  </a:lnTo>
                  <a:lnTo>
                    <a:pt x="116147" y="437"/>
                  </a:lnTo>
                  <a:lnTo>
                    <a:pt x="116396" y="541"/>
                  </a:lnTo>
                  <a:lnTo>
                    <a:pt x="116625" y="666"/>
                  </a:lnTo>
                  <a:lnTo>
                    <a:pt x="116854" y="790"/>
                  </a:lnTo>
                  <a:lnTo>
                    <a:pt x="117082" y="936"/>
                  </a:lnTo>
                  <a:lnTo>
                    <a:pt x="117519" y="1248"/>
                  </a:lnTo>
                  <a:lnTo>
                    <a:pt x="117914" y="1601"/>
                  </a:lnTo>
                  <a:lnTo>
                    <a:pt x="118267" y="1996"/>
                  </a:lnTo>
                  <a:lnTo>
                    <a:pt x="118579" y="2412"/>
                  </a:lnTo>
                  <a:lnTo>
                    <a:pt x="118745" y="2641"/>
                  </a:lnTo>
                  <a:lnTo>
                    <a:pt x="118870" y="2869"/>
                  </a:lnTo>
                  <a:lnTo>
                    <a:pt x="118995" y="3098"/>
                  </a:lnTo>
                  <a:lnTo>
                    <a:pt x="119120" y="3347"/>
                  </a:lnTo>
                  <a:lnTo>
                    <a:pt x="119224" y="3576"/>
                  </a:lnTo>
                  <a:lnTo>
                    <a:pt x="119307" y="3846"/>
                  </a:lnTo>
                  <a:lnTo>
                    <a:pt x="119390" y="4096"/>
                  </a:lnTo>
                  <a:lnTo>
                    <a:pt x="119452" y="4366"/>
                  </a:lnTo>
                  <a:lnTo>
                    <a:pt x="119515" y="4636"/>
                  </a:lnTo>
                  <a:lnTo>
                    <a:pt x="119556" y="4907"/>
                  </a:lnTo>
                  <a:lnTo>
                    <a:pt x="119577" y="5177"/>
                  </a:lnTo>
                  <a:lnTo>
                    <a:pt x="119598" y="5468"/>
                  </a:lnTo>
                  <a:lnTo>
                    <a:pt x="121011" y="67023"/>
                  </a:lnTo>
                  <a:lnTo>
                    <a:pt x="121011" y="67023"/>
                  </a:lnTo>
                  <a:lnTo>
                    <a:pt x="121011" y="67293"/>
                  </a:lnTo>
                  <a:lnTo>
                    <a:pt x="120991" y="67564"/>
                  </a:lnTo>
                  <a:lnTo>
                    <a:pt x="120970" y="67834"/>
                  </a:lnTo>
                  <a:lnTo>
                    <a:pt x="120928" y="68104"/>
                  </a:lnTo>
                  <a:lnTo>
                    <a:pt x="120887" y="68354"/>
                  </a:lnTo>
                  <a:lnTo>
                    <a:pt x="120804" y="68603"/>
                  </a:lnTo>
                  <a:lnTo>
                    <a:pt x="120741" y="68853"/>
                  </a:lnTo>
                  <a:lnTo>
                    <a:pt x="120637" y="69102"/>
                  </a:lnTo>
                  <a:lnTo>
                    <a:pt x="120554" y="69352"/>
                  </a:lnTo>
                  <a:lnTo>
                    <a:pt x="120429" y="69580"/>
                  </a:lnTo>
                  <a:lnTo>
                    <a:pt x="120180" y="70017"/>
                  </a:lnTo>
                  <a:lnTo>
                    <a:pt x="119889" y="70433"/>
                  </a:lnTo>
                  <a:lnTo>
                    <a:pt x="119556" y="70828"/>
                  </a:lnTo>
                  <a:lnTo>
                    <a:pt x="119182" y="71181"/>
                  </a:lnTo>
                  <a:lnTo>
                    <a:pt x="118766" y="71493"/>
                  </a:lnTo>
                  <a:lnTo>
                    <a:pt x="118350" y="71784"/>
                  </a:lnTo>
                  <a:lnTo>
                    <a:pt x="118122" y="71909"/>
                  </a:lnTo>
                  <a:lnTo>
                    <a:pt x="117893" y="72012"/>
                  </a:lnTo>
                  <a:lnTo>
                    <a:pt x="117644" y="72116"/>
                  </a:lnTo>
                  <a:lnTo>
                    <a:pt x="117394" y="72200"/>
                  </a:lnTo>
                  <a:lnTo>
                    <a:pt x="117145" y="72283"/>
                  </a:lnTo>
                  <a:lnTo>
                    <a:pt x="116895" y="72345"/>
                  </a:lnTo>
                  <a:lnTo>
                    <a:pt x="116625" y="72407"/>
                  </a:lnTo>
                  <a:lnTo>
                    <a:pt x="116355" y="72449"/>
                  </a:lnTo>
                  <a:lnTo>
                    <a:pt x="116105" y="72470"/>
                  </a:lnTo>
                  <a:lnTo>
                    <a:pt x="115814" y="72491"/>
                  </a:lnTo>
                  <a:lnTo>
                    <a:pt x="115814" y="72491"/>
                  </a:lnTo>
                  <a:lnTo>
                    <a:pt x="115690" y="7249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3"/>
            <p:cNvSpPr/>
            <p:nvPr/>
          </p:nvSpPr>
          <p:spPr>
            <a:xfrm>
              <a:off x="4849325" y="776375"/>
              <a:ext cx="3037250" cy="1823725"/>
            </a:xfrm>
            <a:custGeom>
              <a:rect b="b" l="l" r="r" t="t"/>
              <a:pathLst>
                <a:path extrusionOk="0" h="72949" w="121490">
                  <a:moveTo>
                    <a:pt x="114505" y="458"/>
                  </a:moveTo>
                  <a:lnTo>
                    <a:pt x="114775" y="479"/>
                  </a:lnTo>
                  <a:lnTo>
                    <a:pt x="115045" y="521"/>
                  </a:lnTo>
                  <a:lnTo>
                    <a:pt x="115295" y="562"/>
                  </a:lnTo>
                  <a:lnTo>
                    <a:pt x="115544" y="624"/>
                  </a:lnTo>
                  <a:lnTo>
                    <a:pt x="115794" y="708"/>
                  </a:lnTo>
                  <a:lnTo>
                    <a:pt x="116043" y="791"/>
                  </a:lnTo>
                  <a:lnTo>
                    <a:pt x="116293" y="874"/>
                  </a:lnTo>
                  <a:lnTo>
                    <a:pt x="116750" y="1103"/>
                  </a:lnTo>
                  <a:lnTo>
                    <a:pt x="117187" y="1352"/>
                  </a:lnTo>
                  <a:lnTo>
                    <a:pt x="117602" y="1664"/>
                  </a:lnTo>
                  <a:lnTo>
                    <a:pt x="117977" y="1997"/>
                  </a:lnTo>
                  <a:lnTo>
                    <a:pt x="118330" y="2371"/>
                  </a:lnTo>
                  <a:lnTo>
                    <a:pt x="118642" y="2766"/>
                  </a:lnTo>
                  <a:lnTo>
                    <a:pt x="118912" y="3202"/>
                  </a:lnTo>
                  <a:lnTo>
                    <a:pt x="119141" y="3660"/>
                  </a:lnTo>
                  <a:lnTo>
                    <a:pt x="119245" y="3888"/>
                  </a:lnTo>
                  <a:lnTo>
                    <a:pt x="119328" y="4138"/>
                  </a:lnTo>
                  <a:lnTo>
                    <a:pt x="119411" y="4387"/>
                  </a:lnTo>
                  <a:lnTo>
                    <a:pt x="119473" y="4637"/>
                  </a:lnTo>
                  <a:lnTo>
                    <a:pt x="119515" y="4907"/>
                  </a:lnTo>
                  <a:lnTo>
                    <a:pt x="119557" y="5156"/>
                  </a:lnTo>
                  <a:lnTo>
                    <a:pt x="119577" y="5427"/>
                  </a:lnTo>
                  <a:lnTo>
                    <a:pt x="119598" y="5697"/>
                  </a:lnTo>
                  <a:lnTo>
                    <a:pt x="121033" y="67252"/>
                  </a:lnTo>
                  <a:lnTo>
                    <a:pt x="121033" y="67398"/>
                  </a:lnTo>
                  <a:lnTo>
                    <a:pt x="121012" y="67647"/>
                  </a:lnTo>
                  <a:lnTo>
                    <a:pt x="120991" y="67917"/>
                  </a:lnTo>
                  <a:lnTo>
                    <a:pt x="120970" y="68167"/>
                  </a:lnTo>
                  <a:lnTo>
                    <a:pt x="120929" y="68416"/>
                  </a:lnTo>
                  <a:lnTo>
                    <a:pt x="120866" y="68666"/>
                  </a:lnTo>
                  <a:lnTo>
                    <a:pt x="120804" y="68915"/>
                  </a:lnTo>
                  <a:lnTo>
                    <a:pt x="120617" y="69373"/>
                  </a:lnTo>
                  <a:lnTo>
                    <a:pt x="120409" y="69830"/>
                  </a:lnTo>
                  <a:lnTo>
                    <a:pt x="120159" y="70246"/>
                  </a:lnTo>
                  <a:lnTo>
                    <a:pt x="119848" y="70641"/>
                  </a:lnTo>
                  <a:lnTo>
                    <a:pt x="119536" y="70994"/>
                  </a:lnTo>
                  <a:lnTo>
                    <a:pt x="119162" y="71327"/>
                  </a:lnTo>
                  <a:lnTo>
                    <a:pt x="118767" y="71618"/>
                  </a:lnTo>
                  <a:lnTo>
                    <a:pt x="118351" y="71867"/>
                  </a:lnTo>
                  <a:lnTo>
                    <a:pt x="117893" y="72096"/>
                  </a:lnTo>
                  <a:lnTo>
                    <a:pt x="117436" y="72262"/>
                  </a:lnTo>
                  <a:lnTo>
                    <a:pt x="117187" y="72325"/>
                  </a:lnTo>
                  <a:lnTo>
                    <a:pt x="116937" y="72387"/>
                  </a:lnTo>
                  <a:lnTo>
                    <a:pt x="116688" y="72429"/>
                  </a:lnTo>
                  <a:lnTo>
                    <a:pt x="116438" y="72470"/>
                  </a:lnTo>
                  <a:lnTo>
                    <a:pt x="116189" y="72470"/>
                  </a:lnTo>
                  <a:lnTo>
                    <a:pt x="115919" y="72491"/>
                  </a:lnTo>
                  <a:lnTo>
                    <a:pt x="7256" y="72491"/>
                  </a:lnTo>
                  <a:lnTo>
                    <a:pt x="6986" y="72470"/>
                  </a:lnTo>
                  <a:lnTo>
                    <a:pt x="6716" y="72449"/>
                  </a:lnTo>
                  <a:lnTo>
                    <a:pt x="6466" y="72429"/>
                  </a:lnTo>
                  <a:lnTo>
                    <a:pt x="6196" y="72366"/>
                  </a:lnTo>
                  <a:lnTo>
                    <a:pt x="5947" y="72325"/>
                  </a:lnTo>
                  <a:lnTo>
                    <a:pt x="5697" y="72241"/>
                  </a:lnTo>
                  <a:lnTo>
                    <a:pt x="5448" y="72158"/>
                  </a:lnTo>
                  <a:lnTo>
                    <a:pt x="5198" y="72075"/>
                  </a:lnTo>
                  <a:lnTo>
                    <a:pt x="4741" y="71847"/>
                  </a:lnTo>
                  <a:lnTo>
                    <a:pt x="4304" y="71597"/>
                  </a:lnTo>
                  <a:lnTo>
                    <a:pt x="3888" y="71285"/>
                  </a:lnTo>
                  <a:lnTo>
                    <a:pt x="3514" y="70953"/>
                  </a:lnTo>
                  <a:lnTo>
                    <a:pt x="3161" y="70578"/>
                  </a:lnTo>
                  <a:lnTo>
                    <a:pt x="2870" y="70183"/>
                  </a:lnTo>
                  <a:lnTo>
                    <a:pt x="2579" y="69747"/>
                  </a:lnTo>
                  <a:lnTo>
                    <a:pt x="2350" y="69289"/>
                  </a:lnTo>
                  <a:lnTo>
                    <a:pt x="2267" y="69040"/>
                  </a:lnTo>
                  <a:lnTo>
                    <a:pt x="2163" y="68811"/>
                  </a:lnTo>
                  <a:lnTo>
                    <a:pt x="2101" y="68562"/>
                  </a:lnTo>
                  <a:lnTo>
                    <a:pt x="2038" y="68312"/>
                  </a:lnTo>
                  <a:lnTo>
                    <a:pt x="1976" y="68042"/>
                  </a:lnTo>
                  <a:lnTo>
                    <a:pt x="1934" y="67772"/>
                  </a:lnTo>
                  <a:lnTo>
                    <a:pt x="1914" y="67522"/>
                  </a:lnTo>
                  <a:lnTo>
                    <a:pt x="1893" y="67252"/>
                  </a:lnTo>
                  <a:lnTo>
                    <a:pt x="458" y="5697"/>
                  </a:lnTo>
                  <a:lnTo>
                    <a:pt x="458" y="5531"/>
                  </a:lnTo>
                  <a:lnTo>
                    <a:pt x="458" y="5281"/>
                  </a:lnTo>
                  <a:lnTo>
                    <a:pt x="479" y="5011"/>
                  </a:lnTo>
                  <a:lnTo>
                    <a:pt x="521" y="4761"/>
                  </a:lnTo>
                  <a:lnTo>
                    <a:pt x="562" y="4512"/>
                  </a:lnTo>
                  <a:lnTo>
                    <a:pt x="625" y="4262"/>
                  </a:lnTo>
                  <a:lnTo>
                    <a:pt x="687" y="4034"/>
                  </a:lnTo>
                  <a:lnTo>
                    <a:pt x="853" y="3556"/>
                  </a:lnTo>
                  <a:lnTo>
                    <a:pt x="1082" y="3119"/>
                  </a:lnTo>
                  <a:lnTo>
                    <a:pt x="1331" y="2683"/>
                  </a:lnTo>
                  <a:lnTo>
                    <a:pt x="1622" y="2308"/>
                  </a:lnTo>
                  <a:lnTo>
                    <a:pt x="1955" y="1934"/>
                  </a:lnTo>
                  <a:lnTo>
                    <a:pt x="2329" y="1602"/>
                  </a:lnTo>
                  <a:lnTo>
                    <a:pt x="2724" y="1310"/>
                  </a:lnTo>
                  <a:lnTo>
                    <a:pt x="3140" y="1061"/>
                  </a:lnTo>
                  <a:lnTo>
                    <a:pt x="3577" y="853"/>
                  </a:lnTo>
                  <a:lnTo>
                    <a:pt x="4055" y="687"/>
                  </a:lnTo>
                  <a:lnTo>
                    <a:pt x="4304" y="624"/>
                  </a:lnTo>
                  <a:lnTo>
                    <a:pt x="4533" y="562"/>
                  </a:lnTo>
                  <a:lnTo>
                    <a:pt x="4782" y="521"/>
                  </a:lnTo>
                  <a:lnTo>
                    <a:pt x="5053" y="479"/>
                  </a:lnTo>
                  <a:lnTo>
                    <a:pt x="5302" y="458"/>
                  </a:lnTo>
                  <a:close/>
                  <a:moveTo>
                    <a:pt x="5406" y="1"/>
                  </a:moveTo>
                  <a:lnTo>
                    <a:pt x="5115" y="22"/>
                  </a:lnTo>
                  <a:lnTo>
                    <a:pt x="4845" y="42"/>
                  </a:lnTo>
                  <a:lnTo>
                    <a:pt x="4554" y="84"/>
                  </a:lnTo>
                  <a:lnTo>
                    <a:pt x="4283" y="146"/>
                  </a:lnTo>
                  <a:lnTo>
                    <a:pt x="4034" y="209"/>
                  </a:lnTo>
                  <a:lnTo>
                    <a:pt x="3764" y="292"/>
                  </a:lnTo>
                  <a:lnTo>
                    <a:pt x="3514" y="396"/>
                  </a:lnTo>
                  <a:lnTo>
                    <a:pt x="3265" y="500"/>
                  </a:lnTo>
                  <a:lnTo>
                    <a:pt x="3015" y="624"/>
                  </a:lnTo>
                  <a:lnTo>
                    <a:pt x="2787" y="749"/>
                  </a:lnTo>
                  <a:lnTo>
                    <a:pt x="2558" y="874"/>
                  </a:lnTo>
                  <a:lnTo>
                    <a:pt x="2329" y="1040"/>
                  </a:lnTo>
                  <a:lnTo>
                    <a:pt x="2121" y="1186"/>
                  </a:lnTo>
                  <a:lnTo>
                    <a:pt x="1914" y="1373"/>
                  </a:lnTo>
                  <a:lnTo>
                    <a:pt x="1706" y="1539"/>
                  </a:lnTo>
                  <a:lnTo>
                    <a:pt x="1519" y="1726"/>
                  </a:lnTo>
                  <a:lnTo>
                    <a:pt x="1352" y="1934"/>
                  </a:lnTo>
                  <a:lnTo>
                    <a:pt x="1186" y="2142"/>
                  </a:lnTo>
                  <a:lnTo>
                    <a:pt x="1020" y="2350"/>
                  </a:lnTo>
                  <a:lnTo>
                    <a:pt x="874" y="2579"/>
                  </a:lnTo>
                  <a:lnTo>
                    <a:pt x="729" y="2807"/>
                  </a:lnTo>
                  <a:lnTo>
                    <a:pt x="604" y="3036"/>
                  </a:lnTo>
                  <a:lnTo>
                    <a:pt x="479" y="3285"/>
                  </a:lnTo>
                  <a:lnTo>
                    <a:pt x="375" y="3535"/>
                  </a:lnTo>
                  <a:lnTo>
                    <a:pt x="292" y="3784"/>
                  </a:lnTo>
                  <a:lnTo>
                    <a:pt x="209" y="4034"/>
                  </a:lnTo>
                  <a:lnTo>
                    <a:pt x="146" y="4304"/>
                  </a:lnTo>
                  <a:lnTo>
                    <a:pt x="84" y="4574"/>
                  </a:lnTo>
                  <a:lnTo>
                    <a:pt x="43" y="4845"/>
                  </a:lnTo>
                  <a:lnTo>
                    <a:pt x="22" y="5136"/>
                  </a:lnTo>
                  <a:lnTo>
                    <a:pt x="1" y="5406"/>
                  </a:lnTo>
                  <a:lnTo>
                    <a:pt x="1" y="5697"/>
                  </a:lnTo>
                  <a:lnTo>
                    <a:pt x="1435" y="67252"/>
                  </a:lnTo>
                  <a:lnTo>
                    <a:pt x="1456" y="67543"/>
                  </a:lnTo>
                  <a:lnTo>
                    <a:pt x="1477" y="67834"/>
                  </a:lnTo>
                  <a:lnTo>
                    <a:pt x="1519" y="68125"/>
                  </a:lnTo>
                  <a:lnTo>
                    <a:pt x="1581" y="68396"/>
                  </a:lnTo>
                  <a:lnTo>
                    <a:pt x="1664" y="68687"/>
                  </a:lnTo>
                  <a:lnTo>
                    <a:pt x="1747" y="68957"/>
                  </a:lnTo>
                  <a:lnTo>
                    <a:pt x="1830" y="69206"/>
                  </a:lnTo>
                  <a:lnTo>
                    <a:pt x="1934" y="69477"/>
                  </a:lnTo>
                  <a:lnTo>
                    <a:pt x="2059" y="69726"/>
                  </a:lnTo>
                  <a:lnTo>
                    <a:pt x="2184" y="69976"/>
                  </a:lnTo>
                  <a:lnTo>
                    <a:pt x="2329" y="70204"/>
                  </a:lnTo>
                  <a:lnTo>
                    <a:pt x="2496" y="70433"/>
                  </a:lnTo>
                  <a:lnTo>
                    <a:pt x="2641" y="70662"/>
                  </a:lnTo>
                  <a:lnTo>
                    <a:pt x="2828" y="70869"/>
                  </a:lnTo>
                  <a:lnTo>
                    <a:pt x="3015" y="71077"/>
                  </a:lnTo>
                  <a:lnTo>
                    <a:pt x="3202" y="71264"/>
                  </a:lnTo>
                  <a:lnTo>
                    <a:pt x="3390" y="71452"/>
                  </a:lnTo>
                  <a:lnTo>
                    <a:pt x="3597" y="71639"/>
                  </a:lnTo>
                  <a:lnTo>
                    <a:pt x="3826" y="71805"/>
                  </a:lnTo>
                  <a:lnTo>
                    <a:pt x="4055" y="71971"/>
                  </a:lnTo>
                  <a:lnTo>
                    <a:pt x="4283" y="72117"/>
                  </a:lnTo>
                  <a:lnTo>
                    <a:pt x="4533" y="72241"/>
                  </a:lnTo>
                  <a:lnTo>
                    <a:pt x="4762" y="72366"/>
                  </a:lnTo>
                  <a:lnTo>
                    <a:pt x="5032" y="72491"/>
                  </a:lnTo>
                  <a:lnTo>
                    <a:pt x="5281" y="72595"/>
                  </a:lnTo>
                  <a:lnTo>
                    <a:pt x="5552" y="72678"/>
                  </a:lnTo>
                  <a:lnTo>
                    <a:pt x="5822" y="72761"/>
                  </a:lnTo>
                  <a:lnTo>
                    <a:pt x="6092" y="72824"/>
                  </a:lnTo>
                  <a:lnTo>
                    <a:pt x="6383" y="72865"/>
                  </a:lnTo>
                  <a:lnTo>
                    <a:pt x="6674" y="72907"/>
                  </a:lnTo>
                  <a:lnTo>
                    <a:pt x="6965" y="72928"/>
                  </a:lnTo>
                  <a:lnTo>
                    <a:pt x="7256" y="72948"/>
                  </a:lnTo>
                  <a:lnTo>
                    <a:pt x="116085" y="72948"/>
                  </a:lnTo>
                  <a:lnTo>
                    <a:pt x="116355" y="72928"/>
                  </a:lnTo>
                  <a:lnTo>
                    <a:pt x="116646" y="72886"/>
                  </a:lnTo>
                  <a:lnTo>
                    <a:pt x="116916" y="72844"/>
                  </a:lnTo>
                  <a:lnTo>
                    <a:pt x="117187" y="72803"/>
                  </a:lnTo>
                  <a:lnTo>
                    <a:pt x="117457" y="72720"/>
                  </a:lnTo>
                  <a:lnTo>
                    <a:pt x="117727" y="72636"/>
                  </a:lnTo>
                  <a:lnTo>
                    <a:pt x="117977" y="72553"/>
                  </a:lnTo>
                  <a:lnTo>
                    <a:pt x="118226" y="72449"/>
                  </a:lnTo>
                  <a:lnTo>
                    <a:pt x="118476" y="72325"/>
                  </a:lnTo>
                  <a:lnTo>
                    <a:pt x="118704" y="72200"/>
                  </a:lnTo>
                  <a:lnTo>
                    <a:pt x="118933" y="72054"/>
                  </a:lnTo>
                  <a:lnTo>
                    <a:pt x="119162" y="71909"/>
                  </a:lnTo>
                  <a:lnTo>
                    <a:pt x="119369" y="71743"/>
                  </a:lnTo>
                  <a:lnTo>
                    <a:pt x="119577" y="71576"/>
                  </a:lnTo>
                  <a:lnTo>
                    <a:pt x="119764" y="71389"/>
                  </a:lnTo>
                  <a:lnTo>
                    <a:pt x="119952" y="71202"/>
                  </a:lnTo>
                  <a:lnTo>
                    <a:pt x="120139" y="71015"/>
                  </a:lnTo>
                  <a:lnTo>
                    <a:pt x="120305" y="70807"/>
                  </a:lnTo>
                  <a:lnTo>
                    <a:pt x="120471" y="70599"/>
                  </a:lnTo>
                  <a:lnTo>
                    <a:pt x="120617" y="70371"/>
                  </a:lnTo>
                  <a:lnTo>
                    <a:pt x="120762" y="70142"/>
                  </a:lnTo>
                  <a:lnTo>
                    <a:pt x="120887" y="69913"/>
                  </a:lnTo>
                  <a:lnTo>
                    <a:pt x="120991" y="69664"/>
                  </a:lnTo>
                  <a:lnTo>
                    <a:pt x="121095" y="69414"/>
                  </a:lnTo>
                  <a:lnTo>
                    <a:pt x="121199" y="69165"/>
                  </a:lnTo>
                  <a:lnTo>
                    <a:pt x="121282" y="68895"/>
                  </a:lnTo>
                  <a:lnTo>
                    <a:pt x="121344" y="68624"/>
                  </a:lnTo>
                  <a:lnTo>
                    <a:pt x="121407" y="68375"/>
                  </a:lnTo>
                  <a:lnTo>
                    <a:pt x="121448" y="68084"/>
                  </a:lnTo>
                  <a:lnTo>
                    <a:pt x="121469" y="67813"/>
                  </a:lnTo>
                  <a:lnTo>
                    <a:pt x="121490" y="67522"/>
                  </a:lnTo>
                  <a:lnTo>
                    <a:pt x="121490" y="67252"/>
                  </a:lnTo>
                  <a:lnTo>
                    <a:pt x="120055" y="5697"/>
                  </a:lnTo>
                  <a:lnTo>
                    <a:pt x="120035" y="5406"/>
                  </a:lnTo>
                  <a:lnTo>
                    <a:pt x="120014" y="5115"/>
                  </a:lnTo>
                  <a:lnTo>
                    <a:pt x="119972" y="4824"/>
                  </a:lnTo>
                  <a:lnTo>
                    <a:pt x="119910" y="4533"/>
                  </a:lnTo>
                  <a:lnTo>
                    <a:pt x="119848" y="4262"/>
                  </a:lnTo>
                  <a:lnTo>
                    <a:pt x="119764" y="3992"/>
                  </a:lnTo>
                  <a:lnTo>
                    <a:pt x="119660" y="3743"/>
                  </a:lnTo>
                  <a:lnTo>
                    <a:pt x="119557" y="3472"/>
                  </a:lnTo>
                  <a:lnTo>
                    <a:pt x="119432" y="3223"/>
                  </a:lnTo>
                  <a:lnTo>
                    <a:pt x="119307" y="2974"/>
                  </a:lnTo>
                  <a:lnTo>
                    <a:pt x="119162" y="2745"/>
                  </a:lnTo>
                  <a:lnTo>
                    <a:pt x="119016" y="2516"/>
                  </a:lnTo>
                  <a:lnTo>
                    <a:pt x="118850" y="2288"/>
                  </a:lnTo>
                  <a:lnTo>
                    <a:pt x="118663" y="2080"/>
                  </a:lnTo>
                  <a:lnTo>
                    <a:pt x="118496" y="1872"/>
                  </a:lnTo>
                  <a:lnTo>
                    <a:pt x="118288" y="1664"/>
                  </a:lnTo>
                  <a:lnTo>
                    <a:pt x="118101" y="1477"/>
                  </a:lnTo>
                  <a:lnTo>
                    <a:pt x="117893" y="1310"/>
                  </a:lnTo>
                  <a:lnTo>
                    <a:pt x="117665" y="1144"/>
                  </a:lnTo>
                  <a:lnTo>
                    <a:pt x="117436" y="978"/>
                  </a:lnTo>
                  <a:lnTo>
                    <a:pt x="117207" y="832"/>
                  </a:lnTo>
                  <a:lnTo>
                    <a:pt x="116958" y="687"/>
                  </a:lnTo>
                  <a:lnTo>
                    <a:pt x="116708" y="562"/>
                  </a:lnTo>
                  <a:lnTo>
                    <a:pt x="116459" y="458"/>
                  </a:lnTo>
                  <a:lnTo>
                    <a:pt x="116210" y="354"/>
                  </a:lnTo>
                  <a:lnTo>
                    <a:pt x="115939" y="271"/>
                  </a:lnTo>
                  <a:lnTo>
                    <a:pt x="115669" y="188"/>
                  </a:lnTo>
                  <a:lnTo>
                    <a:pt x="115378" y="126"/>
                  </a:lnTo>
                  <a:lnTo>
                    <a:pt x="115108" y="63"/>
                  </a:lnTo>
                  <a:lnTo>
                    <a:pt x="114817" y="42"/>
                  </a:lnTo>
                  <a:lnTo>
                    <a:pt x="114526"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3"/>
            <p:cNvSpPr/>
            <p:nvPr/>
          </p:nvSpPr>
          <p:spPr>
            <a:xfrm>
              <a:off x="4849325" y="776375"/>
              <a:ext cx="3037250" cy="1823725"/>
            </a:xfrm>
            <a:custGeom>
              <a:rect b="b" l="l" r="r" t="t"/>
              <a:pathLst>
                <a:path extrusionOk="0" fill="none" h="72949" w="121490">
                  <a:moveTo>
                    <a:pt x="115919" y="72948"/>
                  </a:moveTo>
                  <a:lnTo>
                    <a:pt x="7256" y="72948"/>
                  </a:lnTo>
                  <a:lnTo>
                    <a:pt x="7256" y="72948"/>
                  </a:lnTo>
                  <a:lnTo>
                    <a:pt x="6965" y="72928"/>
                  </a:lnTo>
                  <a:lnTo>
                    <a:pt x="6674" y="72907"/>
                  </a:lnTo>
                  <a:lnTo>
                    <a:pt x="6383" y="72865"/>
                  </a:lnTo>
                  <a:lnTo>
                    <a:pt x="6092" y="72824"/>
                  </a:lnTo>
                  <a:lnTo>
                    <a:pt x="5822" y="72761"/>
                  </a:lnTo>
                  <a:lnTo>
                    <a:pt x="5552" y="72678"/>
                  </a:lnTo>
                  <a:lnTo>
                    <a:pt x="5281" y="72595"/>
                  </a:lnTo>
                  <a:lnTo>
                    <a:pt x="5032" y="72491"/>
                  </a:lnTo>
                  <a:lnTo>
                    <a:pt x="4762" y="72366"/>
                  </a:lnTo>
                  <a:lnTo>
                    <a:pt x="4533" y="72241"/>
                  </a:lnTo>
                  <a:lnTo>
                    <a:pt x="4283" y="72117"/>
                  </a:lnTo>
                  <a:lnTo>
                    <a:pt x="4055" y="71971"/>
                  </a:lnTo>
                  <a:lnTo>
                    <a:pt x="3826" y="71805"/>
                  </a:lnTo>
                  <a:lnTo>
                    <a:pt x="3597" y="71639"/>
                  </a:lnTo>
                  <a:lnTo>
                    <a:pt x="3390" y="71452"/>
                  </a:lnTo>
                  <a:lnTo>
                    <a:pt x="3202" y="71264"/>
                  </a:lnTo>
                  <a:lnTo>
                    <a:pt x="3015" y="71077"/>
                  </a:lnTo>
                  <a:lnTo>
                    <a:pt x="2828" y="70869"/>
                  </a:lnTo>
                  <a:lnTo>
                    <a:pt x="2641" y="70662"/>
                  </a:lnTo>
                  <a:lnTo>
                    <a:pt x="2496" y="70433"/>
                  </a:lnTo>
                  <a:lnTo>
                    <a:pt x="2329" y="70204"/>
                  </a:lnTo>
                  <a:lnTo>
                    <a:pt x="2184" y="69976"/>
                  </a:lnTo>
                  <a:lnTo>
                    <a:pt x="2059" y="69726"/>
                  </a:lnTo>
                  <a:lnTo>
                    <a:pt x="1934" y="69477"/>
                  </a:lnTo>
                  <a:lnTo>
                    <a:pt x="1830" y="69206"/>
                  </a:lnTo>
                  <a:lnTo>
                    <a:pt x="1747" y="68957"/>
                  </a:lnTo>
                  <a:lnTo>
                    <a:pt x="1664" y="68687"/>
                  </a:lnTo>
                  <a:lnTo>
                    <a:pt x="1581" y="68396"/>
                  </a:lnTo>
                  <a:lnTo>
                    <a:pt x="1519" y="68125"/>
                  </a:lnTo>
                  <a:lnTo>
                    <a:pt x="1477" y="67834"/>
                  </a:lnTo>
                  <a:lnTo>
                    <a:pt x="1456" y="67543"/>
                  </a:lnTo>
                  <a:lnTo>
                    <a:pt x="1435" y="67252"/>
                  </a:lnTo>
                  <a:lnTo>
                    <a:pt x="1" y="5697"/>
                  </a:lnTo>
                  <a:lnTo>
                    <a:pt x="1" y="5697"/>
                  </a:lnTo>
                  <a:lnTo>
                    <a:pt x="1" y="5406"/>
                  </a:lnTo>
                  <a:lnTo>
                    <a:pt x="22" y="5136"/>
                  </a:lnTo>
                  <a:lnTo>
                    <a:pt x="43" y="4845"/>
                  </a:lnTo>
                  <a:lnTo>
                    <a:pt x="84" y="4574"/>
                  </a:lnTo>
                  <a:lnTo>
                    <a:pt x="146" y="4304"/>
                  </a:lnTo>
                  <a:lnTo>
                    <a:pt x="209" y="4034"/>
                  </a:lnTo>
                  <a:lnTo>
                    <a:pt x="292" y="3784"/>
                  </a:lnTo>
                  <a:lnTo>
                    <a:pt x="375" y="3535"/>
                  </a:lnTo>
                  <a:lnTo>
                    <a:pt x="479" y="3285"/>
                  </a:lnTo>
                  <a:lnTo>
                    <a:pt x="604" y="3036"/>
                  </a:lnTo>
                  <a:lnTo>
                    <a:pt x="729" y="2807"/>
                  </a:lnTo>
                  <a:lnTo>
                    <a:pt x="874" y="2579"/>
                  </a:lnTo>
                  <a:lnTo>
                    <a:pt x="1020" y="2350"/>
                  </a:lnTo>
                  <a:lnTo>
                    <a:pt x="1186" y="2142"/>
                  </a:lnTo>
                  <a:lnTo>
                    <a:pt x="1352" y="1934"/>
                  </a:lnTo>
                  <a:lnTo>
                    <a:pt x="1519" y="1726"/>
                  </a:lnTo>
                  <a:lnTo>
                    <a:pt x="1706" y="1539"/>
                  </a:lnTo>
                  <a:lnTo>
                    <a:pt x="1914" y="1373"/>
                  </a:lnTo>
                  <a:lnTo>
                    <a:pt x="2121" y="1186"/>
                  </a:lnTo>
                  <a:lnTo>
                    <a:pt x="2329" y="1040"/>
                  </a:lnTo>
                  <a:lnTo>
                    <a:pt x="2558" y="874"/>
                  </a:lnTo>
                  <a:lnTo>
                    <a:pt x="2787" y="749"/>
                  </a:lnTo>
                  <a:lnTo>
                    <a:pt x="3015" y="624"/>
                  </a:lnTo>
                  <a:lnTo>
                    <a:pt x="3265" y="500"/>
                  </a:lnTo>
                  <a:lnTo>
                    <a:pt x="3514" y="396"/>
                  </a:lnTo>
                  <a:lnTo>
                    <a:pt x="3764" y="292"/>
                  </a:lnTo>
                  <a:lnTo>
                    <a:pt x="4034" y="209"/>
                  </a:lnTo>
                  <a:lnTo>
                    <a:pt x="4283" y="146"/>
                  </a:lnTo>
                  <a:lnTo>
                    <a:pt x="4554" y="84"/>
                  </a:lnTo>
                  <a:lnTo>
                    <a:pt x="4845" y="42"/>
                  </a:lnTo>
                  <a:lnTo>
                    <a:pt x="5115" y="22"/>
                  </a:lnTo>
                  <a:lnTo>
                    <a:pt x="5406" y="1"/>
                  </a:lnTo>
                  <a:lnTo>
                    <a:pt x="5406" y="1"/>
                  </a:lnTo>
                  <a:lnTo>
                    <a:pt x="5572" y="1"/>
                  </a:lnTo>
                  <a:lnTo>
                    <a:pt x="114235" y="1"/>
                  </a:lnTo>
                  <a:lnTo>
                    <a:pt x="114235" y="1"/>
                  </a:lnTo>
                  <a:lnTo>
                    <a:pt x="114526" y="1"/>
                  </a:lnTo>
                  <a:lnTo>
                    <a:pt x="114817" y="42"/>
                  </a:lnTo>
                  <a:lnTo>
                    <a:pt x="115108" y="63"/>
                  </a:lnTo>
                  <a:lnTo>
                    <a:pt x="115378" y="126"/>
                  </a:lnTo>
                  <a:lnTo>
                    <a:pt x="115669" y="188"/>
                  </a:lnTo>
                  <a:lnTo>
                    <a:pt x="115939" y="271"/>
                  </a:lnTo>
                  <a:lnTo>
                    <a:pt x="116210" y="354"/>
                  </a:lnTo>
                  <a:lnTo>
                    <a:pt x="116459" y="458"/>
                  </a:lnTo>
                  <a:lnTo>
                    <a:pt x="116708" y="562"/>
                  </a:lnTo>
                  <a:lnTo>
                    <a:pt x="116958" y="687"/>
                  </a:lnTo>
                  <a:lnTo>
                    <a:pt x="117207" y="832"/>
                  </a:lnTo>
                  <a:lnTo>
                    <a:pt x="117436" y="978"/>
                  </a:lnTo>
                  <a:lnTo>
                    <a:pt x="117665" y="1144"/>
                  </a:lnTo>
                  <a:lnTo>
                    <a:pt x="117893" y="1310"/>
                  </a:lnTo>
                  <a:lnTo>
                    <a:pt x="118101" y="1477"/>
                  </a:lnTo>
                  <a:lnTo>
                    <a:pt x="118288" y="1664"/>
                  </a:lnTo>
                  <a:lnTo>
                    <a:pt x="118496" y="1872"/>
                  </a:lnTo>
                  <a:lnTo>
                    <a:pt x="118663" y="2080"/>
                  </a:lnTo>
                  <a:lnTo>
                    <a:pt x="118850" y="2288"/>
                  </a:lnTo>
                  <a:lnTo>
                    <a:pt x="119016" y="2516"/>
                  </a:lnTo>
                  <a:lnTo>
                    <a:pt x="119162" y="2745"/>
                  </a:lnTo>
                  <a:lnTo>
                    <a:pt x="119307" y="2974"/>
                  </a:lnTo>
                  <a:lnTo>
                    <a:pt x="119432" y="3223"/>
                  </a:lnTo>
                  <a:lnTo>
                    <a:pt x="119557" y="3472"/>
                  </a:lnTo>
                  <a:lnTo>
                    <a:pt x="119660" y="3743"/>
                  </a:lnTo>
                  <a:lnTo>
                    <a:pt x="119764" y="3992"/>
                  </a:lnTo>
                  <a:lnTo>
                    <a:pt x="119848" y="4262"/>
                  </a:lnTo>
                  <a:lnTo>
                    <a:pt x="119910" y="4533"/>
                  </a:lnTo>
                  <a:lnTo>
                    <a:pt x="119972" y="4824"/>
                  </a:lnTo>
                  <a:lnTo>
                    <a:pt x="120014" y="5115"/>
                  </a:lnTo>
                  <a:lnTo>
                    <a:pt x="120035" y="5406"/>
                  </a:lnTo>
                  <a:lnTo>
                    <a:pt x="120055" y="5697"/>
                  </a:lnTo>
                  <a:lnTo>
                    <a:pt x="121490" y="67252"/>
                  </a:lnTo>
                  <a:lnTo>
                    <a:pt x="121490" y="67252"/>
                  </a:lnTo>
                  <a:lnTo>
                    <a:pt x="121490" y="67522"/>
                  </a:lnTo>
                  <a:lnTo>
                    <a:pt x="121469" y="67813"/>
                  </a:lnTo>
                  <a:lnTo>
                    <a:pt x="121448" y="68084"/>
                  </a:lnTo>
                  <a:lnTo>
                    <a:pt x="121407" y="68375"/>
                  </a:lnTo>
                  <a:lnTo>
                    <a:pt x="121344" y="68624"/>
                  </a:lnTo>
                  <a:lnTo>
                    <a:pt x="121282" y="68895"/>
                  </a:lnTo>
                  <a:lnTo>
                    <a:pt x="121199" y="69165"/>
                  </a:lnTo>
                  <a:lnTo>
                    <a:pt x="121095" y="69414"/>
                  </a:lnTo>
                  <a:lnTo>
                    <a:pt x="120991" y="69664"/>
                  </a:lnTo>
                  <a:lnTo>
                    <a:pt x="120887" y="69913"/>
                  </a:lnTo>
                  <a:lnTo>
                    <a:pt x="120762" y="70142"/>
                  </a:lnTo>
                  <a:lnTo>
                    <a:pt x="120617" y="70371"/>
                  </a:lnTo>
                  <a:lnTo>
                    <a:pt x="120471" y="70599"/>
                  </a:lnTo>
                  <a:lnTo>
                    <a:pt x="120305" y="70807"/>
                  </a:lnTo>
                  <a:lnTo>
                    <a:pt x="120139" y="71015"/>
                  </a:lnTo>
                  <a:lnTo>
                    <a:pt x="119952" y="71202"/>
                  </a:lnTo>
                  <a:lnTo>
                    <a:pt x="119764" y="71389"/>
                  </a:lnTo>
                  <a:lnTo>
                    <a:pt x="119577" y="71576"/>
                  </a:lnTo>
                  <a:lnTo>
                    <a:pt x="119369" y="71743"/>
                  </a:lnTo>
                  <a:lnTo>
                    <a:pt x="119162" y="71909"/>
                  </a:lnTo>
                  <a:lnTo>
                    <a:pt x="118933" y="72054"/>
                  </a:lnTo>
                  <a:lnTo>
                    <a:pt x="118704" y="72200"/>
                  </a:lnTo>
                  <a:lnTo>
                    <a:pt x="118476" y="72325"/>
                  </a:lnTo>
                  <a:lnTo>
                    <a:pt x="118226" y="72449"/>
                  </a:lnTo>
                  <a:lnTo>
                    <a:pt x="117977" y="72553"/>
                  </a:lnTo>
                  <a:lnTo>
                    <a:pt x="117727" y="72636"/>
                  </a:lnTo>
                  <a:lnTo>
                    <a:pt x="117457" y="72720"/>
                  </a:lnTo>
                  <a:lnTo>
                    <a:pt x="117187" y="72803"/>
                  </a:lnTo>
                  <a:lnTo>
                    <a:pt x="116916" y="72844"/>
                  </a:lnTo>
                  <a:lnTo>
                    <a:pt x="116646" y="72886"/>
                  </a:lnTo>
                  <a:lnTo>
                    <a:pt x="116355" y="72928"/>
                  </a:lnTo>
                  <a:lnTo>
                    <a:pt x="116085" y="72948"/>
                  </a:lnTo>
                  <a:lnTo>
                    <a:pt x="116085" y="72948"/>
                  </a:lnTo>
                  <a:lnTo>
                    <a:pt x="115919" y="72948"/>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3"/>
            <p:cNvSpPr/>
            <p:nvPr/>
          </p:nvSpPr>
          <p:spPr>
            <a:xfrm>
              <a:off x="4860775" y="787825"/>
              <a:ext cx="3014375" cy="1800825"/>
            </a:xfrm>
            <a:custGeom>
              <a:rect b="b" l="l" r="r" t="t"/>
              <a:pathLst>
                <a:path extrusionOk="0" fill="none" h="72033" w="120575">
                  <a:moveTo>
                    <a:pt x="5114" y="0"/>
                  </a:moveTo>
                  <a:lnTo>
                    <a:pt x="5114" y="0"/>
                  </a:lnTo>
                  <a:lnTo>
                    <a:pt x="4844" y="0"/>
                  </a:lnTo>
                  <a:lnTo>
                    <a:pt x="4595" y="21"/>
                  </a:lnTo>
                  <a:lnTo>
                    <a:pt x="4324" y="63"/>
                  </a:lnTo>
                  <a:lnTo>
                    <a:pt x="4075" y="104"/>
                  </a:lnTo>
                  <a:lnTo>
                    <a:pt x="3846" y="166"/>
                  </a:lnTo>
                  <a:lnTo>
                    <a:pt x="3597" y="229"/>
                  </a:lnTo>
                  <a:lnTo>
                    <a:pt x="3119" y="395"/>
                  </a:lnTo>
                  <a:lnTo>
                    <a:pt x="2682" y="603"/>
                  </a:lnTo>
                  <a:lnTo>
                    <a:pt x="2266" y="852"/>
                  </a:lnTo>
                  <a:lnTo>
                    <a:pt x="1871" y="1144"/>
                  </a:lnTo>
                  <a:lnTo>
                    <a:pt x="1497" y="1476"/>
                  </a:lnTo>
                  <a:lnTo>
                    <a:pt x="1164" y="1850"/>
                  </a:lnTo>
                  <a:lnTo>
                    <a:pt x="873" y="2225"/>
                  </a:lnTo>
                  <a:lnTo>
                    <a:pt x="624" y="2661"/>
                  </a:lnTo>
                  <a:lnTo>
                    <a:pt x="395" y="3098"/>
                  </a:lnTo>
                  <a:lnTo>
                    <a:pt x="229" y="3576"/>
                  </a:lnTo>
                  <a:lnTo>
                    <a:pt x="167" y="3804"/>
                  </a:lnTo>
                  <a:lnTo>
                    <a:pt x="104" y="4054"/>
                  </a:lnTo>
                  <a:lnTo>
                    <a:pt x="63" y="4303"/>
                  </a:lnTo>
                  <a:lnTo>
                    <a:pt x="21" y="4553"/>
                  </a:lnTo>
                  <a:lnTo>
                    <a:pt x="0" y="4823"/>
                  </a:lnTo>
                  <a:lnTo>
                    <a:pt x="0" y="5073"/>
                  </a:lnTo>
                  <a:lnTo>
                    <a:pt x="0" y="5073"/>
                  </a:lnTo>
                  <a:lnTo>
                    <a:pt x="0" y="5239"/>
                  </a:lnTo>
                  <a:lnTo>
                    <a:pt x="1435" y="66794"/>
                  </a:lnTo>
                  <a:lnTo>
                    <a:pt x="1435" y="66794"/>
                  </a:lnTo>
                  <a:lnTo>
                    <a:pt x="1456" y="67064"/>
                  </a:lnTo>
                  <a:lnTo>
                    <a:pt x="1476" y="67314"/>
                  </a:lnTo>
                  <a:lnTo>
                    <a:pt x="1518" y="67584"/>
                  </a:lnTo>
                  <a:lnTo>
                    <a:pt x="1580" y="67854"/>
                  </a:lnTo>
                  <a:lnTo>
                    <a:pt x="1643" y="68104"/>
                  </a:lnTo>
                  <a:lnTo>
                    <a:pt x="1705" y="68353"/>
                  </a:lnTo>
                  <a:lnTo>
                    <a:pt x="1809" y="68582"/>
                  </a:lnTo>
                  <a:lnTo>
                    <a:pt x="1892" y="68831"/>
                  </a:lnTo>
                  <a:lnTo>
                    <a:pt x="2121" y="69289"/>
                  </a:lnTo>
                  <a:lnTo>
                    <a:pt x="2412" y="69725"/>
                  </a:lnTo>
                  <a:lnTo>
                    <a:pt x="2703" y="70120"/>
                  </a:lnTo>
                  <a:lnTo>
                    <a:pt x="3056" y="70495"/>
                  </a:lnTo>
                  <a:lnTo>
                    <a:pt x="3430" y="70827"/>
                  </a:lnTo>
                  <a:lnTo>
                    <a:pt x="3846" y="71139"/>
                  </a:lnTo>
                  <a:lnTo>
                    <a:pt x="4283" y="71389"/>
                  </a:lnTo>
                  <a:lnTo>
                    <a:pt x="4740" y="71617"/>
                  </a:lnTo>
                  <a:lnTo>
                    <a:pt x="4990" y="71700"/>
                  </a:lnTo>
                  <a:lnTo>
                    <a:pt x="5239" y="71783"/>
                  </a:lnTo>
                  <a:lnTo>
                    <a:pt x="5489" y="71867"/>
                  </a:lnTo>
                  <a:lnTo>
                    <a:pt x="5738" y="71908"/>
                  </a:lnTo>
                  <a:lnTo>
                    <a:pt x="6008" y="71971"/>
                  </a:lnTo>
                  <a:lnTo>
                    <a:pt x="6258" y="71991"/>
                  </a:lnTo>
                  <a:lnTo>
                    <a:pt x="6528" y="72012"/>
                  </a:lnTo>
                  <a:lnTo>
                    <a:pt x="6798" y="72033"/>
                  </a:lnTo>
                  <a:lnTo>
                    <a:pt x="115461" y="72033"/>
                  </a:lnTo>
                  <a:lnTo>
                    <a:pt x="115461" y="72033"/>
                  </a:lnTo>
                  <a:lnTo>
                    <a:pt x="115731" y="72012"/>
                  </a:lnTo>
                  <a:lnTo>
                    <a:pt x="115980" y="72012"/>
                  </a:lnTo>
                  <a:lnTo>
                    <a:pt x="116230" y="71971"/>
                  </a:lnTo>
                  <a:lnTo>
                    <a:pt x="116479" y="71929"/>
                  </a:lnTo>
                  <a:lnTo>
                    <a:pt x="116729" y="71867"/>
                  </a:lnTo>
                  <a:lnTo>
                    <a:pt x="116978" y="71804"/>
                  </a:lnTo>
                  <a:lnTo>
                    <a:pt x="117435" y="71638"/>
                  </a:lnTo>
                  <a:lnTo>
                    <a:pt x="117893" y="71409"/>
                  </a:lnTo>
                  <a:lnTo>
                    <a:pt x="118309" y="71160"/>
                  </a:lnTo>
                  <a:lnTo>
                    <a:pt x="118704" y="70869"/>
                  </a:lnTo>
                  <a:lnTo>
                    <a:pt x="119078" y="70536"/>
                  </a:lnTo>
                  <a:lnTo>
                    <a:pt x="119390" y="70183"/>
                  </a:lnTo>
                  <a:lnTo>
                    <a:pt x="119701" y="69788"/>
                  </a:lnTo>
                  <a:lnTo>
                    <a:pt x="119951" y="69372"/>
                  </a:lnTo>
                  <a:lnTo>
                    <a:pt x="120159" y="68915"/>
                  </a:lnTo>
                  <a:lnTo>
                    <a:pt x="120346" y="68457"/>
                  </a:lnTo>
                  <a:lnTo>
                    <a:pt x="120408" y="68208"/>
                  </a:lnTo>
                  <a:lnTo>
                    <a:pt x="120471" y="67958"/>
                  </a:lnTo>
                  <a:lnTo>
                    <a:pt x="120512" y="67709"/>
                  </a:lnTo>
                  <a:lnTo>
                    <a:pt x="120533" y="67459"/>
                  </a:lnTo>
                  <a:lnTo>
                    <a:pt x="120554" y="67189"/>
                  </a:lnTo>
                  <a:lnTo>
                    <a:pt x="120575" y="66940"/>
                  </a:lnTo>
                  <a:lnTo>
                    <a:pt x="120575" y="66940"/>
                  </a:lnTo>
                  <a:lnTo>
                    <a:pt x="120575" y="66794"/>
                  </a:lnTo>
                  <a:lnTo>
                    <a:pt x="119140" y="5239"/>
                  </a:lnTo>
                  <a:lnTo>
                    <a:pt x="119140" y="5239"/>
                  </a:lnTo>
                  <a:lnTo>
                    <a:pt x="119119" y="4969"/>
                  </a:lnTo>
                  <a:lnTo>
                    <a:pt x="119099" y="4698"/>
                  </a:lnTo>
                  <a:lnTo>
                    <a:pt x="119057" y="4449"/>
                  </a:lnTo>
                  <a:lnTo>
                    <a:pt x="119015" y="4179"/>
                  </a:lnTo>
                  <a:lnTo>
                    <a:pt x="118953" y="3929"/>
                  </a:lnTo>
                  <a:lnTo>
                    <a:pt x="118870" y="3680"/>
                  </a:lnTo>
                  <a:lnTo>
                    <a:pt x="118787" y="3430"/>
                  </a:lnTo>
                  <a:lnTo>
                    <a:pt x="118683" y="3202"/>
                  </a:lnTo>
                  <a:lnTo>
                    <a:pt x="118454" y="2744"/>
                  </a:lnTo>
                  <a:lnTo>
                    <a:pt x="118184" y="2308"/>
                  </a:lnTo>
                  <a:lnTo>
                    <a:pt x="117872" y="1913"/>
                  </a:lnTo>
                  <a:lnTo>
                    <a:pt x="117519" y="1539"/>
                  </a:lnTo>
                  <a:lnTo>
                    <a:pt x="117144" y="1206"/>
                  </a:lnTo>
                  <a:lnTo>
                    <a:pt x="116729" y="894"/>
                  </a:lnTo>
                  <a:lnTo>
                    <a:pt x="116292" y="645"/>
                  </a:lnTo>
                  <a:lnTo>
                    <a:pt x="115835" y="416"/>
                  </a:lnTo>
                  <a:lnTo>
                    <a:pt x="115585" y="333"/>
                  </a:lnTo>
                  <a:lnTo>
                    <a:pt x="115336" y="250"/>
                  </a:lnTo>
                  <a:lnTo>
                    <a:pt x="115086" y="166"/>
                  </a:lnTo>
                  <a:lnTo>
                    <a:pt x="114837" y="104"/>
                  </a:lnTo>
                  <a:lnTo>
                    <a:pt x="114587" y="63"/>
                  </a:lnTo>
                  <a:lnTo>
                    <a:pt x="114317" y="21"/>
                  </a:lnTo>
                  <a:lnTo>
                    <a:pt x="114047" y="0"/>
                  </a:lnTo>
                  <a:lnTo>
                    <a:pt x="113777" y="0"/>
                  </a:lnTo>
                  <a:lnTo>
                    <a:pt x="511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3"/>
            <p:cNvSpPr/>
            <p:nvPr/>
          </p:nvSpPr>
          <p:spPr>
            <a:xfrm>
              <a:off x="5205350" y="971275"/>
              <a:ext cx="412150" cy="241700"/>
            </a:xfrm>
            <a:custGeom>
              <a:rect b="b" l="l" r="r" t="t"/>
              <a:pathLst>
                <a:path extrusionOk="0" h="9668" w="16486">
                  <a:moveTo>
                    <a:pt x="6632" y="1"/>
                  </a:moveTo>
                  <a:lnTo>
                    <a:pt x="6154" y="21"/>
                  </a:lnTo>
                  <a:lnTo>
                    <a:pt x="5696" y="63"/>
                  </a:lnTo>
                  <a:lnTo>
                    <a:pt x="5239" y="104"/>
                  </a:lnTo>
                  <a:lnTo>
                    <a:pt x="4782" y="188"/>
                  </a:lnTo>
                  <a:lnTo>
                    <a:pt x="4345" y="292"/>
                  </a:lnTo>
                  <a:lnTo>
                    <a:pt x="3908" y="396"/>
                  </a:lnTo>
                  <a:lnTo>
                    <a:pt x="3472" y="541"/>
                  </a:lnTo>
                  <a:lnTo>
                    <a:pt x="3035" y="707"/>
                  </a:lnTo>
                  <a:lnTo>
                    <a:pt x="2620" y="894"/>
                  </a:lnTo>
                  <a:lnTo>
                    <a:pt x="2204" y="1102"/>
                  </a:lnTo>
                  <a:lnTo>
                    <a:pt x="1809" y="1331"/>
                  </a:lnTo>
                  <a:lnTo>
                    <a:pt x="1414" y="1601"/>
                  </a:lnTo>
                  <a:lnTo>
                    <a:pt x="1040" y="1872"/>
                  </a:lnTo>
                  <a:lnTo>
                    <a:pt x="686" y="2163"/>
                  </a:lnTo>
                  <a:lnTo>
                    <a:pt x="333" y="2474"/>
                  </a:lnTo>
                  <a:lnTo>
                    <a:pt x="0" y="2828"/>
                  </a:lnTo>
                  <a:lnTo>
                    <a:pt x="7339" y="9667"/>
                  </a:lnTo>
                  <a:lnTo>
                    <a:pt x="16486" y="7152"/>
                  </a:lnTo>
                  <a:lnTo>
                    <a:pt x="16257" y="6549"/>
                  </a:lnTo>
                  <a:lnTo>
                    <a:pt x="15987" y="5946"/>
                  </a:lnTo>
                  <a:lnTo>
                    <a:pt x="15675" y="5385"/>
                  </a:lnTo>
                  <a:lnTo>
                    <a:pt x="15342" y="4824"/>
                  </a:lnTo>
                  <a:lnTo>
                    <a:pt x="14968" y="4283"/>
                  </a:lnTo>
                  <a:lnTo>
                    <a:pt x="14573" y="3763"/>
                  </a:lnTo>
                  <a:lnTo>
                    <a:pt x="14136" y="3285"/>
                  </a:lnTo>
                  <a:lnTo>
                    <a:pt x="13658" y="2828"/>
                  </a:lnTo>
                  <a:lnTo>
                    <a:pt x="13284" y="2474"/>
                  </a:lnTo>
                  <a:lnTo>
                    <a:pt x="12889" y="2163"/>
                  </a:lnTo>
                  <a:lnTo>
                    <a:pt x="12473" y="1872"/>
                  </a:lnTo>
                  <a:lnTo>
                    <a:pt x="12058" y="1601"/>
                  </a:lnTo>
                  <a:lnTo>
                    <a:pt x="11642" y="1331"/>
                  </a:lnTo>
                  <a:lnTo>
                    <a:pt x="11205" y="1102"/>
                  </a:lnTo>
                  <a:lnTo>
                    <a:pt x="10769" y="894"/>
                  </a:lnTo>
                  <a:lnTo>
                    <a:pt x="10332" y="707"/>
                  </a:lnTo>
                  <a:lnTo>
                    <a:pt x="9875" y="541"/>
                  </a:lnTo>
                  <a:lnTo>
                    <a:pt x="9417" y="396"/>
                  </a:lnTo>
                  <a:lnTo>
                    <a:pt x="8960" y="292"/>
                  </a:lnTo>
                  <a:lnTo>
                    <a:pt x="8482" y="188"/>
                  </a:lnTo>
                  <a:lnTo>
                    <a:pt x="8025" y="104"/>
                  </a:lnTo>
                  <a:lnTo>
                    <a:pt x="7567" y="63"/>
                  </a:lnTo>
                  <a:lnTo>
                    <a:pt x="7089" y="21"/>
                  </a:lnTo>
                  <a:lnTo>
                    <a:pt x="6632"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3"/>
            <p:cNvSpPr/>
            <p:nvPr/>
          </p:nvSpPr>
          <p:spPr>
            <a:xfrm>
              <a:off x="5108150" y="1045600"/>
              <a:ext cx="242750" cy="191800"/>
            </a:xfrm>
            <a:custGeom>
              <a:rect b="b" l="l" r="r" t="t"/>
              <a:pathLst>
                <a:path extrusionOk="0" h="7672" w="9710">
                  <a:moveTo>
                    <a:pt x="2371" y="0"/>
                  </a:moveTo>
                  <a:lnTo>
                    <a:pt x="2017" y="375"/>
                  </a:lnTo>
                  <a:lnTo>
                    <a:pt x="1705" y="790"/>
                  </a:lnTo>
                  <a:lnTo>
                    <a:pt x="1435" y="1206"/>
                  </a:lnTo>
                  <a:lnTo>
                    <a:pt x="1165" y="1643"/>
                  </a:lnTo>
                  <a:lnTo>
                    <a:pt x="915" y="2100"/>
                  </a:lnTo>
                  <a:lnTo>
                    <a:pt x="708" y="2557"/>
                  </a:lnTo>
                  <a:lnTo>
                    <a:pt x="520" y="3035"/>
                  </a:lnTo>
                  <a:lnTo>
                    <a:pt x="375" y="3514"/>
                  </a:lnTo>
                  <a:lnTo>
                    <a:pt x="250" y="4033"/>
                  </a:lnTo>
                  <a:lnTo>
                    <a:pt x="146" y="4553"/>
                  </a:lnTo>
                  <a:lnTo>
                    <a:pt x="63" y="5073"/>
                  </a:lnTo>
                  <a:lnTo>
                    <a:pt x="22" y="5592"/>
                  </a:lnTo>
                  <a:lnTo>
                    <a:pt x="1" y="6112"/>
                  </a:lnTo>
                  <a:lnTo>
                    <a:pt x="22" y="6632"/>
                  </a:lnTo>
                  <a:lnTo>
                    <a:pt x="63" y="7152"/>
                  </a:lnTo>
                  <a:lnTo>
                    <a:pt x="125" y="7671"/>
                  </a:lnTo>
                  <a:lnTo>
                    <a:pt x="9709" y="6840"/>
                  </a:lnTo>
                  <a:lnTo>
                    <a:pt x="2371" y="0"/>
                  </a:ln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3"/>
            <p:cNvSpPr/>
            <p:nvPr/>
          </p:nvSpPr>
          <p:spPr>
            <a:xfrm>
              <a:off x="5108150" y="1045600"/>
              <a:ext cx="242750" cy="191800"/>
            </a:xfrm>
            <a:custGeom>
              <a:rect b="b" l="l" r="r" t="t"/>
              <a:pathLst>
                <a:path extrusionOk="0" fill="none" h="7672" w="9710">
                  <a:moveTo>
                    <a:pt x="2371" y="0"/>
                  </a:moveTo>
                  <a:lnTo>
                    <a:pt x="2371" y="0"/>
                  </a:lnTo>
                  <a:lnTo>
                    <a:pt x="2017" y="375"/>
                  </a:lnTo>
                  <a:lnTo>
                    <a:pt x="1705" y="790"/>
                  </a:lnTo>
                  <a:lnTo>
                    <a:pt x="1435" y="1206"/>
                  </a:lnTo>
                  <a:lnTo>
                    <a:pt x="1165" y="1643"/>
                  </a:lnTo>
                  <a:lnTo>
                    <a:pt x="915" y="2100"/>
                  </a:lnTo>
                  <a:lnTo>
                    <a:pt x="708" y="2557"/>
                  </a:lnTo>
                  <a:lnTo>
                    <a:pt x="520" y="3035"/>
                  </a:lnTo>
                  <a:lnTo>
                    <a:pt x="375" y="3514"/>
                  </a:lnTo>
                  <a:lnTo>
                    <a:pt x="375" y="3514"/>
                  </a:lnTo>
                  <a:lnTo>
                    <a:pt x="250" y="4033"/>
                  </a:lnTo>
                  <a:lnTo>
                    <a:pt x="146" y="4553"/>
                  </a:lnTo>
                  <a:lnTo>
                    <a:pt x="63" y="5073"/>
                  </a:lnTo>
                  <a:lnTo>
                    <a:pt x="22" y="5592"/>
                  </a:lnTo>
                  <a:lnTo>
                    <a:pt x="1" y="6112"/>
                  </a:lnTo>
                  <a:lnTo>
                    <a:pt x="22" y="6632"/>
                  </a:lnTo>
                  <a:lnTo>
                    <a:pt x="63" y="7152"/>
                  </a:lnTo>
                  <a:lnTo>
                    <a:pt x="125" y="7671"/>
                  </a:lnTo>
                  <a:lnTo>
                    <a:pt x="9709" y="6840"/>
                  </a:lnTo>
                  <a:lnTo>
                    <a:pt x="237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3"/>
            <p:cNvSpPr/>
            <p:nvPr/>
          </p:nvSpPr>
          <p:spPr>
            <a:xfrm>
              <a:off x="5189225" y="1230100"/>
              <a:ext cx="199600" cy="142950"/>
            </a:xfrm>
            <a:custGeom>
              <a:rect b="b" l="l" r="r" t="t"/>
              <a:pathLst>
                <a:path extrusionOk="0" h="5718" w="7984">
                  <a:moveTo>
                    <a:pt x="7984" y="0"/>
                  </a:moveTo>
                  <a:lnTo>
                    <a:pt x="1" y="686"/>
                  </a:lnTo>
                  <a:lnTo>
                    <a:pt x="63" y="1040"/>
                  </a:lnTo>
                  <a:lnTo>
                    <a:pt x="125" y="1393"/>
                  </a:lnTo>
                  <a:lnTo>
                    <a:pt x="229" y="1747"/>
                  </a:lnTo>
                  <a:lnTo>
                    <a:pt x="333" y="2100"/>
                  </a:lnTo>
                  <a:lnTo>
                    <a:pt x="458" y="2433"/>
                  </a:lnTo>
                  <a:lnTo>
                    <a:pt x="583" y="2765"/>
                  </a:lnTo>
                  <a:lnTo>
                    <a:pt x="749" y="3098"/>
                  </a:lnTo>
                  <a:lnTo>
                    <a:pt x="915" y="3430"/>
                  </a:lnTo>
                  <a:lnTo>
                    <a:pt x="1082" y="3742"/>
                  </a:lnTo>
                  <a:lnTo>
                    <a:pt x="1290" y="4054"/>
                  </a:lnTo>
                  <a:lnTo>
                    <a:pt x="1477" y="4345"/>
                  </a:lnTo>
                  <a:lnTo>
                    <a:pt x="1705" y="4657"/>
                  </a:lnTo>
                  <a:lnTo>
                    <a:pt x="1934" y="4927"/>
                  </a:lnTo>
                  <a:lnTo>
                    <a:pt x="2163" y="5197"/>
                  </a:lnTo>
                  <a:lnTo>
                    <a:pt x="2433" y="5468"/>
                  </a:lnTo>
                  <a:lnTo>
                    <a:pt x="2682" y="5717"/>
                  </a:lnTo>
                  <a:lnTo>
                    <a:pt x="79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3"/>
            <p:cNvSpPr/>
            <p:nvPr/>
          </p:nvSpPr>
          <p:spPr>
            <a:xfrm>
              <a:off x="5243800" y="1186950"/>
              <a:ext cx="400725" cy="304075"/>
            </a:xfrm>
            <a:custGeom>
              <a:rect b="b" l="l" r="r" t="t"/>
              <a:pathLst>
                <a:path extrusionOk="0" h="12163" w="16029">
                  <a:moveTo>
                    <a:pt x="15488" y="1"/>
                  </a:moveTo>
                  <a:lnTo>
                    <a:pt x="6320" y="2495"/>
                  </a:lnTo>
                  <a:lnTo>
                    <a:pt x="1" y="9335"/>
                  </a:lnTo>
                  <a:lnTo>
                    <a:pt x="375" y="9688"/>
                  </a:lnTo>
                  <a:lnTo>
                    <a:pt x="770" y="10000"/>
                  </a:lnTo>
                  <a:lnTo>
                    <a:pt x="1186" y="10291"/>
                  </a:lnTo>
                  <a:lnTo>
                    <a:pt x="1581" y="10582"/>
                  </a:lnTo>
                  <a:lnTo>
                    <a:pt x="2017" y="10832"/>
                  </a:lnTo>
                  <a:lnTo>
                    <a:pt x="2454" y="11060"/>
                  </a:lnTo>
                  <a:lnTo>
                    <a:pt x="2890" y="11268"/>
                  </a:lnTo>
                  <a:lnTo>
                    <a:pt x="3327" y="11455"/>
                  </a:lnTo>
                  <a:lnTo>
                    <a:pt x="3784" y="11622"/>
                  </a:lnTo>
                  <a:lnTo>
                    <a:pt x="4241" y="11767"/>
                  </a:lnTo>
                  <a:lnTo>
                    <a:pt x="4699" y="11892"/>
                  </a:lnTo>
                  <a:lnTo>
                    <a:pt x="5156" y="11975"/>
                  </a:lnTo>
                  <a:lnTo>
                    <a:pt x="5634" y="12058"/>
                  </a:lnTo>
                  <a:lnTo>
                    <a:pt x="6092" y="12121"/>
                  </a:lnTo>
                  <a:lnTo>
                    <a:pt x="6570" y="12141"/>
                  </a:lnTo>
                  <a:lnTo>
                    <a:pt x="7027" y="12162"/>
                  </a:lnTo>
                  <a:lnTo>
                    <a:pt x="7484" y="12141"/>
                  </a:lnTo>
                  <a:lnTo>
                    <a:pt x="7963" y="12121"/>
                  </a:lnTo>
                  <a:lnTo>
                    <a:pt x="8420" y="12058"/>
                  </a:lnTo>
                  <a:lnTo>
                    <a:pt x="8857" y="11975"/>
                  </a:lnTo>
                  <a:lnTo>
                    <a:pt x="9314" y="11892"/>
                  </a:lnTo>
                  <a:lnTo>
                    <a:pt x="9750" y="11767"/>
                  </a:lnTo>
                  <a:lnTo>
                    <a:pt x="10187" y="11622"/>
                  </a:lnTo>
                  <a:lnTo>
                    <a:pt x="10624" y="11455"/>
                  </a:lnTo>
                  <a:lnTo>
                    <a:pt x="11039" y="11268"/>
                  </a:lnTo>
                  <a:lnTo>
                    <a:pt x="11455" y="11060"/>
                  </a:lnTo>
                  <a:lnTo>
                    <a:pt x="11850" y="10832"/>
                  </a:lnTo>
                  <a:lnTo>
                    <a:pt x="12245" y="10582"/>
                  </a:lnTo>
                  <a:lnTo>
                    <a:pt x="12619" y="10291"/>
                  </a:lnTo>
                  <a:lnTo>
                    <a:pt x="12973" y="10000"/>
                  </a:lnTo>
                  <a:lnTo>
                    <a:pt x="13326" y="9688"/>
                  </a:lnTo>
                  <a:lnTo>
                    <a:pt x="13659" y="9335"/>
                  </a:lnTo>
                  <a:lnTo>
                    <a:pt x="14074" y="8857"/>
                  </a:lnTo>
                  <a:lnTo>
                    <a:pt x="14449" y="8337"/>
                  </a:lnTo>
                  <a:lnTo>
                    <a:pt x="14781" y="7817"/>
                  </a:lnTo>
                  <a:lnTo>
                    <a:pt x="15072" y="7256"/>
                  </a:lnTo>
                  <a:lnTo>
                    <a:pt x="15322" y="6695"/>
                  </a:lnTo>
                  <a:lnTo>
                    <a:pt x="15550" y="6113"/>
                  </a:lnTo>
                  <a:lnTo>
                    <a:pt x="15717" y="5531"/>
                  </a:lnTo>
                  <a:lnTo>
                    <a:pt x="15862" y="4928"/>
                  </a:lnTo>
                  <a:lnTo>
                    <a:pt x="15966" y="4304"/>
                  </a:lnTo>
                  <a:lnTo>
                    <a:pt x="16008" y="3701"/>
                  </a:lnTo>
                  <a:lnTo>
                    <a:pt x="16029" y="3078"/>
                  </a:lnTo>
                  <a:lnTo>
                    <a:pt x="16008" y="2454"/>
                  </a:lnTo>
                  <a:lnTo>
                    <a:pt x="15945" y="1830"/>
                  </a:lnTo>
                  <a:lnTo>
                    <a:pt x="15821" y="1207"/>
                  </a:lnTo>
                  <a:lnTo>
                    <a:pt x="15675" y="604"/>
                  </a:lnTo>
                  <a:lnTo>
                    <a:pt x="15488" y="1"/>
                  </a:lnTo>
                  <a:close/>
                </a:path>
              </a:pathLst>
            </a:custGeom>
            <a:solidFill>
              <a:srgbClr val="9F9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3"/>
            <p:cNvSpPr/>
            <p:nvPr/>
          </p:nvSpPr>
          <p:spPr>
            <a:xfrm>
              <a:off x="5243800" y="1186950"/>
              <a:ext cx="400725" cy="304075"/>
            </a:xfrm>
            <a:custGeom>
              <a:rect b="b" l="l" r="r" t="t"/>
              <a:pathLst>
                <a:path extrusionOk="0" fill="none" h="12163" w="16029">
                  <a:moveTo>
                    <a:pt x="15488" y="1"/>
                  </a:moveTo>
                  <a:lnTo>
                    <a:pt x="6320" y="2495"/>
                  </a:lnTo>
                  <a:lnTo>
                    <a:pt x="1" y="9335"/>
                  </a:lnTo>
                  <a:lnTo>
                    <a:pt x="1" y="9335"/>
                  </a:lnTo>
                  <a:lnTo>
                    <a:pt x="375" y="9688"/>
                  </a:lnTo>
                  <a:lnTo>
                    <a:pt x="770" y="10000"/>
                  </a:lnTo>
                  <a:lnTo>
                    <a:pt x="1186" y="10291"/>
                  </a:lnTo>
                  <a:lnTo>
                    <a:pt x="1581" y="10582"/>
                  </a:lnTo>
                  <a:lnTo>
                    <a:pt x="2017" y="10832"/>
                  </a:lnTo>
                  <a:lnTo>
                    <a:pt x="2454" y="11060"/>
                  </a:lnTo>
                  <a:lnTo>
                    <a:pt x="2890" y="11268"/>
                  </a:lnTo>
                  <a:lnTo>
                    <a:pt x="3327" y="11455"/>
                  </a:lnTo>
                  <a:lnTo>
                    <a:pt x="3784" y="11622"/>
                  </a:lnTo>
                  <a:lnTo>
                    <a:pt x="4241" y="11767"/>
                  </a:lnTo>
                  <a:lnTo>
                    <a:pt x="4699" y="11892"/>
                  </a:lnTo>
                  <a:lnTo>
                    <a:pt x="5156" y="11975"/>
                  </a:lnTo>
                  <a:lnTo>
                    <a:pt x="5634" y="12058"/>
                  </a:lnTo>
                  <a:lnTo>
                    <a:pt x="6092" y="12121"/>
                  </a:lnTo>
                  <a:lnTo>
                    <a:pt x="6570" y="12141"/>
                  </a:lnTo>
                  <a:lnTo>
                    <a:pt x="7027" y="12162"/>
                  </a:lnTo>
                  <a:lnTo>
                    <a:pt x="7027" y="12162"/>
                  </a:lnTo>
                  <a:lnTo>
                    <a:pt x="7484" y="12141"/>
                  </a:lnTo>
                  <a:lnTo>
                    <a:pt x="7963" y="12121"/>
                  </a:lnTo>
                  <a:lnTo>
                    <a:pt x="8420" y="12058"/>
                  </a:lnTo>
                  <a:lnTo>
                    <a:pt x="8857" y="11975"/>
                  </a:lnTo>
                  <a:lnTo>
                    <a:pt x="9314" y="11892"/>
                  </a:lnTo>
                  <a:lnTo>
                    <a:pt x="9750" y="11767"/>
                  </a:lnTo>
                  <a:lnTo>
                    <a:pt x="10187" y="11622"/>
                  </a:lnTo>
                  <a:lnTo>
                    <a:pt x="10624" y="11455"/>
                  </a:lnTo>
                  <a:lnTo>
                    <a:pt x="11039" y="11268"/>
                  </a:lnTo>
                  <a:lnTo>
                    <a:pt x="11455" y="11060"/>
                  </a:lnTo>
                  <a:lnTo>
                    <a:pt x="11850" y="10832"/>
                  </a:lnTo>
                  <a:lnTo>
                    <a:pt x="12245" y="10582"/>
                  </a:lnTo>
                  <a:lnTo>
                    <a:pt x="12619" y="10291"/>
                  </a:lnTo>
                  <a:lnTo>
                    <a:pt x="12973" y="10000"/>
                  </a:lnTo>
                  <a:lnTo>
                    <a:pt x="13326" y="9688"/>
                  </a:lnTo>
                  <a:lnTo>
                    <a:pt x="13659" y="9335"/>
                  </a:lnTo>
                  <a:lnTo>
                    <a:pt x="13659" y="9335"/>
                  </a:lnTo>
                  <a:lnTo>
                    <a:pt x="14074" y="8857"/>
                  </a:lnTo>
                  <a:lnTo>
                    <a:pt x="14449" y="8337"/>
                  </a:lnTo>
                  <a:lnTo>
                    <a:pt x="14781" y="7817"/>
                  </a:lnTo>
                  <a:lnTo>
                    <a:pt x="15072" y="7256"/>
                  </a:lnTo>
                  <a:lnTo>
                    <a:pt x="15322" y="6695"/>
                  </a:lnTo>
                  <a:lnTo>
                    <a:pt x="15550" y="6113"/>
                  </a:lnTo>
                  <a:lnTo>
                    <a:pt x="15717" y="5531"/>
                  </a:lnTo>
                  <a:lnTo>
                    <a:pt x="15862" y="4928"/>
                  </a:lnTo>
                  <a:lnTo>
                    <a:pt x="15966" y="4304"/>
                  </a:lnTo>
                  <a:lnTo>
                    <a:pt x="16008" y="3701"/>
                  </a:lnTo>
                  <a:lnTo>
                    <a:pt x="16029" y="3078"/>
                  </a:lnTo>
                  <a:lnTo>
                    <a:pt x="16008" y="2454"/>
                  </a:lnTo>
                  <a:lnTo>
                    <a:pt x="15945" y="1830"/>
                  </a:lnTo>
                  <a:lnTo>
                    <a:pt x="15821" y="1207"/>
                  </a:lnTo>
                  <a:lnTo>
                    <a:pt x="15675" y="604"/>
                  </a:lnTo>
                  <a:lnTo>
                    <a:pt x="1548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3"/>
            <p:cNvSpPr/>
            <p:nvPr/>
          </p:nvSpPr>
          <p:spPr>
            <a:xfrm>
              <a:off x="5834200" y="971275"/>
              <a:ext cx="412675" cy="241700"/>
            </a:xfrm>
            <a:custGeom>
              <a:rect b="b" l="l" r="r" t="t"/>
              <a:pathLst>
                <a:path extrusionOk="0" h="9668" w="16507">
                  <a:moveTo>
                    <a:pt x="6632" y="1"/>
                  </a:moveTo>
                  <a:lnTo>
                    <a:pt x="6175" y="21"/>
                  </a:lnTo>
                  <a:lnTo>
                    <a:pt x="5717" y="63"/>
                  </a:lnTo>
                  <a:lnTo>
                    <a:pt x="5260" y="104"/>
                  </a:lnTo>
                  <a:lnTo>
                    <a:pt x="4803" y="188"/>
                  </a:lnTo>
                  <a:lnTo>
                    <a:pt x="4345" y="292"/>
                  </a:lnTo>
                  <a:lnTo>
                    <a:pt x="3909" y="396"/>
                  </a:lnTo>
                  <a:lnTo>
                    <a:pt x="3472" y="541"/>
                  </a:lnTo>
                  <a:lnTo>
                    <a:pt x="3056" y="707"/>
                  </a:lnTo>
                  <a:lnTo>
                    <a:pt x="2620" y="894"/>
                  </a:lnTo>
                  <a:lnTo>
                    <a:pt x="2225" y="1102"/>
                  </a:lnTo>
                  <a:lnTo>
                    <a:pt x="1809" y="1331"/>
                  </a:lnTo>
                  <a:lnTo>
                    <a:pt x="1435" y="1601"/>
                  </a:lnTo>
                  <a:lnTo>
                    <a:pt x="1061" y="1872"/>
                  </a:lnTo>
                  <a:lnTo>
                    <a:pt x="687" y="2163"/>
                  </a:lnTo>
                  <a:lnTo>
                    <a:pt x="354" y="2474"/>
                  </a:lnTo>
                  <a:lnTo>
                    <a:pt x="0" y="2828"/>
                  </a:lnTo>
                  <a:lnTo>
                    <a:pt x="7360" y="9667"/>
                  </a:lnTo>
                  <a:lnTo>
                    <a:pt x="16507" y="7152"/>
                  </a:lnTo>
                  <a:lnTo>
                    <a:pt x="16278" y="6549"/>
                  </a:lnTo>
                  <a:lnTo>
                    <a:pt x="16008" y="5946"/>
                  </a:lnTo>
                  <a:lnTo>
                    <a:pt x="15696" y="5385"/>
                  </a:lnTo>
                  <a:lnTo>
                    <a:pt x="15363" y="4824"/>
                  </a:lnTo>
                  <a:lnTo>
                    <a:pt x="14989" y="4283"/>
                  </a:lnTo>
                  <a:lnTo>
                    <a:pt x="14573" y="3763"/>
                  </a:lnTo>
                  <a:lnTo>
                    <a:pt x="14137" y="3285"/>
                  </a:lnTo>
                  <a:lnTo>
                    <a:pt x="13679" y="2828"/>
                  </a:lnTo>
                  <a:lnTo>
                    <a:pt x="13284" y="2474"/>
                  </a:lnTo>
                  <a:lnTo>
                    <a:pt x="12910" y="2163"/>
                  </a:lnTo>
                  <a:lnTo>
                    <a:pt x="12494" y="1872"/>
                  </a:lnTo>
                  <a:lnTo>
                    <a:pt x="12079" y="1601"/>
                  </a:lnTo>
                  <a:lnTo>
                    <a:pt x="11663" y="1331"/>
                  </a:lnTo>
                  <a:lnTo>
                    <a:pt x="11226" y="1102"/>
                  </a:lnTo>
                  <a:lnTo>
                    <a:pt x="10790" y="894"/>
                  </a:lnTo>
                  <a:lnTo>
                    <a:pt x="10332" y="707"/>
                  </a:lnTo>
                  <a:lnTo>
                    <a:pt x="9875" y="541"/>
                  </a:lnTo>
                  <a:lnTo>
                    <a:pt x="9439" y="396"/>
                  </a:lnTo>
                  <a:lnTo>
                    <a:pt x="8960" y="292"/>
                  </a:lnTo>
                  <a:lnTo>
                    <a:pt x="8503" y="188"/>
                  </a:lnTo>
                  <a:lnTo>
                    <a:pt x="8046" y="104"/>
                  </a:lnTo>
                  <a:lnTo>
                    <a:pt x="7568" y="63"/>
                  </a:lnTo>
                  <a:lnTo>
                    <a:pt x="7110" y="21"/>
                  </a:lnTo>
                  <a:lnTo>
                    <a:pt x="6632" y="1"/>
                  </a:ln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3"/>
            <p:cNvSpPr/>
            <p:nvPr/>
          </p:nvSpPr>
          <p:spPr>
            <a:xfrm>
              <a:off x="5834200" y="971275"/>
              <a:ext cx="412675" cy="241700"/>
            </a:xfrm>
            <a:custGeom>
              <a:rect b="b" l="l" r="r" t="t"/>
              <a:pathLst>
                <a:path extrusionOk="0" fill="none" h="9668" w="16507">
                  <a:moveTo>
                    <a:pt x="6632" y="1"/>
                  </a:moveTo>
                  <a:lnTo>
                    <a:pt x="6632" y="1"/>
                  </a:lnTo>
                  <a:lnTo>
                    <a:pt x="6175" y="21"/>
                  </a:lnTo>
                  <a:lnTo>
                    <a:pt x="5717" y="63"/>
                  </a:lnTo>
                  <a:lnTo>
                    <a:pt x="5260" y="104"/>
                  </a:lnTo>
                  <a:lnTo>
                    <a:pt x="4803" y="188"/>
                  </a:lnTo>
                  <a:lnTo>
                    <a:pt x="4345" y="292"/>
                  </a:lnTo>
                  <a:lnTo>
                    <a:pt x="3909" y="396"/>
                  </a:lnTo>
                  <a:lnTo>
                    <a:pt x="3472" y="541"/>
                  </a:lnTo>
                  <a:lnTo>
                    <a:pt x="3056" y="707"/>
                  </a:lnTo>
                  <a:lnTo>
                    <a:pt x="2620" y="894"/>
                  </a:lnTo>
                  <a:lnTo>
                    <a:pt x="2225" y="1102"/>
                  </a:lnTo>
                  <a:lnTo>
                    <a:pt x="1809" y="1331"/>
                  </a:lnTo>
                  <a:lnTo>
                    <a:pt x="1435" y="1601"/>
                  </a:lnTo>
                  <a:lnTo>
                    <a:pt x="1061" y="1872"/>
                  </a:lnTo>
                  <a:lnTo>
                    <a:pt x="687" y="2163"/>
                  </a:lnTo>
                  <a:lnTo>
                    <a:pt x="354" y="2474"/>
                  </a:lnTo>
                  <a:lnTo>
                    <a:pt x="0" y="2828"/>
                  </a:lnTo>
                  <a:lnTo>
                    <a:pt x="7360" y="9667"/>
                  </a:lnTo>
                  <a:lnTo>
                    <a:pt x="16507" y="7152"/>
                  </a:lnTo>
                  <a:lnTo>
                    <a:pt x="16507" y="7152"/>
                  </a:lnTo>
                  <a:lnTo>
                    <a:pt x="16278" y="6549"/>
                  </a:lnTo>
                  <a:lnTo>
                    <a:pt x="16008" y="5946"/>
                  </a:lnTo>
                  <a:lnTo>
                    <a:pt x="15696" y="5385"/>
                  </a:lnTo>
                  <a:lnTo>
                    <a:pt x="15363" y="4824"/>
                  </a:lnTo>
                  <a:lnTo>
                    <a:pt x="14989" y="4283"/>
                  </a:lnTo>
                  <a:lnTo>
                    <a:pt x="14573" y="3763"/>
                  </a:lnTo>
                  <a:lnTo>
                    <a:pt x="14137" y="3285"/>
                  </a:lnTo>
                  <a:lnTo>
                    <a:pt x="13679" y="2828"/>
                  </a:lnTo>
                  <a:lnTo>
                    <a:pt x="13679" y="2828"/>
                  </a:lnTo>
                  <a:lnTo>
                    <a:pt x="13284" y="2474"/>
                  </a:lnTo>
                  <a:lnTo>
                    <a:pt x="12910" y="2163"/>
                  </a:lnTo>
                  <a:lnTo>
                    <a:pt x="12494" y="1872"/>
                  </a:lnTo>
                  <a:lnTo>
                    <a:pt x="12079" y="1601"/>
                  </a:lnTo>
                  <a:lnTo>
                    <a:pt x="11663" y="1331"/>
                  </a:lnTo>
                  <a:lnTo>
                    <a:pt x="11226" y="1102"/>
                  </a:lnTo>
                  <a:lnTo>
                    <a:pt x="10790" y="894"/>
                  </a:lnTo>
                  <a:lnTo>
                    <a:pt x="10332" y="707"/>
                  </a:lnTo>
                  <a:lnTo>
                    <a:pt x="9875" y="541"/>
                  </a:lnTo>
                  <a:lnTo>
                    <a:pt x="9439" y="396"/>
                  </a:lnTo>
                  <a:lnTo>
                    <a:pt x="8960" y="292"/>
                  </a:lnTo>
                  <a:lnTo>
                    <a:pt x="8503" y="188"/>
                  </a:lnTo>
                  <a:lnTo>
                    <a:pt x="8046" y="104"/>
                  </a:lnTo>
                  <a:lnTo>
                    <a:pt x="7568" y="63"/>
                  </a:lnTo>
                  <a:lnTo>
                    <a:pt x="7110" y="21"/>
                  </a:lnTo>
                  <a:lnTo>
                    <a:pt x="663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3"/>
            <p:cNvSpPr/>
            <p:nvPr/>
          </p:nvSpPr>
          <p:spPr>
            <a:xfrm>
              <a:off x="5737525" y="1045600"/>
              <a:ext cx="242225" cy="191800"/>
            </a:xfrm>
            <a:custGeom>
              <a:rect b="b" l="l" r="r" t="t"/>
              <a:pathLst>
                <a:path extrusionOk="0" h="7672" w="9689">
                  <a:moveTo>
                    <a:pt x="2350" y="0"/>
                  </a:moveTo>
                  <a:lnTo>
                    <a:pt x="2017" y="375"/>
                  </a:lnTo>
                  <a:lnTo>
                    <a:pt x="1705" y="790"/>
                  </a:lnTo>
                  <a:lnTo>
                    <a:pt x="1414" y="1206"/>
                  </a:lnTo>
                  <a:lnTo>
                    <a:pt x="1144" y="1643"/>
                  </a:lnTo>
                  <a:lnTo>
                    <a:pt x="915" y="2100"/>
                  </a:lnTo>
                  <a:lnTo>
                    <a:pt x="708" y="2557"/>
                  </a:lnTo>
                  <a:lnTo>
                    <a:pt x="521" y="3035"/>
                  </a:lnTo>
                  <a:lnTo>
                    <a:pt x="375" y="3514"/>
                  </a:lnTo>
                  <a:lnTo>
                    <a:pt x="229" y="4033"/>
                  </a:lnTo>
                  <a:lnTo>
                    <a:pt x="126" y="4553"/>
                  </a:lnTo>
                  <a:lnTo>
                    <a:pt x="63" y="5073"/>
                  </a:lnTo>
                  <a:lnTo>
                    <a:pt x="22" y="5592"/>
                  </a:lnTo>
                  <a:lnTo>
                    <a:pt x="1" y="6112"/>
                  </a:lnTo>
                  <a:lnTo>
                    <a:pt x="1" y="6632"/>
                  </a:lnTo>
                  <a:lnTo>
                    <a:pt x="63" y="7152"/>
                  </a:lnTo>
                  <a:lnTo>
                    <a:pt x="126" y="7671"/>
                  </a:lnTo>
                  <a:lnTo>
                    <a:pt x="9688" y="6840"/>
                  </a:lnTo>
                  <a:lnTo>
                    <a:pt x="235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3"/>
            <p:cNvSpPr/>
            <p:nvPr/>
          </p:nvSpPr>
          <p:spPr>
            <a:xfrm>
              <a:off x="5818100" y="1230100"/>
              <a:ext cx="200100" cy="142950"/>
            </a:xfrm>
            <a:custGeom>
              <a:rect b="b" l="l" r="r" t="t"/>
              <a:pathLst>
                <a:path extrusionOk="0" h="5718" w="8004">
                  <a:moveTo>
                    <a:pt x="8004" y="0"/>
                  </a:moveTo>
                  <a:lnTo>
                    <a:pt x="0" y="686"/>
                  </a:lnTo>
                  <a:lnTo>
                    <a:pt x="62" y="1040"/>
                  </a:lnTo>
                  <a:lnTo>
                    <a:pt x="146" y="1393"/>
                  </a:lnTo>
                  <a:lnTo>
                    <a:pt x="229" y="1747"/>
                  </a:lnTo>
                  <a:lnTo>
                    <a:pt x="333" y="2100"/>
                  </a:lnTo>
                  <a:lnTo>
                    <a:pt x="457" y="2433"/>
                  </a:lnTo>
                  <a:lnTo>
                    <a:pt x="603" y="2765"/>
                  </a:lnTo>
                  <a:lnTo>
                    <a:pt x="748" y="3098"/>
                  </a:lnTo>
                  <a:lnTo>
                    <a:pt x="915" y="3430"/>
                  </a:lnTo>
                  <a:lnTo>
                    <a:pt x="1102" y="3742"/>
                  </a:lnTo>
                  <a:lnTo>
                    <a:pt x="1289" y="4054"/>
                  </a:lnTo>
                  <a:lnTo>
                    <a:pt x="1497" y="4345"/>
                  </a:lnTo>
                  <a:lnTo>
                    <a:pt x="1705" y="4657"/>
                  </a:lnTo>
                  <a:lnTo>
                    <a:pt x="1933" y="4927"/>
                  </a:lnTo>
                  <a:lnTo>
                    <a:pt x="2183" y="5197"/>
                  </a:lnTo>
                  <a:lnTo>
                    <a:pt x="2432" y="5468"/>
                  </a:lnTo>
                  <a:lnTo>
                    <a:pt x="2703" y="5717"/>
                  </a:lnTo>
                  <a:lnTo>
                    <a:pt x="8004" y="0"/>
                  </a:lnTo>
                  <a:close/>
                </a:path>
              </a:pathLst>
            </a:custGeom>
            <a:solidFill>
              <a:srgbClr val="9F9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3"/>
            <p:cNvSpPr/>
            <p:nvPr/>
          </p:nvSpPr>
          <p:spPr>
            <a:xfrm>
              <a:off x="5818100" y="1230100"/>
              <a:ext cx="200100" cy="142950"/>
            </a:xfrm>
            <a:custGeom>
              <a:rect b="b" l="l" r="r" t="t"/>
              <a:pathLst>
                <a:path extrusionOk="0" fill="none" h="5718" w="8004">
                  <a:moveTo>
                    <a:pt x="8004" y="0"/>
                  </a:moveTo>
                  <a:lnTo>
                    <a:pt x="0" y="686"/>
                  </a:lnTo>
                  <a:lnTo>
                    <a:pt x="0" y="686"/>
                  </a:lnTo>
                  <a:lnTo>
                    <a:pt x="62" y="1040"/>
                  </a:lnTo>
                  <a:lnTo>
                    <a:pt x="146" y="1393"/>
                  </a:lnTo>
                  <a:lnTo>
                    <a:pt x="229" y="1747"/>
                  </a:lnTo>
                  <a:lnTo>
                    <a:pt x="333" y="2100"/>
                  </a:lnTo>
                  <a:lnTo>
                    <a:pt x="457" y="2433"/>
                  </a:lnTo>
                  <a:lnTo>
                    <a:pt x="603" y="2765"/>
                  </a:lnTo>
                  <a:lnTo>
                    <a:pt x="748" y="3098"/>
                  </a:lnTo>
                  <a:lnTo>
                    <a:pt x="915" y="3430"/>
                  </a:lnTo>
                  <a:lnTo>
                    <a:pt x="915" y="3430"/>
                  </a:lnTo>
                  <a:lnTo>
                    <a:pt x="1102" y="3742"/>
                  </a:lnTo>
                  <a:lnTo>
                    <a:pt x="1289" y="4054"/>
                  </a:lnTo>
                  <a:lnTo>
                    <a:pt x="1497" y="4345"/>
                  </a:lnTo>
                  <a:lnTo>
                    <a:pt x="1705" y="4657"/>
                  </a:lnTo>
                  <a:lnTo>
                    <a:pt x="1933" y="4927"/>
                  </a:lnTo>
                  <a:lnTo>
                    <a:pt x="2183" y="5197"/>
                  </a:lnTo>
                  <a:lnTo>
                    <a:pt x="2432" y="5468"/>
                  </a:lnTo>
                  <a:lnTo>
                    <a:pt x="2703" y="5717"/>
                  </a:lnTo>
                  <a:lnTo>
                    <a:pt x="800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3"/>
            <p:cNvSpPr/>
            <p:nvPr/>
          </p:nvSpPr>
          <p:spPr>
            <a:xfrm>
              <a:off x="5872650" y="1186950"/>
              <a:ext cx="401250" cy="304075"/>
            </a:xfrm>
            <a:custGeom>
              <a:rect b="b" l="l" r="r" t="t"/>
              <a:pathLst>
                <a:path extrusionOk="0" h="12163" w="16050">
                  <a:moveTo>
                    <a:pt x="15488" y="1"/>
                  </a:moveTo>
                  <a:lnTo>
                    <a:pt x="6321" y="2495"/>
                  </a:lnTo>
                  <a:lnTo>
                    <a:pt x="1" y="9335"/>
                  </a:lnTo>
                  <a:lnTo>
                    <a:pt x="396" y="9688"/>
                  </a:lnTo>
                  <a:lnTo>
                    <a:pt x="770" y="10000"/>
                  </a:lnTo>
                  <a:lnTo>
                    <a:pt x="1186" y="10291"/>
                  </a:lnTo>
                  <a:lnTo>
                    <a:pt x="1602" y="10582"/>
                  </a:lnTo>
                  <a:lnTo>
                    <a:pt x="2017" y="10832"/>
                  </a:lnTo>
                  <a:lnTo>
                    <a:pt x="2454" y="11060"/>
                  </a:lnTo>
                  <a:lnTo>
                    <a:pt x="2890" y="11268"/>
                  </a:lnTo>
                  <a:lnTo>
                    <a:pt x="3348" y="11455"/>
                  </a:lnTo>
                  <a:lnTo>
                    <a:pt x="3784" y="11622"/>
                  </a:lnTo>
                  <a:lnTo>
                    <a:pt x="4242" y="11767"/>
                  </a:lnTo>
                  <a:lnTo>
                    <a:pt x="4720" y="11892"/>
                  </a:lnTo>
                  <a:lnTo>
                    <a:pt x="5177" y="11975"/>
                  </a:lnTo>
                  <a:lnTo>
                    <a:pt x="5635" y="12058"/>
                  </a:lnTo>
                  <a:lnTo>
                    <a:pt x="6113" y="12121"/>
                  </a:lnTo>
                  <a:lnTo>
                    <a:pt x="6570" y="12141"/>
                  </a:lnTo>
                  <a:lnTo>
                    <a:pt x="7027" y="12162"/>
                  </a:lnTo>
                  <a:lnTo>
                    <a:pt x="7506" y="12141"/>
                  </a:lnTo>
                  <a:lnTo>
                    <a:pt x="7963" y="12121"/>
                  </a:lnTo>
                  <a:lnTo>
                    <a:pt x="8420" y="12058"/>
                  </a:lnTo>
                  <a:lnTo>
                    <a:pt x="8878" y="11975"/>
                  </a:lnTo>
                  <a:lnTo>
                    <a:pt x="9335" y="11892"/>
                  </a:lnTo>
                  <a:lnTo>
                    <a:pt x="9772" y="11767"/>
                  </a:lnTo>
                  <a:lnTo>
                    <a:pt x="10208" y="11622"/>
                  </a:lnTo>
                  <a:lnTo>
                    <a:pt x="10624" y="11455"/>
                  </a:lnTo>
                  <a:lnTo>
                    <a:pt x="11060" y="11268"/>
                  </a:lnTo>
                  <a:lnTo>
                    <a:pt x="11455" y="11060"/>
                  </a:lnTo>
                  <a:lnTo>
                    <a:pt x="11850" y="10832"/>
                  </a:lnTo>
                  <a:lnTo>
                    <a:pt x="12245" y="10582"/>
                  </a:lnTo>
                  <a:lnTo>
                    <a:pt x="12620" y="10291"/>
                  </a:lnTo>
                  <a:lnTo>
                    <a:pt x="12994" y="10000"/>
                  </a:lnTo>
                  <a:lnTo>
                    <a:pt x="13326" y="9688"/>
                  </a:lnTo>
                  <a:lnTo>
                    <a:pt x="13659" y="9335"/>
                  </a:lnTo>
                  <a:lnTo>
                    <a:pt x="14075" y="8857"/>
                  </a:lnTo>
                  <a:lnTo>
                    <a:pt x="14449" y="8337"/>
                  </a:lnTo>
                  <a:lnTo>
                    <a:pt x="14782" y="7817"/>
                  </a:lnTo>
                  <a:lnTo>
                    <a:pt x="15073" y="7256"/>
                  </a:lnTo>
                  <a:lnTo>
                    <a:pt x="15343" y="6695"/>
                  </a:lnTo>
                  <a:lnTo>
                    <a:pt x="15551" y="6113"/>
                  </a:lnTo>
                  <a:lnTo>
                    <a:pt x="15738" y="5531"/>
                  </a:lnTo>
                  <a:lnTo>
                    <a:pt x="15883" y="4928"/>
                  </a:lnTo>
                  <a:lnTo>
                    <a:pt x="15967" y="4304"/>
                  </a:lnTo>
                  <a:lnTo>
                    <a:pt x="16029" y="3701"/>
                  </a:lnTo>
                  <a:lnTo>
                    <a:pt x="16050" y="3078"/>
                  </a:lnTo>
                  <a:lnTo>
                    <a:pt x="16029" y="2454"/>
                  </a:lnTo>
                  <a:lnTo>
                    <a:pt x="15946" y="1830"/>
                  </a:lnTo>
                  <a:lnTo>
                    <a:pt x="15842" y="1207"/>
                  </a:lnTo>
                  <a:lnTo>
                    <a:pt x="15696" y="604"/>
                  </a:lnTo>
                  <a:lnTo>
                    <a:pt x="154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3"/>
            <p:cNvSpPr/>
            <p:nvPr/>
          </p:nvSpPr>
          <p:spPr>
            <a:xfrm>
              <a:off x="5026550" y="1070025"/>
              <a:ext cx="2338250" cy="1302950"/>
            </a:xfrm>
            <a:custGeom>
              <a:rect b="b" l="l" r="r" t="t"/>
              <a:pathLst>
                <a:path extrusionOk="0" h="52118" w="93530">
                  <a:moveTo>
                    <a:pt x="93259" y="0"/>
                  </a:moveTo>
                  <a:lnTo>
                    <a:pt x="93196" y="21"/>
                  </a:lnTo>
                  <a:lnTo>
                    <a:pt x="92677" y="312"/>
                  </a:lnTo>
                  <a:lnTo>
                    <a:pt x="92157" y="624"/>
                  </a:lnTo>
                  <a:lnTo>
                    <a:pt x="91637" y="957"/>
                  </a:lnTo>
                  <a:lnTo>
                    <a:pt x="91159" y="1289"/>
                  </a:lnTo>
                  <a:lnTo>
                    <a:pt x="90660" y="1663"/>
                  </a:lnTo>
                  <a:lnTo>
                    <a:pt x="90203" y="2038"/>
                  </a:lnTo>
                  <a:lnTo>
                    <a:pt x="89746" y="2412"/>
                  </a:lnTo>
                  <a:lnTo>
                    <a:pt x="89288" y="2828"/>
                  </a:lnTo>
                  <a:lnTo>
                    <a:pt x="88852" y="3243"/>
                  </a:lnTo>
                  <a:lnTo>
                    <a:pt x="88436" y="3659"/>
                  </a:lnTo>
                  <a:lnTo>
                    <a:pt x="88041" y="4117"/>
                  </a:lnTo>
                  <a:lnTo>
                    <a:pt x="87646" y="4574"/>
                  </a:lnTo>
                  <a:lnTo>
                    <a:pt x="87272" y="5031"/>
                  </a:lnTo>
                  <a:lnTo>
                    <a:pt x="86897" y="5509"/>
                  </a:lnTo>
                  <a:lnTo>
                    <a:pt x="86544" y="6008"/>
                  </a:lnTo>
                  <a:lnTo>
                    <a:pt x="86211" y="6528"/>
                  </a:lnTo>
                  <a:lnTo>
                    <a:pt x="85858" y="7131"/>
                  </a:lnTo>
                  <a:lnTo>
                    <a:pt x="85505" y="7755"/>
                  </a:lnTo>
                  <a:lnTo>
                    <a:pt x="84819" y="9002"/>
                  </a:lnTo>
                  <a:lnTo>
                    <a:pt x="84195" y="10187"/>
                  </a:lnTo>
                  <a:lnTo>
                    <a:pt x="83862" y="10769"/>
                  </a:lnTo>
                  <a:lnTo>
                    <a:pt x="83509" y="11351"/>
                  </a:lnTo>
                  <a:lnTo>
                    <a:pt x="83135" y="11912"/>
                  </a:lnTo>
                  <a:lnTo>
                    <a:pt x="82740" y="12453"/>
                  </a:lnTo>
                  <a:lnTo>
                    <a:pt x="82324" y="12973"/>
                  </a:lnTo>
                  <a:lnTo>
                    <a:pt x="81867" y="13471"/>
                  </a:lnTo>
                  <a:lnTo>
                    <a:pt x="81617" y="13721"/>
                  </a:lnTo>
                  <a:lnTo>
                    <a:pt x="81347" y="13970"/>
                  </a:lnTo>
                  <a:lnTo>
                    <a:pt x="81077" y="14199"/>
                  </a:lnTo>
                  <a:lnTo>
                    <a:pt x="80786" y="14428"/>
                  </a:lnTo>
                  <a:lnTo>
                    <a:pt x="80495" y="14636"/>
                  </a:lnTo>
                  <a:lnTo>
                    <a:pt x="80204" y="14844"/>
                  </a:lnTo>
                  <a:lnTo>
                    <a:pt x="79601" y="15218"/>
                  </a:lnTo>
                  <a:lnTo>
                    <a:pt x="78977" y="15530"/>
                  </a:lnTo>
                  <a:lnTo>
                    <a:pt x="78333" y="15821"/>
                  </a:lnTo>
                  <a:lnTo>
                    <a:pt x="77688" y="16091"/>
                  </a:lnTo>
                  <a:lnTo>
                    <a:pt x="77023" y="16299"/>
                  </a:lnTo>
                  <a:lnTo>
                    <a:pt x="76378" y="16486"/>
                  </a:lnTo>
                  <a:lnTo>
                    <a:pt x="75713" y="16652"/>
                  </a:lnTo>
                  <a:lnTo>
                    <a:pt x="75048" y="16777"/>
                  </a:lnTo>
                  <a:lnTo>
                    <a:pt x="74404" y="16902"/>
                  </a:lnTo>
                  <a:lnTo>
                    <a:pt x="73780" y="16985"/>
                  </a:lnTo>
                  <a:lnTo>
                    <a:pt x="73156" y="17047"/>
                  </a:lnTo>
                  <a:lnTo>
                    <a:pt x="72553" y="17089"/>
                  </a:lnTo>
                  <a:lnTo>
                    <a:pt x="71971" y="17109"/>
                  </a:lnTo>
                  <a:lnTo>
                    <a:pt x="71285" y="17130"/>
                  </a:lnTo>
                  <a:lnTo>
                    <a:pt x="70620" y="17151"/>
                  </a:lnTo>
                  <a:lnTo>
                    <a:pt x="69664" y="17130"/>
                  </a:lnTo>
                  <a:lnTo>
                    <a:pt x="68728" y="17109"/>
                  </a:lnTo>
                  <a:lnTo>
                    <a:pt x="66836" y="17026"/>
                  </a:lnTo>
                  <a:lnTo>
                    <a:pt x="65984" y="16985"/>
                  </a:lnTo>
                  <a:lnTo>
                    <a:pt x="65132" y="16943"/>
                  </a:lnTo>
                  <a:lnTo>
                    <a:pt x="64279" y="16922"/>
                  </a:lnTo>
                  <a:lnTo>
                    <a:pt x="62201" y="16922"/>
                  </a:lnTo>
                  <a:lnTo>
                    <a:pt x="60995" y="16964"/>
                  </a:lnTo>
                  <a:lnTo>
                    <a:pt x="60288" y="17026"/>
                  </a:lnTo>
                  <a:lnTo>
                    <a:pt x="59623" y="17109"/>
                  </a:lnTo>
                  <a:lnTo>
                    <a:pt x="58958" y="17193"/>
                  </a:lnTo>
                  <a:lnTo>
                    <a:pt x="58334" y="17317"/>
                  </a:lnTo>
                  <a:lnTo>
                    <a:pt x="57710" y="17463"/>
                  </a:lnTo>
                  <a:lnTo>
                    <a:pt x="57128" y="17608"/>
                  </a:lnTo>
                  <a:lnTo>
                    <a:pt x="56567" y="17796"/>
                  </a:lnTo>
                  <a:lnTo>
                    <a:pt x="56026" y="17983"/>
                  </a:lnTo>
                  <a:lnTo>
                    <a:pt x="55507" y="18211"/>
                  </a:lnTo>
                  <a:lnTo>
                    <a:pt x="55008" y="18440"/>
                  </a:lnTo>
                  <a:lnTo>
                    <a:pt x="54530" y="18689"/>
                  </a:lnTo>
                  <a:lnTo>
                    <a:pt x="54072" y="18980"/>
                  </a:lnTo>
                  <a:lnTo>
                    <a:pt x="53636" y="19272"/>
                  </a:lnTo>
                  <a:lnTo>
                    <a:pt x="53241" y="19583"/>
                  </a:lnTo>
                  <a:lnTo>
                    <a:pt x="52846" y="19916"/>
                  </a:lnTo>
                  <a:lnTo>
                    <a:pt x="52492" y="20290"/>
                  </a:lnTo>
                  <a:lnTo>
                    <a:pt x="52243" y="20560"/>
                  </a:lnTo>
                  <a:lnTo>
                    <a:pt x="51993" y="20851"/>
                  </a:lnTo>
                  <a:lnTo>
                    <a:pt x="51765" y="21142"/>
                  </a:lnTo>
                  <a:lnTo>
                    <a:pt x="51557" y="21454"/>
                  </a:lnTo>
                  <a:lnTo>
                    <a:pt x="51141" y="22099"/>
                  </a:lnTo>
                  <a:lnTo>
                    <a:pt x="50788" y="22743"/>
                  </a:lnTo>
                  <a:lnTo>
                    <a:pt x="50455" y="23429"/>
                  </a:lnTo>
                  <a:lnTo>
                    <a:pt x="50143" y="24115"/>
                  </a:lnTo>
                  <a:lnTo>
                    <a:pt x="49561" y="25487"/>
                  </a:lnTo>
                  <a:lnTo>
                    <a:pt x="49332" y="26069"/>
                  </a:lnTo>
                  <a:lnTo>
                    <a:pt x="49104" y="26652"/>
                  </a:lnTo>
                  <a:lnTo>
                    <a:pt x="48833" y="27213"/>
                  </a:lnTo>
                  <a:lnTo>
                    <a:pt x="48563" y="27774"/>
                  </a:lnTo>
                  <a:lnTo>
                    <a:pt x="48272" y="28315"/>
                  </a:lnTo>
                  <a:lnTo>
                    <a:pt x="47960" y="28855"/>
                  </a:lnTo>
                  <a:lnTo>
                    <a:pt x="47628" y="29375"/>
                  </a:lnTo>
                  <a:lnTo>
                    <a:pt x="47274" y="29895"/>
                  </a:lnTo>
                  <a:lnTo>
                    <a:pt x="47004" y="30227"/>
                  </a:lnTo>
                  <a:lnTo>
                    <a:pt x="46734" y="30560"/>
                  </a:lnTo>
                  <a:lnTo>
                    <a:pt x="46443" y="30851"/>
                  </a:lnTo>
                  <a:lnTo>
                    <a:pt x="46131" y="31142"/>
                  </a:lnTo>
                  <a:lnTo>
                    <a:pt x="45819" y="31433"/>
                  </a:lnTo>
                  <a:lnTo>
                    <a:pt x="45507" y="31682"/>
                  </a:lnTo>
                  <a:lnTo>
                    <a:pt x="45175" y="31932"/>
                  </a:lnTo>
                  <a:lnTo>
                    <a:pt x="44863" y="32161"/>
                  </a:lnTo>
                  <a:lnTo>
                    <a:pt x="44509" y="32368"/>
                  </a:lnTo>
                  <a:lnTo>
                    <a:pt x="44177" y="32576"/>
                  </a:lnTo>
                  <a:lnTo>
                    <a:pt x="43823" y="32763"/>
                  </a:lnTo>
                  <a:lnTo>
                    <a:pt x="43470" y="32950"/>
                  </a:lnTo>
                  <a:lnTo>
                    <a:pt x="42763" y="33283"/>
                  </a:lnTo>
                  <a:lnTo>
                    <a:pt x="42056" y="33553"/>
                  </a:lnTo>
                  <a:lnTo>
                    <a:pt x="41329" y="33782"/>
                  </a:lnTo>
                  <a:lnTo>
                    <a:pt x="40622" y="33990"/>
                  </a:lnTo>
                  <a:lnTo>
                    <a:pt x="39936" y="34156"/>
                  </a:lnTo>
                  <a:lnTo>
                    <a:pt x="39271" y="34281"/>
                  </a:lnTo>
                  <a:lnTo>
                    <a:pt x="38626" y="34385"/>
                  </a:lnTo>
                  <a:lnTo>
                    <a:pt x="38003" y="34468"/>
                  </a:lnTo>
                  <a:lnTo>
                    <a:pt x="37441" y="34530"/>
                  </a:lnTo>
                  <a:lnTo>
                    <a:pt x="36922" y="34551"/>
                  </a:lnTo>
                  <a:lnTo>
                    <a:pt x="36007" y="34593"/>
                  </a:lnTo>
                  <a:lnTo>
                    <a:pt x="35071" y="34593"/>
                  </a:lnTo>
                  <a:lnTo>
                    <a:pt x="33762" y="34572"/>
                  </a:lnTo>
                  <a:lnTo>
                    <a:pt x="32431" y="34530"/>
                  </a:lnTo>
                  <a:lnTo>
                    <a:pt x="31101" y="34447"/>
                  </a:lnTo>
                  <a:lnTo>
                    <a:pt x="29770" y="34323"/>
                  </a:lnTo>
                  <a:lnTo>
                    <a:pt x="28606" y="34219"/>
                  </a:lnTo>
                  <a:lnTo>
                    <a:pt x="27421" y="34135"/>
                  </a:lnTo>
                  <a:lnTo>
                    <a:pt x="26215" y="34052"/>
                  </a:lnTo>
                  <a:lnTo>
                    <a:pt x="25030" y="34011"/>
                  </a:lnTo>
                  <a:lnTo>
                    <a:pt x="24240" y="34011"/>
                  </a:lnTo>
                  <a:lnTo>
                    <a:pt x="23139" y="34031"/>
                  </a:lnTo>
                  <a:lnTo>
                    <a:pt x="22078" y="34073"/>
                  </a:lnTo>
                  <a:lnTo>
                    <a:pt x="20997" y="34156"/>
                  </a:lnTo>
                  <a:lnTo>
                    <a:pt x="19958" y="34281"/>
                  </a:lnTo>
                  <a:lnTo>
                    <a:pt x="18939" y="34426"/>
                  </a:lnTo>
                  <a:lnTo>
                    <a:pt x="17921" y="34593"/>
                  </a:lnTo>
                  <a:lnTo>
                    <a:pt x="16923" y="34821"/>
                  </a:lnTo>
                  <a:lnTo>
                    <a:pt x="15946" y="35050"/>
                  </a:lnTo>
                  <a:lnTo>
                    <a:pt x="14990" y="35320"/>
                  </a:lnTo>
                  <a:lnTo>
                    <a:pt x="14054" y="35632"/>
                  </a:lnTo>
                  <a:lnTo>
                    <a:pt x="13139" y="35965"/>
                  </a:lnTo>
                  <a:lnTo>
                    <a:pt x="12245" y="36339"/>
                  </a:lnTo>
                  <a:lnTo>
                    <a:pt x="11372" y="36734"/>
                  </a:lnTo>
                  <a:lnTo>
                    <a:pt x="10520" y="37171"/>
                  </a:lnTo>
                  <a:lnTo>
                    <a:pt x="9709" y="37628"/>
                  </a:lnTo>
                  <a:lnTo>
                    <a:pt x="8898" y="38127"/>
                  </a:lnTo>
                  <a:lnTo>
                    <a:pt x="8441" y="38418"/>
                  </a:lnTo>
                  <a:lnTo>
                    <a:pt x="7984" y="38751"/>
                  </a:lnTo>
                  <a:lnTo>
                    <a:pt x="7526" y="39083"/>
                  </a:lnTo>
                  <a:lnTo>
                    <a:pt x="7090" y="39416"/>
                  </a:lnTo>
                  <a:lnTo>
                    <a:pt x="6674" y="39769"/>
                  </a:lnTo>
                  <a:lnTo>
                    <a:pt x="6258" y="40123"/>
                  </a:lnTo>
                  <a:lnTo>
                    <a:pt x="5843" y="40497"/>
                  </a:lnTo>
                  <a:lnTo>
                    <a:pt x="5468" y="40871"/>
                  </a:lnTo>
                  <a:lnTo>
                    <a:pt x="5073" y="41266"/>
                  </a:lnTo>
                  <a:lnTo>
                    <a:pt x="4720" y="41661"/>
                  </a:lnTo>
                  <a:lnTo>
                    <a:pt x="4346" y="42077"/>
                  </a:lnTo>
                  <a:lnTo>
                    <a:pt x="4013" y="42472"/>
                  </a:lnTo>
                  <a:lnTo>
                    <a:pt x="3680" y="42908"/>
                  </a:lnTo>
                  <a:lnTo>
                    <a:pt x="3369" y="43324"/>
                  </a:lnTo>
                  <a:lnTo>
                    <a:pt x="3057" y="43761"/>
                  </a:lnTo>
                  <a:lnTo>
                    <a:pt x="2766" y="44197"/>
                  </a:lnTo>
                  <a:lnTo>
                    <a:pt x="2475" y="44655"/>
                  </a:lnTo>
                  <a:lnTo>
                    <a:pt x="2205" y="45091"/>
                  </a:lnTo>
                  <a:lnTo>
                    <a:pt x="1955" y="45548"/>
                  </a:lnTo>
                  <a:lnTo>
                    <a:pt x="1726" y="46027"/>
                  </a:lnTo>
                  <a:lnTo>
                    <a:pt x="1498" y="46484"/>
                  </a:lnTo>
                  <a:lnTo>
                    <a:pt x="1290" y="46962"/>
                  </a:lnTo>
                  <a:lnTo>
                    <a:pt x="1082" y="47440"/>
                  </a:lnTo>
                  <a:lnTo>
                    <a:pt x="916" y="47918"/>
                  </a:lnTo>
                  <a:lnTo>
                    <a:pt x="749" y="48396"/>
                  </a:lnTo>
                  <a:lnTo>
                    <a:pt x="583" y="48895"/>
                  </a:lnTo>
                  <a:lnTo>
                    <a:pt x="458" y="49374"/>
                  </a:lnTo>
                  <a:lnTo>
                    <a:pt x="334" y="49872"/>
                  </a:lnTo>
                  <a:lnTo>
                    <a:pt x="230" y="50371"/>
                  </a:lnTo>
                  <a:lnTo>
                    <a:pt x="146" y="50870"/>
                  </a:lnTo>
                  <a:lnTo>
                    <a:pt x="63" y="51369"/>
                  </a:lnTo>
                  <a:lnTo>
                    <a:pt x="1" y="51868"/>
                  </a:lnTo>
                  <a:lnTo>
                    <a:pt x="22" y="51951"/>
                  </a:lnTo>
                  <a:lnTo>
                    <a:pt x="63" y="52034"/>
                  </a:lnTo>
                  <a:lnTo>
                    <a:pt x="126" y="52097"/>
                  </a:lnTo>
                  <a:lnTo>
                    <a:pt x="209" y="52118"/>
                  </a:lnTo>
                  <a:lnTo>
                    <a:pt x="313" y="52118"/>
                  </a:lnTo>
                  <a:lnTo>
                    <a:pt x="375" y="52076"/>
                  </a:lnTo>
                  <a:lnTo>
                    <a:pt x="417" y="52034"/>
                  </a:lnTo>
                  <a:lnTo>
                    <a:pt x="458" y="51972"/>
                  </a:lnTo>
                  <a:lnTo>
                    <a:pt x="500" y="51473"/>
                  </a:lnTo>
                  <a:lnTo>
                    <a:pt x="583" y="50995"/>
                  </a:lnTo>
                  <a:lnTo>
                    <a:pt x="666" y="50517"/>
                  </a:lnTo>
                  <a:lnTo>
                    <a:pt x="770" y="50018"/>
                  </a:lnTo>
                  <a:lnTo>
                    <a:pt x="874" y="49540"/>
                  </a:lnTo>
                  <a:lnTo>
                    <a:pt x="1020" y="49062"/>
                  </a:lnTo>
                  <a:lnTo>
                    <a:pt x="1165" y="48604"/>
                  </a:lnTo>
                  <a:lnTo>
                    <a:pt x="1331" y="48126"/>
                  </a:lnTo>
                  <a:lnTo>
                    <a:pt x="1498" y="47648"/>
                  </a:lnTo>
                  <a:lnTo>
                    <a:pt x="1685" y="47191"/>
                  </a:lnTo>
                  <a:lnTo>
                    <a:pt x="1893" y="46733"/>
                  </a:lnTo>
                  <a:lnTo>
                    <a:pt x="2121" y="46276"/>
                  </a:lnTo>
                  <a:lnTo>
                    <a:pt x="2350" y="45819"/>
                  </a:lnTo>
                  <a:lnTo>
                    <a:pt x="2599" y="45382"/>
                  </a:lnTo>
                  <a:lnTo>
                    <a:pt x="2849" y="44946"/>
                  </a:lnTo>
                  <a:lnTo>
                    <a:pt x="3119" y="44509"/>
                  </a:lnTo>
                  <a:lnTo>
                    <a:pt x="3410" y="44072"/>
                  </a:lnTo>
                  <a:lnTo>
                    <a:pt x="3722" y="43657"/>
                  </a:lnTo>
                  <a:lnTo>
                    <a:pt x="4034" y="43241"/>
                  </a:lnTo>
                  <a:lnTo>
                    <a:pt x="4346" y="42825"/>
                  </a:lnTo>
                  <a:lnTo>
                    <a:pt x="4678" y="42430"/>
                  </a:lnTo>
                  <a:lnTo>
                    <a:pt x="5032" y="42035"/>
                  </a:lnTo>
                  <a:lnTo>
                    <a:pt x="5406" y="41640"/>
                  </a:lnTo>
                  <a:lnTo>
                    <a:pt x="5759" y="41266"/>
                  </a:lnTo>
                  <a:lnTo>
                    <a:pt x="6154" y="40892"/>
                  </a:lnTo>
                  <a:lnTo>
                    <a:pt x="6549" y="40538"/>
                  </a:lnTo>
                  <a:lnTo>
                    <a:pt x="6944" y="40185"/>
                  </a:lnTo>
                  <a:lnTo>
                    <a:pt x="7360" y="39832"/>
                  </a:lnTo>
                  <a:lnTo>
                    <a:pt x="7797" y="39499"/>
                  </a:lnTo>
                  <a:lnTo>
                    <a:pt x="8233" y="39166"/>
                  </a:lnTo>
                  <a:lnTo>
                    <a:pt x="8691" y="38854"/>
                  </a:lnTo>
                  <a:lnTo>
                    <a:pt x="9148" y="38563"/>
                  </a:lnTo>
                  <a:lnTo>
                    <a:pt x="9917" y="38064"/>
                  </a:lnTo>
                  <a:lnTo>
                    <a:pt x="10728" y="37628"/>
                  </a:lnTo>
                  <a:lnTo>
                    <a:pt x="11559" y="37191"/>
                  </a:lnTo>
                  <a:lnTo>
                    <a:pt x="12433" y="36817"/>
                  </a:lnTo>
                  <a:lnTo>
                    <a:pt x="13306" y="36443"/>
                  </a:lnTo>
                  <a:lnTo>
                    <a:pt x="14200" y="36110"/>
                  </a:lnTo>
                  <a:lnTo>
                    <a:pt x="15135" y="35819"/>
                  </a:lnTo>
                  <a:lnTo>
                    <a:pt x="16071" y="35549"/>
                  </a:lnTo>
                  <a:lnTo>
                    <a:pt x="17027" y="35300"/>
                  </a:lnTo>
                  <a:lnTo>
                    <a:pt x="18025" y="35092"/>
                  </a:lnTo>
                  <a:lnTo>
                    <a:pt x="19023" y="34925"/>
                  </a:lnTo>
                  <a:lnTo>
                    <a:pt x="20020" y="34780"/>
                  </a:lnTo>
                  <a:lnTo>
                    <a:pt x="21060" y="34655"/>
                  </a:lnTo>
                  <a:lnTo>
                    <a:pt x="22099" y="34572"/>
                  </a:lnTo>
                  <a:lnTo>
                    <a:pt x="23180" y="34530"/>
                  </a:lnTo>
                  <a:lnTo>
                    <a:pt x="24240" y="34510"/>
                  </a:lnTo>
                  <a:lnTo>
                    <a:pt x="25010" y="34530"/>
                  </a:lnTo>
                  <a:lnTo>
                    <a:pt x="26195" y="34572"/>
                  </a:lnTo>
                  <a:lnTo>
                    <a:pt x="27380" y="34634"/>
                  </a:lnTo>
                  <a:lnTo>
                    <a:pt x="29729" y="34821"/>
                  </a:lnTo>
                  <a:lnTo>
                    <a:pt x="31059" y="34946"/>
                  </a:lnTo>
                  <a:lnTo>
                    <a:pt x="32410" y="35029"/>
                  </a:lnTo>
                  <a:lnTo>
                    <a:pt x="33741" y="35092"/>
                  </a:lnTo>
                  <a:lnTo>
                    <a:pt x="36007" y="35092"/>
                  </a:lnTo>
                  <a:lnTo>
                    <a:pt x="36922" y="35071"/>
                  </a:lnTo>
                  <a:lnTo>
                    <a:pt x="37462" y="35029"/>
                  </a:lnTo>
                  <a:lnTo>
                    <a:pt x="38065" y="34967"/>
                  </a:lnTo>
                  <a:lnTo>
                    <a:pt x="38689" y="34884"/>
                  </a:lnTo>
                  <a:lnTo>
                    <a:pt x="39354" y="34780"/>
                  </a:lnTo>
                  <a:lnTo>
                    <a:pt x="40040" y="34634"/>
                  </a:lnTo>
                  <a:lnTo>
                    <a:pt x="40747" y="34468"/>
                  </a:lnTo>
                  <a:lnTo>
                    <a:pt x="41474" y="34260"/>
                  </a:lnTo>
                  <a:lnTo>
                    <a:pt x="42223" y="34011"/>
                  </a:lnTo>
                  <a:lnTo>
                    <a:pt x="42950" y="33740"/>
                  </a:lnTo>
                  <a:lnTo>
                    <a:pt x="43678" y="33387"/>
                  </a:lnTo>
                  <a:lnTo>
                    <a:pt x="44052" y="33221"/>
                  </a:lnTo>
                  <a:lnTo>
                    <a:pt x="44405" y="33013"/>
                  </a:lnTo>
                  <a:lnTo>
                    <a:pt x="44759" y="32805"/>
                  </a:lnTo>
                  <a:lnTo>
                    <a:pt x="45112" y="32576"/>
                  </a:lnTo>
                  <a:lnTo>
                    <a:pt x="45466" y="32327"/>
                  </a:lnTo>
                  <a:lnTo>
                    <a:pt x="45798" y="32077"/>
                  </a:lnTo>
                  <a:lnTo>
                    <a:pt x="46131" y="31807"/>
                  </a:lnTo>
                  <a:lnTo>
                    <a:pt x="46443" y="31516"/>
                  </a:lnTo>
                  <a:lnTo>
                    <a:pt x="46755" y="31225"/>
                  </a:lnTo>
                  <a:lnTo>
                    <a:pt x="47066" y="30913"/>
                  </a:lnTo>
                  <a:lnTo>
                    <a:pt x="47357" y="30581"/>
                  </a:lnTo>
                  <a:lnTo>
                    <a:pt x="47628" y="30227"/>
                  </a:lnTo>
                  <a:lnTo>
                    <a:pt x="47981" y="29687"/>
                  </a:lnTo>
                  <a:lnTo>
                    <a:pt x="48314" y="29146"/>
                  </a:lnTo>
                  <a:lnTo>
                    <a:pt x="48646" y="28606"/>
                  </a:lnTo>
                  <a:lnTo>
                    <a:pt x="48937" y="28044"/>
                  </a:lnTo>
                  <a:lnTo>
                    <a:pt x="49228" y="27462"/>
                  </a:lnTo>
                  <a:lnTo>
                    <a:pt x="49478" y="26901"/>
                  </a:lnTo>
                  <a:lnTo>
                    <a:pt x="49727" y="26298"/>
                  </a:lnTo>
                  <a:lnTo>
                    <a:pt x="49956" y="25716"/>
                  </a:lnTo>
                  <a:lnTo>
                    <a:pt x="50538" y="24365"/>
                  </a:lnTo>
                  <a:lnTo>
                    <a:pt x="50829" y="23679"/>
                  </a:lnTo>
                  <a:lnTo>
                    <a:pt x="51162" y="23034"/>
                  </a:lnTo>
                  <a:lnTo>
                    <a:pt x="51515" y="22390"/>
                  </a:lnTo>
                  <a:lnTo>
                    <a:pt x="51889" y="21766"/>
                  </a:lnTo>
                  <a:lnTo>
                    <a:pt x="52097" y="21475"/>
                  </a:lnTo>
                  <a:lnTo>
                    <a:pt x="52326" y="21184"/>
                  </a:lnTo>
                  <a:lnTo>
                    <a:pt x="52555" y="20914"/>
                  </a:lnTo>
                  <a:lnTo>
                    <a:pt x="52804" y="20644"/>
                  </a:lnTo>
                  <a:lnTo>
                    <a:pt x="53157" y="20290"/>
                  </a:lnTo>
                  <a:lnTo>
                    <a:pt x="53511" y="19978"/>
                  </a:lnTo>
                  <a:lnTo>
                    <a:pt x="53906" y="19667"/>
                  </a:lnTo>
                  <a:lnTo>
                    <a:pt x="54322" y="19375"/>
                  </a:lnTo>
                  <a:lnTo>
                    <a:pt x="54758" y="19105"/>
                  </a:lnTo>
                  <a:lnTo>
                    <a:pt x="55216" y="18856"/>
                  </a:lnTo>
                  <a:lnTo>
                    <a:pt x="55694" y="18627"/>
                  </a:lnTo>
                  <a:lnTo>
                    <a:pt x="56193" y="18419"/>
                  </a:lnTo>
                  <a:lnTo>
                    <a:pt x="56733" y="18232"/>
                  </a:lnTo>
                  <a:lnTo>
                    <a:pt x="57274" y="18066"/>
                  </a:lnTo>
                  <a:lnTo>
                    <a:pt x="57835" y="17920"/>
                  </a:lnTo>
                  <a:lnTo>
                    <a:pt x="58438" y="17796"/>
                  </a:lnTo>
                  <a:lnTo>
                    <a:pt x="59041" y="17671"/>
                  </a:lnTo>
                  <a:lnTo>
                    <a:pt x="59685" y="17588"/>
                  </a:lnTo>
                  <a:lnTo>
                    <a:pt x="60330" y="17504"/>
                  </a:lnTo>
                  <a:lnTo>
                    <a:pt x="60995" y="17463"/>
                  </a:lnTo>
                  <a:lnTo>
                    <a:pt x="62201" y="17421"/>
                  </a:lnTo>
                  <a:lnTo>
                    <a:pt x="63406" y="17401"/>
                  </a:lnTo>
                  <a:lnTo>
                    <a:pt x="64259" y="17401"/>
                  </a:lnTo>
                  <a:lnTo>
                    <a:pt x="65111" y="17421"/>
                  </a:lnTo>
                  <a:lnTo>
                    <a:pt x="65963" y="17463"/>
                  </a:lnTo>
                  <a:lnTo>
                    <a:pt x="66816" y="17504"/>
                  </a:lnTo>
                  <a:lnTo>
                    <a:pt x="68645" y="17588"/>
                  </a:lnTo>
                  <a:lnTo>
                    <a:pt x="69581" y="17629"/>
                  </a:lnTo>
                  <a:lnTo>
                    <a:pt x="71244" y="17629"/>
                  </a:lnTo>
                  <a:lnTo>
                    <a:pt x="71971" y="17608"/>
                  </a:lnTo>
                  <a:lnTo>
                    <a:pt x="72803" y="17546"/>
                  </a:lnTo>
                  <a:lnTo>
                    <a:pt x="73593" y="17484"/>
                  </a:lnTo>
                  <a:lnTo>
                    <a:pt x="74362" y="17380"/>
                  </a:lnTo>
                  <a:lnTo>
                    <a:pt x="75131" y="17255"/>
                  </a:lnTo>
                  <a:lnTo>
                    <a:pt x="75859" y="17109"/>
                  </a:lnTo>
                  <a:lnTo>
                    <a:pt x="76566" y="16943"/>
                  </a:lnTo>
                  <a:lnTo>
                    <a:pt x="77252" y="16735"/>
                  </a:lnTo>
                  <a:lnTo>
                    <a:pt x="77896" y="16507"/>
                  </a:lnTo>
                  <a:lnTo>
                    <a:pt x="78540" y="16257"/>
                  </a:lnTo>
                  <a:lnTo>
                    <a:pt x="79143" y="15987"/>
                  </a:lnTo>
                  <a:lnTo>
                    <a:pt x="79725" y="15675"/>
                  </a:lnTo>
                  <a:lnTo>
                    <a:pt x="80266" y="15363"/>
                  </a:lnTo>
                  <a:lnTo>
                    <a:pt x="80786" y="15010"/>
                  </a:lnTo>
                  <a:lnTo>
                    <a:pt x="81285" y="14636"/>
                  </a:lnTo>
                  <a:lnTo>
                    <a:pt x="81742" y="14241"/>
                  </a:lnTo>
                  <a:lnTo>
                    <a:pt x="82178" y="13825"/>
                  </a:lnTo>
                  <a:lnTo>
                    <a:pt x="82657" y="13326"/>
                  </a:lnTo>
                  <a:lnTo>
                    <a:pt x="83093" y="12785"/>
                  </a:lnTo>
                  <a:lnTo>
                    <a:pt x="83488" y="12224"/>
                  </a:lnTo>
                  <a:lnTo>
                    <a:pt x="83862" y="11642"/>
                  </a:lnTo>
                  <a:lnTo>
                    <a:pt x="84216" y="11060"/>
                  </a:lnTo>
                  <a:lnTo>
                    <a:pt x="84569" y="10457"/>
                  </a:lnTo>
                  <a:lnTo>
                    <a:pt x="85214" y="9251"/>
                  </a:lnTo>
                  <a:lnTo>
                    <a:pt x="85858" y="8004"/>
                  </a:lnTo>
                  <a:lnTo>
                    <a:pt x="86211" y="7401"/>
                  </a:lnTo>
                  <a:lnTo>
                    <a:pt x="86586" y="6798"/>
                  </a:lnTo>
                  <a:lnTo>
                    <a:pt x="86897" y="6299"/>
                  </a:lnTo>
                  <a:lnTo>
                    <a:pt x="87251" y="5821"/>
                  </a:lnTo>
                  <a:lnTo>
                    <a:pt x="87604" y="5343"/>
                  </a:lnTo>
                  <a:lnTo>
                    <a:pt x="87958" y="4886"/>
                  </a:lnTo>
                  <a:lnTo>
                    <a:pt x="88353" y="4428"/>
                  </a:lnTo>
                  <a:lnTo>
                    <a:pt x="88748" y="3992"/>
                  </a:lnTo>
                  <a:lnTo>
                    <a:pt x="89163" y="3576"/>
                  </a:lnTo>
                  <a:lnTo>
                    <a:pt x="89579" y="3160"/>
                  </a:lnTo>
                  <a:lnTo>
                    <a:pt x="90016" y="2765"/>
                  </a:lnTo>
                  <a:lnTo>
                    <a:pt x="90473" y="2391"/>
                  </a:lnTo>
                  <a:lnTo>
                    <a:pt x="90930" y="2038"/>
                  </a:lnTo>
                  <a:lnTo>
                    <a:pt x="91409" y="1684"/>
                  </a:lnTo>
                  <a:lnTo>
                    <a:pt x="91887" y="1331"/>
                  </a:lnTo>
                  <a:lnTo>
                    <a:pt x="92386" y="1019"/>
                  </a:lnTo>
                  <a:lnTo>
                    <a:pt x="92885" y="707"/>
                  </a:lnTo>
                  <a:lnTo>
                    <a:pt x="93404" y="416"/>
                  </a:lnTo>
                  <a:lnTo>
                    <a:pt x="93487" y="375"/>
                  </a:lnTo>
                  <a:lnTo>
                    <a:pt x="93529" y="291"/>
                  </a:lnTo>
                  <a:lnTo>
                    <a:pt x="93529" y="208"/>
                  </a:lnTo>
                  <a:lnTo>
                    <a:pt x="93508" y="104"/>
                  </a:lnTo>
                  <a:lnTo>
                    <a:pt x="93467" y="63"/>
                  </a:lnTo>
                  <a:lnTo>
                    <a:pt x="93425" y="21"/>
                  </a:lnTo>
                  <a:lnTo>
                    <a:pt x="93363" y="0"/>
                  </a:lnTo>
                  <a:close/>
                </a:path>
              </a:pathLst>
            </a:custGeom>
            <a:solidFill>
              <a:srgbClr val="CAC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3"/>
            <p:cNvSpPr/>
            <p:nvPr/>
          </p:nvSpPr>
          <p:spPr>
            <a:xfrm>
              <a:off x="5026550" y="1070025"/>
              <a:ext cx="2338250" cy="1302950"/>
            </a:xfrm>
            <a:custGeom>
              <a:rect b="b" l="l" r="r" t="t"/>
              <a:pathLst>
                <a:path extrusionOk="0" fill="none" h="52118" w="93530">
                  <a:moveTo>
                    <a:pt x="93300" y="0"/>
                  </a:moveTo>
                  <a:lnTo>
                    <a:pt x="93300" y="0"/>
                  </a:lnTo>
                  <a:lnTo>
                    <a:pt x="93259" y="0"/>
                  </a:lnTo>
                  <a:lnTo>
                    <a:pt x="93196" y="21"/>
                  </a:lnTo>
                  <a:lnTo>
                    <a:pt x="93196" y="21"/>
                  </a:lnTo>
                  <a:lnTo>
                    <a:pt x="92677" y="312"/>
                  </a:lnTo>
                  <a:lnTo>
                    <a:pt x="92157" y="624"/>
                  </a:lnTo>
                  <a:lnTo>
                    <a:pt x="91637" y="957"/>
                  </a:lnTo>
                  <a:lnTo>
                    <a:pt x="91159" y="1289"/>
                  </a:lnTo>
                  <a:lnTo>
                    <a:pt x="90660" y="1663"/>
                  </a:lnTo>
                  <a:lnTo>
                    <a:pt x="90203" y="2038"/>
                  </a:lnTo>
                  <a:lnTo>
                    <a:pt x="89746" y="2412"/>
                  </a:lnTo>
                  <a:lnTo>
                    <a:pt x="89288" y="2828"/>
                  </a:lnTo>
                  <a:lnTo>
                    <a:pt x="88852" y="3243"/>
                  </a:lnTo>
                  <a:lnTo>
                    <a:pt x="88436" y="3659"/>
                  </a:lnTo>
                  <a:lnTo>
                    <a:pt x="88041" y="4117"/>
                  </a:lnTo>
                  <a:lnTo>
                    <a:pt x="87646" y="4574"/>
                  </a:lnTo>
                  <a:lnTo>
                    <a:pt x="87272" y="5031"/>
                  </a:lnTo>
                  <a:lnTo>
                    <a:pt x="86897" y="5509"/>
                  </a:lnTo>
                  <a:lnTo>
                    <a:pt x="86544" y="6008"/>
                  </a:lnTo>
                  <a:lnTo>
                    <a:pt x="86211" y="6528"/>
                  </a:lnTo>
                  <a:lnTo>
                    <a:pt x="86211" y="6528"/>
                  </a:lnTo>
                  <a:lnTo>
                    <a:pt x="85858" y="7131"/>
                  </a:lnTo>
                  <a:lnTo>
                    <a:pt x="85505" y="7755"/>
                  </a:lnTo>
                  <a:lnTo>
                    <a:pt x="84819" y="9002"/>
                  </a:lnTo>
                  <a:lnTo>
                    <a:pt x="84819" y="9002"/>
                  </a:lnTo>
                  <a:lnTo>
                    <a:pt x="84195" y="10187"/>
                  </a:lnTo>
                  <a:lnTo>
                    <a:pt x="83862" y="10769"/>
                  </a:lnTo>
                  <a:lnTo>
                    <a:pt x="83509" y="11351"/>
                  </a:lnTo>
                  <a:lnTo>
                    <a:pt x="83135" y="11912"/>
                  </a:lnTo>
                  <a:lnTo>
                    <a:pt x="82740" y="12453"/>
                  </a:lnTo>
                  <a:lnTo>
                    <a:pt x="82324" y="12973"/>
                  </a:lnTo>
                  <a:lnTo>
                    <a:pt x="81867" y="13471"/>
                  </a:lnTo>
                  <a:lnTo>
                    <a:pt x="81867" y="13471"/>
                  </a:lnTo>
                  <a:lnTo>
                    <a:pt x="81617" y="13721"/>
                  </a:lnTo>
                  <a:lnTo>
                    <a:pt x="81347" y="13970"/>
                  </a:lnTo>
                  <a:lnTo>
                    <a:pt x="81077" y="14199"/>
                  </a:lnTo>
                  <a:lnTo>
                    <a:pt x="80786" y="14428"/>
                  </a:lnTo>
                  <a:lnTo>
                    <a:pt x="80495" y="14636"/>
                  </a:lnTo>
                  <a:lnTo>
                    <a:pt x="80204" y="14844"/>
                  </a:lnTo>
                  <a:lnTo>
                    <a:pt x="79601" y="15218"/>
                  </a:lnTo>
                  <a:lnTo>
                    <a:pt x="78977" y="15530"/>
                  </a:lnTo>
                  <a:lnTo>
                    <a:pt x="78333" y="15821"/>
                  </a:lnTo>
                  <a:lnTo>
                    <a:pt x="77688" y="16091"/>
                  </a:lnTo>
                  <a:lnTo>
                    <a:pt x="77023" y="16299"/>
                  </a:lnTo>
                  <a:lnTo>
                    <a:pt x="76378" y="16486"/>
                  </a:lnTo>
                  <a:lnTo>
                    <a:pt x="75713" y="16652"/>
                  </a:lnTo>
                  <a:lnTo>
                    <a:pt x="75048" y="16777"/>
                  </a:lnTo>
                  <a:lnTo>
                    <a:pt x="74404" y="16902"/>
                  </a:lnTo>
                  <a:lnTo>
                    <a:pt x="73780" y="16985"/>
                  </a:lnTo>
                  <a:lnTo>
                    <a:pt x="73156" y="17047"/>
                  </a:lnTo>
                  <a:lnTo>
                    <a:pt x="72553" y="17089"/>
                  </a:lnTo>
                  <a:lnTo>
                    <a:pt x="71971" y="17109"/>
                  </a:lnTo>
                  <a:lnTo>
                    <a:pt x="71971" y="17109"/>
                  </a:lnTo>
                  <a:lnTo>
                    <a:pt x="71285" y="17130"/>
                  </a:lnTo>
                  <a:lnTo>
                    <a:pt x="70620" y="17151"/>
                  </a:lnTo>
                  <a:lnTo>
                    <a:pt x="70620" y="17151"/>
                  </a:lnTo>
                  <a:lnTo>
                    <a:pt x="69664" y="17130"/>
                  </a:lnTo>
                  <a:lnTo>
                    <a:pt x="68728" y="17109"/>
                  </a:lnTo>
                  <a:lnTo>
                    <a:pt x="66836" y="17026"/>
                  </a:lnTo>
                  <a:lnTo>
                    <a:pt x="66836" y="17026"/>
                  </a:lnTo>
                  <a:lnTo>
                    <a:pt x="65984" y="16985"/>
                  </a:lnTo>
                  <a:lnTo>
                    <a:pt x="65132" y="16943"/>
                  </a:lnTo>
                  <a:lnTo>
                    <a:pt x="64279" y="16922"/>
                  </a:lnTo>
                  <a:lnTo>
                    <a:pt x="63427" y="16922"/>
                  </a:lnTo>
                  <a:lnTo>
                    <a:pt x="63427" y="16922"/>
                  </a:lnTo>
                  <a:lnTo>
                    <a:pt x="62201" y="16922"/>
                  </a:lnTo>
                  <a:lnTo>
                    <a:pt x="60995" y="16964"/>
                  </a:lnTo>
                  <a:lnTo>
                    <a:pt x="60995" y="16964"/>
                  </a:lnTo>
                  <a:lnTo>
                    <a:pt x="60288" y="17026"/>
                  </a:lnTo>
                  <a:lnTo>
                    <a:pt x="59623" y="17109"/>
                  </a:lnTo>
                  <a:lnTo>
                    <a:pt x="58958" y="17193"/>
                  </a:lnTo>
                  <a:lnTo>
                    <a:pt x="58334" y="17317"/>
                  </a:lnTo>
                  <a:lnTo>
                    <a:pt x="57710" y="17463"/>
                  </a:lnTo>
                  <a:lnTo>
                    <a:pt x="57128" y="17608"/>
                  </a:lnTo>
                  <a:lnTo>
                    <a:pt x="56567" y="17796"/>
                  </a:lnTo>
                  <a:lnTo>
                    <a:pt x="56026" y="17983"/>
                  </a:lnTo>
                  <a:lnTo>
                    <a:pt x="55507" y="18211"/>
                  </a:lnTo>
                  <a:lnTo>
                    <a:pt x="55008" y="18440"/>
                  </a:lnTo>
                  <a:lnTo>
                    <a:pt x="54530" y="18689"/>
                  </a:lnTo>
                  <a:lnTo>
                    <a:pt x="54072" y="18980"/>
                  </a:lnTo>
                  <a:lnTo>
                    <a:pt x="53636" y="19272"/>
                  </a:lnTo>
                  <a:lnTo>
                    <a:pt x="53241" y="19583"/>
                  </a:lnTo>
                  <a:lnTo>
                    <a:pt x="52846" y="19916"/>
                  </a:lnTo>
                  <a:lnTo>
                    <a:pt x="52492" y="20290"/>
                  </a:lnTo>
                  <a:lnTo>
                    <a:pt x="52492" y="20290"/>
                  </a:lnTo>
                  <a:lnTo>
                    <a:pt x="52243" y="20560"/>
                  </a:lnTo>
                  <a:lnTo>
                    <a:pt x="51993" y="20851"/>
                  </a:lnTo>
                  <a:lnTo>
                    <a:pt x="51765" y="21142"/>
                  </a:lnTo>
                  <a:lnTo>
                    <a:pt x="51557" y="21454"/>
                  </a:lnTo>
                  <a:lnTo>
                    <a:pt x="51141" y="22099"/>
                  </a:lnTo>
                  <a:lnTo>
                    <a:pt x="50788" y="22743"/>
                  </a:lnTo>
                  <a:lnTo>
                    <a:pt x="50455" y="23429"/>
                  </a:lnTo>
                  <a:lnTo>
                    <a:pt x="50143" y="24115"/>
                  </a:lnTo>
                  <a:lnTo>
                    <a:pt x="49561" y="25487"/>
                  </a:lnTo>
                  <a:lnTo>
                    <a:pt x="49561" y="25487"/>
                  </a:lnTo>
                  <a:lnTo>
                    <a:pt x="49332" y="26069"/>
                  </a:lnTo>
                  <a:lnTo>
                    <a:pt x="49104" y="26652"/>
                  </a:lnTo>
                  <a:lnTo>
                    <a:pt x="48833" y="27213"/>
                  </a:lnTo>
                  <a:lnTo>
                    <a:pt x="48563" y="27774"/>
                  </a:lnTo>
                  <a:lnTo>
                    <a:pt x="48272" y="28315"/>
                  </a:lnTo>
                  <a:lnTo>
                    <a:pt x="47960" y="28855"/>
                  </a:lnTo>
                  <a:lnTo>
                    <a:pt x="47628" y="29375"/>
                  </a:lnTo>
                  <a:lnTo>
                    <a:pt x="47274" y="29895"/>
                  </a:lnTo>
                  <a:lnTo>
                    <a:pt x="47274" y="29895"/>
                  </a:lnTo>
                  <a:lnTo>
                    <a:pt x="47004" y="30227"/>
                  </a:lnTo>
                  <a:lnTo>
                    <a:pt x="46734" y="30560"/>
                  </a:lnTo>
                  <a:lnTo>
                    <a:pt x="46443" y="30851"/>
                  </a:lnTo>
                  <a:lnTo>
                    <a:pt x="46131" y="31142"/>
                  </a:lnTo>
                  <a:lnTo>
                    <a:pt x="45819" y="31433"/>
                  </a:lnTo>
                  <a:lnTo>
                    <a:pt x="45507" y="31682"/>
                  </a:lnTo>
                  <a:lnTo>
                    <a:pt x="45175" y="31932"/>
                  </a:lnTo>
                  <a:lnTo>
                    <a:pt x="44863" y="32161"/>
                  </a:lnTo>
                  <a:lnTo>
                    <a:pt x="44509" y="32368"/>
                  </a:lnTo>
                  <a:lnTo>
                    <a:pt x="44177" y="32576"/>
                  </a:lnTo>
                  <a:lnTo>
                    <a:pt x="43823" y="32763"/>
                  </a:lnTo>
                  <a:lnTo>
                    <a:pt x="43470" y="32950"/>
                  </a:lnTo>
                  <a:lnTo>
                    <a:pt x="42763" y="33283"/>
                  </a:lnTo>
                  <a:lnTo>
                    <a:pt x="42056" y="33553"/>
                  </a:lnTo>
                  <a:lnTo>
                    <a:pt x="41329" y="33782"/>
                  </a:lnTo>
                  <a:lnTo>
                    <a:pt x="40622" y="33990"/>
                  </a:lnTo>
                  <a:lnTo>
                    <a:pt x="39936" y="34156"/>
                  </a:lnTo>
                  <a:lnTo>
                    <a:pt x="39271" y="34281"/>
                  </a:lnTo>
                  <a:lnTo>
                    <a:pt x="38626" y="34385"/>
                  </a:lnTo>
                  <a:lnTo>
                    <a:pt x="38003" y="34468"/>
                  </a:lnTo>
                  <a:lnTo>
                    <a:pt x="37441" y="34530"/>
                  </a:lnTo>
                  <a:lnTo>
                    <a:pt x="36922" y="34551"/>
                  </a:lnTo>
                  <a:lnTo>
                    <a:pt x="36922" y="34551"/>
                  </a:lnTo>
                  <a:lnTo>
                    <a:pt x="36007" y="34593"/>
                  </a:lnTo>
                  <a:lnTo>
                    <a:pt x="35071" y="34593"/>
                  </a:lnTo>
                  <a:lnTo>
                    <a:pt x="35071" y="34593"/>
                  </a:lnTo>
                  <a:lnTo>
                    <a:pt x="33762" y="34572"/>
                  </a:lnTo>
                  <a:lnTo>
                    <a:pt x="32431" y="34530"/>
                  </a:lnTo>
                  <a:lnTo>
                    <a:pt x="31101" y="34447"/>
                  </a:lnTo>
                  <a:lnTo>
                    <a:pt x="29770" y="34323"/>
                  </a:lnTo>
                  <a:lnTo>
                    <a:pt x="29770" y="34323"/>
                  </a:lnTo>
                  <a:lnTo>
                    <a:pt x="28606" y="34219"/>
                  </a:lnTo>
                  <a:lnTo>
                    <a:pt x="27421" y="34135"/>
                  </a:lnTo>
                  <a:lnTo>
                    <a:pt x="26215" y="34052"/>
                  </a:lnTo>
                  <a:lnTo>
                    <a:pt x="25030" y="34011"/>
                  </a:lnTo>
                  <a:lnTo>
                    <a:pt x="25030" y="34011"/>
                  </a:lnTo>
                  <a:lnTo>
                    <a:pt x="24240" y="34011"/>
                  </a:lnTo>
                  <a:lnTo>
                    <a:pt x="24240" y="34011"/>
                  </a:lnTo>
                  <a:lnTo>
                    <a:pt x="23139" y="34031"/>
                  </a:lnTo>
                  <a:lnTo>
                    <a:pt x="22078" y="34073"/>
                  </a:lnTo>
                  <a:lnTo>
                    <a:pt x="20997" y="34156"/>
                  </a:lnTo>
                  <a:lnTo>
                    <a:pt x="19958" y="34281"/>
                  </a:lnTo>
                  <a:lnTo>
                    <a:pt x="18939" y="34426"/>
                  </a:lnTo>
                  <a:lnTo>
                    <a:pt x="17921" y="34593"/>
                  </a:lnTo>
                  <a:lnTo>
                    <a:pt x="16923" y="34821"/>
                  </a:lnTo>
                  <a:lnTo>
                    <a:pt x="15946" y="35050"/>
                  </a:lnTo>
                  <a:lnTo>
                    <a:pt x="14990" y="35320"/>
                  </a:lnTo>
                  <a:lnTo>
                    <a:pt x="14054" y="35632"/>
                  </a:lnTo>
                  <a:lnTo>
                    <a:pt x="13139" y="35965"/>
                  </a:lnTo>
                  <a:lnTo>
                    <a:pt x="12245" y="36339"/>
                  </a:lnTo>
                  <a:lnTo>
                    <a:pt x="11372" y="36734"/>
                  </a:lnTo>
                  <a:lnTo>
                    <a:pt x="10520" y="37171"/>
                  </a:lnTo>
                  <a:lnTo>
                    <a:pt x="9709" y="37628"/>
                  </a:lnTo>
                  <a:lnTo>
                    <a:pt x="8898" y="38127"/>
                  </a:lnTo>
                  <a:lnTo>
                    <a:pt x="8898" y="38127"/>
                  </a:lnTo>
                  <a:lnTo>
                    <a:pt x="8441" y="38418"/>
                  </a:lnTo>
                  <a:lnTo>
                    <a:pt x="7984" y="38751"/>
                  </a:lnTo>
                  <a:lnTo>
                    <a:pt x="7526" y="39083"/>
                  </a:lnTo>
                  <a:lnTo>
                    <a:pt x="7090" y="39416"/>
                  </a:lnTo>
                  <a:lnTo>
                    <a:pt x="6674" y="39769"/>
                  </a:lnTo>
                  <a:lnTo>
                    <a:pt x="6258" y="40123"/>
                  </a:lnTo>
                  <a:lnTo>
                    <a:pt x="5843" y="40497"/>
                  </a:lnTo>
                  <a:lnTo>
                    <a:pt x="5468" y="40871"/>
                  </a:lnTo>
                  <a:lnTo>
                    <a:pt x="5073" y="41266"/>
                  </a:lnTo>
                  <a:lnTo>
                    <a:pt x="4720" y="41661"/>
                  </a:lnTo>
                  <a:lnTo>
                    <a:pt x="4346" y="42077"/>
                  </a:lnTo>
                  <a:lnTo>
                    <a:pt x="4013" y="42472"/>
                  </a:lnTo>
                  <a:lnTo>
                    <a:pt x="3680" y="42908"/>
                  </a:lnTo>
                  <a:lnTo>
                    <a:pt x="3369" y="43324"/>
                  </a:lnTo>
                  <a:lnTo>
                    <a:pt x="3057" y="43761"/>
                  </a:lnTo>
                  <a:lnTo>
                    <a:pt x="2766" y="44197"/>
                  </a:lnTo>
                  <a:lnTo>
                    <a:pt x="2475" y="44655"/>
                  </a:lnTo>
                  <a:lnTo>
                    <a:pt x="2205" y="45091"/>
                  </a:lnTo>
                  <a:lnTo>
                    <a:pt x="1955" y="45548"/>
                  </a:lnTo>
                  <a:lnTo>
                    <a:pt x="1726" y="46027"/>
                  </a:lnTo>
                  <a:lnTo>
                    <a:pt x="1498" y="46484"/>
                  </a:lnTo>
                  <a:lnTo>
                    <a:pt x="1290" y="46962"/>
                  </a:lnTo>
                  <a:lnTo>
                    <a:pt x="1082" y="47440"/>
                  </a:lnTo>
                  <a:lnTo>
                    <a:pt x="916" y="47918"/>
                  </a:lnTo>
                  <a:lnTo>
                    <a:pt x="749" y="48396"/>
                  </a:lnTo>
                  <a:lnTo>
                    <a:pt x="583" y="48895"/>
                  </a:lnTo>
                  <a:lnTo>
                    <a:pt x="458" y="49374"/>
                  </a:lnTo>
                  <a:lnTo>
                    <a:pt x="334" y="49872"/>
                  </a:lnTo>
                  <a:lnTo>
                    <a:pt x="230" y="50371"/>
                  </a:lnTo>
                  <a:lnTo>
                    <a:pt x="146" y="50870"/>
                  </a:lnTo>
                  <a:lnTo>
                    <a:pt x="63" y="51369"/>
                  </a:lnTo>
                  <a:lnTo>
                    <a:pt x="1" y="51868"/>
                  </a:lnTo>
                  <a:lnTo>
                    <a:pt x="1" y="51868"/>
                  </a:lnTo>
                  <a:lnTo>
                    <a:pt x="22" y="51951"/>
                  </a:lnTo>
                  <a:lnTo>
                    <a:pt x="63" y="52034"/>
                  </a:lnTo>
                  <a:lnTo>
                    <a:pt x="126" y="52097"/>
                  </a:lnTo>
                  <a:lnTo>
                    <a:pt x="209" y="52118"/>
                  </a:lnTo>
                  <a:lnTo>
                    <a:pt x="230" y="52118"/>
                  </a:lnTo>
                  <a:lnTo>
                    <a:pt x="230" y="52118"/>
                  </a:lnTo>
                  <a:lnTo>
                    <a:pt x="313" y="52118"/>
                  </a:lnTo>
                  <a:lnTo>
                    <a:pt x="375" y="52076"/>
                  </a:lnTo>
                  <a:lnTo>
                    <a:pt x="417" y="52034"/>
                  </a:lnTo>
                  <a:lnTo>
                    <a:pt x="458" y="51972"/>
                  </a:lnTo>
                  <a:lnTo>
                    <a:pt x="458" y="51972"/>
                  </a:lnTo>
                  <a:lnTo>
                    <a:pt x="500" y="51473"/>
                  </a:lnTo>
                  <a:lnTo>
                    <a:pt x="583" y="50995"/>
                  </a:lnTo>
                  <a:lnTo>
                    <a:pt x="666" y="50517"/>
                  </a:lnTo>
                  <a:lnTo>
                    <a:pt x="770" y="50018"/>
                  </a:lnTo>
                  <a:lnTo>
                    <a:pt x="874" y="49540"/>
                  </a:lnTo>
                  <a:lnTo>
                    <a:pt x="1020" y="49062"/>
                  </a:lnTo>
                  <a:lnTo>
                    <a:pt x="1165" y="48604"/>
                  </a:lnTo>
                  <a:lnTo>
                    <a:pt x="1331" y="48126"/>
                  </a:lnTo>
                  <a:lnTo>
                    <a:pt x="1498" y="47648"/>
                  </a:lnTo>
                  <a:lnTo>
                    <a:pt x="1685" y="47191"/>
                  </a:lnTo>
                  <a:lnTo>
                    <a:pt x="1893" y="46733"/>
                  </a:lnTo>
                  <a:lnTo>
                    <a:pt x="2121" y="46276"/>
                  </a:lnTo>
                  <a:lnTo>
                    <a:pt x="2350" y="45819"/>
                  </a:lnTo>
                  <a:lnTo>
                    <a:pt x="2599" y="45382"/>
                  </a:lnTo>
                  <a:lnTo>
                    <a:pt x="2849" y="44946"/>
                  </a:lnTo>
                  <a:lnTo>
                    <a:pt x="3119" y="44509"/>
                  </a:lnTo>
                  <a:lnTo>
                    <a:pt x="3410" y="44072"/>
                  </a:lnTo>
                  <a:lnTo>
                    <a:pt x="3722" y="43657"/>
                  </a:lnTo>
                  <a:lnTo>
                    <a:pt x="4034" y="43241"/>
                  </a:lnTo>
                  <a:lnTo>
                    <a:pt x="4346" y="42825"/>
                  </a:lnTo>
                  <a:lnTo>
                    <a:pt x="4678" y="42430"/>
                  </a:lnTo>
                  <a:lnTo>
                    <a:pt x="5032" y="42035"/>
                  </a:lnTo>
                  <a:lnTo>
                    <a:pt x="5406" y="41640"/>
                  </a:lnTo>
                  <a:lnTo>
                    <a:pt x="5759" y="41266"/>
                  </a:lnTo>
                  <a:lnTo>
                    <a:pt x="6154" y="40892"/>
                  </a:lnTo>
                  <a:lnTo>
                    <a:pt x="6549" y="40538"/>
                  </a:lnTo>
                  <a:lnTo>
                    <a:pt x="6944" y="40185"/>
                  </a:lnTo>
                  <a:lnTo>
                    <a:pt x="7360" y="39832"/>
                  </a:lnTo>
                  <a:lnTo>
                    <a:pt x="7797" y="39499"/>
                  </a:lnTo>
                  <a:lnTo>
                    <a:pt x="8233" y="39166"/>
                  </a:lnTo>
                  <a:lnTo>
                    <a:pt x="8691" y="38854"/>
                  </a:lnTo>
                  <a:lnTo>
                    <a:pt x="9148" y="38563"/>
                  </a:lnTo>
                  <a:lnTo>
                    <a:pt x="9148" y="38563"/>
                  </a:lnTo>
                  <a:lnTo>
                    <a:pt x="9917" y="38064"/>
                  </a:lnTo>
                  <a:lnTo>
                    <a:pt x="10728" y="37628"/>
                  </a:lnTo>
                  <a:lnTo>
                    <a:pt x="11559" y="37191"/>
                  </a:lnTo>
                  <a:lnTo>
                    <a:pt x="12433" y="36817"/>
                  </a:lnTo>
                  <a:lnTo>
                    <a:pt x="13306" y="36443"/>
                  </a:lnTo>
                  <a:lnTo>
                    <a:pt x="14200" y="36110"/>
                  </a:lnTo>
                  <a:lnTo>
                    <a:pt x="15135" y="35819"/>
                  </a:lnTo>
                  <a:lnTo>
                    <a:pt x="16071" y="35549"/>
                  </a:lnTo>
                  <a:lnTo>
                    <a:pt x="17027" y="35300"/>
                  </a:lnTo>
                  <a:lnTo>
                    <a:pt x="18025" y="35092"/>
                  </a:lnTo>
                  <a:lnTo>
                    <a:pt x="19023" y="34925"/>
                  </a:lnTo>
                  <a:lnTo>
                    <a:pt x="20020" y="34780"/>
                  </a:lnTo>
                  <a:lnTo>
                    <a:pt x="21060" y="34655"/>
                  </a:lnTo>
                  <a:lnTo>
                    <a:pt x="22099" y="34572"/>
                  </a:lnTo>
                  <a:lnTo>
                    <a:pt x="23180" y="34530"/>
                  </a:lnTo>
                  <a:lnTo>
                    <a:pt x="24240" y="34510"/>
                  </a:lnTo>
                  <a:lnTo>
                    <a:pt x="24240" y="34510"/>
                  </a:lnTo>
                  <a:lnTo>
                    <a:pt x="25010" y="34530"/>
                  </a:lnTo>
                  <a:lnTo>
                    <a:pt x="25010" y="34530"/>
                  </a:lnTo>
                  <a:lnTo>
                    <a:pt x="26195" y="34572"/>
                  </a:lnTo>
                  <a:lnTo>
                    <a:pt x="27380" y="34634"/>
                  </a:lnTo>
                  <a:lnTo>
                    <a:pt x="29729" y="34821"/>
                  </a:lnTo>
                  <a:lnTo>
                    <a:pt x="29729" y="34821"/>
                  </a:lnTo>
                  <a:lnTo>
                    <a:pt x="31059" y="34946"/>
                  </a:lnTo>
                  <a:lnTo>
                    <a:pt x="32410" y="35029"/>
                  </a:lnTo>
                  <a:lnTo>
                    <a:pt x="33741" y="35092"/>
                  </a:lnTo>
                  <a:lnTo>
                    <a:pt x="35071" y="35092"/>
                  </a:lnTo>
                  <a:lnTo>
                    <a:pt x="35071" y="35092"/>
                  </a:lnTo>
                  <a:lnTo>
                    <a:pt x="36007" y="35092"/>
                  </a:lnTo>
                  <a:lnTo>
                    <a:pt x="36922" y="35071"/>
                  </a:lnTo>
                  <a:lnTo>
                    <a:pt x="36922" y="35071"/>
                  </a:lnTo>
                  <a:lnTo>
                    <a:pt x="37462" y="35029"/>
                  </a:lnTo>
                  <a:lnTo>
                    <a:pt x="38065" y="34967"/>
                  </a:lnTo>
                  <a:lnTo>
                    <a:pt x="38689" y="34884"/>
                  </a:lnTo>
                  <a:lnTo>
                    <a:pt x="39354" y="34780"/>
                  </a:lnTo>
                  <a:lnTo>
                    <a:pt x="40040" y="34634"/>
                  </a:lnTo>
                  <a:lnTo>
                    <a:pt x="40747" y="34468"/>
                  </a:lnTo>
                  <a:lnTo>
                    <a:pt x="41474" y="34260"/>
                  </a:lnTo>
                  <a:lnTo>
                    <a:pt x="42223" y="34011"/>
                  </a:lnTo>
                  <a:lnTo>
                    <a:pt x="42950" y="33740"/>
                  </a:lnTo>
                  <a:lnTo>
                    <a:pt x="43678" y="33387"/>
                  </a:lnTo>
                  <a:lnTo>
                    <a:pt x="44052" y="33221"/>
                  </a:lnTo>
                  <a:lnTo>
                    <a:pt x="44405" y="33013"/>
                  </a:lnTo>
                  <a:lnTo>
                    <a:pt x="44759" y="32805"/>
                  </a:lnTo>
                  <a:lnTo>
                    <a:pt x="45112" y="32576"/>
                  </a:lnTo>
                  <a:lnTo>
                    <a:pt x="45466" y="32327"/>
                  </a:lnTo>
                  <a:lnTo>
                    <a:pt x="45798" y="32077"/>
                  </a:lnTo>
                  <a:lnTo>
                    <a:pt x="46131" y="31807"/>
                  </a:lnTo>
                  <a:lnTo>
                    <a:pt x="46443" y="31516"/>
                  </a:lnTo>
                  <a:lnTo>
                    <a:pt x="46755" y="31225"/>
                  </a:lnTo>
                  <a:lnTo>
                    <a:pt x="47066" y="30913"/>
                  </a:lnTo>
                  <a:lnTo>
                    <a:pt x="47357" y="30581"/>
                  </a:lnTo>
                  <a:lnTo>
                    <a:pt x="47628" y="30227"/>
                  </a:lnTo>
                  <a:lnTo>
                    <a:pt x="47628" y="30227"/>
                  </a:lnTo>
                  <a:lnTo>
                    <a:pt x="47981" y="29687"/>
                  </a:lnTo>
                  <a:lnTo>
                    <a:pt x="48314" y="29146"/>
                  </a:lnTo>
                  <a:lnTo>
                    <a:pt x="48646" y="28606"/>
                  </a:lnTo>
                  <a:lnTo>
                    <a:pt x="48937" y="28044"/>
                  </a:lnTo>
                  <a:lnTo>
                    <a:pt x="49228" y="27462"/>
                  </a:lnTo>
                  <a:lnTo>
                    <a:pt x="49478" y="26901"/>
                  </a:lnTo>
                  <a:lnTo>
                    <a:pt x="49727" y="26298"/>
                  </a:lnTo>
                  <a:lnTo>
                    <a:pt x="49956" y="25716"/>
                  </a:lnTo>
                  <a:lnTo>
                    <a:pt x="49956" y="25716"/>
                  </a:lnTo>
                  <a:lnTo>
                    <a:pt x="50538" y="24365"/>
                  </a:lnTo>
                  <a:lnTo>
                    <a:pt x="50829" y="23679"/>
                  </a:lnTo>
                  <a:lnTo>
                    <a:pt x="51162" y="23034"/>
                  </a:lnTo>
                  <a:lnTo>
                    <a:pt x="51515" y="22390"/>
                  </a:lnTo>
                  <a:lnTo>
                    <a:pt x="51889" y="21766"/>
                  </a:lnTo>
                  <a:lnTo>
                    <a:pt x="52097" y="21475"/>
                  </a:lnTo>
                  <a:lnTo>
                    <a:pt x="52326" y="21184"/>
                  </a:lnTo>
                  <a:lnTo>
                    <a:pt x="52555" y="20914"/>
                  </a:lnTo>
                  <a:lnTo>
                    <a:pt x="52804" y="20644"/>
                  </a:lnTo>
                  <a:lnTo>
                    <a:pt x="52804" y="20644"/>
                  </a:lnTo>
                  <a:lnTo>
                    <a:pt x="53157" y="20290"/>
                  </a:lnTo>
                  <a:lnTo>
                    <a:pt x="53511" y="19978"/>
                  </a:lnTo>
                  <a:lnTo>
                    <a:pt x="53906" y="19667"/>
                  </a:lnTo>
                  <a:lnTo>
                    <a:pt x="54322" y="19375"/>
                  </a:lnTo>
                  <a:lnTo>
                    <a:pt x="54758" y="19105"/>
                  </a:lnTo>
                  <a:lnTo>
                    <a:pt x="55216" y="18856"/>
                  </a:lnTo>
                  <a:lnTo>
                    <a:pt x="55694" y="18627"/>
                  </a:lnTo>
                  <a:lnTo>
                    <a:pt x="56193" y="18419"/>
                  </a:lnTo>
                  <a:lnTo>
                    <a:pt x="56733" y="18232"/>
                  </a:lnTo>
                  <a:lnTo>
                    <a:pt x="57274" y="18066"/>
                  </a:lnTo>
                  <a:lnTo>
                    <a:pt x="57835" y="17920"/>
                  </a:lnTo>
                  <a:lnTo>
                    <a:pt x="58438" y="17796"/>
                  </a:lnTo>
                  <a:lnTo>
                    <a:pt x="59041" y="17671"/>
                  </a:lnTo>
                  <a:lnTo>
                    <a:pt x="59685" y="17588"/>
                  </a:lnTo>
                  <a:lnTo>
                    <a:pt x="60330" y="17504"/>
                  </a:lnTo>
                  <a:lnTo>
                    <a:pt x="60995" y="17463"/>
                  </a:lnTo>
                  <a:lnTo>
                    <a:pt x="60995" y="17463"/>
                  </a:lnTo>
                  <a:lnTo>
                    <a:pt x="62201" y="17421"/>
                  </a:lnTo>
                  <a:lnTo>
                    <a:pt x="63406" y="17401"/>
                  </a:lnTo>
                  <a:lnTo>
                    <a:pt x="63406" y="17401"/>
                  </a:lnTo>
                  <a:lnTo>
                    <a:pt x="64259" y="17401"/>
                  </a:lnTo>
                  <a:lnTo>
                    <a:pt x="65111" y="17421"/>
                  </a:lnTo>
                  <a:lnTo>
                    <a:pt x="65963" y="17463"/>
                  </a:lnTo>
                  <a:lnTo>
                    <a:pt x="66816" y="17504"/>
                  </a:lnTo>
                  <a:lnTo>
                    <a:pt x="66816" y="17504"/>
                  </a:lnTo>
                  <a:lnTo>
                    <a:pt x="68645" y="17588"/>
                  </a:lnTo>
                  <a:lnTo>
                    <a:pt x="69581" y="17629"/>
                  </a:lnTo>
                  <a:lnTo>
                    <a:pt x="70495" y="17629"/>
                  </a:lnTo>
                  <a:lnTo>
                    <a:pt x="70495" y="17629"/>
                  </a:lnTo>
                  <a:lnTo>
                    <a:pt x="71244" y="17629"/>
                  </a:lnTo>
                  <a:lnTo>
                    <a:pt x="71971" y="17608"/>
                  </a:lnTo>
                  <a:lnTo>
                    <a:pt x="71971" y="17608"/>
                  </a:lnTo>
                  <a:lnTo>
                    <a:pt x="72803" y="17546"/>
                  </a:lnTo>
                  <a:lnTo>
                    <a:pt x="73593" y="17484"/>
                  </a:lnTo>
                  <a:lnTo>
                    <a:pt x="74362" y="17380"/>
                  </a:lnTo>
                  <a:lnTo>
                    <a:pt x="75131" y="17255"/>
                  </a:lnTo>
                  <a:lnTo>
                    <a:pt x="75859" y="17109"/>
                  </a:lnTo>
                  <a:lnTo>
                    <a:pt x="76566" y="16943"/>
                  </a:lnTo>
                  <a:lnTo>
                    <a:pt x="77252" y="16735"/>
                  </a:lnTo>
                  <a:lnTo>
                    <a:pt x="77896" y="16507"/>
                  </a:lnTo>
                  <a:lnTo>
                    <a:pt x="78540" y="16257"/>
                  </a:lnTo>
                  <a:lnTo>
                    <a:pt x="79143" y="15987"/>
                  </a:lnTo>
                  <a:lnTo>
                    <a:pt x="79725" y="15675"/>
                  </a:lnTo>
                  <a:lnTo>
                    <a:pt x="80266" y="15363"/>
                  </a:lnTo>
                  <a:lnTo>
                    <a:pt x="80786" y="15010"/>
                  </a:lnTo>
                  <a:lnTo>
                    <a:pt x="81285" y="14636"/>
                  </a:lnTo>
                  <a:lnTo>
                    <a:pt x="81742" y="14241"/>
                  </a:lnTo>
                  <a:lnTo>
                    <a:pt x="82178" y="13825"/>
                  </a:lnTo>
                  <a:lnTo>
                    <a:pt x="82178" y="13825"/>
                  </a:lnTo>
                  <a:lnTo>
                    <a:pt x="82657" y="13326"/>
                  </a:lnTo>
                  <a:lnTo>
                    <a:pt x="83093" y="12785"/>
                  </a:lnTo>
                  <a:lnTo>
                    <a:pt x="83488" y="12224"/>
                  </a:lnTo>
                  <a:lnTo>
                    <a:pt x="83862" y="11642"/>
                  </a:lnTo>
                  <a:lnTo>
                    <a:pt x="84216" y="11060"/>
                  </a:lnTo>
                  <a:lnTo>
                    <a:pt x="84569" y="10457"/>
                  </a:lnTo>
                  <a:lnTo>
                    <a:pt x="85214" y="9251"/>
                  </a:lnTo>
                  <a:lnTo>
                    <a:pt x="85214" y="9251"/>
                  </a:lnTo>
                  <a:lnTo>
                    <a:pt x="85858" y="8004"/>
                  </a:lnTo>
                  <a:lnTo>
                    <a:pt x="86211" y="7401"/>
                  </a:lnTo>
                  <a:lnTo>
                    <a:pt x="86586" y="6798"/>
                  </a:lnTo>
                  <a:lnTo>
                    <a:pt x="86586" y="6798"/>
                  </a:lnTo>
                  <a:lnTo>
                    <a:pt x="86897" y="6299"/>
                  </a:lnTo>
                  <a:lnTo>
                    <a:pt x="87251" y="5821"/>
                  </a:lnTo>
                  <a:lnTo>
                    <a:pt x="87604" y="5343"/>
                  </a:lnTo>
                  <a:lnTo>
                    <a:pt x="87958" y="4886"/>
                  </a:lnTo>
                  <a:lnTo>
                    <a:pt x="88353" y="4428"/>
                  </a:lnTo>
                  <a:lnTo>
                    <a:pt x="88748" y="3992"/>
                  </a:lnTo>
                  <a:lnTo>
                    <a:pt x="89163" y="3576"/>
                  </a:lnTo>
                  <a:lnTo>
                    <a:pt x="89579" y="3160"/>
                  </a:lnTo>
                  <a:lnTo>
                    <a:pt x="90016" y="2765"/>
                  </a:lnTo>
                  <a:lnTo>
                    <a:pt x="90473" y="2391"/>
                  </a:lnTo>
                  <a:lnTo>
                    <a:pt x="90930" y="2038"/>
                  </a:lnTo>
                  <a:lnTo>
                    <a:pt x="91409" y="1684"/>
                  </a:lnTo>
                  <a:lnTo>
                    <a:pt x="91887" y="1331"/>
                  </a:lnTo>
                  <a:lnTo>
                    <a:pt x="92386" y="1019"/>
                  </a:lnTo>
                  <a:lnTo>
                    <a:pt x="92885" y="707"/>
                  </a:lnTo>
                  <a:lnTo>
                    <a:pt x="93404" y="416"/>
                  </a:lnTo>
                  <a:lnTo>
                    <a:pt x="93404" y="416"/>
                  </a:lnTo>
                  <a:lnTo>
                    <a:pt x="93487" y="375"/>
                  </a:lnTo>
                  <a:lnTo>
                    <a:pt x="93529" y="291"/>
                  </a:lnTo>
                  <a:lnTo>
                    <a:pt x="93529" y="208"/>
                  </a:lnTo>
                  <a:lnTo>
                    <a:pt x="93508" y="104"/>
                  </a:lnTo>
                  <a:lnTo>
                    <a:pt x="93508" y="104"/>
                  </a:lnTo>
                  <a:lnTo>
                    <a:pt x="93508" y="104"/>
                  </a:lnTo>
                  <a:lnTo>
                    <a:pt x="93467" y="63"/>
                  </a:lnTo>
                  <a:lnTo>
                    <a:pt x="93425" y="21"/>
                  </a:lnTo>
                  <a:lnTo>
                    <a:pt x="93363" y="0"/>
                  </a:lnTo>
                  <a:lnTo>
                    <a:pt x="933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 name="Google Shape;392;p33"/>
          <p:cNvSpPr/>
          <p:nvPr/>
        </p:nvSpPr>
        <p:spPr>
          <a:xfrm>
            <a:off x="6840375" y="1042475"/>
            <a:ext cx="125275" cy="84225"/>
          </a:xfrm>
          <a:custGeom>
            <a:rect b="b" l="l" r="r" t="t"/>
            <a:pathLst>
              <a:path extrusionOk="0" h="3369" w="5011">
                <a:moveTo>
                  <a:pt x="4491" y="1"/>
                </a:moveTo>
                <a:lnTo>
                  <a:pt x="3951" y="21"/>
                </a:lnTo>
                <a:lnTo>
                  <a:pt x="3410" y="63"/>
                </a:lnTo>
                <a:lnTo>
                  <a:pt x="2870" y="105"/>
                </a:lnTo>
                <a:lnTo>
                  <a:pt x="2329" y="167"/>
                </a:lnTo>
                <a:lnTo>
                  <a:pt x="1789" y="250"/>
                </a:lnTo>
                <a:lnTo>
                  <a:pt x="1248" y="333"/>
                </a:lnTo>
                <a:lnTo>
                  <a:pt x="708" y="437"/>
                </a:lnTo>
                <a:lnTo>
                  <a:pt x="167" y="541"/>
                </a:lnTo>
                <a:lnTo>
                  <a:pt x="167" y="562"/>
                </a:lnTo>
                <a:lnTo>
                  <a:pt x="84" y="583"/>
                </a:lnTo>
                <a:lnTo>
                  <a:pt x="22" y="645"/>
                </a:lnTo>
                <a:lnTo>
                  <a:pt x="1" y="728"/>
                </a:lnTo>
                <a:lnTo>
                  <a:pt x="1" y="811"/>
                </a:lnTo>
                <a:lnTo>
                  <a:pt x="1" y="832"/>
                </a:lnTo>
                <a:lnTo>
                  <a:pt x="22" y="895"/>
                </a:lnTo>
                <a:lnTo>
                  <a:pt x="84" y="957"/>
                </a:lnTo>
                <a:lnTo>
                  <a:pt x="146" y="978"/>
                </a:lnTo>
                <a:lnTo>
                  <a:pt x="209" y="998"/>
                </a:lnTo>
                <a:lnTo>
                  <a:pt x="271" y="998"/>
                </a:lnTo>
                <a:lnTo>
                  <a:pt x="791" y="874"/>
                </a:lnTo>
                <a:lnTo>
                  <a:pt x="1331" y="791"/>
                </a:lnTo>
                <a:lnTo>
                  <a:pt x="1851" y="707"/>
                </a:lnTo>
                <a:lnTo>
                  <a:pt x="2391" y="624"/>
                </a:lnTo>
                <a:lnTo>
                  <a:pt x="2932" y="562"/>
                </a:lnTo>
                <a:lnTo>
                  <a:pt x="3472" y="520"/>
                </a:lnTo>
                <a:lnTo>
                  <a:pt x="3992" y="479"/>
                </a:lnTo>
                <a:lnTo>
                  <a:pt x="4533" y="458"/>
                </a:lnTo>
                <a:lnTo>
                  <a:pt x="4553" y="479"/>
                </a:lnTo>
                <a:lnTo>
                  <a:pt x="4533" y="520"/>
                </a:lnTo>
                <a:lnTo>
                  <a:pt x="4429" y="832"/>
                </a:lnTo>
                <a:lnTo>
                  <a:pt x="4325" y="1165"/>
                </a:lnTo>
                <a:lnTo>
                  <a:pt x="3826" y="3098"/>
                </a:lnTo>
                <a:lnTo>
                  <a:pt x="3826" y="3181"/>
                </a:lnTo>
                <a:lnTo>
                  <a:pt x="3847" y="3264"/>
                </a:lnTo>
                <a:lnTo>
                  <a:pt x="3909" y="3327"/>
                </a:lnTo>
                <a:lnTo>
                  <a:pt x="3992" y="3368"/>
                </a:lnTo>
                <a:lnTo>
                  <a:pt x="4138" y="3368"/>
                </a:lnTo>
                <a:lnTo>
                  <a:pt x="4200" y="3327"/>
                </a:lnTo>
                <a:lnTo>
                  <a:pt x="4242" y="3285"/>
                </a:lnTo>
                <a:lnTo>
                  <a:pt x="4262" y="3202"/>
                </a:lnTo>
                <a:lnTo>
                  <a:pt x="4782" y="1269"/>
                </a:lnTo>
                <a:lnTo>
                  <a:pt x="4865" y="978"/>
                </a:lnTo>
                <a:lnTo>
                  <a:pt x="4969" y="687"/>
                </a:lnTo>
                <a:lnTo>
                  <a:pt x="4990" y="562"/>
                </a:lnTo>
                <a:lnTo>
                  <a:pt x="5011" y="437"/>
                </a:lnTo>
                <a:lnTo>
                  <a:pt x="4969" y="312"/>
                </a:lnTo>
                <a:lnTo>
                  <a:pt x="4907" y="208"/>
                </a:lnTo>
                <a:lnTo>
                  <a:pt x="4844" y="125"/>
                </a:lnTo>
                <a:lnTo>
                  <a:pt x="4741" y="42"/>
                </a:lnTo>
                <a:lnTo>
                  <a:pt x="4637" y="1"/>
                </a:lnTo>
                <a:close/>
              </a:path>
            </a:pathLst>
          </a:custGeom>
          <a:solidFill>
            <a:srgbClr val="CACA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3"/>
          <p:cNvSpPr/>
          <p:nvPr/>
        </p:nvSpPr>
        <p:spPr>
          <a:xfrm>
            <a:off x="6840375" y="1042475"/>
            <a:ext cx="125275" cy="84225"/>
          </a:xfrm>
          <a:custGeom>
            <a:rect b="b" l="l" r="r" t="t"/>
            <a:pathLst>
              <a:path extrusionOk="0" fill="none" h="3369" w="5011">
                <a:moveTo>
                  <a:pt x="4512" y="1"/>
                </a:moveTo>
                <a:lnTo>
                  <a:pt x="4512" y="1"/>
                </a:lnTo>
                <a:lnTo>
                  <a:pt x="4491" y="1"/>
                </a:lnTo>
                <a:lnTo>
                  <a:pt x="4491" y="1"/>
                </a:lnTo>
                <a:lnTo>
                  <a:pt x="3951" y="21"/>
                </a:lnTo>
                <a:lnTo>
                  <a:pt x="3410" y="63"/>
                </a:lnTo>
                <a:lnTo>
                  <a:pt x="2870" y="105"/>
                </a:lnTo>
                <a:lnTo>
                  <a:pt x="2329" y="167"/>
                </a:lnTo>
                <a:lnTo>
                  <a:pt x="1789" y="250"/>
                </a:lnTo>
                <a:lnTo>
                  <a:pt x="1248" y="333"/>
                </a:lnTo>
                <a:lnTo>
                  <a:pt x="708" y="437"/>
                </a:lnTo>
                <a:lnTo>
                  <a:pt x="167" y="541"/>
                </a:lnTo>
                <a:lnTo>
                  <a:pt x="167" y="562"/>
                </a:lnTo>
                <a:lnTo>
                  <a:pt x="167" y="562"/>
                </a:lnTo>
                <a:lnTo>
                  <a:pt x="84" y="583"/>
                </a:lnTo>
                <a:lnTo>
                  <a:pt x="22" y="645"/>
                </a:lnTo>
                <a:lnTo>
                  <a:pt x="1" y="728"/>
                </a:lnTo>
                <a:lnTo>
                  <a:pt x="1" y="811"/>
                </a:lnTo>
                <a:lnTo>
                  <a:pt x="1" y="832"/>
                </a:lnTo>
                <a:lnTo>
                  <a:pt x="1" y="832"/>
                </a:lnTo>
                <a:lnTo>
                  <a:pt x="22" y="895"/>
                </a:lnTo>
                <a:lnTo>
                  <a:pt x="84" y="957"/>
                </a:lnTo>
                <a:lnTo>
                  <a:pt x="146" y="978"/>
                </a:lnTo>
                <a:lnTo>
                  <a:pt x="209" y="998"/>
                </a:lnTo>
                <a:lnTo>
                  <a:pt x="209" y="998"/>
                </a:lnTo>
                <a:lnTo>
                  <a:pt x="271" y="998"/>
                </a:lnTo>
                <a:lnTo>
                  <a:pt x="271" y="998"/>
                </a:lnTo>
                <a:lnTo>
                  <a:pt x="791" y="874"/>
                </a:lnTo>
                <a:lnTo>
                  <a:pt x="1331" y="791"/>
                </a:lnTo>
                <a:lnTo>
                  <a:pt x="1851" y="707"/>
                </a:lnTo>
                <a:lnTo>
                  <a:pt x="2391" y="624"/>
                </a:lnTo>
                <a:lnTo>
                  <a:pt x="2932" y="562"/>
                </a:lnTo>
                <a:lnTo>
                  <a:pt x="3472" y="520"/>
                </a:lnTo>
                <a:lnTo>
                  <a:pt x="3992" y="479"/>
                </a:lnTo>
                <a:lnTo>
                  <a:pt x="4533" y="458"/>
                </a:lnTo>
                <a:lnTo>
                  <a:pt x="4533" y="458"/>
                </a:lnTo>
                <a:lnTo>
                  <a:pt x="4553" y="479"/>
                </a:lnTo>
                <a:lnTo>
                  <a:pt x="4533" y="520"/>
                </a:lnTo>
                <a:lnTo>
                  <a:pt x="4533" y="520"/>
                </a:lnTo>
                <a:lnTo>
                  <a:pt x="4429" y="832"/>
                </a:lnTo>
                <a:lnTo>
                  <a:pt x="4325" y="1165"/>
                </a:lnTo>
                <a:lnTo>
                  <a:pt x="3826" y="3098"/>
                </a:lnTo>
                <a:lnTo>
                  <a:pt x="3826" y="3098"/>
                </a:lnTo>
                <a:lnTo>
                  <a:pt x="3826" y="3181"/>
                </a:lnTo>
                <a:lnTo>
                  <a:pt x="3847" y="3264"/>
                </a:lnTo>
                <a:lnTo>
                  <a:pt x="3909" y="3327"/>
                </a:lnTo>
                <a:lnTo>
                  <a:pt x="3992" y="3368"/>
                </a:lnTo>
                <a:lnTo>
                  <a:pt x="4034" y="3368"/>
                </a:lnTo>
                <a:lnTo>
                  <a:pt x="4034" y="3368"/>
                </a:lnTo>
                <a:lnTo>
                  <a:pt x="4055" y="3368"/>
                </a:lnTo>
                <a:lnTo>
                  <a:pt x="4055" y="3368"/>
                </a:lnTo>
                <a:lnTo>
                  <a:pt x="4138" y="3368"/>
                </a:lnTo>
                <a:lnTo>
                  <a:pt x="4200" y="3327"/>
                </a:lnTo>
                <a:lnTo>
                  <a:pt x="4242" y="3285"/>
                </a:lnTo>
                <a:lnTo>
                  <a:pt x="4262" y="3202"/>
                </a:lnTo>
                <a:lnTo>
                  <a:pt x="4782" y="1269"/>
                </a:lnTo>
                <a:lnTo>
                  <a:pt x="4782" y="1269"/>
                </a:lnTo>
                <a:lnTo>
                  <a:pt x="4865" y="978"/>
                </a:lnTo>
                <a:lnTo>
                  <a:pt x="4969" y="687"/>
                </a:lnTo>
                <a:lnTo>
                  <a:pt x="4969" y="687"/>
                </a:lnTo>
                <a:lnTo>
                  <a:pt x="4990" y="562"/>
                </a:lnTo>
                <a:lnTo>
                  <a:pt x="5011" y="437"/>
                </a:lnTo>
                <a:lnTo>
                  <a:pt x="4969" y="312"/>
                </a:lnTo>
                <a:lnTo>
                  <a:pt x="4907" y="208"/>
                </a:lnTo>
                <a:lnTo>
                  <a:pt x="4907" y="208"/>
                </a:lnTo>
                <a:lnTo>
                  <a:pt x="4844" y="125"/>
                </a:lnTo>
                <a:lnTo>
                  <a:pt x="4741" y="42"/>
                </a:lnTo>
                <a:lnTo>
                  <a:pt x="4637" y="1"/>
                </a:lnTo>
                <a:lnTo>
                  <a:pt x="451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3"/>
          <p:cNvSpPr/>
          <p:nvPr/>
        </p:nvSpPr>
        <p:spPr>
          <a:xfrm>
            <a:off x="7088275" y="988950"/>
            <a:ext cx="438675" cy="400725"/>
          </a:xfrm>
          <a:custGeom>
            <a:rect b="b" l="l" r="r" t="t"/>
            <a:pathLst>
              <a:path extrusionOk="0" h="16029" w="17547">
                <a:moveTo>
                  <a:pt x="10208" y="0"/>
                </a:moveTo>
                <a:lnTo>
                  <a:pt x="9876" y="21"/>
                </a:lnTo>
                <a:lnTo>
                  <a:pt x="9522" y="63"/>
                </a:lnTo>
                <a:lnTo>
                  <a:pt x="9189" y="125"/>
                </a:lnTo>
                <a:lnTo>
                  <a:pt x="8836" y="229"/>
                </a:lnTo>
                <a:lnTo>
                  <a:pt x="8483" y="354"/>
                </a:lnTo>
                <a:lnTo>
                  <a:pt x="8129" y="499"/>
                </a:lnTo>
                <a:lnTo>
                  <a:pt x="7797" y="686"/>
                </a:lnTo>
                <a:lnTo>
                  <a:pt x="7443" y="894"/>
                </a:lnTo>
                <a:lnTo>
                  <a:pt x="7111" y="1144"/>
                </a:lnTo>
                <a:lnTo>
                  <a:pt x="6778" y="1456"/>
                </a:lnTo>
                <a:lnTo>
                  <a:pt x="6466" y="1788"/>
                </a:lnTo>
                <a:lnTo>
                  <a:pt x="6154" y="2183"/>
                </a:lnTo>
                <a:lnTo>
                  <a:pt x="5863" y="2599"/>
                </a:lnTo>
                <a:lnTo>
                  <a:pt x="5593" y="3098"/>
                </a:lnTo>
                <a:lnTo>
                  <a:pt x="5344" y="3618"/>
                </a:lnTo>
                <a:lnTo>
                  <a:pt x="5094" y="4220"/>
                </a:lnTo>
                <a:lnTo>
                  <a:pt x="4886" y="4865"/>
                </a:lnTo>
                <a:lnTo>
                  <a:pt x="4699" y="5572"/>
                </a:lnTo>
                <a:lnTo>
                  <a:pt x="4554" y="6154"/>
                </a:lnTo>
                <a:lnTo>
                  <a:pt x="4408" y="6715"/>
                </a:lnTo>
                <a:lnTo>
                  <a:pt x="4242" y="7256"/>
                </a:lnTo>
                <a:lnTo>
                  <a:pt x="4055" y="7775"/>
                </a:lnTo>
                <a:lnTo>
                  <a:pt x="3888" y="8253"/>
                </a:lnTo>
                <a:lnTo>
                  <a:pt x="3701" y="8732"/>
                </a:lnTo>
                <a:lnTo>
                  <a:pt x="3327" y="9605"/>
                </a:lnTo>
                <a:lnTo>
                  <a:pt x="2932" y="10415"/>
                </a:lnTo>
                <a:lnTo>
                  <a:pt x="2537" y="11122"/>
                </a:lnTo>
                <a:lnTo>
                  <a:pt x="2163" y="11767"/>
                </a:lnTo>
                <a:lnTo>
                  <a:pt x="1789" y="12307"/>
                </a:lnTo>
                <a:lnTo>
                  <a:pt x="1415" y="12806"/>
                </a:lnTo>
                <a:lnTo>
                  <a:pt x="1082" y="13201"/>
                </a:lnTo>
                <a:lnTo>
                  <a:pt x="791" y="13555"/>
                </a:lnTo>
                <a:lnTo>
                  <a:pt x="521" y="13825"/>
                </a:lnTo>
                <a:lnTo>
                  <a:pt x="126" y="14178"/>
                </a:lnTo>
                <a:lnTo>
                  <a:pt x="1" y="14303"/>
                </a:lnTo>
                <a:lnTo>
                  <a:pt x="500" y="14469"/>
                </a:lnTo>
                <a:lnTo>
                  <a:pt x="1082" y="14656"/>
                </a:lnTo>
                <a:lnTo>
                  <a:pt x="1851" y="14906"/>
                </a:lnTo>
                <a:lnTo>
                  <a:pt x="2807" y="15155"/>
                </a:lnTo>
                <a:lnTo>
                  <a:pt x="3888" y="15405"/>
                </a:lnTo>
                <a:lnTo>
                  <a:pt x="4491" y="15530"/>
                </a:lnTo>
                <a:lnTo>
                  <a:pt x="5115" y="15633"/>
                </a:lnTo>
                <a:lnTo>
                  <a:pt x="5759" y="15737"/>
                </a:lnTo>
                <a:lnTo>
                  <a:pt x="6425" y="15841"/>
                </a:lnTo>
                <a:lnTo>
                  <a:pt x="7111" y="15904"/>
                </a:lnTo>
                <a:lnTo>
                  <a:pt x="7797" y="15966"/>
                </a:lnTo>
                <a:lnTo>
                  <a:pt x="8524" y="16008"/>
                </a:lnTo>
                <a:lnTo>
                  <a:pt x="9231" y="16028"/>
                </a:lnTo>
                <a:lnTo>
                  <a:pt x="9959" y="16028"/>
                </a:lnTo>
                <a:lnTo>
                  <a:pt x="10707" y="15987"/>
                </a:lnTo>
                <a:lnTo>
                  <a:pt x="11435" y="15924"/>
                </a:lnTo>
                <a:lnTo>
                  <a:pt x="12162" y="15821"/>
                </a:lnTo>
                <a:lnTo>
                  <a:pt x="12890" y="15675"/>
                </a:lnTo>
                <a:lnTo>
                  <a:pt x="13597" y="15509"/>
                </a:lnTo>
                <a:lnTo>
                  <a:pt x="14304" y="15301"/>
                </a:lnTo>
                <a:lnTo>
                  <a:pt x="14990" y="15051"/>
                </a:lnTo>
                <a:lnTo>
                  <a:pt x="15343" y="14906"/>
                </a:lnTo>
                <a:lnTo>
                  <a:pt x="15676" y="14740"/>
                </a:lnTo>
                <a:lnTo>
                  <a:pt x="16008" y="14573"/>
                </a:lnTo>
                <a:lnTo>
                  <a:pt x="16320" y="14407"/>
                </a:lnTo>
                <a:lnTo>
                  <a:pt x="16632" y="14199"/>
                </a:lnTo>
                <a:lnTo>
                  <a:pt x="16944" y="13991"/>
                </a:lnTo>
                <a:lnTo>
                  <a:pt x="17255" y="13783"/>
                </a:lnTo>
                <a:lnTo>
                  <a:pt x="17547" y="13555"/>
                </a:lnTo>
                <a:lnTo>
                  <a:pt x="12952" y="479"/>
                </a:lnTo>
                <a:lnTo>
                  <a:pt x="12682" y="375"/>
                </a:lnTo>
                <a:lnTo>
                  <a:pt x="12349" y="271"/>
                </a:lnTo>
                <a:lnTo>
                  <a:pt x="11934" y="167"/>
                </a:lnTo>
                <a:lnTo>
                  <a:pt x="11414" y="84"/>
                </a:lnTo>
                <a:lnTo>
                  <a:pt x="11123" y="42"/>
                </a:lnTo>
                <a:lnTo>
                  <a:pt x="10832" y="21"/>
                </a:lnTo>
                <a:lnTo>
                  <a:pt x="1052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3"/>
          <p:cNvSpPr/>
          <p:nvPr/>
        </p:nvSpPr>
        <p:spPr>
          <a:xfrm>
            <a:off x="7088275" y="988950"/>
            <a:ext cx="438675" cy="400725"/>
          </a:xfrm>
          <a:custGeom>
            <a:rect b="b" l="l" r="r" t="t"/>
            <a:pathLst>
              <a:path extrusionOk="0" fill="none" h="16029" w="17547">
                <a:moveTo>
                  <a:pt x="12952" y="479"/>
                </a:moveTo>
                <a:lnTo>
                  <a:pt x="12952" y="479"/>
                </a:lnTo>
                <a:lnTo>
                  <a:pt x="12682" y="375"/>
                </a:lnTo>
                <a:lnTo>
                  <a:pt x="12349" y="271"/>
                </a:lnTo>
                <a:lnTo>
                  <a:pt x="11934" y="167"/>
                </a:lnTo>
                <a:lnTo>
                  <a:pt x="11414" y="84"/>
                </a:lnTo>
                <a:lnTo>
                  <a:pt x="11123" y="42"/>
                </a:lnTo>
                <a:lnTo>
                  <a:pt x="10832" y="21"/>
                </a:lnTo>
                <a:lnTo>
                  <a:pt x="10520" y="0"/>
                </a:lnTo>
                <a:lnTo>
                  <a:pt x="10208" y="0"/>
                </a:lnTo>
                <a:lnTo>
                  <a:pt x="9876" y="21"/>
                </a:lnTo>
                <a:lnTo>
                  <a:pt x="9522" y="63"/>
                </a:lnTo>
                <a:lnTo>
                  <a:pt x="9189" y="125"/>
                </a:lnTo>
                <a:lnTo>
                  <a:pt x="8836" y="229"/>
                </a:lnTo>
                <a:lnTo>
                  <a:pt x="8483" y="354"/>
                </a:lnTo>
                <a:lnTo>
                  <a:pt x="8129" y="499"/>
                </a:lnTo>
                <a:lnTo>
                  <a:pt x="7797" y="686"/>
                </a:lnTo>
                <a:lnTo>
                  <a:pt x="7443" y="894"/>
                </a:lnTo>
                <a:lnTo>
                  <a:pt x="7111" y="1144"/>
                </a:lnTo>
                <a:lnTo>
                  <a:pt x="6778" y="1456"/>
                </a:lnTo>
                <a:lnTo>
                  <a:pt x="6466" y="1788"/>
                </a:lnTo>
                <a:lnTo>
                  <a:pt x="6154" y="2183"/>
                </a:lnTo>
                <a:lnTo>
                  <a:pt x="5863" y="2599"/>
                </a:lnTo>
                <a:lnTo>
                  <a:pt x="5593" y="3098"/>
                </a:lnTo>
                <a:lnTo>
                  <a:pt x="5344" y="3618"/>
                </a:lnTo>
                <a:lnTo>
                  <a:pt x="5094" y="4220"/>
                </a:lnTo>
                <a:lnTo>
                  <a:pt x="4886" y="4865"/>
                </a:lnTo>
                <a:lnTo>
                  <a:pt x="4699" y="5572"/>
                </a:lnTo>
                <a:lnTo>
                  <a:pt x="4699" y="5572"/>
                </a:lnTo>
                <a:lnTo>
                  <a:pt x="4554" y="6154"/>
                </a:lnTo>
                <a:lnTo>
                  <a:pt x="4408" y="6715"/>
                </a:lnTo>
                <a:lnTo>
                  <a:pt x="4242" y="7256"/>
                </a:lnTo>
                <a:lnTo>
                  <a:pt x="4055" y="7775"/>
                </a:lnTo>
                <a:lnTo>
                  <a:pt x="3888" y="8253"/>
                </a:lnTo>
                <a:lnTo>
                  <a:pt x="3701" y="8732"/>
                </a:lnTo>
                <a:lnTo>
                  <a:pt x="3327" y="9605"/>
                </a:lnTo>
                <a:lnTo>
                  <a:pt x="2932" y="10415"/>
                </a:lnTo>
                <a:lnTo>
                  <a:pt x="2537" y="11122"/>
                </a:lnTo>
                <a:lnTo>
                  <a:pt x="2163" y="11767"/>
                </a:lnTo>
                <a:lnTo>
                  <a:pt x="1789" y="12307"/>
                </a:lnTo>
                <a:lnTo>
                  <a:pt x="1415" y="12806"/>
                </a:lnTo>
                <a:lnTo>
                  <a:pt x="1082" y="13201"/>
                </a:lnTo>
                <a:lnTo>
                  <a:pt x="791" y="13555"/>
                </a:lnTo>
                <a:lnTo>
                  <a:pt x="521" y="13825"/>
                </a:lnTo>
                <a:lnTo>
                  <a:pt x="126" y="14178"/>
                </a:lnTo>
                <a:lnTo>
                  <a:pt x="1" y="14303"/>
                </a:lnTo>
                <a:lnTo>
                  <a:pt x="1" y="14303"/>
                </a:lnTo>
                <a:lnTo>
                  <a:pt x="500" y="14469"/>
                </a:lnTo>
                <a:lnTo>
                  <a:pt x="1082" y="14656"/>
                </a:lnTo>
                <a:lnTo>
                  <a:pt x="1851" y="14906"/>
                </a:lnTo>
                <a:lnTo>
                  <a:pt x="2807" y="15155"/>
                </a:lnTo>
                <a:lnTo>
                  <a:pt x="3888" y="15405"/>
                </a:lnTo>
                <a:lnTo>
                  <a:pt x="4491" y="15530"/>
                </a:lnTo>
                <a:lnTo>
                  <a:pt x="5115" y="15633"/>
                </a:lnTo>
                <a:lnTo>
                  <a:pt x="5759" y="15737"/>
                </a:lnTo>
                <a:lnTo>
                  <a:pt x="6425" y="15841"/>
                </a:lnTo>
                <a:lnTo>
                  <a:pt x="7111" y="15904"/>
                </a:lnTo>
                <a:lnTo>
                  <a:pt x="7797" y="15966"/>
                </a:lnTo>
                <a:lnTo>
                  <a:pt x="8524" y="16008"/>
                </a:lnTo>
                <a:lnTo>
                  <a:pt x="9231" y="16028"/>
                </a:lnTo>
                <a:lnTo>
                  <a:pt x="9959" y="16028"/>
                </a:lnTo>
                <a:lnTo>
                  <a:pt x="10707" y="15987"/>
                </a:lnTo>
                <a:lnTo>
                  <a:pt x="11435" y="15924"/>
                </a:lnTo>
                <a:lnTo>
                  <a:pt x="12162" y="15821"/>
                </a:lnTo>
                <a:lnTo>
                  <a:pt x="12890" y="15675"/>
                </a:lnTo>
                <a:lnTo>
                  <a:pt x="13597" y="15509"/>
                </a:lnTo>
                <a:lnTo>
                  <a:pt x="14304" y="15301"/>
                </a:lnTo>
                <a:lnTo>
                  <a:pt x="14990" y="15051"/>
                </a:lnTo>
                <a:lnTo>
                  <a:pt x="15343" y="14906"/>
                </a:lnTo>
                <a:lnTo>
                  <a:pt x="15676" y="14740"/>
                </a:lnTo>
                <a:lnTo>
                  <a:pt x="16008" y="14573"/>
                </a:lnTo>
                <a:lnTo>
                  <a:pt x="16320" y="14407"/>
                </a:lnTo>
                <a:lnTo>
                  <a:pt x="16632" y="14199"/>
                </a:lnTo>
                <a:lnTo>
                  <a:pt x="16944" y="13991"/>
                </a:lnTo>
                <a:lnTo>
                  <a:pt x="17255" y="13783"/>
                </a:lnTo>
                <a:lnTo>
                  <a:pt x="17547" y="13555"/>
                </a:lnTo>
                <a:lnTo>
                  <a:pt x="12952" y="4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3"/>
          <p:cNvSpPr/>
          <p:nvPr/>
        </p:nvSpPr>
        <p:spPr>
          <a:xfrm>
            <a:off x="6719275" y="1629250"/>
            <a:ext cx="507275" cy="395000"/>
          </a:xfrm>
          <a:custGeom>
            <a:rect b="b" l="l" r="r" t="t"/>
            <a:pathLst>
              <a:path extrusionOk="0" h="15800" w="20291">
                <a:moveTo>
                  <a:pt x="16486" y="0"/>
                </a:moveTo>
                <a:lnTo>
                  <a:pt x="16175" y="728"/>
                </a:lnTo>
                <a:lnTo>
                  <a:pt x="15842" y="1497"/>
                </a:lnTo>
                <a:lnTo>
                  <a:pt x="15135" y="3014"/>
                </a:lnTo>
                <a:lnTo>
                  <a:pt x="14387" y="4532"/>
                </a:lnTo>
                <a:lnTo>
                  <a:pt x="14013" y="5280"/>
                </a:lnTo>
                <a:lnTo>
                  <a:pt x="13618" y="6029"/>
                </a:lnTo>
                <a:lnTo>
                  <a:pt x="13202" y="6756"/>
                </a:lnTo>
                <a:lnTo>
                  <a:pt x="12786" y="7463"/>
                </a:lnTo>
                <a:lnTo>
                  <a:pt x="12349" y="8191"/>
                </a:lnTo>
                <a:lnTo>
                  <a:pt x="11913" y="8898"/>
                </a:lnTo>
                <a:lnTo>
                  <a:pt x="11456" y="9584"/>
                </a:lnTo>
                <a:lnTo>
                  <a:pt x="10998" y="10270"/>
                </a:lnTo>
                <a:lnTo>
                  <a:pt x="10499" y="10956"/>
                </a:lnTo>
                <a:lnTo>
                  <a:pt x="10021" y="11642"/>
                </a:lnTo>
                <a:lnTo>
                  <a:pt x="9772" y="11954"/>
                </a:lnTo>
                <a:lnTo>
                  <a:pt x="9647" y="12120"/>
                </a:lnTo>
                <a:lnTo>
                  <a:pt x="9585" y="12182"/>
                </a:lnTo>
                <a:lnTo>
                  <a:pt x="9626" y="12182"/>
                </a:lnTo>
                <a:lnTo>
                  <a:pt x="9647" y="12203"/>
                </a:lnTo>
                <a:lnTo>
                  <a:pt x="9626" y="12203"/>
                </a:lnTo>
                <a:lnTo>
                  <a:pt x="9522" y="12224"/>
                </a:lnTo>
                <a:lnTo>
                  <a:pt x="9335" y="12203"/>
                </a:lnTo>
                <a:lnTo>
                  <a:pt x="9086" y="12141"/>
                </a:lnTo>
                <a:lnTo>
                  <a:pt x="8753" y="11995"/>
                </a:lnTo>
                <a:lnTo>
                  <a:pt x="8420" y="11850"/>
                </a:lnTo>
                <a:lnTo>
                  <a:pt x="8088" y="11683"/>
                </a:lnTo>
                <a:lnTo>
                  <a:pt x="7776" y="11496"/>
                </a:lnTo>
                <a:lnTo>
                  <a:pt x="7464" y="11309"/>
                </a:lnTo>
                <a:lnTo>
                  <a:pt x="7152" y="11101"/>
                </a:lnTo>
                <a:lnTo>
                  <a:pt x="6861" y="10893"/>
                </a:lnTo>
                <a:lnTo>
                  <a:pt x="6570" y="10665"/>
                </a:lnTo>
                <a:lnTo>
                  <a:pt x="5905" y="10145"/>
                </a:lnTo>
                <a:lnTo>
                  <a:pt x="5260" y="9604"/>
                </a:lnTo>
                <a:lnTo>
                  <a:pt x="4637" y="9043"/>
                </a:lnTo>
                <a:lnTo>
                  <a:pt x="4013" y="8482"/>
                </a:lnTo>
                <a:lnTo>
                  <a:pt x="3390" y="7900"/>
                </a:lnTo>
                <a:lnTo>
                  <a:pt x="2787" y="7318"/>
                </a:lnTo>
                <a:lnTo>
                  <a:pt x="2205" y="6715"/>
                </a:lnTo>
                <a:lnTo>
                  <a:pt x="1622" y="6112"/>
                </a:lnTo>
                <a:lnTo>
                  <a:pt x="1" y="7338"/>
                </a:lnTo>
                <a:lnTo>
                  <a:pt x="479" y="8108"/>
                </a:lnTo>
                <a:lnTo>
                  <a:pt x="999" y="8856"/>
                </a:lnTo>
                <a:lnTo>
                  <a:pt x="1539" y="9584"/>
                </a:lnTo>
                <a:lnTo>
                  <a:pt x="2101" y="10311"/>
                </a:lnTo>
                <a:lnTo>
                  <a:pt x="2683" y="11018"/>
                </a:lnTo>
                <a:lnTo>
                  <a:pt x="3265" y="11704"/>
                </a:lnTo>
                <a:lnTo>
                  <a:pt x="3888" y="12390"/>
                </a:lnTo>
                <a:lnTo>
                  <a:pt x="4533" y="13035"/>
                </a:lnTo>
                <a:lnTo>
                  <a:pt x="4886" y="13367"/>
                </a:lnTo>
                <a:lnTo>
                  <a:pt x="5240" y="13679"/>
                </a:lnTo>
                <a:lnTo>
                  <a:pt x="5614" y="13991"/>
                </a:lnTo>
                <a:lnTo>
                  <a:pt x="5988" y="14303"/>
                </a:lnTo>
                <a:lnTo>
                  <a:pt x="6425" y="14614"/>
                </a:lnTo>
                <a:lnTo>
                  <a:pt x="6861" y="14906"/>
                </a:lnTo>
                <a:lnTo>
                  <a:pt x="7339" y="15155"/>
                </a:lnTo>
                <a:lnTo>
                  <a:pt x="7818" y="15384"/>
                </a:lnTo>
                <a:lnTo>
                  <a:pt x="8109" y="15508"/>
                </a:lnTo>
                <a:lnTo>
                  <a:pt x="8420" y="15612"/>
                </a:lnTo>
                <a:lnTo>
                  <a:pt x="8732" y="15695"/>
                </a:lnTo>
                <a:lnTo>
                  <a:pt x="9065" y="15758"/>
                </a:lnTo>
                <a:lnTo>
                  <a:pt x="9460" y="15799"/>
                </a:lnTo>
                <a:lnTo>
                  <a:pt x="9876" y="15799"/>
                </a:lnTo>
                <a:lnTo>
                  <a:pt x="10271" y="15758"/>
                </a:lnTo>
                <a:lnTo>
                  <a:pt x="10686" y="15654"/>
                </a:lnTo>
                <a:lnTo>
                  <a:pt x="10894" y="15592"/>
                </a:lnTo>
                <a:lnTo>
                  <a:pt x="11102" y="15508"/>
                </a:lnTo>
                <a:lnTo>
                  <a:pt x="11310" y="15404"/>
                </a:lnTo>
                <a:lnTo>
                  <a:pt x="11497" y="15301"/>
                </a:lnTo>
                <a:lnTo>
                  <a:pt x="11684" y="15176"/>
                </a:lnTo>
                <a:lnTo>
                  <a:pt x="11871" y="15051"/>
                </a:lnTo>
                <a:lnTo>
                  <a:pt x="12038" y="14906"/>
                </a:lnTo>
                <a:lnTo>
                  <a:pt x="12204" y="14760"/>
                </a:lnTo>
                <a:lnTo>
                  <a:pt x="12433" y="14490"/>
                </a:lnTo>
                <a:lnTo>
                  <a:pt x="12599" y="14323"/>
                </a:lnTo>
                <a:lnTo>
                  <a:pt x="12890" y="13970"/>
                </a:lnTo>
                <a:lnTo>
                  <a:pt x="13493" y="13263"/>
                </a:lnTo>
                <a:lnTo>
                  <a:pt x="14054" y="12556"/>
                </a:lnTo>
                <a:lnTo>
                  <a:pt x="14615" y="11829"/>
                </a:lnTo>
                <a:lnTo>
                  <a:pt x="15156" y="11080"/>
                </a:lnTo>
                <a:lnTo>
                  <a:pt x="15676" y="10332"/>
                </a:lnTo>
                <a:lnTo>
                  <a:pt x="16175" y="9563"/>
                </a:lnTo>
                <a:lnTo>
                  <a:pt x="16653" y="8773"/>
                </a:lnTo>
                <a:lnTo>
                  <a:pt x="17110" y="7983"/>
                </a:lnTo>
                <a:lnTo>
                  <a:pt x="17567" y="7214"/>
                </a:lnTo>
                <a:lnTo>
                  <a:pt x="18004" y="6424"/>
                </a:lnTo>
                <a:lnTo>
                  <a:pt x="18441" y="5613"/>
                </a:lnTo>
                <a:lnTo>
                  <a:pt x="18835" y="4802"/>
                </a:lnTo>
                <a:lnTo>
                  <a:pt x="19230" y="3991"/>
                </a:lnTo>
                <a:lnTo>
                  <a:pt x="19605" y="3139"/>
                </a:lnTo>
                <a:lnTo>
                  <a:pt x="19958" y="2308"/>
                </a:lnTo>
                <a:lnTo>
                  <a:pt x="20291" y="1414"/>
                </a:lnTo>
                <a:lnTo>
                  <a:pt x="16486" y="0"/>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3"/>
          <p:cNvSpPr/>
          <p:nvPr/>
        </p:nvSpPr>
        <p:spPr>
          <a:xfrm>
            <a:off x="6719275" y="1629250"/>
            <a:ext cx="507275" cy="395000"/>
          </a:xfrm>
          <a:custGeom>
            <a:rect b="b" l="l" r="r" t="t"/>
            <a:pathLst>
              <a:path extrusionOk="0" fill="none" h="15800" w="20291">
                <a:moveTo>
                  <a:pt x="20291" y="1414"/>
                </a:moveTo>
                <a:lnTo>
                  <a:pt x="20291" y="1414"/>
                </a:lnTo>
                <a:lnTo>
                  <a:pt x="19958" y="2308"/>
                </a:lnTo>
                <a:lnTo>
                  <a:pt x="19605" y="3139"/>
                </a:lnTo>
                <a:lnTo>
                  <a:pt x="19605" y="3139"/>
                </a:lnTo>
                <a:lnTo>
                  <a:pt x="19230" y="3991"/>
                </a:lnTo>
                <a:lnTo>
                  <a:pt x="18835" y="4802"/>
                </a:lnTo>
                <a:lnTo>
                  <a:pt x="18835" y="4802"/>
                </a:lnTo>
                <a:lnTo>
                  <a:pt x="18441" y="5613"/>
                </a:lnTo>
                <a:lnTo>
                  <a:pt x="18004" y="6424"/>
                </a:lnTo>
                <a:lnTo>
                  <a:pt x="17567" y="7214"/>
                </a:lnTo>
                <a:lnTo>
                  <a:pt x="17110" y="7983"/>
                </a:lnTo>
                <a:lnTo>
                  <a:pt x="17110" y="7983"/>
                </a:lnTo>
                <a:lnTo>
                  <a:pt x="16653" y="8773"/>
                </a:lnTo>
                <a:lnTo>
                  <a:pt x="16175" y="9563"/>
                </a:lnTo>
                <a:lnTo>
                  <a:pt x="15676" y="10332"/>
                </a:lnTo>
                <a:lnTo>
                  <a:pt x="15156" y="11080"/>
                </a:lnTo>
                <a:lnTo>
                  <a:pt x="14615" y="11829"/>
                </a:lnTo>
                <a:lnTo>
                  <a:pt x="14054" y="12556"/>
                </a:lnTo>
                <a:lnTo>
                  <a:pt x="13493" y="13263"/>
                </a:lnTo>
                <a:lnTo>
                  <a:pt x="12890" y="13970"/>
                </a:lnTo>
                <a:lnTo>
                  <a:pt x="12599" y="14323"/>
                </a:lnTo>
                <a:lnTo>
                  <a:pt x="12599" y="14323"/>
                </a:lnTo>
                <a:lnTo>
                  <a:pt x="12433" y="14490"/>
                </a:lnTo>
                <a:lnTo>
                  <a:pt x="12204" y="14760"/>
                </a:lnTo>
                <a:lnTo>
                  <a:pt x="12204" y="14760"/>
                </a:lnTo>
                <a:lnTo>
                  <a:pt x="12038" y="14906"/>
                </a:lnTo>
                <a:lnTo>
                  <a:pt x="11871" y="15051"/>
                </a:lnTo>
                <a:lnTo>
                  <a:pt x="11684" y="15176"/>
                </a:lnTo>
                <a:lnTo>
                  <a:pt x="11497" y="15301"/>
                </a:lnTo>
                <a:lnTo>
                  <a:pt x="11310" y="15404"/>
                </a:lnTo>
                <a:lnTo>
                  <a:pt x="11102" y="15508"/>
                </a:lnTo>
                <a:lnTo>
                  <a:pt x="10894" y="15592"/>
                </a:lnTo>
                <a:lnTo>
                  <a:pt x="10686" y="15654"/>
                </a:lnTo>
                <a:lnTo>
                  <a:pt x="10686" y="15654"/>
                </a:lnTo>
                <a:lnTo>
                  <a:pt x="10271" y="15758"/>
                </a:lnTo>
                <a:lnTo>
                  <a:pt x="9876" y="15799"/>
                </a:lnTo>
                <a:lnTo>
                  <a:pt x="9460" y="15799"/>
                </a:lnTo>
                <a:lnTo>
                  <a:pt x="9065" y="15758"/>
                </a:lnTo>
                <a:lnTo>
                  <a:pt x="9065" y="15758"/>
                </a:lnTo>
                <a:lnTo>
                  <a:pt x="8732" y="15695"/>
                </a:lnTo>
                <a:lnTo>
                  <a:pt x="8420" y="15612"/>
                </a:lnTo>
                <a:lnTo>
                  <a:pt x="8109" y="15508"/>
                </a:lnTo>
                <a:lnTo>
                  <a:pt x="7818" y="15384"/>
                </a:lnTo>
                <a:lnTo>
                  <a:pt x="7818" y="15384"/>
                </a:lnTo>
                <a:lnTo>
                  <a:pt x="7339" y="15155"/>
                </a:lnTo>
                <a:lnTo>
                  <a:pt x="6861" y="14906"/>
                </a:lnTo>
                <a:lnTo>
                  <a:pt x="6425" y="14614"/>
                </a:lnTo>
                <a:lnTo>
                  <a:pt x="5988" y="14303"/>
                </a:lnTo>
                <a:lnTo>
                  <a:pt x="5988" y="14303"/>
                </a:lnTo>
                <a:lnTo>
                  <a:pt x="5614" y="13991"/>
                </a:lnTo>
                <a:lnTo>
                  <a:pt x="5240" y="13679"/>
                </a:lnTo>
                <a:lnTo>
                  <a:pt x="4886" y="13367"/>
                </a:lnTo>
                <a:lnTo>
                  <a:pt x="4533" y="13035"/>
                </a:lnTo>
                <a:lnTo>
                  <a:pt x="4533" y="13035"/>
                </a:lnTo>
                <a:lnTo>
                  <a:pt x="3888" y="12390"/>
                </a:lnTo>
                <a:lnTo>
                  <a:pt x="3265" y="11704"/>
                </a:lnTo>
                <a:lnTo>
                  <a:pt x="2683" y="11018"/>
                </a:lnTo>
                <a:lnTo>
                  <a:pt x="2101" y="10311"/>
                </a:lnTo>
                <a:lnTo>
                  <a:pt x="1539" y="9584"/>
                </a:lnTo>
                <a:lnTo>
                  <a:pt x="999" y="8856"/>
                </a:lnTo>
                <a:lnTo>
                  <a:pt x="479" y="8108"/>
                </a:lnTo>
                <a:lnTo>
                  <a:pt x="1" y="7338"/>
                </a:lnTo>
                <a:lnTo>
                  <a:pt x="1622" y="6112"/>
                </a:lnTo>
                <a:lnTo>
                  <a:pt x="1622" y="6112"/>
                </a:lnTo>
                <a:lnTo>
                  <a:pt x="2205" y="6715"/>
                </a:lnTo>
                <a:lnTo>
                  <a:pt x="2787" y="7318"/>
                </a:lnTo>
                <a:lnTo>
                  <a:pt x="3390" y="7900"/>
                </a:lnTo>
                <a:lnTo>
                  <a:pt x="4013" y="8482"/>
                </a:lnTo>
                <a:lnTo>
                  <a:pt x="4637" y="9043"/>
                </a:lnTo>
                <a:lnTo>
                  <a:pt x="5260" y="9604"/>
                </a:lnTo>
                <a:lnTo>
                  <a:pt x="5905" y="10145"/>
                </a:lnTo>
                <a:lnTo>
                  <a:pt x="6570" y="10665"/>
                </a:lnTo>
                <a:lnTo>
                  <a:pt x="6570" y="10665"/>
                </a:lnTo>
                <a:lnTo>
                  <a:pt x="6861" y="10893"/>
                </a:lnTo>
                <a:lnTo>
                  <a:pt x="7152" y="11101"/>
                </a:lnTo>
                <a:lnTo>
                  <a:pt x="7464" y="11309"/>
                </a:lnTo>
                <a:lnTo>
                  <a:pt x="7776" y="11496"/>
                </a:lnTo>
                <a:lnTo>
                  <a:pt x="8088" y="11683"/>
                </a:lnTo>
                <a:lnTo>
                  <a:pt x="8420" y="11850"/>
                </a:lnTo>
                <a:lnTo>
                  <a:pt x="8753" y="11995"/>
                </a:lnTo>
                <a:lnTo>
                  <a:pt x="9086" y="12141"/>
                </a:lnTo>
                <a:lnTo>
                  <a:pt x="9086" y="12141"/>
                </a:lnTo>
                <a:lnTo>
                  <a:pt x="9335" y="12203"/>
                </a:lnTo>
                <a:lnTo>
                  <a:pt x="9522" y="12224"/>
                </a:lnTo>
                <a:lnTo>
                  <a:pt x="9626" y="12203"/>
                </a:lnTo>
                <a:lnTo>
                  <a:pt x="9647" y="12203"/>
                </a:lnTo>
                <a:lnTo>
                  <a:pt x="9626" y="12182"/>
                </a:lnTo>
                <a:lnTo>
                  <a:pt x="9626" y="12182"/>
                </a:lnTo>
                <a:lnTo>
                  <a:pt x="9585" y="12182"/>
                </a:lnTo>
                <a:lnTo>
                  <a:pt x="9585" y="12182"/>
                </a:lnTo>
                <a:lnTo>
                  <a:pt x="9585" y="12182"/>
                </a:lnTo>
                <a:lnTo>
                  <a:pt x="9647" y="12120"/>
                </a:lnTo>
                <a:lnTo>
                  <a:pt x="9772" y="11954"/>
                </a:lnTo>
                <a:lnTo>
                  <a:pt x="10021" y="11642"/>
                </a:lnTo>
                <a:lnTo>
                  <a:pt x="10021" y="11642"/>
                </a:lnTo>
                <a:lnTo>
                  <a:pt x="10499" y="10956"/>
                </a:lnTo>
                <a:lnTo>
                  <a:pt x="10998" y="10270"/>
                </a:lnTo>
                <a:lnTo>
                  <a:pt x="11456" y="9584"/>
                </a:lnTo>
                <a:lnTo>
                  <a:pt x="11913" y="8898"/>
                </a:lnTo>
                <a:lnTo>
                  <a:pt x="12349" y="8191"/>
                </a:lnTo>
                <a:lnTo>
                  <a:pt x="12786" y="7463"/>
                </a:lnTo>
                <a:lnTo>
                  <a:pt x="13202" y="6756"/>
                </a:lnTo>
                <a:lnTo>
                  <a:pt x="13618" y="6029"/>
                </a:lnTo>
                <a:lnTo>
                  <a:pt x="13618" y="6029"/>
                </a:lnTo>
                <a:lnTo>
                  <a:pt x="14013" y="5280"/>
                </a:lnTo>
                <a:lnTo>
                  <a:pt x="14387" y="4532"/>
                </a:lnTo>
                <a:lnTo>
                  <a:pt x="15135" y="3014"/>
                </a:lnTo>
                <a:lnTo>
                  <a:pt x="15135" y="3014"/>
                </a:lnTo>
                <a:lnTo>
                  <a:pt x="15842" y="1497"/>
                </a:lnTo>
                <a:lnTo>
                  <a:pt x="15842" y="1497"/>
                </a:lnTo>
                <a:lnTo>
                  <a:pt x="16175" y="728"/>
                </a:lnTo>
                <a:lnTo>
                  <a:pt x="16486" y="0"/>
                </a:lnTo>
                <a:lnTo>
                  <a:pt x="20291" y="141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3"/>
          <p:cNvSpPr/>
          <p:nvPr/>
        </p:nvSpPr>
        <p:spPr>
          <a:xfrm>
            <a:off x="7076850" y="1527900"/>
            <a:ext cx="224025" cy="287425"/>
          </a:xfrm>
          <a:custGeom>
            <a:rect b="b" l="l" r="r" t="t"/>
            <a:pathLst>
              <a:path extrusionOk="0" h="11497" w="8961">
                <a:moveTo>
                  <a:pt x="4532" y="0"/>
                </a:moveTo>
                <a:lnTo>
                  <a:pt x="4366" y="42"/>
                </a:lnTo>
                <a:lnTo>
                  <a:pt x="4179" y="125"/>
                </a:lnTo>
                <a:lnTo>
                  <a:pt x="4013" y="229"/>
                </a:lnTo>
                <a:lnTo>
                  <a:pt x="3826" y="374"/>
                </a:lnTo>
                <a:lnTo>
                  <a:pt x="3639" y="541"/>
                </a:lnTo>
                <a:lnTo>
                  <a:pt x="3431" y="728"/>
                </a:lnTo>
                <a:lnTo>
                  <a:pt x="3244" y="915"/>
                </a:lnTo>
                <a:lnTo>
                  <a:pt x="2849" y="1393"/>
                </a:lnTo>
                <a:lnTo>
                  <a:pt x="2454" y="1913"/>
                </a:lnTo>
                <a:lnTo>
                  <a:pt x="2079" y="2453"/>
                </a:lnTo>
                <a:lnTo>
                  <a:pt x="1705" y="3035"/>
                </a:lnTo>
                <a:lnTo>
                  <a:pt x="1352" y="3617"/>
                </a:lnTo>
                <a:lnTo>
                  <a:pt x="1040" y="4158"/>
                </a:lnTo>
                <a:lnTo>
                  <a:pt x="499" y="5156"/>
                </a:lnTo>
                <a:lnTo>
                  <a:pt x="125" y="5863"/>
                </a:lnTo>
                <a:lnTo>
                  <a:pt x="1" y="6133"/>
                </a:lnTo>
                <a:lnTo>
                  <a:pt x="4429" y="11496"/>
                </a:lnTo>
                <a:lnTo>
                  <a:pt x="4657" y="11205"/>
                </a:lnTo>
                <a:lnTo>
                  <a:pt x="5219" y="10457"/>
                </a:lnTo>
                <a:lnTo>
                  <a:pt x="6029" y="9334"/>
                </a:lnTo>
                <a:lnTo>
                  <a:pt x="6466" y="8690"/>
                </a:lnTo>
                <a:lnTo>
                  <a:pt x="6923" y="7983"/>
                </a:lnTo>
                <a:lnTo>
                  <a:pt x="7360" y="7276"/>
                </a:lnTo>
                <a:lnTo>
                  <a:pt x="7796" y="6549"/>
                </a:lnTo>
                <a:lnTo>
                  <a:pt x="8171" y="5842"/>
                </a:lnTo>
                <a:lnTo>
                  <a:pt x="8482" y="5135"/>
                </a:lnTo>
                <a:lnTo>
                  <a:pt x="8628" y="4802"/>
                </a:lnTo>
                <a:lnTo>
                  <a:pt x="8732" y="4491"/>
                </a:lnTo>
                <a:lnTo>
                  <a:pt x="8836" y="4179"/>
                </a:lnTo>
                <a:lnTo>
                  <a:pt x="8898" y="3888"/>
                </a:lnTo>
                <a:lnTo>
                  <a:pt x="8940" y="3617"/>
                </a:lnTo>
                <a:lnTo>
                  <a:pt x="8960" y="3368"/>
                </a:lnTo>
                <a:lnTo>
                  <a:pt x="8940" y="3119"/>
                </a:lnTo>
                <a:lnTo>
                  <a:pt x="8898" y="2911"/>
                </a:lnTo>
                <a:lnTo>
                  <a:pt x="8753" y="2516"/>
                </a:lnTo>
                <a:lnTo>
                  <a:pt x="8586" y="2162"/>
                </a:lnTo>
                <a:lnTo>
                  <a:pt x="8441" y="1850"/>
                </a:lnTo>
                <a:lnTo>
                  <a:pt x="8254" y="1559"/>
                </a:lnTo>
                <a:lnTo>
                  <a:pt x="8087" y="1289"/>
                </a:lnTo>
                <a:lnTo>
                  <a:pt x="7879" y="1060"/>
                </a:lnTo>
                <a:lnTo>
                  <a:pt x="7672" y="853"/>
                </a:lnTo>
                <a:lnTo>
                  <a:pt x="7443" y="665"/>
                </a:lnTo>
                <a:lnTo>
                  <a:pt x="7193" y="520"/>
                </a:lnTo>
                <a:lnTo>
                  <a:pt x="6923" y="374"/>
                </a:lnTo>
                <a:lnTo>
                  <a:pt x="6611" y="270"/>
                </a:lnTo>
                <a:lnTo>
                  <a:pt x="6300" y="187"/>
                </a:lnTo>
                <a:lnTo>
                  <a:pt x="5946" y="104"/>
                </a:lnTo>
                <a:lnTo>
                  <a:pt x="5551" y="63"/>
                </a:lnTo>
                <a:lnTo>
                  <a:pt x="5135" y="21"/>
                </a:lnTo>
                <a:lnTo>
                  <a:pt x="469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3"/>
          <p:cNvSpPr/>
          <p:nvPr/>
        </p:nvSpPr>
        <p:spPr>
          <a:xfrm>
            <a:off x="7076850" y="1527900"/>
            <a:ext cx="224025" cy="287425"/>
          </a:xfrm>
          <a:custGeom>
            <a:rect b="b" l="l" r="r" t="t"/>
            <a:pathLst>
              <a:path extrusionOk="0" fill="none" h="11497" w="8961">
                <a:moveTo>
                  <a:pt x="4699" y="0"/>
                </a:moveTo>
                <a:lnTo>
                  <a:pt x="4699" y="0"/>
                </a:lnTo>
                <a:lnTo>
                  <a:pt x="4532" y="0"/>
                </a:lnTo>
                <a:lnTo>
                  <a:pt x="4366" y="42"/>
                </a:lnTo>
                <a:lnTo>
                  <a:pt x="4179" y="125"/>
                </a:lnTo>
                <a:lnTo>
                  <a:pt x="4013" y="229"/>
                </a:lnTo>
                <a:lnTo>
                  <a:pt x="3826" y="374"/>
                </a:lnTo>
                <a:lnTo>
                  <a:pt x="3639" y="541"/>
                </a:lnTo>
                <a:lnTo>
                  <a:pt x="3431" y="728"/>
                </a:lnTo>
                <a:lnTo>
                  <a:pt x="3244" y="915"/>
                </a:lnTo>
                <a:lnTo>
                  <a:pt x="2849" y="1393"/>
                </a:lnTo>
                <a:lnTo>
                  <a:pt x="2454" y="1913"/>
                </a:lnTo>
                <a:lnTo>
                  <a:pt x="2079" y="2453"/>
                </a:lnTo>
                <a:lnTo>
                  <a:pt x="1705" y="3035"/>
                </a:lnTo>
                <a:lnTo>
                  <a:pt x="1352" y="3617"/>
                </a:lnTo>
                <a:lnTo>
                  <a:pt x="1040" y="4158"/>
                </a:lnTo>
                <a:lnTo>
                  <a:pt x="499" y="5156"/>
                </a:lnTo>
                <a:lnTo>
                  <a:pt x="125" y="5863"/>
                </a:lnTo>
                <a:lnTo>
                  <a:pt x="1" y="6133"/>
                </a:lnTo>
                <a:lnTo>
                  <a:pt x="4429" y="11496"/>
                </a:lnTo>
                <a:lnTo>
                  <a:pt x="4429" y="11496"/>
                </a:lnTo>
                <a:lnTo>
                  <a:pt x="4657" y="11205"/>
                </a:lnTo>
                <a:lnTo>
                  <a:pt x="5219" y="10457"/>
                </a:lnTo>
                <a:lnTo>
                  <a:pt x="6029" y="9334"/>
                </a:lnTo>
                <a:lnTo>
                  <a:pt x="6466" y="8690"/>
                </a:lnTo>
                <a:lnTo>
                  <a:pt x="6923" y="7983"/>
                </a:lnTo>
                <a:lnTo>
                  <a:pt x="7360" y="7276"/>
                </a:lnTo>
                <a:lnTo>
                  <a:pt x="7796" y="6549"/>
                </a:lnTo>
                <a:lnTo>
                  <a:pt x="8171" y="5842"/>
                </a:lnTo>
                <a:lnTo>
                  <a:pt x="8482" y="5135"/>
                </a:lnTo>
                <a:lnTo>
                  <a:pt x="8628" y="4802"/>
                </a:lnTo>
                <a:lnTo>
                  <a:pt x="8732" y="4491"/>
                </a:lnTo>
                <a:lnTo>
                  <a:pt x="8836" y="4179"/>
                </a:lnTo>
                <a:lnTo>
                  <a:pt x="8898" y="3888"/>
                </a:lnTo>
                <a:lnTo>
                  <a:pt x="8940" y="3617"/>
                </a:lnTo>
                <a:lnTo>
                  <a:pt x="8960" y="3368"/>
                </a:lnTo>
                <a:lnTo>
                  <a:pt x="8940" y="3119"/>
                </a:lnTo>
                <a:lnTo>
                  <a:pt x="8898" y="2911"/>
                </a:lnTo>
                <a:lnTo>
                  <a:pt x="8898" y="2911"/>
                </a:lnTo>
                <a:lnTo>
                  <a:pt x="8753" y="2516"/>
                </a:lnTo>
                <a:lnTo>
                  <a:pt x="8586" y="2162"/>
                </a:lnTo>
                <a:lnTo>
                  <a:pt x="8441" y="1850"/>
                </a:lnTo>
                <a:lnTo>
                  <a:pt x="8254" y="1559"/>
                </a:lnTo>
                <a:lnTo>
                  <a:pt x="8087" y="1289"/>
                </a:lnTo>
                <a:lnTo>
                  <a:pt x="7879" y="1060"/>
                </a:lnTo>
                <a:lnTo>
                  <a:pt x="7672" y="853"/>
                </a:lnTo>
                <a:lnTo>
                  <a:pt x="7443" y="665"/>
                </a:lnTo>
                <a:lnTo>
                  <a:pt x="7193" y="520"/>
                </a:lnTo>
                <a:lnTo>
                  <a:pt x="6923" y="374"/>
                </a:lnTo>
                <a:lnTo>
                  <a:pt x="6611" y="270"/>
                </a:lnTo>
                <a:lnTo>
                  <a:pt x="6300" y="187"/>
                </a:lnTo>
                <a:lnTo>
                  <a:pt x="5946" y="104"/>
                </a:lnTo>
                <a:lnTo>
                  <a:pt x="5551" y="63"/>
                </a:lnTo>
                <a:lnTo>
                  <a:pt x="5135" y="21"/>
                </a:lnTo>
                <a:lnTo>
                  <a:pt x="469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3"/>
          <p:cNvSpPr/>
          <p:nvPr/>
        </p:nvSpPr>
        <p:spPr>
          <a:xfrm>
            <a:off x="7168325" y="1791900"/>
            <a:ext cx="13025" cy="16675"/>
          </a:xfrm>
          <a:custGeom>
            <a:rect b="b" l="l" r="r" t="t"/>
            <a:pathLst>
              <a:path extrusionOk="0" h="667" w="521">
                <a:moveTo>
                  <a:pt x="0" y="1"/>
                </a:moveTo>
                <a:lnTo>
                  <a:pt x="520" y="666"/>
                </a:lnTo>
                <a:lnTo>
                  <a:pt x="520" y="645"/>
                </a:lnTo>
                <a:lnTo>
                  <a:pt x="0" y="1"/>
                </a:ln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3"/>
          <p:cNvSpPr/>
          <p:nvPr/>
        </p:nvSpPr>
        <p:spPr>
          <a:xfrm>
            <a:off x="7168325" y="1791900"/>
            <a:ext cx="13025" cy="16675"/>
          </a:xfrm>
          <a:custGeom>
            <a:rect b="b" l="l" r="r" t="t"/>
            <a:pathLst>
              <a:path extrusionOk="0" fill="none" h="667" w="521">
                <a:moveTo>
                  <a:pt x="0" y="1"/>
                </a:moveTo>
                <a:lnTo>
                  <a:pt x="0" y="1"/>
                </a:lnTo>
                <a:lnTo>
                  <a:pt x="0" y="1"/>
                </a:lnTo>
                <a:lnTo>
                  <a:pt x="520" y="666"/>
                </a:lnTo>
                <a:lnTo>
                  <a:pt x="520" y="645"/>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3"/>
          <p:cNvSpPr/>
          <p:nvPr/>
        </p:nvSpPr>
        <p:spPr>
          <a:xfrm>
            <a:off x="7129875" y="1745125"/>
            <a:ext cx="38475" cy="46800"/>
          </a:xfrm>
          <a:custGeom>
            <a:rect b="b" l="l" r="r" t="t"/>
            <a:pathLst>
              <a:path extrusionOk="0" h="1872" w="1539">
                <a:moveTo>
                  <a:pt x="0" y="1"/>
                </a:moveTo>
                <a:lnTo>
                  <a:pt x="0" y="22"/>
                </a:lnTo>
                <a:lnTo>
                  <a:pt x="1538" y="1872"/>
                </a:lnTo>
                <a:lnTo>
                  <a:pt x="0" y="1"/>
                </a:lnTo>
                <a:close/>
              </a:path>
            </a:pathLst>
          </a:custGeom>
          <a:solidFill>
            <a:srgbClr val="CC9C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3"/>
          <p:cNvSpPr/>
          <p:nvPr/>
        </p:nvSpPr>
        <p:spPr>
          <a:xfrm>
            <a:off x="7129875" y="1745125"/>
            <a:ext cx="38475" cy="46800"/>
          </a:xfrm>
          <a:custGeom>
            <a:rect b="b" l="l" r="r" t="t"/>
            <a:pathLst>
              <a:path extrusionOk="0" fill="none" h="1872" w="1539">
                <a:moveTo>
                  <a:pt x="0" y="1"/>
                </a:moveTo>
                <a:lnTo>
                  <a:pt x="0" y="22"/>
                </a:lnTo>
                <a:lnTo>
                  <a:pt x="1538" y="1872"/>
                </a:lnTo>
                <a:lnTo>
                  <a:pt x="1538" y="1872"/>
                </a:lnTo>
                <a:lnTo>
                  <a:pt x="1538" y="1872"/>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3"/>
          <p:cNvSpPr/>
          <p:nvPr/>
        </p:nvSpPr>
        <p:spPr>
          <a:xfrm>
            <a:off x="7129875" y="1564800"/>
            <a:ext cx="57175" cy="243250"/>
          </a:xfrm>
          <a:custGeom>
            <a:rect b="b" l="l" r="r" t="t"/>
            <a:pathLst>
              <a:path extrusionOk="0" h="9730" w="2287">
                <a:moveTo>
                  <a:pt x="2287" y="0"/>
                </a:moveTo>
                <a:lnTo>
                  <a:pt x="0" y="7214"/>
                </a:lnTo>
                <a:lnTo>
                  <a:pt x="1538" y="9085"/>
                </a:lnTo>
                <a:lnTo>
                  <a:pt x="2058" y="9729"/>
                </a:lnTo>
                <a:lnTo>
                  <a:pt x="2287" y="0"/>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3"/>
          <p:cNvSpPr/>
          <p:nvPr/>
        </p:nvSpPr>
        <p:spPr>
          <a:xfrm>
            <a:off x="7129875" y="1564800"/>
            <a:ext cx="57175" cy="243250"/>
          </a:xfrm>
          <a:custGeom>
            <a:rect b="b" l="l" r="r" t="t"/>
            <a:pathLst>
              <a:path extrusionOk="0" fill="none" h="9730" w="2287">
                <a:moveTo>
                  <a:pt x="2287" y="0"/>
                </a:moveTo>
                <a:lnTo>
                  <a:pt x="0" y="7214"/>
                </a:lnTo>
                <a:lnTo>
                  <a:pt x="1538" y="9085"/>
                </a:lnTo>
                <a:lnTo>
                  <a:pt x="2058" y="9729"/>
                </a:lnTo>
                <a:lnTo>
                  <a:pt x="228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3"/>
          <p:cNvSpPr/>
          <p:nvPr/>
        </p:nvSpPr>
        <p:spPr>
          <a:xfrm>
            <a:off x="6632500" y="1738375"/>
            <a:ext cx="142950" cy="92550"/>
          </a:xfrm>
          <a:custGeom>
            <a:rect b="b" l="l" r="r" t="t"/>
            <a:pathLst>
              <a:path extrusionOk="0" h="3702" w="5718">
                <a:moveTo>
                  <a:pt x="3202" y="1"/>
                </a:moveTo>
                <a:lnTo>
                  <a:pt x="0" y="2516"/>
                </a:lnTo>
                <a:lnTo>
                  <a:pt x="4719" y="3701"/>
                </a:lnTo>
                <a:lnTo>
                  <a:pt x="5717" y="2662"/>
                </a:lnTo>
                <a:lnTo>
                  <a:pt x="5696" y="2495"/>
                </a:lnTo>
                <a:lnTo>
                  <a:pt x="5655" y="2350"/>
                </a:lnTo>
                <a:lnTo>
                  <a:pt x="5572" y="2059"/>
                </a:lnTo>
                <a:lnTo>
                  <a:pt x="5426" y="1788"/>
                </a:lnTo>
                <a:lnTo>
                  <a:pt x="5260" y="1539"/>
                </a:lnTo>
                <a:lnTo>
                  <a:pt x="5073" y="1310"/>
                </a:lnTo>
                <a:lnTo>
                  <a:pt x="4844" y="1082"/>
                </a:lnTo>
                <a:lnTo>
                  <a:pt x="4636" y="874"/>
                </a:lnTo>
                <a:lnTo>
                  <a:pt x="4407" y="707"/>
                </a:lnTo>
                <a:lnTo>
                  <a:pt x="4179" y="541"/>
                </a:lnTo>
                <a:lnTo>
                  <a:pt x="3950" y="396"/>
                </a:lnTo>
                <a:lnTo>
                  <a:pt x="3576" y="188"/>
                </a:lnTo>
                <a:lnTo>
                  <a:pt x="3306" y="42"/>
                </a:lnTo>
                <a:lnTo>
                  <a:pt x="3202" y="1"/>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3"/>
          <p:cNvSpPr/>
          <p:nvPr/>
        </p:nvSpPr>
        <p:spPr>
          <a:xfrm>
            <a:off x="6577400" y="1705125"/>
            <a:ext cx="134625" cy="96175"/>
          </a:xfrm>
          <a:custGeom>
            <a:rect b="b" l="l" r="r" t="t"/>
            <a:pathLst>
              <a:path extrusionOk="0" h="3847" w="5385">
                <a:moveTo>
                  <a:pt x="2454" y="0"/>
                </a:moveTo>
                <a:lnTo>
                  <a:pt x="1" y="1830"/>
                </a:lnTo>
                <a:lnTo>
                  <a:pt x="2183" y="3846"/>
                </a:lnTo>
                <a:lnTo>
                  <a:pt x="5385" y="1331"/>
                </a:lnTo>
                <a:lnTo>
                  <a:pt x="2454" y="0"/>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3"/>
          <p:cNvSpPr/>
          <p:nvPr/>
        </p:nvSpPr>
        <p:spPr>
          <a:xfrm>
            <a:off x="7394925" y="4076075"/>
            <a:ext cx="105000" cy="231300"/>
          </a:xfrm>
          <a:custGeom>
            <a:rect b="b" l="l" r="r" t="t"/>
            <a:pathLst>
              <a:path extrusionOk="0" h="9252" w="4200">
                <a:moveTo>
                  <a:pt x="208" y="0"/>
                </a:moveTo>
                <a:lnTo>
                  <a:pt x="0" y="9251"/>
                </a:lnTo>
                <a:lnTo>
                  <a:pt x="4012" y="9251"/>
                </a:lnTo>
                <a:lnTo>
                  <a:pt x="4200" y="0"/>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3"/>
          <p:cNvSpPr/>
          <p:nvPr/>
        </p:nvSpPr>
        <p:spPr>
          <a:xfrm>
            <a:off x="7394925" y="4076075"/>
            <a:ext cx="105000" cy="231300"/>
          </a:xfrm>
          <a:custGeom>
            <a:rect b="b" l="l" r="r" t="t"/>
            <a:pathLst>
              <a:path extrusionOk="0" fill="none" h="9252" w="4200">
                <a:moveTo>
                  <a:pt x="4012" y="9251"/>
                </a:moveTo>
                <a:lnTo>
                  <a:pt x="0" y="9251"/>
                </a:lnTo>
                <a:lnTo>
                  <a:pt x="208" y="0"/>
                </a:lnTo>
                <a:lnTo>
                  <a:pt x="4200" y="0"/>
                </a:lnTo>
                <a:lnTo>
                  <a:pt x="4012" y="92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3"/>
          <p:cNvSpPr/>
          <p:nvPr/>
        </p:nvSpPr>
        <p:spPr>
          <a:xfrm>
            <a:off x="7198975" y="4295900"/>
            <a:ext cx="320175" cy="113850"/>
          </a:xfrm>
          <a:custGeom>
            <a:rect b="b" l="l" r="r" t="t"/>
            <a:pathLst>
              <a:path extrusionOk="0" h="4554" w="12807">
                <a:moveTo>
                  <a:pt x="7464" y="1"/>
                </a:moveTo>
                <a:lnTo>
                  <a:pt x="7277" y="22"/>
                </a:lnTo>
                <a:lnTo>
                  <a:pt x="7111" y="63"/>
                </a:lnTo>
                <a:lnTo>
                  <a:pt x="6965" y="126"/>
                </a:lnTo>
                <a:lnTo>
                  <a:pt x="6820" y="229"/>
                </a:lnTo>
                <a:lnTo>
                  <a:pt x="6591" y="396"/>
                </a:lnTo>
                <a:lnTo>
                  <a:pt x="6362" y="562"/>
                </a:lnTo>
                <a:lnTo>
                  <a:pt x="6092" y="728"/>
                </a:lnTo>
                <a:lnTo>
                  <a:pt x="5801" y="895"/>
                </a:lnTo>
                <a:lnTo>
                  <a:pt x="5489" y="1061"/>
                </a:lnTo>
                <a:lnTo>
                  <a:pt x="5136" y="1227"/>
                </a:lnTo>
                <a:lnTo>
                  <a:pt x="4387" y="1560"/>
                </a:lnTo>
                <a:lnTo>
                  <a:pt x="3535" y="1872"/>
                </a:lnTo>
                <a:lnTo>
                  <a:pt x="2579" y="2184"/>
                </a:lnTo>
                <a:lnTo>
                  <a:pt x="1539" y="2454"/>
                </a:lnTo>
                <a:lnTo>
                  <a:pt x="396" y="2724"/>
                </a:lnTo>
                <a:lnTo>
                  <a:pt x="292" y="2766"/>
                </a:lnTo>
                <a:lnTo>
                  <a:pt x="188" y="2849"/>
                </a:lnTo>
                <a:lnTo>
                  <a:pt x="105" y="2953"/>
                </a:lnTo>
                <a:lnTo>
                  <a:pt x="42" y="3078"/>
                </a:lnTo>
                <a:lnTo>
                  <a:pt x="1" y="3223"/>
                </a:lnTo>
                <a:lnTo>
                  <a:pt x="1" y="3369"/>
                </a:lnTo>
                <a:lnTo>
                  <a:pt x="22" y="3535"/>
                </a:lnTo>
                <a:lnTo>
                  <a:pt x="42" y="3701"/>
                </a:lnTo>
                <a:lnTo>
                  <a:pt x="126" y="3868"/>
                </a:lnTo>
                <a:lnTo>
                  <a:pt x="209" y="4013"/>
                </a:lnTo>
                <a:lnTo>
                  <a:pt x="354" y="4159"/>
                </a:lnTo>
                <a:lnTo>
                  <a:pt x="500" y="4283"/>
                </a:lnTo>
                <a:lnTo>
                  <a:pt x="687" y="4387"/>
                </a:lnTo>
                <a:lnTo>
                  <a:pt x="916" y="4470"/>
                </a:lnTo>
                <a:lnTo>
                  <a:pt x="1186" y="4533"/>
                </a:lnTo>
                <a:lnTo>
                  <a:pt x="1477" y="4554"/>
                </a:lnTo>
                <a:lnTo>
                  <a:pt x="3015" y="4533"/>
                </a:lnTo>
                <a:lnTo>
                  <a:pt x="4845" y="4491"/>
                </a:lnTo>
                <a:lnTo>
                  <a:pt x="6570" y="4450"/>
                </a:lnTo>
                <a:lnTo>
                  <a:pt x="7859" y="4429"/>
                </a:lnTo>
                <a:lnTo>
                  <a:pt x="9148" y="4429"/>
                </a:lnTo>
                <a:lnTo>
                  <a:pt x="10167" y="4470"/>
                </a:lnTo>
                <a:lnTo>
                  <a:pt x="11102" y="4512"/>
                </a:lnTo>
                <a:lnTo>
                  <a:pt x="12162" y="4533"/>
                </a:lnTo>
                <a:lnTo>
                  <a:pt x="12225" y="4533"/>
                </a:lnTo>
                <a:lnTo>
                  <a:pt x="12349" y="4512"/>
                </a:lnTo>
                <a:lnTo>
                  <a:pt x="12474" y="4450"/>
                </a:lnTo>
                <a:lnTo>
                  <a:pt x="12578" y="4387"/>
                </a:lnTo>
                <a:lnTo>
                  <a:pt x="12661" y="4304"/>
                </a:lnTo>
                <a:lnTo>
                  <a:pt x="12724" y="4200"/>
                </a:lnTo>
                <a:lnTo>
                  <a:pt x="12765" y="4075"/>
                </a:lnTo>
                <a:lnTo>
                  <a:pt x="12807" y="3951"/>
                </a:lnTo>
                <a:lnTo>
                  <a:pt x="12786" y="3826"/>
                </a:lnTo>
                <a:lnTo>
                  <a:pt x="12287" y="271"/>
                </a:lnTo>
                <a:lnTo>
                  <a:pt x="12245" y="167"/>
                </a:lnTo>
                <a:lnTo>
                  <a:pt x="12183" y="84"/>
                </a:lnTo>
                <a:lnTo>
                  <a:pt x="12079" y="22"/>
                </a:lnTo>
                <a:lnTo>
                  <a:pt x="11975"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3"/>
          <p:cNvSpPr/>
          <p:nvPr/>
        </p:nvSpPr>
        <p:spPr>
          <a:xfrm>
            <a:off x="7497300" y="4172225"/>
            <a:ext cx="550" cy="22875"/>
          </a:xfrm>
          <a:custGeom>
            <a:rect b="b" l="l" r="r" t="t"/>
            <a:pathLst>
              <a:path extrusionOk="0" h="915" w="22">
                <a:moveTo>
                  <a:pt x="21" y="0"/>
                </a:moveTo>
                <a:lnTo>
                  <a:pt x="21" y="0"/>
                </a:lnTo>
                <a:lnTo>
                  <a:pt x="1" y="915"/>
                </a:lnTo>
                <a:lnTo>
                  <a:pt x="1" y="915"/>
                </a:lnTo>
                <a:lnTo>
                  <a:pt x="21"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3"/>
          <p:cNvSpPr/>
          <p:nvPr/>
        </p:nvSpPr>
        <p:spPr>
          <a:xfrm>
            <a:off x="7497300" y="4172225"/>
            <a:ext cx="550" cy="22875"/>
          </a:xfrm>
          <a:custGeom>
            <a:rect b="b" l="l" r="r" t="t"/>
            <a:pathLst>
              <a:path extrusionOk="0" fill="none" h="915" w="22">
                <a:moveTo>
                  <a:pt x="21" y="0"/>
                </a:moveTo>
                <a:lnTo>
                  <a:pt x="21" y="0"/>
                </a:lnTo>
                <a:lnTo>
                  <a:pt x="1" y="915"/>
                </a:lnTo>
                <a:lnTo>
                  <a:pt x="1" y="915"/>
                </a:lnTo>
                <a:lnTo>
                  <a:pt x="2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3"/>
          <p:cNvSpPr/>
          <p:nvPr/>
        </p:nvSpPr>
        <p:spPr>
          <a:xfrm>
            <a:off x="7397525" y="4172225"/>
            <a:ext cx="100325" cy="22875"/>
          </a:xfrm>
          <a:custGeom>
            <a:rect b="b" l="l" r="r" t="t"/>
            <a:pathLst>
              <a:path extrusionOk="0" h="915" w="4013">
                <a:moveTo>
                  <a:pt x="21" y="0"/>
                </a:moveTo>
                <a:lnTo>
                  <a:pt x="0" y="915"/>
                </a:lnTo>
                <a:lnTo>
                  <a:pt x="3992" y="915"/>
                </a:lnTo>
                <a:lnTo>
                  <a:pt x="4012" y="0"/>
                </a:lnTo>
                <a:close/>
              </a:path>
            </a:pathLst>
          </a:custGeom>
          <a:solidFill>
            <a:srgbClr val="CC9C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3"/>
          <p:cNvSpPr/>
          <p:nvPr/>
        </p:nvSpPr>
        <p:spPr>
          <a:xfrm>
            <a:off x="7397525" y="4172225"/>
            <a:ext cx="100325" cy="22875"/>
          </a:xfrm>
          <a:custGeom>
            <a:rect b="b" l="l" r="r" t="t"/>
            <a:pathLst>
              <a:path extrusionOk="0" fill="none" h="915" w="4013">
                <a:moveTo>
                  <a:pt x="4012" y="0"/>
                </a:moveTo>
                <a:lnTo>
                  <a:pt x="21" y="0"/>
                </a:lnTo>
                <a:lnTo>
                  <a:pt x="0" y="915"/>
                </a:lnTo>
                <a:lnTo>
                  <a:pt x="3992" y="915"/>
                </a:lnTo>
                <a:lnTo>
                  <a:pt x="40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3"/>
          <p:cNvSpPr/>
          <p:nvPr/>
        </p:nvSpPr>
        <p:spPr>
          <a:xfrm>
            <a:off x="7153775" y="1492550"/>
            <a:ext cx="535850" cy="639800"/>
          </a:xfrm>
          <a:custGeom>
            <a:rect b="b" l="l" r="r" t="t"/>
            <a:pathLst>
              <a:path extrusionOk="0" h="25592" w="21434">
                <a:moveTo>
                  <a:pt x="12661" y="1"/>
                </a:moveTo>
                <a:lnTo>
                  <a:pt x="11725" y="21"/>
                </a:lnTo>
                <a:lnTo>
                  <a:pt x="10810" y="42"/>
                </a:lnTo>
                <a:lnTo>
                  <a:pt x="9896" y="63"/>
                </a:lnTo>
                <a:lnTo>
                  <a:pt x="8960" y="125"/>
                </a:lnTo>
                <a:lnTo>
                  <a:pt x="8045" y="188"/>
                </a:lnTo>
                <a:lnTo>
                  <a:pt x="7131" y="271"/>
                </a:lnTo>
                <a:lnTo>
                  <a:pt x="5696" y="479"/>
                </a:lnTo>
                <a:lnTo>
                  <a:pt x="4304" y="707"/>
                </a:lnTo>
                <a:lnTo>
                  <a:pt x="3015" y="957"/>
                </a:lnTo>
                <a:lnTo>
                  <a:pt x="1892" y="1186"/>
                </a:lnTo>
                <a:lnTo>
                  <a:pt x="1705" y="1227"/>
                </a:lnTo>
                <a:lnTo>
                  <a:pt x="1518" y="1310"/>
                </a:lnTo>
                <a:lnTo>
                  <a:pt x="1331" y="1373"/>
                </a:lnTo>
                <a:lnTo>
                  <a:pt x="1164" y="1477"/>
                </a:lnTo>
                <a:lnTo>
                  <a:pt x="998" y="1581"/>
                </a:lnTo>
                <a:lnTo>
                  <a:pt x="853" y="1705"/>
                </a:lnTo>
                <a:lnTo>
                  <a:pt x="707" y="1830"/>
                </a:lnTo>
                <a:lnTo>
                  <a:pt x="582" y="1976"/>
                </a:lnTo>
                <a:lnTo>
                  <a:pt x="458" y="2121"/>
                </a:lnTo>
                <a:lnTo>
                  <a:pt x="354" y="2267"/>
                </a:lnTo>
                <a:lnTo>
                  <a:pt x="250" y="2454"/>
                </a:lnTo>
                <a:lnTo>
                  <a:pt x="187" y="2620"/>
                </a:lnTo>
                <a:lnTo>
                  <a:pt x="104" y="2807"/>
                </a:lnTo>
                <a:lnTo>
                  <a:pt x="63" y="2994"/>
                </a:lnTo>
                <a:lnTo>
                  <a:pt x="21" y="3181"/>
                </a:lnTo>
                <a:lnTo>
                  <a:pt x="21" y="3389"/>
                </a:lnTo>
                <a:lnTo>
                  <a:pt x="0" y="3909"/>
                </a:lnTo>
                <a:lnTo>
                  <a:pt x="0" y="4512"/>
                </a:lnTo>
                <a:lnTo>
                  <a:pt x="21" y="5198"/>
                </a:lnTo>
                <a:lnTo>
                  <a:pt x="83" y="5988"/>
                </a:lnTo>
                <a:lnTo>
                  <a:pt x="146" y="6882"/>
                </a:lnTo>
                <a:lnTo>
                  <a:pt x="229" y="7900"/>
                </a:lnTo>
                <a:lnTo>
                  <a:pt x="333" y="9023"/>
                </a:lnTo>
                <a:lnTo>
                  <a:pt x="499" y="10270"/>
                </a:lnTo>
                <a:lnTo>
                  <a:pt x="666" y="11663"/>
                </a:lnTo>
                <a:lnTo>
                  <a:pt x="873" y="13181"/>
                </a:lnTo>
                <a:lnTo>
                  <a:pt x="1123" y="14844"/>
                </a:lnTo>
                <a:lnTo>
                  <a:pt x="1414" y="16673"/>
                </a:lnTo>
                <a:lnTo>
                  <a:pt x="1747" y="18648"/>
                </a:lnTo>
                <a:lnTo>
                  <a:pt x="2121" y="20789"/>
                </a:lnTo>
                <a:lnTo>
                  <a:pt x="2557" y="23097"/>
                </a:lnTo>
                <a:lnTo>
                  <a:pt x="3015" y="25591"/>
                </a:lnTo>
                <a:lnTo>
                  <a:pt x="19271" y="25093"/>
                </a:lnTo>
                <a:lnTo>
                  <a:pt x="19126" y="22723"/>
                </a:lnTo>
                <a:lnTo>
                  <a:pt x="19063" y="21579"/>
                </a:lnTo>
                <a:lnTo>
                  <a:pt x="19022" y="20436"/>
                </a:lnTo>
                <a:lnTo>
                  <a:pt x="19022" y="19272"/>
                </a:lnTo>
                <a:lnTo>
                  <a:pt x="19022" y="18108"/>
                </a:lnTo>
                <a:lnTo>
                  <a:pt x="19063" y="16860"/>
                </a:lnTo>
                <a:lnTo>
                  <a:pt x="19147" y="15571"/>
                </a:lnTo>
                <a:lnTo>
                  <a:pt x="19251" y="14199"/>
                </a:lnTo>
                <a:lnTo>
                  <a:pt x="19417" y="12723"/>
                </a:lnTo>
                <a:lnTo>
                  <a:pt x="19604" y="11123"/>
                </a:lnTo>
                <a:lnTo>
                  <a:pt x="19853" y="9397"/>
                </a:lnTo>
                <a:lnTo>
                  <a:pt x="20165" y="7505"/>
                </a:lnTo>
                <a:lnTo>
                  <a:pt x="20519" y="5447"/>
                </a:lnTo>
                <a:lnTo>
                  <a:pt x="20934" y="3202"/>
                </a:lnTo>
                <a:lnTo>
                  <a:pt x="21433" y="770"/>
                </a:lnTo>
                <a:lnTo>
                  <a:pt x="20560" y="624"/>
                </a:lnTo>
                <a:lnTo>
                  <a:pt x="19708" y="500"/>
                </a:lnTo>
                <a:lnTo>
                  <a:pt x="18835" y="375"/>
                </a:lnTo>
                <a:lnTo>
                  <a:pt x="17982" y="292"/>
                </a:lnTo>
                <a:lnTo>
                  <a:pt x="17109" y="208"/>
                </a:lnTo>
                <a:lnTo>
                  <a:pt x="16236" y="146"/>
                </a:lnTo>
                <a:lnTo>
                  <a:pt x="15384" y="84"/>
                </a:lnTo>
                <a:lnTo>
                  <a:pt x="14511" y="63"/>
                </a:lnTo>
                <a:lnTo>
                  <a:pt x="13575" y="21"/>
                </a:lnTo>
                <a:lnTo>
                  <a:pt x="1266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3"/>
          <p:cNvSpPr/>
          <p:nvPr/>
        </p:nvSpPr>
        <p:spPr>
          <a:xfrm>
            <a:off x="7318525" y="1286750"/>
            <a:ext cx="198025" cy="307700"/>
          </a:xfrm>
          <a:custGeom>
            <a:rect b="b" l="l" r="r" t="t"/>
            <a:pathLst>
              <a:path extrusionOk="0" h="12308" w="7921">
                <a:moveTo>
                  <a:pt x="6944" y="0"/>
                </a:moveTo>
                <a:lnTo>
                  <a:pt x="2516" y="4012"/>
                </a:lnTo>
                <a:lnTo>
                  <a:pt x="2620" y="4345"/>
                </a:lnTo>
                <a:lnTo>
                  <a:pt x="2682" y="4699"/>
                </a:lnTo>
                <a:lnTo>
                  <a:pt x="2744" y="5031"/>
                </a:lnTo>
                <a:lnTo>
                  <a:pt x="2807" y="5385"/>
                </a:lnTo>
                <a:lnTo>
                  <a:pt x="2807" y="5717"/>
                </a:lnTo>
                <a:lnTo>
                  <a:pt x="2807" y="6050"/>
                </a:lnTo>
                <a:lnTo>
                  <a:pt x="2765" y="6362"/>
                </a:lnTo>
                <a:lnTo>
                  <a:pt x="2703" y="6673"/>
                </a:lnTo>
                <a:lnTo>
                  <a:pt x="2599" y="6964"/>
                </a:lnTo>
                <a:lnTo>
                  <a:pt x="2453" y="7256"/>
                </a:lnTo>
                <a:lnTo>
                  <a:pt x="2266" y="7526"/>
                </a:lnTo>
                <a:lnTo>
                  <a:pt x="2142" y="7651"/>
                </a:lnTo>
                <a:lnTo>
                  <a:pt x="2017" y="7754"/>
                </a:lnTo>
                <a:lnTo>
                  <a:pt x="1892" y="7879"/>
                </a:lnTo>
                <a:lnTo>
                  <a:pt x="1747" y="7983"/>
                </a:lnTo>
                <a:lnTo>
                  <a:pt x="1393" y="8191"/>
                </a:lnTo>
                <a:lnTo>
                  <a:pt x="998" y="8357"/>
                </a:lnTo>
                <a:lnTo>
                  <a:pt x="541" y="8503"/>
                </a:lnTo>
                <a:lnTo>
                  <a:pt x="458" y="8586"/>
                </a:lnTo>
                <a:lnTo>
                  <a:pt x="374" y="8690"/>
                </a:lnTo>
                <a:lnTo>
                  <a:pt x="271" y="8835"/>
                </a:lnTo>
                <a:lnTo>
                  <a:pt x="187" y="9002"/>
                </a:lnTo>
                <a:lnTo>
                  <a:pt x="104" y="9210"/>
                </a:lnTo>
                <a:lnTo>
                  <a:pt x="42" y="9438"/>
                </a:lnTo>
                <a:lnTo>
                  <a:pt x="0" y="9688"/>
                </a:lnTo>
                <a:lnTo>
                  <a:pt x="0" y="9833"/>
                </a:lnTo>
                <a:lnTo>
                  <a:pt x="21" y="9979"/>
                </a:lnTo>
                <a:lnTo>
                  <a:pt x="42" y="10124"/>
                </a:lnTo>
                <a:lnTo>
                  <a:pt x="83" y="10270"/>
                </a:lnTo>
                <a:lnTo>
                  <a:pt x="146" y="10436"/>
                </a:lnTo>
                <a:lnTo>
                  <a:pt x="208" y="10582"/>
                </a:lnTo>
                <a:lnTo>
                  <a:pt x="312" y="10748"/>
                </a:lnTo>
                <a:lnTo>
                  <a:pt x="437" y="10914"/>
                </a:lnTo>
                <a:lnTo>
                  <a:pt x="562" y="11081"/>
                </a:lnTo>
                <a:lnTo>
                  <a:pt x="728" y="11247"/>
                </a:lnTo>
                <a:lnTo>
                  <a:pt x="915" y="11434"/>
                </a:lnTo>
                <a:lnTo>
                  <a:pt x="1123" y="11600"/>
                </a:lnTo>
                <a:lnTo>
                  <a:pt x="1372" y="11767"/>
                </a:lnTo>
                <a:lnTo>
                  <a:pt x="1643" y="11954"/>
                </a:lnTo>
                <a:lnTo>
                  <a:pt x="1954" y="12120"/>
                </a:lnTo>
                <a:lnTo>
                  <a:pt x="2287" y="12307"/>
                </a:lnTo>
                <a:lnTo>
                  <a:pt x="2703" y="12203"/>
                </a:lnTo>
                <a:lnTo>
                  <a:pt x="3139" y="12058"/>
                </a:lnTo>
                <a:lnTo>
                  <a:pt x="3555" y="11912"/>
                </a:lnTo>
                <a:lnTo>
                  <a:pt x="3971" y="11725"/>
                </a:lnTo>
                <a:lnTo>
                  <a:pt x="4366" y="11538"/>
                </a:lnTo>
                <a:lnTo>
                  <a:pt x="4740" y="11330"/>
                </a:lnTo>
                <a:lnTo>
                  <a:pt x="5114" y="11101"/>
                </a:lnTo>
                <a:lnTo>
                  <a:pt x="5488" y="10852"/>
                </a:lnTo>
                <a:lnTo>
                  <a:pt x="5842" y="10582"/>
                </a:lnTo>
                <a:lnTo>
                  <a:pt x="6175" y="10311"/>
                </a:lnTo>
                <a:lnTo>
                  <a:pt x="6507" y="10000"/>
                </a:lnTo>
                <a:lnTo>
                  <a:pt x="6819" y="9688"/>
                </a:lnTo>
                <a:lnTo>
                  <a:pt x="7110" y="9355"/>
                </a:lnTo>
                <a:lnTo>
                  <a:pt x="7401" y="9023"/>
                </a:lnTo>
                <a:lnTo>
                  <a:pt x="7671" y="8669"/>
                </a:lnTo>
                <a:lnTo>
                  <a:pt x="7921" y="8295"/>
                </a:lnTo>
                <a:lnTo>
                  <a:pt x="7754" y="8129"/>
                </a:lnTo>
                <a:lnTo>
                  <a:pt x="7609" y="7962"/>
                </a:lnTo>
                <a:lnTo>
                  <a:pt x="7484" y="7796"/>
                </a:lnTo>
                <a:lnTo>
                  <a:pt x="7359" y="7588"/>
                </a:lnTo>
                <a:lnTo>
                  <a:pt x="7256" y="7380"/>
                </a:lnTo>
                <a:lnTo>
                  <a:pt x="7152" y="7152"/>
                </a:lnTo>
                <a:lnTo>
                  <a:pt x="7068" y="6923"/>
                </a:lnTo>
                <a:lnTo>
                  <a:pt x="6985" y="6694"/>
                </a:lnTo>
                <a:lnTo>
                  <a:pt x="6840" y="6175"/>
                </a:lnTo>
                <a:lnTo>
                  <a:pt x="6757" y="5634"/>
                </a:lnTo>
                <a:lnTo>
                  <a:pt x="6673" y="5052"/>
                </a:lnTo>
                <a:lnTo>
                  <a:pt x="6632" y="4470"/>
                </a:lnTo>
                <a:lnTo>
                  <a:pt x="6611" y="3867"/>
                </a:lnTo>
                <a:lnTo>
                  <a:pt x="6611" y="3264"/>
                </a:lnTo>
                <a:lnTo>
                  <a:pt x="6632" y="2682"/>
                </a:lnTo>
                <a:lnTo>
                  <a:pt x="6673" y="2100"/>
                </a:lnTo>
                <a:lnTo>
                  <a:pt x="6736" y="1518"/>
                </a:lnTo>
                <a:lnTo>
                  <a:pt x="6798" y="977"/>
                </a:lnTo>
                <a:lnTo>
                  <a:pt x="6944" y="0"/>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3"/>
          <p:cNvSpPr/>
          <p:nvPr/>
        </p:nvSpPr>
        <p:spPr>
          <a:xfrm>
            <a:off x="7318525" y="1286750"/>
            <a:ext cx="198025" cy="307700"/>
          </a:xfrm>
          <a:custGeom>
            <a:rect b="b" l="l" r="r" t="t"/>
            <a:pathLst>
              <a:path extrusionOk="0" fill="none" h="12308" w="7921">
                <a:moveTo>
                  <a:pt x="6944" y="0"/>
                </a:moveTo>
                <a:lnTo>
                  <a:pt x="6944" y="0"/>
                </a:lnTo>
                <a:lnTo>
                  <a:pt x="6798" y="977"/>
                </a:lnTo>
                <a:lnTo>
                  <a:pt x="6736" y="1518"/>
                </a:lnTo>
                <a:lnTo>
                  <a:pt x="6673" y="2100"/>
                </a:lnTo>
                <a:lnTo>
                  <a:pt x="6632" y="2682"/>
                </a:lnTo>
                <a:lnTo>
                  <a:pt x="6611" y="3264"/>
                </a:lnTo>
                <a:lnTo>
                  <a:pt x="6611" y="3867"/>
                </a:lnTo>
                <a:lnTo>
                  <a:pt x="6632" y="4470"/>
                </a:lnTo>
                <a:lnTo>
                  <a:pt x="6673" y="5052"/>
                </a:lnTo>
                <a:lnTo>
                  <a:pt x="6757" y="5634"/>
                </a:lnTo>
                <a:lnTo>
                  <a:pt x="6840" y="6175"/>
                </a:lnTo>
                <a:lnTo>
                  <a:pt x="6985" y="6694"/>
                </a:lnTo>
                <a:lnTo>
                  <a:pt x="7068" y="6923"/>
                </a:lnTo>
                <a:lnTo>
                  <a:pt x="7152" y="7152"/>
                </a:lnTo>
                <a:lnTo>
                  <a:pt x="7256" y="7380"/>
                </a:lnTo>
                <a:lnTo>
                  <a:pt x="7359" y="7588"/>
                </a:lnTo>
                <a:lnTo>
                  <a:pt x="7484" y="7796"/>
                </a:lnTo>
                <a:lnTo>
                  <a:pt x="7609" y="7962"/>
                </a:lnTo>
                <a:lnTo>
                  <a:pt x="7754" y="8129"/>
                </a:lnTo>
                <a:lnTo>
                  <a:pt x="7921" y="8295"/>
                </a:lnTo>
                <a:lnTo>
                  <a:pt x="7921" y="8295"/>
                </a:lnTo>
                <a:lnTo>
                  <a:pt x="7671" y="8669"/>
                </a:lnTo>
                <a:lnTo>
                  <a:pt x="7401" y="9023"/>
                </a:lnTo>
                <a:lnTo>
                  <a:pt x="7110" y="9355"/>
                </a:lnTo>
                <a:lnTo>
                  <a:pt x="6819" y="9688"/>
                </a:lnTo>
                <a:lnTo>
                  <a:pt x="6507" y="10000"/>
                </a:lnTo>
                <a:lnTo>
                  <a:pt x="6175" y="10311"/>
                </a:lnTo>
                <a:lnTo>
                  <a:pt x="5842" y="10582"/>
                </a:lnTo>
                <a:lnTo>
                  <a:pt x="5488" y="10852"/>
                </a:lnTo>
                <a:lnTo>
                  <a:pt x="5114" y="11101"/>
                </a:lnTo>
                <a:lnTo>
                  <a:pt x="4740" y="11330"/>
                </a:lnTo>
                <a:lnTo>
                  <a:pt x="4366" y="11538"/>
                </a:lnTo>
                <a:lnTo>
                  <a:pt x="3971" y="11725"/>
                </a:lnTo>
                <a:lnTo>
                  <a:pt x="3555" y="11912"/>
                </a:lnTo>
                <a:lnTo>
                  <a:pt x="3139" y="12058"/>
                </a:lnTo>
                <a:lnTo>
                  <a:pt x="2703" y="12203"/>
                </a:lnTo>
                <a:lnTo>
                  <a:pt x="2287" y="12307"/>
                </a:lnTo>
                <a:lnTo>
                  <a:pt x="2287" y="12307"/>
                </a:lnTo>
                <a:lnTo>
                  <a:pt x="1954" y="12120"/>
                </a:lnTo>
                <a:lnTo>
                  <a:pt x="1643" y="11954"/>
                </a:lnTo>
                <a:lnTo>
                  <a:pt x="1372" y="11767"/>
                </a:lnTo>
                <a:lnTo>
                  <a:pt x="1123" y="11600"/>
                </a:lnTo>
                <a:lnTo>
                  <a:pt x="915" y="11434"/>
                </a:lnTo>
                <a:lnTo>
                  <a:pt x="728" y="11247"/>
                </a:lnTo>
                <a:lnTo>
                  <a:pt x="562" y="11081"/>
                </a:lnTo>
                <a:lnTo>
                  <a:pt x="437" y="10914"/>
                </a:lnTo>
                <a:lnTo>
                  <a:pt x="312" y="10748"/>
                </a:lnTo>
                <a:lnTo>
                  <a:pt x="208" y="10582"/>
                </a:lnTo>
                <a:lnTo>
                  <a:pt x="146" y="10436"/>
                </a:lnTo>
                <a:lnTo>
                  <a:pt x="83" y="10270"/>
                </a:lnTo>
                <a:lnTo>
                  <a:pt x="42" y="10124"/>
                </a:lnTo>
                <a:lnTo>
                  <a:pt x="21" y="9979"/>
                </a:lnTo>
                <a:lnTo>
                  <a:pt x="0" y="9833"/>
                </a:lnTo>
                <a:lnTo>
                  <a:pt x="0" y="9688"/>
                </a:lnTo>
                <a:lnTo>
                  <a:pt x="42" y="9438"/>
                </a:lnTo>
                <a:lnTo>
                  <a:pt x="104" y="9210"/>
                </a:lnTo>
                <a:lnTo>
                  <a:pt x="187" y="9002"/>
                </a:lnTo>
                <a:lnTo>
                  <a:pt x="271" y="8835"/>
                </a:lnTo>
                <a:lnTo>
                  <a:pt x="374" y="8690"/>
                </a:lnTo>
                <a:lnTo>
                  <a:pt x="458" y="8586"/>
                </a:lnTo>
                <a:lnTo>
                  <a:pt x="541" y="8503"/>
                </a:lnTo>
                <a:lnTo>
                  <a:pt x="541" y="8503"/>
                </a:lnTo>
                <a:lnTo>
                  <a:pt x="998" y="8357"/>
                </a:lnTo>
                <a:lnTo>
                  <a:pt x="1393" y="8191"/>
                </a:lnTo>
                <a:lnTo>
                  <a:pt x="1747" y="7983"/>
                </a:lnTo>
                <a:lnTo>
                  <a:pt x="1892" y="7879"/>
                </a:lnTo>
                <a:lnTo>
                  <a:pt x="2017" y="7754"/>
                </a:lnTo>
                <a:lnTo>
                  <a:pt x="2142" y="7651"/>
                </a:lnTo>
                <a:lnTo>
                  <a:pt x="2266" y="7526"/>
                </a:lnTo>
                <a:lnTo>
                  <a:pt x="2453" y="7256"/>
                </a:lnTo>
                <a:lnTo>
                  <a:pt x="2599" y="6964"/>
                </a:lnTo>
                <a:lnTo>
                  <a:pt x="2703" y="6673"/>
                </a:lnTo>
                <a:lnTo>
                  <a:pt x="2765" y="6362"/>
                </a:lnTo>
                <a:lnTo>
                  <a:pt x="2807" y="6050"/>
                </a:lnTo>
                <a:lnTo>
                  <a:pt x="2807" y="5717"/>
                </a:lnTo>
                <a:lnTo>
                  <a:pt x="2807" y="5385"/>
                </a:lnTo>
                <a:lnTo>
                  <a:pt x="2744" y="5031"/>
                </a:lnTo>
                <a:lnTo>
                  <a:pt x="2682" y="4699"/>
                </a:lnTo>
                <a:lnTo>
                  <a:pt x="2620" y="4345"/>
                </a:lnTo>
                <a:lnTo>
                  <a:pt x="2516" y="4012"/>
                </a:lnTo>
                <a:lnTo>
                  <a:pt x="6944"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3"/>
          <p:cNvSpPr/>
          <p:nvPr/>
        </p:nvSpPr>
        <p:spPr>
          <a:xfrm>
            <a:off x="7375700" y="1570500"/>
            <a:ext cx="76925" cy="23950"/>
          </a:xfrm>
          <a:custGeom>
            <a:rect b="b" l="l" r="r" t="t"/>
            <a:pathLst>
              <a:path extrusionOk="0" h="958" w="3077">
                <a:moveTo>
                  <a:pt x="478" y="1"/>
                </a:moveTo>
                <a:lnTo>
                  <a:pt x="0" y="957"/>
                </a:lnTo>
                <a:lnTo>
                  <a:pt x="3077" y="604"/>
                </a:lnTo>
                <a:lnTo>
                  <a:pt x="47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3"/>
          <p:cNvSpPr/>
          <p:nvPr/>
        </p:nvSpPr>
        <p:spPr>
          <a:xfrm>
            <a:off x="7387650" y="1478525"/>
            <a:ext cx="169975" cy="205300"/>
          </a:xfrm>
          <a:custGeom>
            <a:rect b="b" l="l" r="r" t="t"/>
            <a:pathLst>
              <a:path extrusionOk="0" h="8212" w="6799">
                <a:moveTo>
                  <a:pt x="4844" y="0"/>
                </a:moveTo>
                <a:lnTo>
                  <a:pt x="4823" y="83"/>
                </a:lnTo>
                <a:lnTo>
                  <a:pt x="4782" y="167"/>
                </a:lnTo>
                <a:lnTo>
                  <a:pt x="4636" y="375"/>
                </a:lnTo>
                <a:lnTo>
                  <a:pt x="4407" y="603"/>
                </a:lnTo>
                <a:lnTo>
                  <a:pt x="4137" y="853"/>
                </a:lnTo>
                <a:lnTo>
                  <a:pt x="3825" y="1123"/>
                </a:lnTo>
                <a:lnTo>
                  <a:pt x="3472" y="1414"/>
                </a:lnTo>
                <a:lnTo>
                  <a:pt x="2682" y="1996"/>
                </a:lnTo>
                <a:lnTo>
                  <a:pt x="1850" y="2557"/>
                </a:lnTo>
                <a:lnTo>
                  <a:pt x="1081" y="3056"/>
                </a:lnTo>
                <a:lnTo>
                  <a:pt x="437" y="3451"/>
                </a:lnTo>
                <a:lnTo>
                  <a:pt x="0" y="3680"/>
                </a:lnTo>
                <a:lnTo>
                  <a:pt x="520" y="4033"/>
                </a:lnTo>
                <a:lnTo>
                  <a:pt x="1019" y="4366"/>
                </a:lnTo>
                <a:lnTo>
                  <a:pt x="1518" y="4740"/>
                </a:lnTo>
                <a:lnTo>
                  <a:pt x="1746" y="4969"/>
                </a:lnTo>
                <a:lnTo>
                  <a:pt x="1996" y="5197"/>
                </a:lnTo>
                <a:lnTo>
                  <a:pt x="2225" y="5447"/>
                </a:lnTo>
                <a:lnTo>
                  <a:pt x="2474" y="5738"/>
                </a:lnTo>
                <a:lnTo>
                  <a:pt x="2723" y="6050"/>
                </a:lnTo>
                <a:lnTo>
                  <a:pt x="2952" y="6403"/>
                </a:lnTo>
                <a:lnTo>
                  <a:pt x="3202" y="6798"/>
                </a:lnTo>
                <a:lnTo>
                  <a:pt x="3430" y="7214"/>
                </a:lnTo>
                <a:lnTo>
                  <a:pt x="3680" y="7692"/>
                </a:lnTo>
                <a:lnTo>
                  <a:pt x="3908" y="8212"/>
                </a:lnTo>
                <a:lnTo>
                  <a:pt x="4262" y="7588"/>
                </a:lnTo>
                <a:lnTo>
                  <a:pt x="4574" y="6944"/>
                </a:lnTo>
                <a:lnTo>
                  <a:pt x="4886" y="6278"/>
                </a:lnTo>
                <a:lnTo>
                  <a:pt x="5156" y="5613"/>
                </a:lnTo>
                <a:lnTo>
                  <a:pt x="5426" y="4969"/>
                </a:lnTo>
                <a:lnTo>
                  <a:pt x="5655" y="4304"/>
                </a:lnTo>
                <a:lnTo>
                  <a:pt x="6070" y="3098"/>
                </a:lnTo>
                <a:lnTo>
                  <a:pt x="6382" y="2038"/>
                </a:lnTo>
                <a:lnTo>
                  <a:pt x="6611" y="1185"/>
                </a:lnTo>
                <a:lnTo>
                  <a:pt x="6798" y="437"/>
                </a:lnTo>
                <a:lnTo>
                  <a:pt x="6528" y="416"/>
                </a:lnTo>
                <a:lnTo>
                  <a:pt x="5925" y="354"/>
                </a:lnTo>
                <a:lnTo>
                  <a:pt x="5592" y="291"/>
                </a:lnTo>
                <a:lnTo>
                  <a:pt x="5280" y="208"/>
                </a:lnTo>
                <a:lnTo>
                  <a:pt x="5010" y="125"/>
                </a:lnTo>
                <a:lnTo>
                  <a:pt x="4927" y="63"/>
                </a:lnTo>
                <a:lnTo>
                  <a:pt x="484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3"/>
          <p:cNvSpPr/>
          <p:nvPr/>
        </p:nvSpPr>
        <p:spPr>
          <a:xfrm>
            <a:off x="7329950" y="1570500"/>
            <a:ext cx="45775" cy="23950"/>
          </a:xfrm>
          <a:custGeom>
            <a:rect b="b" l="l" r="r" t="t"/>
            <a:pathLst>
              <a:path extrusionOk="0" h="958" w="1831">
                <a:moveTo>
                  <a:pt x="1601" y="1"/>
                </a:moveTo>
                <a:lnTo>
                  <a:pt x="1" y="126"/>
                </a:lnTo>
                <a:lnTo>
                  <a:pt x="1830" y="957"/>
                </a:lnTo>
                <a:lnTo>
                  <a:pt x="160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3"/>
          <p:cNvSpPr/>
          <p:nvPr/>
        </p:nvSpPr>
        <p:spPr>
          <a:xfrm>
            <a:off x="7271225" y="1484750"/>
            <a:ext cx="98775" cy="199075"/>
          </a:xfrm>
          <a:custGeom>
            <a:rect b="b" l="l" r="r" t="t"/>
            <a:pathLst>
              <a:path extrusionOk="0" h="7963" w="3951">
                <a:moveTo>
                  <a:pt x="3098" y="1"/>
                </a:moveTo>
                <a:lnTo>
                  <a:pt x="3036" y="63"/>
                </a:lnTo>
                <a:lnTo>
                  <a:pt x="2932" y="126"/>
                </a:lnTo>
                <a:lnTo>
                  <a:pt x="2682" y="209"/>
                </a:lnTo>
                <a:lnTo>
                  <a:pt x="2350" y="292"/>
                </a:lnTo>
                <a:lnTo>
                  <a:pt x="2017" y="354"/>
                </a:lnTo>
                <a:lnTo>
                  <a:pt x="1435" y="417"/>
                </a:lnTo>
                <a:lnTo>
                  <a:pt x="1165" y="437"/>
                </a:lnTo>
                <a:lnTo>
                  <a:pt x="1061" y="624"/>
                </a:lnTo>
                <a:lnTo>
                  <a:pt x="832" y="1144"/>
                </a:lnTo>
                <a:lnTo>
                  <a:pt x="687" y="1518"/>
                </a:lnTo>
                <a:lnTo>
                  <a:pt x="541" y="1955"/>
                </a:lnTo>
                <a:lnTo>
                  <a:pt x="375" y="2433"/>
                </a:lnTo>
                <a:lnTo>
                  <a:pt x="250" y="2974"/>
                </a:lnTo>
                <a:lnTo>
                  <a:pt x="125" y="3535"/>
                </a:lnTo>
                <a:lnTo>
                  <a:pt x="42" y="4138"/>
                </a:lnTo>
                <a:lnTo>
                  <a:pt x="1" y="4761"/>
                </a:lnTo>
                <a:lnTo>
                  <a:pt x="1" y="5094"/>
                </a:lnTo>
                <a:lnTo>
                  <a:pt x="21" y="5406"/>
                </a:lnTo>
                <a:lnTo>
                  <a:pt x="42" y="5738"/>
                </a:lnTo>
                <a:lnTo>
                  <a:pt x="84" y="6050"/>
                </a:lnTo>
                <a:lnTo>
                  <a:pt x="146" y="6383"/>
                </a:lnTo>
                <a:lnTo>
                  <a:pt x="229" y="6695"/>
                </a:lnTo>
                <a:lnTo>
                  <a:pt x="312" y="7027"/>
                </a:lnTo>
                <a:lnTo>
                  <a:pt x="437" y="7339"/>
                </a:lnTo>
                <a:lnTo>
                  <a:pt x="583" y="7672"/>
                </a:lnTo>
                <a:lnTo>
                  <a:pt x="749" y="7963"/>
                </a:lnTo>
                <a:lnTo>
                  <a:pt x="1082" y="7131"/>
                </a:lnTo>
                <a:lnTo>
                  <a:pt x="1435" y="6404"/>
                </a:lnTo>
                <a:lnTo>
                  <a:pt x="1601" y="6050"/>
                </a:lnTo>
                <a:lnTo>
                  <a:pt x="1788" y="5738"/>
                </a:lnTo>
                <a:lnTo>
                  <a:pt x="1975" y="5447"/>
                </a:lnTo>
                <a:lnTo>
                  <a:pt x="2163" y="5156"/>
                </a:lnTo>
                <a:lnTo>
                  <a:pt x="2370" y="4907"/>
                </a:lnTo>
                <a:lnTo>
                  <a:pt x="2558" y="4657"/>
                </a:lnTo>
                <a:lnTo>
                  <a:pt x="2765" y="4429"/>
                </a:lnTo>
                <a:lnTo>
                  <a:pt x="2994" y="4200"/>
                </a:lnTo>
                <a:lnTo>
                  <a:pt x="3223" y="3992"/>
                </a:lnTo>
                <a:lnTo>
                  <a:pt x="3451" y="3805"/>
                </a:lnTo>
                <a:lnTo>
                  <a:pt x="3701" y="3618"/>
                </a:lnTo>
                <a:lnTo>
                  <a:pt x="3950" y="3431"/>
                </a:lnTo>
                <a:lnTo>
                  <a:pt x="3722" y="3265"/>
                </a:lnTo>
                <a:lnTo>
                  <a:pt x="3535" y="3078"/>
                </a:lnTo>
                <a:lnTo>
                  <a:pt x="3389" y="2870"/>
                </a:lnTo>
                <a:lnTo>
                  <a:pt x="3264" y="2662"/>
                </a:lnTo>
                <a:lnTo>
                  <a:pt x="3160" y="2433"/>
                </a:lnTo>
                <a:lnTo>
                  <a:pt x="3077" y="2184"/>
                </a:lnTo>
                <a:lnTo>
                  <a:pt x="3036" y="1934"/>
                </a:lnTo>
                <a:lnTo>
                  <a:pt x="2994" y="1705"/>
                </a:lnTo>
                <a:lnTo>
                  <a:pt x="2973" y="1456"/>
                </a:lnTo>
                <a:lnTo>
                  <a:pt x="2973" y="1207"/>
                </a:lnTo>
                <a:lnTo>
                  <a:pt x="2994" y="749"/>
                </a:lnTo>
                <a:lnTo>
                  <a:pt x="3056" y="354"/>
                </a:lnTo>
                <a:lnTo>
                  <a:pt x="30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3"/>
          <p:cNvSpPr/>
          <p:nvPr/>
        </p:nvSpPr>
        <p:spPr>
          <a:xfrm>
            <a:off x="7423500" y="1327800"/>
            <a:ext cx="23425" cy="21325"/>
          </a:xfrm>
          <a:custGeom>
            <a:rect b="b" l="l" r="r" t="t"/>
            <a:pathLst>
              <a:path extrusionOk="0" h="853" w="937">
                <a:moveTo>
                  <a:pt x="936" y="1"/>
                </a:moveTo>
                <a:lnTo>
                  <a:pt x="1" y="853"/>
                </a:lnTo>
                <a:lnTo>
                  <a:pt x="936" y="1"/>
                </a:lnTo>
                <a:lnTo>
                  <a:pt x="936" y="1"/>
                </a:lnTo>
                <a:lnTo>
                  <a:pt x="936" y="1"/>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3"/>
          <p:cNvSpPr/>
          <p:nvPr/>
        </p:nvSpPr>
        <p:spPr>
          <a:xfrm>
            <a:off x="7423500" y="1327800"/>
            <a:ext cx="23425" cy="21325"/>
          </a:xfrm>
          <a:custGeom>
            <a:rect b="b" l="l" r="r" t="t"/>
            <a:pathLst>
              <a:path extrusionOk="0" fill="none" h="853" w="937">
                <a:moveTo>
                  <a:pt x="936" y="1"/>
                </a:moveTo>
                <a:lnTo>
                  <a:pt x="1" y="853"/>
                </a:lnTo>
                <a:lnTo>
                  <a:pt x="936" y="1"/>
                </a:lnTo>
                <a:lnTo>
                  <a:pt x="936" y="1"/>
                </a:lnTo>
                <a:lnTo>
                  <a:pt x="93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3"/>
          <p:cNvSpPr/>
          <p:nvPr/>
        </p:nvSpPr>
        <p:spPr>
          <a:xfrm>
            <a:off x="7387125" y="1412000"/>
            <a:ext cx="1050" cy="7300"/>
          </a:xfrm>
          <a:custGeom>
            <a:rect b="b" l="l" r="r" t="t"/>
            <a:pathLst>
              <a:path extrusionOk="0" h="292" w="42">
                <a:moveTo>
                  <a:pt x="0" y="0"/>
                </a:moveTo>
                <a:lnTo>
                  <a:pt x="0" y="0"/>
                </a:lnTo>
                <a:lnTo>
                  <a:pt x="42" y="291"/>
                </a:lnTo>
                <a:lnTo>
                  <a:pt x="42" y="291"/>
                </a:lnTo>
                <a:lnTo>
                  <a:pt x="42" y="291"/>
                </a:lnTo>
                <a:lnTo>
                  <a:pt x="42" y="291"/>
                </a:lnTo>
                <a:lnTo>
                  <a:pt x="0" y="0"/>
                </a:ln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3"/>
          <p:cNvSpPr/>
          <p:nvPr/>
        </p:nvSpPr>
        <p:spPr>
          <a:xfrm>
            <a:off x="7387125" y="1412000"/>
            <a:ext cx="1050" cy="7300"/>
          </a:xfrm>
          <a:custGeom>
            <a:rect b="b" l="l" r="r" t="t"/>
            <a:pathLst>
              <a:path extrusionOk="0" fill="none" h="292" w="42">
                <a:moveTo>
                  <a:pt x="0" y="0"/>
                </a:moveTo>
                <a:lnTo>
                  <a:pt x="0" y="0"/>
                </a:lnTo>
                <a:lnTo>
                  <a:pt x="42" y="291"/>
                </a:lnTo>
                <a:lnTo>
                  <a:pt x="42" y="291"/>
                </a:lnTo>
                <a:lnTo>
                  <a:pt x="42" y="291"/>
                </a:lnTo>
                <a:lnTo>
                  <a:pt x="42" y="291"/>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3"/>
          <p:cNvSpPr/>
          <p:nvPr/>
        </p:nvSpPr>
        <p:spPr>
          <a:xfrm>
            <a:off x="7381400" y="1327800"/>
            <a:ext cx="68125" cy="91500"/>
          </a:xfrm>
          <a:custGeom>
            <a:rect b="b" l="l" r="r" t="t"/>
            <a:pathLst>
              <a:path extrusionOk="0" h="3660" w="2725">
                <a:moveTo>
                  <a:pt x="2620" y="1"/>
                </a:moveTo>
                <a:lnTo>
                  <a:pt x="1685" y="853"/>
                </a:lnTo>
                <a:lnTo>
                  <a:pt x="1" y="2370"/>
                </a:lnTo>
                <a:lnTo>
                  <a:pt x="146" y="2869"/>
                </a:lnTo>
                <a:lnTo>
                  <a:pt x="229" y="3368"/>
                </a:lnTo>
                <a:lnTo>
                  <a:pt x="271" y="3659"/>
                </a:lnTo>
                <a:lnTo>
                  <a:pt x="458" y="3618"/>
                </a:lnTo>
                <a:lnTo>
                  <a:pt x="666" y="3555"/>
                </a:lnTo>
                <a:lnTo>
                  <a:pt x="874" y="3472"/>
                </a:lnTo>
                <a:lnTo>
                  <a:pt x="1061" y="3368"/>
                </a:lnTo>
                <a:lnTo>
                  <a:pt x="1269" y="3244"/>
                </a:lnTo>
                <a:lnTo>
                  <a:pt x="1477" y="3119"/>
                </a:lnTo>
                <a:lnTo>
                  <a:pt x="1664" y="2953"/>
                </a:lnTo>
                <a:lnTo>
                  <a:pt x="1851" y="2807"/>
                </a:lnTo>
                <a:lnTo>
                  <a:pt x="2017" y="2620"/>
                </a:lnTo>
                <a:lnTo>
                  <a:pt x="2184" y="2454"/>
                </a:lnTo>
                <a:lnTo>
                  <a:pt x="2308" y="2267"/>
                </a:lnTo>
                <a:lnTo>
                  <a:pt x="2433" y="2079"/>
                </a:lnTo>
                <a:lnTo>
                  <a:pt x="2537" y="1872"/>
                </a:lnTo>
                <a:lnTo>
                  <a:pt x="2620" y="1664"/>
                </a:lnTo>
                <a:lnTo>
                  <a:pt x="2682" y="1477"/>
                </a:lnTo>
                <a:lnTo>
                  <a:pt x="2703" y="1269"/>
                </a:lnTo>
                <a:lnTo>
                  <a:pt x="2724" y="957"/>
                </a:lnTo>
                <a:lnTo>
                  <a:pt x="2724" y="624"/>
                </a:lnTo>
                <a:lnTo>
                  <a:pt x="2682" y="312"/>
                </a:lnTo>
                <a:lnTo>
                  <a:pt x="2620" y="1"/>
                </a:lnTo>
                <a:close/>
              </a:path>
            </a:pathLst>
          </a:custGeom>
          <a:solidFill>
            <a:srgbClr val="CC9C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3"/>
          <p:cNvSpPr/>
          <p:nvPr/>
        </p:nvSpPr>
        <p:spPr>
          <a:xfrm>
            <a:off x="7381400" y="1327800"/>
            <a:ext cx="68125" cy="91500"/>
          </a:xfrm>
          <a:custGeom>
            <a:rect b="b" l="l" r="r" t="t"/>
            <a:pathLst>
              <a:path extrusionOk="0" fill="none" h="3660" w="2725">
                <a:moveTo>
                  <a:pt x="2620" y="1"/>
                </a:moveTo>
                <a:lnTo>
                  <a:pt x="1685" y="853"/>
                </a:lnTo>
                <a:lnTo>
                  <a:pt x="1" y="2370"/>
                </a:lnTo>
                <a:lnTo>
                  <a:pt x="1" y="2370"/>
                </a:lnTo>
                <a:lnTo>
                  <a:pt x="146" y="2869"/>
                </a:lnTo>
                <a:lnTo>
                  <a:pt x="229" y="3368"/>
                </a:lnTo>
                <a:lnTo>
                  <a:pt x="229" y="3368"/>
                </a:lnTo>
                <a:lnTo>
                  <a:pt x="271" y="3659"/>
                </a:lnTo>
                <a:lnTo>
                  <a:pt x="271" y="3659"/>
                </a:lnTo>
                <a:lnTo>
                  <a:pt x="458" y="3618"/>
                </a:lnTo>
                <a:lnTo>
                  <a:pt x="666" y="3555"/>
                </a:lnTo>
                <a:lnTo>
                  <a:pt x="874" y="3472"/>
                </a:lnTo>
                <a:lnTo>
                  <a:pt x="1061" y="3368"/>
                </a:lnTo>
                <a:lnTo>
                  <a:pt x="1269" y="3244"/>
                </a:lnTo>
                <a:lnTo>
                  <a:pt x="1477" y="3119"/>
                </a:lnTo>
                <a:lnTo>
                  <a:pt x="1664" y="2953"/>
                </a:lnTo>
                <a:lnTo>
                  <a:pt x="1851" y="2807"/>
                </a:lnTo>
                <a:lnTo>
                  <a:pt x="2017" y="2620"/>
                </a:lnTo>
                <a:lnTo>
                  <a:pt x="2184" y="2454"/>
                </a:lnTo>
                <a:lnTo>
                  <a:pt x="2308" y="2267"/>
                </a:lnTo>
                <a:lnTo>
                  <a:pt x="2433" y="2079"/>
                </a:lnTo>
                <a:lnTo>
                  <a:pt x="2537" y="1872"/>
                </a:lnTo>
                <a:lnTo>
                  <a:pt x="2620" y="1664"/>
                </a:lnTo>
                <a:lnTo>
                  <a:pt x="2682" y="1477"/>
                </a:lnTo>
                <a:lnTo>
                  <a:pt x="2703" y="1269"/>
                </a:lnTo>
                <a:lnTo>
                  <a:pt x="2703" y="1269"/>
                </a:lnTo>
                <a:lnTo>
                  <a:pt x="2724" y="957"/>
                </a:lnTo>
                <a:lnTo>
                  <a:pt x="2724" y="624"/>
                </a:lnTo>
                <a:lnTo>
                  <a:pt x="2682" y="312"/>
                </a:lnTo>
                <a:lnTo>
                  <a:pt x="262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3"/>
          <p:cNvSpPr/>
          <p:nvPr/>
        </p:nvSpPr>
        <p:spPr>
          <a:xfrm>
            <a:off x="7242650" y="1011300"/>
            <a:ext cx="281700" cy="382000"/>
          </a:xfrm>
          <a:custGeom>
            <a:rect b="b" l="l" r="r" t="t"/>
            <a:pathLst>
              <a:path extrusionOk="0" h="15280" w="11268">
                <a:moveTo>
                  <a:pt x="5904" y="0"/>
                </a:moveTo>
                <a:lnTo>
                  <a:pt x="5634" y="21"/>
                </a:lnTo>
                <a:lnTo>
                  <a:pt x="5364" y="21"/>
                </a:lnTo>
                <a:lnTo>
                  <a:pt x="5114" y="63"/>
                </a:lnTo>
                <a:lnTo>
                  <a:pt x="4844" y="104"/>
                </a:lnTo>
                <a:lnTo>
                  <a:pt x="4574" y="167"/>
                </a:lnTo>
                <a:lnTo>
                  <a:pt x="4324" y="229"/>
                </a:lnTo>
                <a:lnTo>
                  <a:pt x="4054" y="312"/>
                </a:lnTo>
                <a:lnTo>
                  <a:pt x="3804" y="416"/>
                </a:lnTo>
                <a:lnTo>
                  <a:pt x="3555" y="520"/>
                </a:lnTo>
                <a:lnTo>
                  <a:pt x="3202" y="707"/>
                </a:lnTo>
                <a:lnTo>
                  <a:pt x="2869" y="915"/>
                </a:lnTo>
                <a:lnTo>
                  <a:pt x="2578" y="1123"/>
                </a:lnTo>
                <a:lnTo>
                  <a:pt x="2287" y="1372"/>
                </a:lnTo>
                <a:lnTo>
                  <a:pt x="2017" y="1643"/>
                </a:lnTo>
                <a:lnTo>
                  <a:pt x="1767" y="1913"/>
                </a:lnTo>
                <a:lnTo>
                  <a:pt x="1539" y="2204"/>
                </a:lnTo>
                <a:lnTo>
                  <a:pt x="1331" y="2516"/>
                </a:lnTo>
                <a:lnTo>
                  <a:pt x="1123" y="2848"/>
                </a:lnTo>
                <a:lnTo>
                  <a:pt x="956" y="3202"/>
                </a:lnTo>
                <a:lnTo>
                  <a:pt x="790" y="3555"/>
                </a:lnTo>
                <a:lnTo>
                  <a:pt x="645" y="3909"/>
                </a:lnTo>
                <a:lnTo>
                  <a:pt x="520" y="4283"/>
                </a:lnTo>
                <a:lnTo>
                  <a:pt x="416" y="4678"/>
                </a:lnTo>
                <a:lnTo>
                  <a:pt x="312" y="5073"/>
                </a:lnTo>
                <a:lnTo>
                  <a:pt x="229" y="5468"/>
                </a:lnTo>
                <a:lnTo>
                  <a:pt x="146" y="5863"/>
                </a:lnTo>
                <a:lnTo>
                  <a:pt x="104" y="6278"/>
                </a:lnTo>
                <a:lnTo>
                  <a:pt x="63" y="6673"/>
                </a:lnTo>
                <a:lnTo>
                  <a:pt x="21" y="7089"/>
                </a:lnTo>
                <a:lnTo>
                  <a:pt x="0" y="7921"/>
                </a:lnTo>
                <a:lnTo>
                  <a:pt x="21" y="8732"/>
                </a:lnTo>
                <a:lnTo>
                  <a:pt x="83" y="9521"/>
                </a:lnTo>
                <a:lnTo>
                  <a:pt x="208" y="10291"/>
                </a:lnTo>
                <a:lnTo>
                  <a:pt x="333" y="11018"/>
                </a:lnTo>
                <a:lnTo>
                  <a:pt x="520" y="11704"/>
                </a:lnTo>
                <a:lnTo>
                  <a:pt x="624" y="12058"/>
                </a:lnTo>
                <a:lnTo>
                  <a:pt x="769" y="12411"/>
                </a:lnTo>
                <a:lnTo>
                  <a:pt x="936" y="12723"/>
                </a:lnTo>
                <a:lnTo>
                  <a:pt x="1102" y="13035"/>
                </a:lnTo>
                <a:lnTo>
                  <a:pt x="1289" y="13326"/>
                </a:lnTo>
                <a:lnTo>
                  <a:pt x="1497" y="13575"/>
                </a:lnTo>
                <a:lnTo>
                  <a:pt x="1726" y="13825"/>
                </a:lnTo>
                <a:lnTo>
                  <a:pt x="1975" y="14053"/>
                </a:lnTo>
                <a:lnTo>
                  <a:pt x="2225" y="14282"/>
                </a:lnTo>
                <a:lnTo>
                  <a:pt x="2495" y="14469"/>
                </a:lnTo>
                <a:lnTo>
                  <a:pt x="2765" y="14636"/>
                </a:lnTo>
                <a:lnTo>
                  <a:pt x="3056" y="14781"/>
                </a:lnTo>
                <a:lnTo>
                  <a:pt x="3368" y="14906"/>
                </a:lnTo>
                <a:lnTo>
                  <a:pt x="3659" y="15030"/>
                </a:lnTo>
                <a:lnTo>
                  <a:pt x="3971" y="15114"/>
                </a:lnTo>
                <a:lnTo>
                  <a:pt x="4303" y="15197"/>
                </a:lnTo>
                <a:lnTo>
                  <a:pt x="4615" y="15238"/>
                </a:lnTo>
                <a:lnTo>
                  <a:pt x="4948" y="15259"/>
                </a:lnTo>
                <a:lnTo>
                  <a:pt x="5280" y="15280"/>
                </a:lnTo>
                <a:lnTo>
                  <a:pt x="5613" y="15259"/>
                </a:lnTo>
                <a:lnTo>
                  <a:pt x="5946" y="15218"/>
                </a:lnTo>
                <a:lnTo>
                  <a:pt x="6278" y="15155"/>
                </a:lnTo>
                <a:lnTo>
                  <a:pt x="6611" y="15093"/>
                </a:lnTo>
                <a:lnTo>
                  <a:pt x="6944" y="14989"/>
                </a:lnTo>
                <a:lnTo>
                  <a:pt x="7276" y="14864"/>
                </a:lnTo>
                <a:lnTo>
                  <a:pt x="7588" y="14719"/>
                </a:lnTo>
                <a:lnTo>
                  <a:pt x="7921" y="14532"/>
                </a:lnTo>
                <a:lnTo>
                  <a:pt x="8232" y="14344"/>
                </a:lnTo>
                <a:lnTo>
                  <a:pt x="8523" y="14137"/>
                </a:lnTo>
                <a:lnTo>
                  <a:pt x="8815" y="13887"/>
                </a:lnTo>
                <a:lnTo>
                  <a:pt x="9106" y="13638"/>
                </a:lnTo>
                <a:lnTo>
                  <a:pt x="9376" y="13347"/>
                </a:lnTo>
                <a:lnTo>
                  <a:pt x="9708" y="12952"/>
                </a:lnTo>
                <a:lnTo>
                  <a:pt x="9999" y="12557"/>
                </a:lnTo>
                <a:lnTo>
                  <a:pt x="10249" y="12182"/>
                </a:lnTo>
                <a:lnTo>
                  <a:pt x="10457" y="11787"/>
                </a:lnTo>
                <a:lnTo>
                  <a:pt x="10644" y="11392"/>
                </a:lnTo>
                <a:lnTo>
                  <a:pt x="10789" y="10997"/>
                </a:lnTo>
                <a:lnTo>
                  <a:pt x="10914" y="10582"/>
                </a:lnTo>
                <a:lnTo>
                  <a:pt x="11018" y="10145"/>
                </a:lnTo>
                <a:lnTo>
                  <a:pt x="11080" y="9688"/>
                </a:lnTo>
                <a:lnTo>
                  <a:pt x="11143" y="9210"/>
                </a:lnTo>
                <a:lnTo>
                  <a:pt x="11184" y="8690"/>
                </a:lnTo>
                <a:lnTo>
                  <a:pt x="11226" y="8149"/>
                </a:lnTo>
                <a:lnTo>
                  <a:pt x="11247" y="6944"/>
                </a:lnTo>
                <a:lnTo>
                  <a:pt x="11268" y="5551"/>
                </a:lnTo>
                <a:lnTo>
                  <a:pt x="11268" y="5239"/>
                </a:lnTo>
                <a:lnTo>
                  <a:pt x="11247" y="4927"/>
                </a:lnTo>
                <a:lnTo>
                  <a:pt x="11205" y="4615"/>
                </a:lnTo>
                <a:lnTo>
                  <a:pt x="11143" y="4304"/>
                </a:lnTo>
                <a:lnTo>
                  <a:pt x="11080" y="4012"/>
                </a:lnTo>
                <a:lnTo>
                  <a:pt x="10997" y="3701"/>
                </a:lnTo>
                <a:lnTo>
                  <a:pt x="10873" y="3410"/>
                </a:lnTo>
                <a:lnTo>
                  <a:pt x="10748" y="3119"/>
                </a:lnTo>
                <a:lnTo>
                  <a:pt x="10623" y="2869"/>
                </a:lnTo>
                <a:lnTo>
                  <a:pt x="10498" y="2640"/>
                </a:lnTo>
                <a:lnTo>
                  <a:pt x="10353" y="2391"/>
                </a:lnTo>
                <a:lnTo>
                  <a:pt x="10187" y="2183"/>
                </a:lnTo>
                <a:lnTo>
                  <a:pt x="10020" y="1975"/>
                </a:lnTo>
                <a:lnTo>
                  <a:pt x="9854" y="1767"/>
                </a:lnTo>
                <a:lnTo>
                  <a:pt x="9667" y="1580"/>
                </a:lnTo>
                <a:lnTo>
                  <a:pt x="9480" y="1393"/>
                </a:lnTo>
                <a:lnTo>
                  <a:pt x="9272" y="1227"/>
                </a:lnTo>
                <a:lnTo>
                  <a:pt x="9064" y="1060"/>
                </a:lnTo>
                <a:lnTo>
                  <a:pt x="8856" y="915"/>
                </a:lnTo>
                <a:lnTo>
                  <a:pt x="8627" y="769"/>
                </a:lnTo>
                <a:lnTo>
                  <a:pt x="8399" y="645"/>
                </a:lnTo>
                <a:lnTo>
                  <a:pt x="8170" y="520"/>
                </a:lnTo>
                <a:lnTo>
                  <a:pt x="7692" y="333"/>
                </a:lnTo>
                <a:lnTo>
                  <a:pt x="7193" y="187"/>
                </a:lnTo>
                <a:lnTo>
                  <a:pt x="6944" y="125"/>
                </a:lnTo>
                <a:lnTo>
                  <a:pt x="6673" y="83"/>
                </a:lnTo>
                <a:lnTo>
                  <a:pt x="6424" y="42"/>
                </a:lnTo>
                <a:lnTo>
                  <a:pt x="6154" y="21"/>
                </a:lnTo>
                <a:lnTo>
                  <a:pt x="5904" y="0"/>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3"/>
          <p:cNvSpPr/>
          <p:nvPr/>
        </p:nvSpPr>
        <p:spPr>
          <a:xfrm>
            <a:off x="7388675" y="1185925"/>
            <a:ext cx="130475" cy="11975"/>
          </a:xfrm>
          <a:custGeom>
            <a:rect b="b" l="l" r="r" t="t"/>
            <a:pathLst>
              <a:path extrusionOk="0" h="479" w="5219">
                <a:moveTo>
                  <a:pt x="125" y="0"/>
                </a:moveTo>
                <a:lnTo>
                  <a:pt x="84" y="21"/>
                </a:lnTo>
                <a:lnTo>
                  <a:pt x="42" y="42"/>
                </a:lnTo>
                <a:lnTo>
                  <a:pt x="22" y="83"/>
                </a:lnTo>
                <a:lnTo>
                  <a:pt x="1" y="125"/>
                </a:lnTo>
                <a:lnTo>
                  <a:pt x="22" y="167"/>
                </a:lnTo>
                <a:lnTo>
                  <a:pt x="42" y="208"/>
                </a:lnTo>
                <a:lnTo>
                  <a:pt x="63" y="229"/>
                </a:lnTo>
                <a:lnTo>
                  <a:pt x="125" y="229"/>
                </a:lnTo>
                <a:lnTo>
                  <a:pt x="5094" y="478"/>
                </a:lnTo>
                <a:lnTo>
                  <a:pt x="5156" y="478"/>
                </a:lnTo>
                <a:lnTo>
                  <a:pt x="5177" y="458"/>
                </a:lnTo>
                <a:lnTo>
                  <a:pt x="5219" y="416"/>
                </a:lnTo>
                <a:lnTo>
                  <a:pt x="5219" y="374"/>
                </a:lnTo>
                <a:lnTo>
                  <a:pt x="5219" y="333"/>
                </a:lnTo>
                <a:lnTo>
                  <a:pt x="5198" y="291"/>
                </a:lnTo>
                <a:lnTo>
                  <a:pt x="5156" y="271"/>
                </a:lnTo>
                <a:lnTo>
                  <a:pt x="5115" y="250"/>
                </a:lnTo>
                <a:lnTo>
                  <a:pt x="1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3"/>
          <p:cNvSpPr/>
          <p:nvPr/>
        </p:nvSpPr>
        <p:spPr>
          <a:xfrm>
            <a:off x="7229125" y="2123500"/>
            <a:ext cx="303550" cy="2048750"/>
          </a:xfrm>
          <a:custGeom>
            <a:rect b="b" l="l" r="r" t="t"/>
            <a:pathLst>
              <a:path extrusionOk="0" h="81950" w="12142">
                <a:moveTo>
                  <a:pt x="11871" y="0"/>
                </a:moveTo>
                <a:lnTo>
                  <a:pt x="1" y="353"/>
                </a:lnTo>
                <a:lnTo>
                  <a:pt x="354" y="5176"/>
                </a:lnTo>
                <a:lnTo>
                  <a:pt x="1186" y="16714"/>
                </a:lnTo>
                <a:lnTo>
                  <a:pt x="1685" y="23637"/>
                </a:lnTo>
                <a:lnTo>
                  <a:pt x="2225" y="30539"/>
                </a:lnTo>
                <a:lnTo>
                  <a:pt x="2745" y="36921"/>
                </a:lnTo>
                <a:lnTo>
                  <a:pt x="2973" y="39748"/>
                </a:lnTo>
                <a:lnTo>
                  <a:pt x="3202" y="42222"/>
                </a:lnTo>
                <a:lnTo>
                  <a:pt x="3431" y="44737"/>
                </a:lnTo>
                <a:lnTo>
                  <a:pt x="3659" y="47544"/>
                </a:lnTo>
                <a:lnTo>
                  <a:pt x="4138" y="53760"/>
                </a:lnTo>
                <a:lnTo>
                  <a:pt x="4595" y="60350"/>
                </a:lnTo>
                <a:lnTo>
                  <a:pt x="5011" y="66815"/>
                </a:lnTo>
                <a:lnTo>
                  <a:pt x="5385" y="72698"/>
                </a:lnTo>
                <a:lnTo>
                  <a:pt x="5676" y="77521"/>
                </a:lnTo>
                <a:lnTo>
                  <a:pt x="5925" y="81949"/>
                </a:lnTo>
                <a:lnTo>
                  <a:pt x="11330" y="81949"/>
                </a:lnTo>
                <a:lnTo>
                  <a:pt x="11518" y="77438"/>
                </a:lnTo>
                <a:lnTo>
                  <a:pt x="11684" y="72573"/>
                </a:lnTo>
                <a:lnTo>
                  <a:pt x="11850" y="66607"/>
                </a:lnTo>
                <a:lnTo>
                  <a:pt x="12016" y="60079"/>
                </a:lnTo>
                <a:lnTo>
                  <a:pt x="12058" y="56732"/>
                </a:lnTo>
                <a:lnTo>
                  <a:pt x="12120" y="53448"/>
                </a:lnTo>
                <a:lnTo>
                  <a:pt x="12141" y="50246"/>
                </a:lnTo>
                <a:lnTo>
                  <a:pt x="12141" y="47232"/>
                </a:lnTo>
                <a:lnTo>
                  <a:pt x="12100" y="44426"/>
                </a:lnTo>
                <a:lnTo>
                  <a:pt x="12037" y="41931"/>
                </a:lnTo>
                <a:lnTo>
                  <a:pt x="11954" y="39228"/>
                </a:lnTo>
                <a:lnTo>
                  <a:pt x="11913" y="36235"/>
                </a:lnTo>
                <a:lnTo>
                  <a:pt x="11850" y="33013"/>
                </a:lnTo>
                <a:lnTo>
                  <a:pt x="11829" y="29645"/>
                </a:lnTo>
                <a:lnTo>
                  <a:pt x="11788" y="22681"/>
                </a:lnTo>
                <a:lnTo>
                  <a:pt x="11788" y="15862"/>
                </a:lnTo>
                <a:lnTo>
                  <a:pt x="11809" y="9688"/>
                </a:lnTo>
                <a:lnTo>
                  <a:pt x="11829" y="4636"/>
                </a:lnTo>
                <a:lnTo>
                  <a:pt x="1187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3"/>
          <p:cNvSpPr/>
          <p:nvPr/>
        </p:nvSpPr>
        <p:spPr>
          <a:xfrm>
            <a:off x="7229125" y="2123500"/>
            <a:ext cx="303550" cy="2048750"/>
          </a:xfrm>
          <a:custGeom>
            <a:rect b="b" l="l" r="r" t="t"/>
            <a:pathLst>
              <a:path extrusionOk="0" fill="none" h="81950" w="12142">
                <a:moveTo>
                  <a:pt x="1" y="353"/>
                </a:moveTo>
                <a:lnTo>
                  <a:pt x="1" y="353"/>
                </a:lnTo>
                <a:lnTo>
                  <a:pt x="354" y="5176"/>
                </a:lnTo>
                <a:lnTo>
                  <a:pt x="1186" y="16714"/>
                </a:lnTo>
                <a:lnTo>
                  <a:pt x="1685" y="23637"/>
                </a:lnTo>
                <a:lnTo>
                  <a:pt x="2225" y="30539"/>
                </a:lnTo>
                <a:lnTo>
                  <a:pt x="2745" y="36921"/>
                </a:lnTo>
                <a:lnTo>
                  <a:pt x="2973" y="39748"/>
                </a:lnTo>
                <a:lnTo>
                  <a:pt x="3202" y="42222"/>
                </a:lnTo>
                <a:lnTo>
                  <a:pt x="3202" y="42222"/>
                </a:lnTo>
                <a:lnTo>
                  <a:pt x="3431" y="44737"/>
                </a:lnTo>
                <a:lnTo>
                  <a:pt x="3659" y="47544"/>
                </a:lnTo>
                <a:lnTo>
                  <a:pt x="4138" y="53760"/>
                </a:lnTo>
                <a:lnTo>
                  <a:pt x="4595" y="60350"/>
                </a:lnTo>
                <a:lnTo>
                  <a:pt x="5011" y="66815"/>
                </a:lnTo>
                <a:lnTo>
                  <a:pt x="5385" y="72698"/>
                </a:lnTo>
                <a:lnTo>
                  <a:pt x="5676" y="77521"/>
                </a:lnTo>
                <a:lnTo>
                  <a:pt x="5925" y="81949"/>
                </a:lnTo>
                <a:lnTo>
                  <a:pt x="11330" y="81949"/>
                </a:lnTo>
                <a:lnTo>
                  <a:pt x="11330" y="81949"/>
                </a:lnTo>
                <a:lnTo>
                  <a:pt x="11518" y="77438"/>
                </a:lnTo>
                <a:lnTo>
                  <a:pt x="11684" y="72573"/>
                </a:lnTo>
                <a:lnTo>
                  <a:pt x="11850" y="66607"/>
                </a:lnTo>
                <a:lnTo>
                  <a:pt x="12016" y="60079"/>
                </a:lnTo>
                <a:lnTo>
                  <a:pt x="12058" y="56732"/>
                </a:lnTo>
                <a:lnTo>
                  <a:pt x="12120" y="53448"/>
                </a:lnTo>
                <a:lnTo>
                  <a:pt x="12141" y="50246"/>
                </a:lnTo>
                <a:lnTo>
                  <a:pt x="12141" y="47232"/>
                </a:lnTo>
                <a:lnTo>
                  <a:pt x="12100" y="44426"/>
                </a:lnTo>
                <a:lnTo>
                  <a:pt x="12037" y="41931"/>
                </a:lnTo>
                <a:lnTo>
                  <a:pt x="12037" y="41931"/>
                </a:lnTo>
                <a:lnTo>
                  <a:pt x="11954" y="39228"/>
                </a:lnTo>
                <a:lnTo>
                  <a:pt x="11913" y="36235"/>
                </a:lnTo>
                <a:lnTo>
                  <a:pt x="11850" y="33013"/>
                </a:lnTo>
                <a:lnTo>
                  <a:pt x="11829" y="29645"/>
                </a:lnTo>
                <a:lnTo>
                  <a:pt x="11788" y="22681"/>
                </a:lnTo>
                <a:lnTo>
                  <a:pt x="11788" y="15862"/>
                </a:lnTo>
                <a:lnTo>
                  <a:pt x="11809" y="9688"/>
                </a:lnTo>
                <a:lnTo>
                  <a:pt x="11829" y="4636"/>
                </a:lnTo>
                <a:lnTo>
                  <a:pt x="11871" y="0"/>
                </a:lnTo>
                <a:lnTo>
                  <a:pt x="1" y="353"/>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3"/>
          <p:cNvSpPr/>
          <p:nvPr/>
        </p:nvSpPr>
        <p:spPr>
          <a:xfrm>
            <a:off x="7354900" y="4120250"/>
            <a:ext cx="177775" cy="56675"/>
          </a:xfrm>
          <a:custGeom>
            <a:rect b="b" l="l" r="r" t="t"/>
            <a:pathLst>
              <a:path extrusionOk="0" h="2267" w="7111">
                <a:moveTo>
                  <a:pt x="7110" y="0"/>
                </a:moveTo>
                <a:lnTo>
                  <a:pt x="0" y="250"/>
                </a:lnTo>
                <a:lnTo>
                  <a:pt x="458" y="2266"/>
                </a:lnTo>
                <a:lnTo>
                  <a:pt x="6819" y="2266"/>
                </a:lnTo>
                <a:lnTo>
                  <a:pt x="7110"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3"/>
          <p:cNvSpPr/>
          <p:nvPr/>
        </p:nvSpPr>
        <p:spPr>
          <a:xfrm>
            <a:off x="7523800" y="2388025"/>
            <a:ext cx="3675" cy="666825"/>
          </a:xfrm>
          <a:custGeom>
            <a:rect b="b" l="l" r="r" t="t"/>
            <a:pathLst>
              <a:path extrusionOk="0" h="26673" w="147">
                <a:moveTo>
                  <a:pt x="22" y="1"/>
                </a:moveTo>
                <a:lnTo>
                  <a:pt x="1" y="6320"/>
                </a:lnTo>
                <a:lnTo>
                  <a:pt x="1" y="13201"/>
                </a:lnTo>
                <a:lnTo>
                  <a:pt x="42" y="20145"/>
                </a:lnTo>
                <a:lnTo>
                  <a:pt x="84" y="23471"/>
                </a:lnTo>
                <a:lnTo>
                  <a:pt x="126" y="26631"/>
                </a:lnTo>
                <a:lnTo>
                  <a:pt x="146" y="26672"/>
                </a:lnTo>
                <a:lnTo>
                  <a:pt x="105" y="23513"/>
                </a:lnTo>
                <a:lnTo>
                  <a:pt x="63" y="20186"/>
                </a:lnTo>
                <a:lnTo>
                  <a:pt x="22" y="13243"/>
                </a:lnTo>
                <a:lnTo>
                  <a:pt x="22" y="6362"/>
                </a:lnTo>
                <a:lnTo>
                  <a:pt x="42" y="21"/>
                </a:lnTo>
                <a:lnTo>
                  <a:pt x="22"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3"/>
          <p:cNvSpPr/>
          <p:nvPr/>
        </p:nvSpPr>
        <p:spPr>
          <a:xfrm>
            <a:off x="7523800" y="2388025"/>
            <a:ext cx="3675" cy="666825"/>
          </a:xfrm>
          <a:custGeom>
            <a:rect b="b" l="l" r="r" t="t"/>
            <a:pathLst>
              <a:path extrusionOk="0" fill="none" h="26673" w="147">
                <a:moveTo>
                  <a:pt x="22" y="1"/>
                </a:moveTo>
                <a:lnTo>
                  <a:pt x="22" y="1"/>
                </a:lnTo>
                <a:lnTo>
                  <a:pt x="1" y="6320"/>
                </a:lnTo>
                <a:lnTo>
                  <a:pt x="1" y="13201"/>
                </a:lnTo>
                <a:lnTo>
                  <a:pt x="42" y="20145"/>
                </a:lnTo>
                <a:lnTo>
                  <a:pt x="84" y="23471"/>
                </a:lnTo>
                <a:lnTo>
                  <a:pt x="126" y="26631"/>
                </a:lnTo>
                <a:lnTo>
                  <a:pt x="126" y="26631"/>
                </a:lnTo>
                <a:lnTo>
                  <a:pt x="146" y="26672"/>
                </a:lnTo>
                <a:lnTo>
                  <a:pt x="146" y="26672"/>
                </a:lnTo>
                <a:lnTo>
                  <a:pt x="105" y="23513"/>
                </a:lnTo>
                <a:lnTo>
                  <a:pt x="63" y="20186"/>
                </a:lnTo>
                <a:lnTo>
                  <a:pt x="22" y="13243"/>
                </a:lnTo>
                <a:lnTo>
                  <a:pt x="22" y="6362"/>
                </a:lnTo>
                <a:lnTo>
                  <a:pt x="42" y="21"/>
                </a:lnTo>
                <a:lnTo>
                  <a:pt x="42" y="21"/>
                </a:lnTo>
                <a:lnTo>
                  <a:pt x="2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3"/>
          <p:cNvSpPr/>
          <p:nvPr/>
        </p:nvSpPr>
        <p:spPr>
          <a:xfrm>
            <a:off x="7443250" y="2380225"/>
            <a:ext cx="83700" cy="673575"/>
          </a:xfrm>
          <a:custGeom>
            <a:rect b="b" l="l" r="r" t="t"/>
            <a:pathLst>
              <a:path extrusionOk="0" h="26943" w="3348">
                <a:moveTo>
                  <a:pt x="2558" y="1"/>
                </a:moveTo>
                <a:lnTo>
                  <a:pt x="2474" y="21"/>
                </a:lnTo>
                <a:lnTo>
                  <a:pt x="2370" y="63"/>
                </a:lnTo>
                <a:lnTo>
                  <a:pt x="2287" y="125"/>
                </a:lnTo>
                <a:lnTo>
                  <a:pt x="2100" y="271"/>
                </a:lnTo>
                <a:lnTo>
                  <a:pt x="1892" y="479"/>
                </a:lnTo>
                <a:lnTo>
                  <a:pt x="1705" y="770"/>
                </a:lnTo>
                <a:lnTo>
                  <a:pt x="1497" y="1123"/>
                </a:lnTo>
                <a:lnTo>
                  <a:pt x="1289" y="1560"/>
                </a:lnTo>
                <a:lnTo>
                  <a:pt x="1082" y="2059"/>
                </a:lnTo>
                <a:lnTo>
                  <a:pt x="853" y="2745"/>
                </a:lnTo>
                <a:lnTo>
                  <a:pt x="645" y="3431"/>
                </a:lnTo>
                <a:lnTo>
                  <a:pt x="479" y="4158"/>
                </a:lnTo>
                <a:lnTo>
                  <a:pt x="333" y="4907"/>
                </a:lnTo>
                <a:lnTo>
                  <a:pt x="208" y="5655"/>
                </a:lnTo>
                <a:lnTo>
                  <a:pt x="125" y="6424"/>
                </a:lnTo>
                <a:lnTo>
                  <a:pt x="42" y="7214"/>
                </a:lnTo>
                <a:lnTo>
                  <a:pt x="1" y="8025"/>
                </a:lnTo>
                <a:lnTo>
                  <a:pt x="1" y="8836"/>
                </a:lnTo>
                <a:lnTo>
                  <a:pt x="1" y="9647"/>
                </a:lnTo>
                <a:lnTo>
                  <a:pt x="21" y="10478"/>
                </a:lnTo>
                <a:lnTo>
                  <a:pt x="63" y="11331"/>
                </a:lnTo>
                <a:lnTo>
                  <a:pt x="125" y="12162"/>
                </a:lnTo>
                <a:lnTo>
                  <a:pt x="208" y="13014"/>
                </a:lnTo>
                <a:lnTo>
                  <a:pt x="312" y="13867"/>
                </a:lnTo>
                <a:lnTo>
                  <a:pt x="416" y="14719"/>
                </a:lnTo>
                <a:lnTo>
                  <a:pt x="541" y="15551"/>
                </a:lnTo>
                <a:lnTo>
                  <a:pt x="687" y="16403"/>
                </a:lnTo>
                <a:lnTo>
                  <a:pt x="998" y="18066"/>
                </a:lnTo>
                <a:lnTo>
                  <a:pt x="1352" y="19708"/>
                </a:lnTo>
                <a:lnTo>
                  <a:pt x="1747" y="21309"/>
                </a:lnTo>
                <a:lnTo>
                  <a:pt x="2142" y="22827"/>
                </a:lnTo>
                <a:lnTo>
                  <a:pt x="2537" y="24303"/>
                </a:lnTo>
                <a:lnTo>
                  <a:pt x="2953" y="25675"/>
                </a:lnTo>
                <a:lnTo>
                  <a:pt x="3348" y="26943"/>
                </a:lnTo>
                <a:lnTo>
                  <a:pt x="3306" y="23783"/>
                </a:lnTo>
                <a:lnTo>
                  <a:pt x="3264" y="20457"/>
                </a:lnTo>
                <a:lnTo>
                  <a:pt x="3223" y="13513"/>
                </a:lnTo>
                <a:lnTo>
                  <a:pt x="3223" y="6632"/>
                </a:lnTo>
                <a:lnTo>
                  <a:pt x="3244" y="313"/>
                </a:lnTo>
                <a:lnTo>
                  <a:pt x="3098" y="167"/>
                </a:lnTo>
                <a:lnTo>
                  <a:pt x="2953" y="84"/>
                </a:lnTo>
                <a:lnTo>
                  <a:pt x="2807" y="21"/>
                </a:lnTo>
                <a:lnTo>
                  <a:pt x="2641" y="1"/>
                </a:lnTo>
                <a:close/>
              </a:path>
            </a:pathLst>
          </a:custGeom>
          <a:solidFill>
            <a:srgbClr val="1E2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3"/>
          <p:cNvSpPr/>
          <p:nvPr/>
        </p:nvSpPr>
        <p:spPr>
          <a:xfrm>
            <a:off x="7443250" y="2380225"/>
            <a:ext cx="83700" cy="673575"/>
          </a:xfrm>
          <a:custGeom>
            <a:rect b="b" l="l" r="r" t="t"/>
            <a:pathLst>
              <a:path extrusionOk="0" fill="none" h="26943" w="3348">
                <a:moveTo>
                  <a:pt x="2641" y="1"/>
                </a:moveTo>
                <a:lnTo>
                  <a:pt x="2641" y="1"/>
                </a:lnTo>
                <a:lnTo>
                  <a:pt x="2558" y="1"/>
                </a:lnTo>
                <a:lnTo>
                  <a:pt x="2474" y="21"/>
                </a:lnTo>
                <a:lnTo>
                  <a:pt x="2370" y="63"/>
                </a:lnTo>
                <a:lnTo>
                  <a:pt x="2287" y="125"/>
                </a:lnTo>
                <a:lnTo>
                  <a:pt x="2100" y="271"/>
                </a:lnTo>
                <a:lnTo>
                  <a:pt x="1892" y="479"/>
                </a:lnTo>
                <a:lnTo>
                  <a:pt x="1705" y="770"/>
                </a:lnTo>
                <a:lnTo>
                  <a:pt x="1497" y="1123"/>
                </a:lnTo>
                <a:lnTo>
                  <a:pt x="1289" y="1560"/>
                </a:lnTo>
                <a:lnTo>
                  <a:pt x="1082" y="2059"/>
                </a:lnTo>
                <a:lnTo>
                  <a:pt x="1082" y="2059"/>
                </a:lnTo>
                <a:lnTo>
                  <a:pt x="853" y="2745"/>
                </a:lnTo>
                <a:lnTo>
                  <a:pt x="645" y="3431"/>
                </a:lnTo>
                <a:lnTo>
                  <a:pt x="479" y="4158"/>
                </a:lnTo>
                <a:lnTo>
                  <a:pt x="333" y="4907"/>
                </a:lnTo>
                <a:lnTo>
                  <a:pt x="208" y="5655"/>
                </a:lnTo>
                <a:lnTo>
                  <a:pt x="125" y="6424"/>
                </a:lnTo>
                <a:lnTo>
                  <a:pt x="42" y="7214"/>
                </a:lnTo>
                <a:lnTo>
                  <a:pt x="1" y="8025"/>
                </a:lnTo>
                <a:lnTo>
                  <a:pt x="1" y="8836"/>
                </a:lnTo>
                <a:lnTo>
                  <a:pt x="1" y="9647"/>
                </a:lnTo>
                <a:lnTo>
                  <a:pt x="21" y="10478"/>
                </a:lnTo>
                <a:lnTo>
                  <a:pt x="63" y="11331"/>
                </a:lnTo>
                <a:lnTo>
                  <a:pt x="125" y="12162"/>
                </a:lnTo>
                <a:lnTo>
                  <a:pt x="208" y="13014"/>
                </a:lnTo>
                <a:lnTo>
                  <a:pt x="312" y="13867"/>
                </a:lnTo>
                <a:lnTo>
                  <a:pt x="416" y="14719"/>
                </a:lnTo>
                <a:lnTo>
                  <a:pt x="541" y="15551"/>
                </a:lnTo>
                <a:lnTo>
                  <a:pt x="687" y="16403"/>
                </a:lnTo>
                <a:lnTo>
                  <a:pt x="998" y="18066"/>
                </a:lnTo>
                <a:lnTo>
                  <a:pt x="1352" y="19708"/>
                </a:lnTo>
                <a:lnTo>
                  <a:pt x="1747" y="21309"/>
                </a:lnTo>
                <a:lnTo>
                  <a:pt x="2142" y="22827"/>
                </a:lnTo>
                <a:lnTo>
                  <a:pt x="2537" y="24303"/>
                </a:lnTo>
                <a:lnTo>
                  <a:pt x="2953" y="25675"/>
                </a:lnTo>
                <a:lnTo>
                  <a:pt x="3348" y="26943"/>
                </a:lnTo>
                <a:lnTo>
                  <a:pt x="3348" y="26943"/>
                </a:lnTo>
                <a:lnTo>
                  <a:pt x="3306" y="23783"/>
                </a:lnTo>
                <a:lnTo>
                  <a:pt x="3264" y="20457"/>
                </a:lnTo>
                <a:lnTo>
                  <a:pt x="3223" y="13513"/>
                </a:lnTo>
                <a:lnTo>
                  <a:pt x="3223" y="6632"/>
                </a:lnTo>
                <a:lnTo>
                  <a:pt x="3244" y="313"/>
                </a:lnTo>
                <a:lnTo>
                  <a:pt x="3244" y="313"/>
                </a:lnTo>
                <a:lnTo>
                  <a:pt x="3098" y="167"/>
                </a:lnTo>
                <a:lnTo>
                  <a:pt x="2953" y="84"/>
                </a:lnTo>
                <a:lnTo>
                  <a:pt x="2807" y="21"/>
                </a:lnTo>
                <a:lnTo>
                  <a:pt x="264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3"/>
          <p:cNvSpPr/>
          <p:nvPr/>
        </p:nvSpPr>
        <p:spPr>
          <a:xfrm>
            <a:off x="7342425" y="1179175"/>
            <a:ext cx="19250" cy="29125"/>
          </a:xfrm>
          <a:custGeom>
            <a:rect b="b" l="l" r="r" t="t"/>
            <a:pathLst>
              <a:path extrusionOk="0" h="1165" w="770">
                <a:moveTo>
                  <a:pt x="271" y="0"/>
                </a:moveTo>
                <a:lnTo>
                  <a:pt x="208" y="42"/>
                </a:lnTo>
                <a:lnTo>
                  <a:pt x="146" y="104"/>
                </a:lnTo>
                <a:lnTo>
                  <a:pt x="84" y="166"/>
                </a:lnTo>
                <a:lnTo>
                  <a:pt x="42" y="270"/>
                </a:lnTo>
                <a:lnTo>
                  <a:pt x="21" y="374"/>
                </a:lnTo>
                <a:lnTo>
                  <a:pt x="1" y="478"/>
                </a:lnTo>
                <a:lnTo>
                  <a:pt x="1" y="603"/>
                </a:lnTo>
                <a:lnTo>
                  <a:pt x="21" y="707"/>
                </a:lnTo>
                <a:lnTo>
                  <a:pt x="42" y="811"/>
                </a:lnTo>
                <a:lnTo>
                  <a:pt x="84" y="915"/>
                </a:lnTo>
                <a:lnTo>
                  <a:pt x="125" y="998"/>
                </a:lnTo>
                <a:lnTo>
                  <a:pt x="188" y="1060"/>
                </a:lnTo>
                <a:lnTo>
                  <a:pt x="250" y="1123"/>
                </a:lnTo>
                <a:lnTo>
                  <a:pt x="333" y="1143"/>
                </a:lnTo>
                <a:lnTo>
                  <a:pt x="416" y="1164"/>
                </a:lnTo>
                <a:lnTo>
                  <a:pt x="479" y="1143"/>
                </a:lnTo>
                <a:lnTo>
                  <a:pt x="541" y="1102"/>
                </a:lnTo>
                <a:lnTo>
                  <a:pt x="603" y="1060"/>
                </a:lnTo>
                <a:lnTo>
                  <a:pt x="666" y="977"/>
                </a:lnTo>
                <a:lnTo>
                  <a:pt x="707" y="894"/>
                </a:lnTo>
                <a:lnTo>
                  <a:pt x="728" y="790"/>
                </a:lnTo>
                <a:lnTo>
                  <a:pt x="749" y="686"/>
                </a:lnTo>
                <a:lnTo>
                  <a:pt x="770" y="561"/>
                </a:lnTo>
                <a:lnTo>
                  <a:pt x="749" y="437"/>
                </a:lnTo>
                <a:lnTo>
                  <a:pt x="728" y="333"/>
                </a:lnTo>
                <a:lnTo>
                  <a:pt x="687" y="229"/>
                </a:lnTo>
                <a:lnTo>
                  <a:pt x="645" y="146"/>
                </a:lnTo>
                <a:lnTo>
                  <a:pt x="583" y="83"/>
                </a:lnTo>
                <a:lnTo>
                  <a:pt x="499" y="42"/>
                </a:lnTo>
                <a:lnTo>
                  <a:pt x="437"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3"/>
          <p:cNvSpPr/>
          <p:nvPr/>
        </p:nvSpPr>
        <p:spPr>
          <a:xfrm>
            <a:off x="7251475" y="1181750"/>
            <a:ext cx="18725" cy="29150"/>
          </a:xfrm>
          <a:custGeom>
            <a:rect b="b" l="l" r="r" t="t"/>
            <a:pathLst>
              <a:path extrusionOk="0" h="1166" w="749">
                <a:moveTo>
                  <a:pt x="354" y="1"/>
                </a:moveTo>
                <a:lnTo>
                  <a:pt x="271" y="22"/>
                </a:lnTo>
                <a:lnTo>
                  <a:pt x="188" y="43"/>
                </a:lnTo>
                <a:lnTo>
                  <a:pt x="125" y="105"/>
                </a:lnTo>
                <a:lnTo>
                  <a:pt x="84" y="188"/>
                </a:lnTo>
                <a:lnTo>
                  <a:pt x="42" y="271"/>
                </a:lnTo>
                <a:lnTo>
                  <a:pt x="1" y="375"/>
                </a:lnTo>
                <a:lnTo>
                  <a:pt x="1" y="479"/>
                </a:lnTo>
                <a:lnTo>
                  <a:pt x="1" y="604"/>
                </a:lnTo>
                <a:lnTo>
                  <a:pt x="1" y="729"/>
                </a:lnTo>
                <a:lnTo>
                  <a:pt x="42" y="833"/>
                </a:lnTo>
                <a:lnTo>
                  <a:pt x="84" y="916"/>
                </a:lnTo>
                <a:lnTo>
                  <a:pt x="125" y="999"/>
                </a:lnTo>
                <a:lnTo>
                  <a:pt x="188" y="1082"/>
                </a:lnTo>
                <a:lnTo>
                  <a:pt x="250" y="1124"/>
                </a:lnTo>
                <a:lnTo>
                  <a:pt x="333" y="1165"/>
                </a:lnTo>
                <a:lnTo>
                  <a:pt x="396" y="1165"/>
                </a:lnTo>
                <a:lnTo>
                  <a:pt x="479" y="1144"/>
                </a:lnTo>
                <a:lnTo>
                  <a:pt x="541" y="1124"/>
                </a:lnTo>
                <a:lnTo>
                  <a:pt x="603" y="1061"/>
                </a:lnTo>
                <a:lnTo>
                  <a:pt x="666" y="978"/>
                </a:lnTo>
                <a:lnTo>
                  <a:pt x="707" y="895"/>
                </a:lnTo>
                <a:lnTo>
                  <a:pt x="728" y="791"/>
                </a:lnTo>
                <a:lnTo>
                  <a:pt x="749" y="687"/>
                </a:lnTo>
                <a:lnTo>
                  <a:pt x="749" y="562"/>
                </a:lnTo>
                <a:lnTo>
                  <a:pt x="749" y="438"/>
                </a:lnTo>
                <a:lnTo>
                  <a:pt x="728" y="334"/>
                </a:lnTo>
                <a:lnTo>
                  <a:pt x="687" y="230"/>
                </a:lnTo>
                <a:lnTo>
                  <a:pt x="624" y="146"/>
                </a:lnTo>
                <a:lnTo>
                  <a:pt x="562" y="84"/>
                </a:lnTo>
                <a:lnTo>
                  <a:pt x="499" y="43"/>
                </a:lnTo>
                <a:lnTo>
                  <a:pt x="41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3"/>
          <p:cNvSpPr/>
          <p:nvPr/>
        </p:nvSpPr>
        <p:spPr>
          <a:xfrm>
            <a:off x="7242650" y="1177075"/>
            <a:ext cx="19775" cy="7825"/>
          </a:xfrm>
          <a:custGeom>
            <a:rect b="b" l="l" r="r" t="t"/>
            <a:pathLst>
              <a:path extrusionOk="0" h="313" w="791">
                <a:moveTo>
                  <a:pt x="0" y="1"/>
                </a:moveTo>
                <a:lnTo>
                  <a:pt x="83" y="84"/>
                </a:lnTo>
                <a:lnTo>
                  <a:pt x="166" y="146"/>
                </a:lnTo>
                <a:lnTo>
                  <a:pt x="270" y="230"/>
                </a:lnTo>
                <a:lnTo>
                  <a:pt x="374" y="292"/>
                </a:lnTo>
                <a:lnTo>
                  <a:pt x="437" y="313"/>
                </a:lnTo>
                <a:lnTo>
                  <a:pt x="582" y="313"/>
                </a:lnTo>
                <a:lnTo>
                  <a:pt x="645" y="292"/>
                </a:lnTo>
                <a:lnTo>
                  <a:pt x="728" y="250"/>
                </a:lnTo>
                <a:lnTo>
                  <a:pt x="790" y="167"/>
                </a:lnTo>
                <a:lnTo>
                  <a:pt x="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3"/>
          <p:cNvSpPr/>
          <p:nvPr/>
        </p:nvSpPr>
        <p:spPr>
          <a:xfrm>
            <a:off x="7279025" y="1202025"/>
            <a:ext cx="29125" cy="58250"/>
          </a:xfrm>
          <a:custGeom>
            <a:rect b="b" l="l" r="r" t="t"/>
            <a:pathLst>
              <a:path extrusionOk="0" h="2330" w="1165">
                <a:moveTo>
                  <a:pt x="1061" y="1"/>
                </a:moveTo>
                <a:lnTo>
                  <a:pt x="853" y="541"/>
                </a:lnTo>
                <a:lnTo>
                  <a:pt x="603" y="1082"/>
                </a:lnTo>
                <a:lnTo>
                  <a:pt x="333" y="1601"/>
                </a:lnTo>
                <a:lnTo>
                  <a:pt x="0" y="2100"/>
                </a:lnTo>
                <a:lnTo>
                  <a:pt x="146" y="2184"/>
                </a:lnTo>
                <a:lnTo>
                  <a:pt x="291" y="2246"/>
                </a:lnTo>
                <a:lnTo>
                  <a:pt x="416" y="2287"/>
                </a:lnTo>
                <a:lnTo>
                  <a:pt x="582" y="2329"/>
                </a:lnTo>
                <a:lnTo>
                  <a:pt x="873" y="2329"/>
                </a:lnTo>
                <a:lnTo>
                  <a:pt x="1019" y="2308"/>
                </a:lnTo>
                <a:lnTo>
                  <a:pt x="1165" y="2267"/>
                </a:lnTo>
                <a:lnTo>
                  <a:pt x="1061" y="1"/>
                </a:lnTo>
                <a:close/>
              </a:path>
            </a:pathLst>
          </a:custGeom>
          <a:solidFill>
            <a:srgbClr val="ED84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3"/>
          <p:cNvSpPr/>
          <p:nvPr/>
        </p:nvSpPr>
        <p:spPr>
          <a:xfrm>
            <a:off x="7339825" y="1256075"/>
            <a:ext cx="57725" cy="33300"/>
          </a:xfrm>
          <a:custGeom>
            <a:rect b="b" l="l" r="r" t="t"/>
            <a:pathLst>
              <a:path extrusionOk="0" h="1332" w="2309">
                <a:moveTo>
                  <a:pt x="2183" y="1"/>
                </a:moveTo>
                <a:lnTo>
                  <a:pt x="2142" y="22"/>
                </a:lnTo>
                <a:lnTo>
                  <a:pt x="2121" y="42"/>
                </a:lnTo>
                <a:lnTo>
                  <a:pt x="1934" y="292"/>
                </a:lnTo>
                <a:lnTo>
                  <a:pt x="1726" y="500"/>
                </a:lnTo>
                <a:lnTo>
                  <a:pt x="1497" y="687"/>
                </a:lnTo>
                <a:lnTo>
                  <a:pt x="1248" y="853"/>
                </a:lnTo>
                <a:lnTo>
                  <a:pt x="978" y="978"/>
                </a:lnTo>
                <a:lnTo>
                  <a:pt x="687" y="1061"/>
                </a:lnTo>
                <a:lnTo>
                  <a:pt x="396" y="1123"/>
                </a:lnTo>
                <a:lnTo>
                  <a:pt x="84" y="1144"/>
                </a:lnTo>
                <a:lnTo>
                  <a:pt x="63" y="1165"/>
                </a:lnTo>
                <a:lnTo>
                  <a:pt x="21" y="1186"/>
                </a:lnTo>
                <a:lnTo>
                  <a:pt x="1" y="1206"/>
                </a:lnTo>
                <a:lnTo>
                  <a:pt x="1" y="1248"/>
                </a:lnTo>
                <a:lnTo>
                  <a:pt x="1" y="1290"/>
                </a:lnTo>
                <a:lnTo>
                  <a:pt x="42" y="1310"/>
                </a:lnTo>
                <a:lnTo>
                  <a:pt x="63" y="1331"/>
                </a:lnTo>
                <a:lnTo>
                  <a:pt x="105" y="1331"/>
                </a:lnTo>
                <a:lnTo>
                  <a:pt x="333" y="1310"/>
                </a:lnTo>
                <a:lnTo>
                  <a:pt x="562" y="1290"/>
                </a:lnTo>
                <a:lnTo>
                  <a:pt x="811" y="1227"/>
                </a:lnTo>
                <a:lnTo>
                  <a:pt x="1061" y="1144"/>
                </a:lnTo>
                <a:lnTo>
                  <a:pt x="1310" y="1019"/>
                </a:lnTo>
                <a:lnTo>
                  <a:pt x="1539" y="895"/>
                </a:lnTo>
                <a:lnTo>
                  <a:pt x="1747" y="728"/>
                </a:lnTo>
                <a:lnTo>
                  <a:pt x="1955" y="562"/>
                </a:lnTo>
                <a:lnTo>
                  <a:pt x="2121" y="354"/>
                </a:lnTo>
                <a:lnTo>
                  <a:pt x="2287" y="146"/>
                </a:lnTo>
                <a:lnTo>
                  <a:pt x="2308" y="105"/>
                </a:lnTo>
                <a:lnTo>
                  <a:pt x="2308" y="84"/>
                </a:lnTo>
                <a:lnTo>
                  <a:pt x="2287" y="42"/>
                </a:lnTo>
                <a:lnTo>
                  <a:pt x="2246" y="22"/>
                </a:lnTo>
                <a:lnTo>
                  <a:pt x="2225"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3"/>
          <p:cNvSpPr/>
          <p:nvPr/>
        </p:nvSpPr>
        <p:spPr>
          <a:xfrm>
            <a:off x="7482225" y="1195275"/>
            <a:ext cx="75400" cy="89925"/>
          </a:xfrm>
          <a:custGeom>
            <a:rect b="b" l="l" r="r" t="t"/>
            <a:pathLst>
              <a:path extrusionOk="0" h="3597" w="3016">
                <a:moveTo>
                  <a:pt x="1643" y="0"/>
                </a:moveTo>
                <a:lnTo>
                  <a:pt x="1477" y="21"/>
                </a:lnTo>
                <a:lnTo>
                  <a:pt x="1290" y="84"/>
                </a:lnTo>
                <a:lnTo>
                  <a:pt x="1144" y="146"/>
                </a:lnTo>
                <a:lnTo>
                  <a:pt x="978" y="250"/>
                </a:lnTo>
                <a:lnTo>
                  <a:pt x="853" y="375"/>
                </a:lnTo>
                <a:lnTo>
                  <a:pt x="708" y="499"/>
                </a:lnTo>
                <a:lnTo>
                  <a:pt x="604" y="645"/>
                </a:lnTo>
                <a:lnTo>
                  <a:pt x="479" y="811"/>
                </a:lnTo>
                <a:lnTo>
                  <a:pt x="396" y="978"/>
                </a:lnTo>
                <a:lnTo>
                  <a:pt x="313" y="1144"/>
                </a:lnTo>
                <a:lnTo>
                  <a:pt x="167" y="1497"/>
                </a:lnTo>
                <a:lnTo>
                  <a:pt x="63" y="1871"/>
                </a:lnTo>
                <a:lnTo>
                  <a:pt x="22" y="2204"/>
                </a:lnTo>
                <a:lnTo>
                  <a:pt x="1" y="2391"/>
                </a:lnTo>
                <a:lnTo>
                  <a:pt x="22" y="2557"/>
                </a:lnTo>
                <a:lnTo>
                  <a:pt x="42" y="2724"/>
                </a:lnTo>
                <a:lnTo>
                  <a:pt x="84" y="2869"/>
                </a:lnTo>
                <a:lnTo>
                  <a:pt x="125" y="3015"/>
                </a:lnTo>
                <a:lnTo>
                  <a:pt x="209" y="3140"/>
                </a:lnTo>
                <a:lnTo>
                  <a:pt x="271" y="3264"/>
                </a:lnTo>
                <a:lnTo>
                  <a:pt x="375" y="3368"/>
                </a:lnTo>
                <a:lnTo>
                  <a:pt x="479" y="3451"/>
                </a:lnTo>
                <a:lnTo>
                  <a:pt x="604" y="3535"/>
                </a:lnTo>
                <a:lnTo>
                  <a:pt x="728" y="3576"/>
                </a:lnTo>
                <a:lnTo>
                  <a:pt x="853" y="3597"/>
                </a:lnTo>
                <a:lnTo>
                  <a:pt x="1165" y="3597"/>
                </a:lnTo>
                <a:lnTo>
                  <a:pt x="1310" y="3535"/>
                </a:lnTo>
                <a:lnTo>
                  <a:pt x="1477" y="3472"/>
                </a:lnTo>
                <a:lnTo>
                  <a:pt x="1726" y="3327"/>
                </a:lnTo>
                <a:lnTo>
                  <a:pt x="1955" y="3160"/>
                </a:lnTo>
                <a:lnTo>
                  <a:pt x="2184" y="2973"/>
                </a:lnTo>
                <a:lnTo>
                  <a:pt x="2371" y="2765"/>
                </a:lnTo>
                <a:lnTo>
                  <a:pt x="2537" y="2537"/>
                </a:lnTo>
                <a:lnTo>
                  <a:pt x="2682" y="2308"/>
                </a:lnTo>
                <a:lnTo>
                  <a:pt x="2807" y="2059"/>
                </a:lnTo>
                <a:lnTo>
                  <a:pt x="2911" y="1788"/>
                </a:lnTo>
                <a:lnTo>
                  <a:pt x="2953" y="1643"/>
                </a:lnTo>
                <a:lnTo>
                  <a:pt x="2994" y="1518"/>
                </a:lnTo>
                <a:lnTo>
                  <a:pt x="2994" y="1393"/>
                </a:lnTo>
                <a:lnTo>
                  <a:pt x="3015" y="1248"/>
                </a:lnTo>
                <a:lnTo>
                  <a:pt x="2994" y="1123"/>
                </a:lnTo>
                <a:lnTo>
                  <a:pt x="2973" y="978"/>
                </a:lnTo>
                <a:lnTo>
                  <a:pt x="2932" y="853"/>
                </a:lnTo>
                <a:lnTo>
                  <a:pt x="2890" y="749"/>
                </a:lnTo>
                <a:lnTo>
                  <a:pt x="2745" y="520"/>
                </a:lnTo>
                <a:lnTo>
                  <a:pt x="2579" y="333"/>
                </a:lnTo>
                <a:lnTo>
                  <a:pt x="2391" y="188"/>
                </a:lnTo>
                <a:lnTo>
                  <a:pt x="2163" y="84"/>
                </a:lnTo>
                <a:lnTo>
                  <a:pt x="2038" y="42"/>
                </a:lnTo>
                <a:lnTo>
                  <a:pt x="1913" y="21"/>
                </a:lnTo>
                <a:lnTo>
                  <a:pt x="1789" y="0"/>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3"/>
          <p:cNvSpPr/>
          <p:nvPr/>
        </p:nvSpPr>
        <p:spPr>
          <a:xfrm>
            <a:off x="7348675" y="1131875"/>
            <a:ext cx="52500" cy="33800"/>
          </a:xfrm>
          <a:custGeom>
            <a:rect b="b" l="l" r="r" t="t"/>
            <a:pathLst>
              <a:path extrusionOk="0" h="1352" w="2100">
                <a:moveTo>
                  <a:pt x="125" y="0"/>
                </a:moveTo>
                <a:lnTo>
                  <a:pt x="62" y="42"/>
                </a:lnTo>
                <a:lnTo>
                  <a:pt x="21" y="83"/>
                </a:lnTo>
                <a:lnTo>
                  <a:pt x="0" y="167"/>
                </a:lnTo>
                <a:lnTo>
                  <a:pt x="0" y="229"/>
                </a:lnTo>
                <a:lnTo>
                  <a:pt x="42" y="291"/>
                </a:lnTo>
                <a:lnTo>
                  <a:pt x="104" y="333"/>
                </a:lnTo>
                <a:lnTo>
                  <a:pt x="166" y="354"/>
                </a:lnTo>
                <a:lnTo>
                  <a:pt x="353" y="395"/>
                </a:lnTo>
                <a:lnTo>
                  <a:pt x="561" y="437"/>
                </a:lnTo>
                <a:lnTo>
                  <a:pt x="790" y="520"/>
                </a:lnTo>
                <a:lnTo>
                  <a:pt x="1060" y="645"/>
                </a:lnTo>
                <a:lnTo>
                  <a:pt x="1310" y="790"/>
                </a:lnTo>
                <a:lnTo>
                  <a:pt x="1434" y="873"/>
                </a:lnTo>
                <a:lnTo>
                  <a:pt x="1538" y="998"/>
                </a:lnTo>
                <a:lnTo>
                  <a:pt x="1642" y="1102"/>
                </a:lnTo>
                <a:lnTo>
                  <a:pt x="1746" y="1248"/>
                </a:lnTo>
                <a:lnTo>
                  <a:pt x="1767" y="1289"/>
                </a:lnTo>
                <a:lnTo>
                  <a:pt x="1829" y="1331"/>
                </a:lnTo>
                <a:lnTo>
                  <a:pt x="1871" y="1352"/>
                </a:lnTo>
                <a:lnTo>
                  <a:pt x="1933" y="1331"/>
                </a:lnTo>
                <a:lnTo>
                  <a:pt x="1996" y="1310"/>
                </a:lnTo>
                <a:lnTo>
                  <a:pt x="2058" y="1268"/>
                </a:lnTo>
                <a:lnTo>
                  <a:pt x="2079" y="1206"/>
                </a:lnTo>
                <a:lnTo>
                  <a:pt x="2100" y="1123"/>
                </a:lnTo>
                <a:lnTo>
                  <a:pt x="2058" y="1060"/>
                </a:lnTo>
                <a:lnTo>
                  <a:pt x="1954" y="894"/>
                </a:lnTo>
                <a:lnTo>
                  <a:pt x="1829" y="749"/>
                </a:lnTo>
                <a:lnTo>
                  <a:pt x="1705" y="624"/>
                </a:lnTo>
                <a:lnTo>
                  <a:pt x="1559" y="499"/>
                </a:lnTo>
                <a:lnTo>
                  <a:pt x="1414" y="395"/>
                </a:lnTo>
                <a:lnTo>
                  <a:pt x="1268" y="312"/>
                </a:lnTo>
                <a:lnTo>
                  <a:pt x="956" y="167"/>
                </a:lnTo>
                <a:lnTo>
                  <a:pt x="686" y="83"/>
                </a:lnTo>
                <a:lnTo>
                  <a:pt x="437" y="21"/>
                </a:lnTo>
                <a:lnTo>
                  <a:pt x="20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3"/>
          <p:cNvSpPr/>
          <p:nvPr/>
        </p:nvSpPr>
        <p:spPr>
          <a:xfrm>
            <a:off x="7235375" y="1128225"/>
            <a:ext cx="46275" cy="21350"/>
          </a:xfrm>
          <a:custGeom>
            <a:rect b="b" l="l" r="r" t="t"/>
            <a:pathLst>
              <a:path extrusionOk="0" h="854" w="1851">
                <a:moveTo>
                  <a:pt x="1247" y="1"/>
                </a:moveTo>
                <a:lnTo>
                  <a:pt x="1040" y="22"/>
                </a:lnTo>
                <a:lnTo>
                  <a:pt x="811" y="84"/>
                </a:lnTo>
                <a:lnTo>
                  <a:pt x="603" y="146"/>
                </a:lnTo>
                <a:lnTo>
                  <a:pt x="416" y="250"/>
                </a:lnTo>
                <a:lnTo>
                  <a:pt x="229" y="375"/>
                </a:lnTo>
                <a:lnTo>
                  <a:pt x="42" y="520"/>
                </a:lnTo>
                <a:lnTo>
                  <a:pt x="0" y="583"/>
                </a:lnTo>
                <a:lnTo>
                  <a:pt x="0" y="666"/>
                </a:lnTo>
                <a:lnTo>
                  <a:pt x="0" y="728"/>
                </a:lnTo>
                <a:lnTo>
                  <a:pt x="42" y="791"/>
                </a:lnTo>
                <a:lnTo>
                  <a:pt x="83" y="811"/>
                </a:lnTo>
                <a:lnTo>
                  <a:pt x="125" y="832"/>
                </a:lnTo>
                <a:lnTo>
                  <a:pt x="166" y="853"/>
                </a:lnTo>
                <a:lnTo>
                  <a:pt x="229" y="853"/>
                </a:lnTo>
                <a:lnTo>
                  <a:pt x="312" y="811"/>
                </a:lnTo>
                <a:lnTo>
                  <a:pt x="437" y="687"/>
                </a:lnTo>
                <a:lnTo>
                  <a:pt x="582" y="583"/>
                </a:lnTo>
                <a:lnTo>
                  <a:pt x="748" y="500"/>
                </a:lnTo>
                <a:lnTo>
                  <a:pt x="915" y="437"/>
                </a:lnTo>
                <a:lnTo>
                  <a:pt x="1081" y="396"/>
                </a:lnTo>
                <a:lnTo>
                  <a:pt x="1247" y="375"/>
                </a:lnTo>
                <a:lnTo>
                  <a:pt x="1435" y="375"/>
                </a:lnTo>
                <a:lnTo>
                  <a:pt x="1601" y="396"/>
                </a:lnTo>
                <a:lnTo>
                  <a:pt x="1684" y="417"/>
                </a:lnTo>
                <a:lnTo>
                  <a:pt x="1746" y="375"/>
                </a:lnTo>
                <a:lnTo>
                  <a:pt x="1809" y="333"/>
                </a:lnTo>
                <a:lnTo>
                  <a:pt x="1850" y="271"/>
                </a:lnTo>
                <a:lnTo>
                  <a:pt x="1850" y="188"/>
                </a:lnTo>
                <a:lnTo>
                  <a:pt x="1830" y="125"/>
                </a:lnTo>
                <a:lnTo>
                  <a:pt x="1767" y="63"/>
                </a:lnTo>
                <a:lnTo>
                  <a:pt x="1705" y="42"/>
                </a:lnTo>
                <a:lnTo>
                  <a:pt x="147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3"/>
          <p:cNvSpPr/>
          <p:nvPr/>
        </p:nvSpPr>
        <p:spPr>
          <a:xfrm>
            <a:off x="7640225" y="1626125"/>
            <a:ext cx="304050" cy="653825"/>
          </a:xfrm>
          <a:custGeom>
            <a:rect b="b" l="l" r="r" t="t"/>
            <a:pathLst>
              <a:path extrusionOk="0" h="26153" w="12162">
                <a:moveTo>
                  <a:pt x="3971" y="0"/>
                </a:moveTo>
                <a:lnTo>
                  <a:pt x="0" y="915"/>
                </a:lnTo>
                <a:lnTo>
                  <a:pt x="395" y="2578"/>
                </a:lnTo>
                <a:lnTo>
                  <a:pt x="811" y="4241"/>
                </a:lnTo>
                <a:lnTo>
                  <a:pt x="1269" y="5883"/>
                </a:lnTo>
                <a:lnTo>
                  <a:pt x="1747" y="7526"/>
                </a:lnTo>
                <a:lnTo>
                  <a:pt x="2246" y="9168"/>
                </a:lnTo>
                <a:lnTo>
                  <a:pt x="2786" y="10810"/>
                </a:lnTo>
                <a:lnTo>
                  <a:pt x="3347" y="12432"/>
                </a:lnTo>
                <a:lnTo>
                  <a:pt x="3659" y="13243"/>
                </a:lnTo>
                <a:lnTo>
                  <a:pt x="3992" y="14053"/>
                </a:lnTo>
                <a:lnTo>
                  <a:pt x="4325" y="14864"/>
                </a:lnTo>
                <a:lnTo>
                  <a:pt x="4678" y="15675"/>
                </a:lnTo>
                <a:lnTo>
                  <a:pt x="5031" y="16465"/>
                </a:lnTo>
                <a:lnTo>
                  <a:pt x="5426" y="17234"/>
                </a:lnTo>
                <a:lnTo>
                  <a:pt x="6195" y="18772"/>
                </a:lnTo>
                <a:lnTo>
                  <a:pt x="6985" y="20269"/>
                </a:lnTo>
                <a:lnTo>
                  <a:pt x="7796" y="21766"/>
                </a:lnTo>
                <a:lnTo>
                  <a:pt x="8607" y="23242"/>
                </a:lnTo>
                <a:lnTo>
                  <a:pt x="9459" y="24697"/>
                </a:lnTo>
                <a:lnTo>
                  <a:pt x="10332" y="26152"/>
                </a:lnTo>
                <a:lnTo>
                  <a:pt x="12162" y="25300"/>
                </a:lnTo>
                <a:lnTo>
                  <a:pt x="11601" y="23699"/>
                </a:lnTo>
                <a:lnTo>
                  <a:pt x="11018" y="22099"/>
                </a:lnTo>
                <a:lnTo>
                  <a:pt x="9834" y="18939"/>
                </a:lnTo>
                <a:lnTo>
                  <a:pt x="9251" y="17380"/>
                </a:lnTo>
                <a:lnTo>
                  <a:pt x="8649" y="15841"/>
                </a:lnTo>
                <a:lnTo>
                  <a:pt x="8066" y="14303"/>
                </a:lnTo>
                <a:lnTo>
                  <a:pt x="7775" y="13534"/>
                </a:lnTo>
                <a:lnTo>
                  <a:pt x="7505" y="12744"/>
                </a:lnTo>
                <a:lnTo>
                  <a:pt x="7006" y="11205"/>
                </a:lnTo>
                <a:lnTo>
                  <a:pt x="6528" y="9625"/>
                </a:lnTo>
                <a:lnTo>
                  <a:pt x="6071" y="8025"/>
                </a:lnTo>
                <a:lnTo>
                  <a:pt x="5634" y="6445"/>
                </a:lnTo>
                <a:lnTo>
                  <a:pt x="4782" y="3223"/>
                </a:lnTo>
                <a:lnTo>
                  <a:pt x="3971" y="0"/>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3"/>
          <p:cNvSpPr/>
          <p:nvPr/>
        </p:nvSpPr>
        <p:spPr>
          <a:xfrm>
            <a:off x="7580975" y="1509700"/>
            <a:ext cx="202725" cy="269250"/>
          </a:xfrm>
          <a:custGeom>
            <a:rect b="b" l="l" r="r" t="t"/>
            <a:pathLst>
              <a:path extrusionOk="0" h="10770" w="8109">
                <a:moveTo>
                  <a:pt x="3639" y="1"/>
                </a:moveTo>
                <a:lnTo>
                  <a:pt x="3472" y="21"/>
                </a:lnTo>
                <a:lnTo>
                  <a:pt x="3306" y="63"/>
                </a:lnTo>
                <a:lnTo>
                  <a:pt x="3140" y="105"/>
                </a:lnTo>
                <a:lnTo>
                  <a:pt x="2973" y="167"/>
                </a:lnTo>
                <a:lnTo>
                  <a:pt x="2662" y="312"/>
                </a:lnTo>
                <a:lnTo>
                  <a:pt x="2350" y="520"/>
                </a:lnTo>
                <a:lnTo>
                  <a:pt x="2038" y="749"/>
                </a:lnTo>
                <a:lnTo>
                  <a:pt x="1768" y="1040"/>
                </a:lnTo>
                <a:lnTo>
                  <a:pt x="1497" y="1331"/>
                </a:lnTo>
                <a:lnTo>
                  <a:pt x="1227" y="1685"/>
                </a:lnTo>
                <a:lnTo>
                  <a:pt x="998" y="2038"/>
                </a:lnTo>
                <a:lnTo>
                  <a:pt x="770" y="2412"/>
                </a:lnTo>
                <a:lnTo>
                  <a:pt x="562" y="2807"/>
                </a:lnTo>
                <a:lnTo>
                  <a:pt x="396" y="3202"/>
                </a:lnTo>
                <a:lnTo>
                  <a:pt x="229" y="3618"/>
                </a:lnTo>
                <a:lnTo>
                  <a:pt x="105" y="4034"/>
                </a:lnTo>
                <a:lnTo>
                  <a:pt x="42" y="4242"/>
                </a:lnTo>
                <a:lnTo>
                  <a:pt x="21" y="4449"/>
                </a:lnTo>
                <a:lnTo>
                  <a:pt x="1" y="4699"/>
                </a:lnTo>
                <a:lnTo>
                  <a:pt x="1" y="4928"/>
                </a:lnTo>
                <a:lnTo>
                  <a:pt x="21" y="5177"/>
                </a:lnTo>
                <a:lnTo>
                  <a:pt x="42" y="5447"/>
                </a:lnTo>
                <a:lnTo>
                  <a:pt x="125" y="5988"/>
                </a:lnTo>
                <a:lnTo>
                  <a:pt x="250" y="6528"/>
                </a:lnTo>
                <a:lnTo>
                  <a:pt x="396" y="7090"/>
                </a:lnTo>
                <a:lnTo>
                  <a:pt x="583" y="7651"/>
                </a:lnTo>
                <a:lnTo>
                  <a:pt x="770" y="8191"/>
                </a:lnTo>
                <a:lnTo>
                  <a:pt x="978" y="8711"/>
                </a:lnTo>
                <a:lnTo>
                  <a:pt x="1186" y="9189"/>
                </a:lnTo>
                <a:lnTo>
                  <a:pt x="1539" y="10021"/>
                </a:lnTo>
                <a:lnTo>
                  <a:pt x="1809" y="10561"/>
                </a:lnTo>
                <a:lnTo>
                  <a:pt x="1913" y="10769"/>
                </a:lnTo>
                <a:lnTo>
                  <a:pt x="8108" y="6071"/>
                </a:lnTo>
                <a:lnTo>
                  <a:pt x="8004" y="5821"/>
                </a:lnTo>
                <a:lnTo>
                  <a:pt x="7755" y="5198"/>
                </a:lnTo>
                <a:lnTo>
                  <a:pt x="7339" y="4283"/>
                </a:lnTo>
                <a:lnTo>
                  <a:pt x="7110" y="3784"/>
                </a:lnTo>
                <a:lnTo>
                  <a:pt x="6840" y="3244"/>
                </a:lnTo>
                <a:lnTo>
                  <a:pt x="6549" y="2703"/>
                </a:lnTo>
                <a:lnTo>
                  <a:pt x="6258" y="2163"/>
                </a:lnTo>
                <a:lnTo>
                  <a:pt x="5946" y="1664"/>
                </a:lnTo>
                <a:lnTo>
                  <a:pt x="5613" y="1206"/>
                </a:lnTo>
                <a:lnTo>
                  <a:pt x="5302" y="791"/>
                </a:lnTo>
                <a:lnTo>
                  <a:pt x="5135" y="624"/>
                </a:lnTo>
                <a:lnTo>
                  <a:pt x="4969" y="458"/>
                </a:lnTo>
                <a:lnTo>
                  <a:pt x="4803" y="333"/>
                </a:lnTo>
                <a:lnTo>
                  <a:pt x="4657" y="209"/>
                </a:lnTo>
                <a:lnTo>
                  <a:pt x="4491" y="125"/>
                </a:lnTo>
                <a:lnTo>
                  <a:pt x="4345" y="84"/>
                </a:lnTo>
                <a:lnTo>
                  <a:pt x="4158" y="42"/>
                </a:lnTo>
                <a:lnTo>
                  <a:pt x="399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3"/>
          <p:cNvSpPr/>
          <p:nvPr/>
        </p:nvSpPr>
        <p:spPr>
          <a:xfrm>
            <a:off x="7319050" y="4288100"/>
            <a:ext cx="62375" cy="25500"/>
          </a:xfrm>
          <a:custGeom>
            <a:rect b="b" l="l" r="r" t="t"/>
            <a:pathLst>
              <a:path extrusionOk="0" h="1020" w="2495">
                <a:moveTo>
                  <a:pt x="437" y="188"/>
                </a:moveTo>
                <a:lnTo>
                  <a:pt x="873" y="271"/>
                </a:lnTo>
                <a:lnTo>
                  <a:pt x="1289" y="396"/>
                </a:lnTo>
                <a:lnTo>
                  <a:pt x="1705" y="541"/>
                </a:lnTo>
                <a:lnTo>
                  <a:pt x="2100" y="729"/>
                </a:lnTo>
                <a:lnTo>
                  <a:pt x="1767" y="770"/>
                </a:lnTo>
                <a:lnTo>
                  <a:pt x="1476" y="812"/>
                </a:lnTo>
                <a:lnTo>
                  <a:pt x="956" y="812"/>
                </a:lnTo>
                <a:lnTo>
                  <a:pt x="748" y="791"/>
                </a:lnTo>
                <a:lnTo>
                  <a:pt x="561" y="749"/>
                </a:lnTo>
                <a:lnTo>
                  <a:pt x="416" y="708"/>
                </a:lnTo>
                <a:lnTo>
                  <a:pt x="312" y="625"/>
                </a:lnTo>
                <a:lnTo>
                  <a:pt x="250" y="562"/>
                </a:lnTo>
                <a:lnTo>
                  <a:pt x="208" y="479"/>
                </a:lnTo>
                <a:lnTo>
                  <a:pt x="187" y="396"/>
                </a:lnTo>
                <a:lnTo>
                  <a:pt x="208" y="313"/>
                </a:lnTo>
                <a:lnTo>
                  <a:pt x="208" y="250"/>
                </a:lnTo>
                <a:lnTo>
                  <a:pt x="270" y="209"/>
                </a:lnTo>
                <a:lnTo>
                  <a:pt x="353" y="188"/>
                </a:lnTo>
                <a:close/>
                <a:moveTo>
                  <a:pt x="395" y="1"/>
                </a:moveTo>
                <a:lnTo>
                  <a:pt x="270" y="22"/>
                </a:lnTo>
                <a:lnTo>
                  <a:pt x="166" y="63"/>
                </a:lnTo>
                <a:lnTo>
                  <a:pt x="104" y="105"/>
                </a:lnTo>
                <a:lnTo>
                  <a:pt x="62" y="167"/>
                </a:lnTo>
                <a:lnTo>
                  <a:pt x="21" y="230"/>
                </a:lnTo>
                <a:lnTo>
                  <a:pt x="0" y="313"/>
                </a:lnTo>
                <a:lnTo>
                  <a:pt x="0" y="438"/>
                </a:lnTo>
                <a:lnTo>
                  <a:pt x="42" y="562"/>
                </a:lnTo>
                <a:lnTo>
                  <a:pt x="104" y="666"/>
                </a:lnTo>
                <a:lnTo>
                  <a:pt x="187" y="770"/>
                </a:lnTo>
                <a:lnTo>
                  <a:pt x="395" y="895"/>
                </a:lnTo>
                <a:lnTo>
                  <a:pt x="645" y="978"/>
                </a:lnTo>
                <a:lnTo>
                  <a:pt x="894" y="1020"/>
                </a:lnTo>
                <a:lnTo>
                  <a:pt x="1143" y="1020"/>
                </a:lnTo>
                <a:lnTo>
                  <a:pt x="1476" y="999"/>
                </a:lnTo>
                <a:lnTo>
                  <a:pt x="1788" y="978"/>
                </a:lnTo>
                <a:lnTo>
                  <a:pt x="2100" y="936"/>
                </a:lnTo>
                <a:lnTo>
                  <a:pt x="2412" y="874"/>
                </a:lnTo>
                <a:lnTo>
                  <a:pt x="2474" y="853"/>
                </a:lnTo>
                <a:lnTo>
                  <a:pt x="2495" y="791"/>
                </a:lnTo>
                <a:lnTo>
                  <a:pt x="2495" y="749"/>
                </a:lnTo>
                <a:lnTo>
                  <a:pt x="2453" y="687"/>
                </a:lnTo>
                <a:lnTo>
                  <a:pt x="2079" y="521"/>
                </a:lnTo>
                <a:lnTo>
                  <a:pt x="1767" y="375"/>
                </a:lnTo>
                <a:lnTo>
                  <a:pt x="1414" y="250"/>
                </a:lnTo>
                <a:lnTo>
                  <a:pt x="1060" y="126"/>
                </a:lnTo>
                <a:lnTo>
                  <a:pt x="707" y="43"/>
                </a:lnTo>
                <a:lnTo>
                  <a:pt x="541"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3"/>
          <p:cNvSpPr/>
          <p:nvPr/>
        </p:nvSpPr>
        <p:spPr>
          <a:xfrm>
            <a:off x="7343475" y="4264725"/>
            <a:ext cx="37425" cy="45250"/>
          </a:xfrm>
          <a:custGeom>
            <a:rect b="b" l="l" r="r" t="t"/>
            <a:pathLst>
              <a:path extrusionOk="0" h="1810" w="1497">
                <a:moveTo>
                  <a:pt x="541" y="188"/>
                </a:moveTo>
                <a:lnTo>
                  <a:pt x="645" y="208"/>
                </a:lnTo>
                <a:lnTo>
                  <a:pt x="707" y="250"/>
                </a:lnTo>
                <a:lnTo>
                  <a:pt x="790" y="312"/>
                </a:lnTo>
                <a:lnTo>
                  <a:pt x="894" y="437"/>
                </a:lnTo>
                <a:lnTo>
                  <a:pt x="977" y="583"/>
                </a:lnTo>
                <a:lnTo>
                  <a:pt x="1060" y="728"/>
                </a:lnTo>
                <a:lnTo>
                  <a:pt x="1144" y="874"/>
                </a:lnTo>
                <a:lnTo>
                  <a:pt x="1206" y="1040"/>
                </a:lnTo>
                <a:lnTo>
                  <a:pt x="1247" y="1206"/>
                </a:lnTo>
                <a:lnTo>
                  <a:pt x="1268" y="1373"/>
                </a:lnTo>
                <a:lnTo>
                  <a:pt x="1289" y="1539"/>
                </a:lnTo>
                <a:lnTo>
                  <a:pt x="1289" y="1539"/>
                </a:lnTo>
                <a:lnTo>
                  <a:pt x="1102" y="1414"/>
                </a:lnTo>
                <a:lnTo>
                  <a:pt x="915" y="1269"/>
                </a:lnTo>
                <a:lnTo>
                  <a:pt x="728" y="1081"/>
                </a:lnTo>
                <a:lnTo>
                  <a:pt x="561" y="915"/>
                </a:lnTo>
                <a:lnTo>
                  <a:pt x="416" y="728"/>
                </a:lnTo>
                <a:lnTo>
                  <a:pt x="291" y="562"/>
                </a:lnTo>
                <a:lnTo>
                  <a:pt x="229" y="416"/>
                </a:lnTo>
                <a:lnTo>
                  <a:pt x="208" y="354"/>
                </a:lnTo>
                <a:lnTo>
                  <a:pt x="208" y="292"/>
                </a:lnTo>
                <a:lnTo>
                  <a:pt x="229" y="271"/>
                </a:lnTo>
                <a:lnTo>
                  <a:pt x="250" y="229"/>
                </a:lnTo>
                <a:lnTo>
                  <a:pt x="312" y="188"/>
                </a:lnTo>
                <a:close/>
                <a:moveTo>
                  <a:pt x="374" y="0"/>
                </a:moveTo>
                <a:lnTo>
                  <a:pt x="208" y="42"/>
                </a:lnTo>
                <a:lnTo>
                  <a:pt x="83" y="104"/>
                </a:lnTo>
                <a:lnTo>
                  <a:pt x="21" y="188"/>
                </a:lnTo>
                <a:lnTo>
                  <a:pt x="0" y="271"/>
                </a:lnTo>
                <a:lnTo>
                  <a:pt x="21" y="354"/>
                </a:lnTo>
                <a:lnTo>
                  <a:pt x="42" y="458"/>
                </a:lnTo>
                <a:lnTo>
                  <a:pt x="83" y="562"/>
                </a:lnTo>
                <a:lnTo>
                  <a:pt x="125" y="666"/>
                </a:lnTo>
                <a:lnTo>
                  <a:pt x="291" y="894"/>
                </a:lnTo>
                <a:lnTo>
                  <a:pt x="499" y="1123"/>
                </a:lnTo>
                <a:lnTo>
                  <a:pt x="728" y="1352"/>
                </a:lnTo>
                <a:lnTo>
                  <a:pt x="956" y="1539"/>
                </a:lnTo>
                <a:lnTo>
                  <a:pt x="1185" y="1705"/>
                </a:lnTo>
                <a:lnTo>
                  <a:pt x="1372" y="1809"/>
                </a:lnTo>
                <a:lnTo>
                  <a:pt x="1414" y="1809"/>
                </a:lnTo>
                <a:lnTo>
                  <a:pt x="1455" y="1788"/>
                </a:lnTo>
                <a:lnTo>
                  <a:pt x="1476" y="1768"/>
                </a:lnTo>
                <a:lnTo>
                  <a:pt x="1497" y="1705"/>
                </a:lnTo>
                <a:lnTo>
                  <a:pt x="1455" y="1518"/>
                </a:lnTo>
                <a:lnTo>
                  <a:pt x="1435" y="1310"/>
                </a:lnTo>
                <a:lnTo>
                  <a:pt x="1372" y="1081"/>
                </a:lnTo>
                <a:lnTo>
                  <a:pt x="1310" y="832"/>
                </a:lnTo>
                <a:lnTo>
                  <a:pt x="1206" y="583"/>
                </a:lnTo>
                <a:lnTo>
                  <a:pt x="1060" y="354"/>
                </a:lnTo>
                <a:lnTo>
                  <a:pt x="977" y="250"/>
                </a:lnTo>
                <a:lnTo>
                  <a:pt x="894" y="167"/>
                </a:lnTo>
                <a:lnTo>
                  <a:pt x="769" y="84"/>
                </a:lnTo>
                <a:lnTo>
                  <a:pt x="645" y="42"/>
                </a:lnTo>
                <a:lnTo>
                  <a:pt x="499"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3"/>
          <p:cNvSpPr/>
          <p:nvPr/>
        </p:nvSpPr>
        <p:spPr>
          <a:xfrm>
            <a:off x="7921400" y="4076075"/>
            <a:ext cx="160600" cy="231300"/>
          </a:xfrm>
          <a:custGeom>
            <a:rect b="b" l="l" r="r" t="t"/>
            <a:pathLst>
              <a:path extrusionOk="0" h="9252" w="6424">
                <a:moveTo>
                  <a:pt x="0" y="0"/>
                </a:moveTo>
                <a:lnTo>
                  <a:pt x="2432" y="9251"/>
                </a:lnTo>
                <a:lnTo>
                  <a:pt x="6424" y="9251"/>
                </a:lnTo>
                <a:lnTo>
                  <a:pt x="4012" y="0"/>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3"/>
          <p:cNvSpPr/>
          <p:nvPr/>
        </p:nvSpPr>
        <p:spPr>
          <a:xfrm>
            <a:off x="7921400" y="4076075"/>
            <a:ext cx="160600" cy="231300"/>
          </a:xfrm>
          <a:custGeom>
            <a:rect b="b" l="l" r="r" t="t"/>
            <a:pathLst>
              <a:path extrusionOk="0" fill="none" h="9252" w="6424">
                <a:moveTo>
                  <a:pt x="6424" y="9251"/>
                </a:moveTo>
                <a:lnTo>
                  <a:pt x="2432" y="9251"/>
                </a:lnTo>
                <a:lnTo>
                  <a:pt x="0" y="0"/>
                </a:lnTo>
                <a:lnTo>
                  <a:pt x="4012" y="0"/>
                </a:lnTo>
                <a:lnTo>
                  <a:pt x="6424" y="92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3"/>
          <p:cNvSpPr/>
          <p:nvPr/>
        </p:nvSpPr>
        <p:spPr>
          <a:xfrm>
            <a:off x="7964000" y="4295900"/>
            <a:ext cx="267175" cy="113850"/>
          </a:xfrm>
          <a:custGeom>
            <a:rect b="b" l="l" r="r" t="t"/>
            <a:pathLst>
              <a:path extrusionOk="0" h="4554" w="10687">
                <a:moveTo>
                  <a:pt x="167" y="1"/>
                </a:moveTo>
                <a:lnTo>
                  <a:pt x="84" y="63"/>
                </a:lnTo>
                <a:lnTo>
                  <a:pt x="22" y="126"/>
                </a:lnTo>
                <a:lnTo>
                  <a:pt x="1" y="209"/>
                </a:lnTo>
                <a:lnTo>
                  <a:pt x="1" y="271"/>
                </a:lnTo>
                <a:lnTo>
                  <a:pt x="271" y="3826"/>
                </a:lnTo>
                <a:lnTo>
                  <a:pt x="313" y="3971"/>
                </a:lnTo>
                <a:lnTo>
                  <a:pt x="375" y="4096"/>
                </a:lnTo>
                <a:lnTo>
                  <a:pt x="458" y="4221"/>
                </a:lnTo>
                <a:lnTo>
                  <a:pt x="541" y="4325"/>
                </a:lnTo>
                <a:lnTo>
                  <a:pt x="666" y="4408"/>
                </a:lnTo>
                <a:lnTo>
                  <a:pt x="791" y="4470"/>
                </a:lnTo>
                <a:lnTo>
                  <a:pt x="916" y="4512"/>
                </a:lnTo>
                <a:lnTo>
                  <a:pt x="1082" y="4533"/>
                </a:lnTo>
                <a:lnTo>
                  <a:pt x="2121" y="4512"/>
                </a:lnTo>
                <a:lnTo>
                  <a:pt x="3036" y="4470"/>
                </a:lnTo>
                <a:lnTo>
                  <a:pt x="4055" y="4429"/>
                </a:lnTo>
                <a:lnTo>
                  <a:pt x="5343" y="4429"/>
                </a:lnTo>
                <a:lnTo>
                  <a:pt x="6258" y="4450"/>
                </a:lnTo>
                <a:lnTo>
                  <a:pt x="7214" y="4491"/>
                </a:lnTo>
                <a:lnTo>
                  <a:pt x="8275" y="4533"/>
                </a:lnTo>
                <a:lnTo>
                  <a:pt x="9439" y="4554"/>
                </a:lnTo>
                <a:lnTo>
                  <a:pt x="9730" y="4533"/>
                </a:lnTo>
                <a:lnTo>
                  <a:pt x="9979" y="4470"/>
                </a:lnTo>
                <a:lnTo>
                  <a:pt x="10187" y="4387"/>
                </a:lnTo>
                <a:lnTo>
                  <a:pt x="10354" y="4283"/>
                </a:lnTo>
                <a:lnTo>
                  <a:pt x="10478" y="4159"/>
                </a:lnTo>
                <a:lnTo>
                  <a:pt x="10582" y="4013"/>
                </a:lnTo>
                <a:lnTo>
                  <a:pt x="10645" y="3868"/>
                </a:lnTo>
                <a:lnTo>
                  <a:pt x="10686" y="3701"/>
                </a:lnTo>
                <a:lnTo>
                  <a:pt x="10686" y="3535"/>
                </a:lnTo>
                <a:lnTo>
                  <a:pt x="10665" y="3369"/>
                </a:lnTo>
                <a:lnTo>
                  <a:pt x="10624" y="3223"/>
                </a:lnTo>
                <a:lnTo>
                  <a:pt x="10561" y="3078"/>
                </a:lnTo>
                <a:lnTo>
                  <a:pt x="10478" y="2953"/>
                </a:lnTo>
                <a:lnTo>
                  <a:pt x="10374" y="2849"/>
                </a:lnTo>
                <a:lnTo>
                  <a:pt x="10250" y="2766"/>
                </a:lnTo>
                <a:lnTo>
                  <a:pt x="10104" y="2724"/>
                </a:lnTo>
                <a:lnTo>
                  <a:pt x="9543" y="2599"/>
                </a:lnTo>
                <a:lnTo>
                  <a:pt x="9023" y="2454"/>
                </a:lnTo>
                <a:lnTo>
                  <a:pt x="8566" y="2329"/>
                </a:lnTo>
                <a:lnTo>
                  <a:pt x="8171" y="2184"/>
                </a:lnTo>
                <a:lnTo>
                  <a:pt x="7838" y="2038"/>
                </a:lnTo>
                <a:lnTo>
                  <a:pt x="7526" y="1872"/>
                </a:lnTo>
                <a:lnTo>
                  <a:pt x="7256" y="1726"/>
                </a:lnTo>
                <a:lnTo>
                  <a:pt x="7027" y="1560"/>
                </a:lnTo>
                <a:lnTo>
                  <a:pt x="6819" y="1394"/>
                </a:lnTo>
                <a:lnTo>
                  <a:pt x="6632" y="1227"/>
                </a:lnTo>
                <a:lnTo>
                  <a:pt x="6258" y="895"/>
                </a:lnTo>
                <a:lnTo>
                  <a:pt x="5884" y="562"/>
                </a:lnTo>
                <a:lnTo>
                  <a:pt x="5697" y="396"/>
                </a:lnTo>
                <a:lnTo>
                  <a:pt x="5468" y="229"/>
                </a:lnTo>
                <a:lnTo>
                  <a:pt x="5302" y="126"/>
                </a:lnTo>
                <a:lnTo>
                  <a:pt x="5136" y="63"/>
                </a:lnTo>
                <a:lnTo>
                  <a:pt x="4949" y="22"/>
                </a:lnTo>
                <a:lnTo>
                  <a:pt x="476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3"/>
          <p:cNvSpPr/>
          <p:nvPr/>
        </p:nvSpPr>
        <p:spPr>
          <a:xfrm>
            <a:off x="7921400" y="4076075"/>
            <a:ext cx="131500" cy="119025"/>
          </a:xfrm>
          <a:custGeom>
            <a:rect b="b" l="l" r="r" t="t"/>
            <a:pathLst>
              <a:path extrusionOk="0" h="4761" w="5260">
                <a:moveTo>
                  <a:pt x="915" y="3451"/>
                </a:moveTo>
                <a:lnTo>
                  <a:pt x="1247" y="4761"/>
                </a:lnTo>
                <a:lnTo>
                  <a:pt x="1247" y="4761"/>
                </a:lnTo>
                <a:lnTo>
                  <a:pt x="915" y="3451"/>
                </a:lnTo>
                <a:close/>
                <a:moveTo>
                  <a:pt x="4012" y="0"/>
                </a:moveTo>
                <a:lnTo>
                  <a:pt x="0" y="0"/>
                </a:lnTo>
                <a:lnTo>
                  <a:pt x="4012" y="0"/>
                </a:lnTo>
                <a:lnTo>
                  <a:pt x="5260" y="4761"/>
                </a:lnTo>
                <a:lnTo>
                  <a:pt x="5260" y="4761"/>
                </a:lnTo>
                <a:lnTo>
                  <a:pt x="4012"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3"/>
          <p:cNvSpPr/>
          <p:nvPr/>
        </p:nvSpPr>
        <p:spPr>
          <a:xfrm>
            <a:off x="7944250" y="4162350"/>
            <a:ext cx="8350" cy="32750"/>
          </a:xfrm>
          <a:custGeom>
            <a:rect b="b" l="l" r="r" t="t"/>
            <a:pathLst>
              <a:path extrusionOk="0" fill="none" h="1310" w="334">
                <a:moveTo>
                  <a:pt x="1" y="0"/>
                </a:moveTo>
                <a:lnTo>
                  <a:pt x="333" y="1310"/>
                </a:lnTo>
                <a:lnTo>
                  <a:pt x="333" y="131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3"/>
          <p:cNvSpPr/>
          <p:nvPr/>
        </p:nvSpPr>
        <p:spPr>
          <a:xfrm>
            <a:off x="7921400" y="4076075"/>
            <a:ext cx="131500" cy="119025"/>
          </a:xfrm>
          <a:custGeom>
            <a:rect b="b" l="l" r="r" t="t"/>
            <a:pathLst>
              <a:path extrusionOk="0" fill="none" h="4761" w="5260">
                <a:moveTo>
                  <a:pt x="4012" y="0"/>
                </a:moveTo>
                <a:lnTo>
                  <a:pt x="0" y="0"/>
                </a:lnTo>
                <a:lnTo>
                  <a:pt x="4012" y="0"/>
                </a:lnTo>
                <a:lnTo>
                  <a:pt x="5260" y="4761"/>
                </a:lnTo>
                <a:lnTo>
                  <a:pt x="5260" y="4761"/>
                </a:lnTo>
                <a:lnTo>
                  <a:pt x="40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3"/>
          <p:cNvSpPr/>
          <p:nvPr/>
        </p:nvSpPr>
        <p:spPr>
          <a:xfrm>
            <a:off x="7921400" y="4076075"/>
            <a:ext cx="131500" cy="119025"/>
          </a:xfrm>
          <a:custGeom>
            <a:rect b="b" l="l" r="r" t="t"/>
            <a:pathLst>
              <a:path extrusionOk="0" h="4761" w="5260">
                <a:moveTo>
                  <a:pt x="0" y="0"/>
                </a:moveTo>
                <a:lnTo>
                  <a:pt x="915" y="3451"/>
                </a:lnTo>
                <a:lnTo>
                  <a:pt x="1247" y="4761"/>
                </a:lnTo>
                <a:lnTo>
                  <a:pt x="5260" y="4761"/>
                </a:lnTo>
                <a:lnTo>
                  <a:pt x="4012" y="0"/>
                </a:lnTo>
                <a:close/>
              </a:path>
            </a:pathLst>
          </a:custGeom>
          <a:solidFill>
            <a:srgbClr val="CC9C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3"/>
          <p:cNvSpPr/>
          <p:nvPr/>
        </p:nvSpPr>
        <p:spPr>
          <a:xfrm>
            <a:off x="7921400" y="4076075"/>
            <a:ext cx="131500" cy="119025"/>
          </a:xfrm>
          <a:custGeom>
            <a:rect b="b" l="l" r="r" t="t"/>
            <a:pathLst>
              <a:path extrusionOk="0" fill="none" h="4761" w="5260">
                <a:moveTo>
                  <a:pt x="4012" y="0"/>
                </a:moveTo>
                <a:lnTo>
                  <a:pt x="0" y="0"/>
                </a:lnTo>
                <a:lnTo>
                  <a:pt x="915" y="3451"/>
                </a:lnTo>
                <a:lnTo>
                  <a:pt x="1247" y="4761"/>
                </a:lnTo>
                <a:lnTo>
                  <a:pt x="5260" y="4761"/>
                </a:lnTo>
                <a:lnTo>
                  <a:pt x="40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3"/>
          <p:cNvSpPr/>
          <p:nvPr/>
        </p:nvSpPr>
        <p:spPr>
          <a:xfrm>
            <a:off x="7375700" y="2119850"/>
            <a:ext cx="680850" cy="2052900"/>
          </a:xfrm>
          <a:custGeom>
            <a:rect b="b" l="l" r="r" t="t"/>
            <a:pathLst>
              <a:path extrusionOk="0" h="82116" w="27234">
                <a:moveTo>
                  <a:pt x="10394" y="1"/>
                </a:moveTo>
                <a:lnTo>
                  <a:pt x="0" y="21"/>
                </a:lnTo>
                <a:lnTo>
                  <a:pt x="1060" y="4532"/>
                </a:lnTo>
                <a:lnTo>
                  <a:pt x="2224" y="9459"/>
                </a:lnTo>
                <a:lnTo>
                  <a:pt x="3700" y="15488"/>
                </a:lnTo>
                <a:lnTo>
                  <a:pt x="4532" y="18773"/>
                </a:lnTo>
                <a:lnTo>
                  <a:pt x="5384" y="22161"/>
                </a:lnTo>
                <a:lnTo>
                  <a:pt x="6257" y="25571"/>
                </a:lnTo>
                <a:lnTo>
                  <a:pt x="7151" y="28959"/>
                </a:lnTo>
                <a:lnTo>
                  <a:pt x="8045" y="32265"/>
                </a:lnTo>
                <a:lnTo>
                  <a:pt x="8939" y="35424"/>
                </a:lnTo>
                <a:lnTo>
                  <a:pt x="9791" y="38376"/>
                </a:lnTo>
                <a:lnTo>
                  <a:pt x="10623" y="41058"/>
                </a:lnTo>
                <a:lnTo>
                  <a:pt x="11371" y="43532"/>
                </a:lnTo>
                <a:lnTo>
                  <a:pt x="12203" y="46339"/>
                </a:lnTo>
                <a:lnTo>
                  <a:pt x="13076" y="49394"/>
                </a:lnTo>
                <a:lnTo>
                  <a:pt x="13991" y="52638"/>
                </a:lnTo>
                <a:lnTo>
                  <a:pt x="14926" y="56005"/>
                </a:lnTo>
                <a:lnTo>
                  <a:pt x="15862" y="59415"/>
                </a:lnTo>
                <a:lnTo>
                  <a:pt x="17670" y="66171"/>
                </a:lnTo>
                <a:lnTo>
                  <a:pt x="19292" y="72345"/>
                </a:lnTo>
                <a:lnTo>
                  <a:pt x="20622" y="77418"/>
                </a:lnTo>
                <a:lnTo>
                  <a:pt x="21828" y="82116"/>
                </a:lnTo>
                <a:lnTo>
                  <a:pt x="27233" y="82116"/>
                </a:lnTo>
                <a:lnTo>
                  <a:pt x="26381" y="77480"/>
                </a:lnTo>
                <a:lnTo>
                  <a:pt x="24344" y="66358"/>
                </a:lnTo>
                <a:lnTo>
                  <a:pt x="23138" y="59643"/>
                </a:lnTo>
                <a:lnTo>
                  <a:pt x="21932" y="52866"/>
                </a:lnTo>
                <a:lnTo>
                  <a:pt x="20809" y="46505"/>
                </a:lnTo>
                <a:lnTo>
                  <a:pt x="19874" y="41121"/>
                </a:lnTo>
                <a:lnTo>
                  <a:pt x="19479" y="38709"/>
                </a:lnTo>
                <a:lnTo>
                  <a:pt x="19063" y="36111"/>
                </a:lnTo>
                <a:lnTo>
                  <a:pt x="18190" y="30435"/>
                </a:lnTo>
                <a:lnTo>
                  <a:pt x="17691" y="27442"/>
                </a:lnTo>
                <a:lnTo>
                  <a:pt x="17192" y="24386"/>
                </a:lnTo>
                <a:lnTo>
                  <a:pt x="16652" y="21351"/>
                </a:lnTo>
                <a:lnTo>
                  <a:pt x="16090" y="18315"/>
                </a:lnTo>
                <a:lnTo>
                  <a:pt x="15508" y="15363"/>
                </a:lnTo>
                <a:lnTo>
                  <a:pt x="15197" y="13929"/>
                </a:lnTo>
                <a:lnTo>
                  <a:pt x="14885" y="12536"/>
                </a:lnTo>
                <a:lnTo>
                  <a:pt x="14552" y="11164"/>
                </a:lnTo>
                <a:lnTo>
                  <a:pt x="14219" y="9834"/>
                </a:lnTo>
                <a:lnTo>
                  <a:pt x="13887" y="8565"/>
                </a:lnTo>
                <a:lnTo>
                  <a:pt x="13533" y="7339"/>
                </a:lnTo>
                <a:lnTo>
                  <a:pt x="13180" y="6154"/>
                </a:lnTo>
                <a:lnTo>
                  <a:pt x="12806" y="5052"/>
                </a:lnTo>
                <a:lnTo>
                  <a:pt x="12432" y="4013"/>
                </a:lnTo>
                <a:lnTo>
                  <a:pt x="12037" y="3056"/>
                </a:lnTo>
                <a:lnTo>
                  <a:pt x="11642" y="2163"/>
                </a:lnTo>
                <a:lnTo>
                  <a:pt x="11247" y="1352"/>
                </a:lnTo>
                <a:lnTo>
                  <a:pt x="11039" y="978"/>
                </a:lnTo>
                <a:lnTo>
                  <a:pt x="10810" y="645"/>
                </a:lnTo>
                <a:lnTo>
                  <a:pt x="10602" y="312"/>
                </a:lnTo>
                <a:lnTo>
                  <a:pt x="1039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3"/>
          <p:cNvSpPr/>
          <p:nvPr/>
        </p:nvSpPr>
        <p:spPr>
          <a:xfrm>
            <a:off x="7895925" y="4120250"/>
            <a:ext cx="177775" cy="56675"/>
          </a:xfrm>
          <a:custGeom>
            <a:rect b="b" l="l" r="r" t="t"/>
            <a:pathLst>
              <a:path extrusionOk="0" h="2267" w="7111">
                <a:moveTo>
                  <a:pt x="7110" y="0"/>
                </a:moveTo>
                <a:lnTo>
                  <a:pt x="0" y="250"/>
                </a:lnTo>
                <a:lnTo>
                  <a:pt x="458" y="2266"/>
                </a:lnTo>
                <a:lnTo>
                  <a:pt x="6819" y="2266"/>
                </a:lnTo>
                <a:lnTo>
                  <a:pt x="7110"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3"/>
          <p:cNvSpPr/>
          <p:nvPr/>
        </p:nvSpPr>
        <p:spPr>
          <a:xfrm>
            <a:off x="8063275" y="4266275"/>
            <a:ext cx="53025" cy="42650"/>
          </a:xfrm>
          <a:custGeom>
            <a:rect b="b" l="l" r="r" t="t"/>
            <a:pathLst>
              <a:path extrusionOk="0" h="1706" w="2121">
                <a:moveTo>
                  <a:pt x="1788" y="188"/>
                </a:moveTo>
                <a:lnTo>
                  <a:pt x="1830" y="209"/>
                </a:lnTo>
                <a:lnTo>
                  <a:pt x="1871" y="271"/>
                </a:lnTo>
                <a:lnTo>
                  <a:pt x="1913" y="333"/>
                </a:lnTo>
                <a:lnTo>
                  <a:pt x="1934" y="417"/>
                </a:lnTo>
                <a:lnTo>
                  <a:pt x="1934" y="500"/>
                </a:lnTo>
                <a:lnTo>
                  <a:pt x="1913" y="583"/>
                </a:lnTo>
                <a:lnTo>
                  <a:pt x="1851" y="687"/>
                </a:lnTo>
                <a:lnTo>
                  <a:pt x="1747" y="812"/>
                </a:lnTo>
                <a:lnTo>
                  <a:pt x="1601" y="916"/>
                </a:lnTo>
                <a:lnTo>
                  <a:pt x="1414" y="1040"/>
                </a:lnTo>
                <a:lnTo>
                  <a:pt x="1185" y="1144"/>
                </a:lnTo>
                <a:lnTo>
                  <a:pt x="936" y="1248"/>
                </a:lnTo>
                <a:lnTo>
                  <a:pt x="666" y="1352"/>
                </a:lnTo>
                <a:lnTo>
                  <a:pt x="354" y="1456"/>
                </a:lnTo>
                <a:lnTo>
                  <a:pt x="354" y="1456"/>
                </a:lnTo>
                <a:lnTo>
                  <a:pt x="624" y="1103"/>
                </a:lnTo>
                <a:lnTo>
                  <a:pt x="936" y="791"/>
                </a:lnTo>
                <a:lnTo>
                  <a:pt x="1248" y="500"/>
                </a:lnTo>
                <a:lnTo>
                  <a:pt x="1601" y="230"/>
                </a:lnTo>
                <a:lnTo>
                  <a:pt x="1684" y="209"/>
                </a:lnTo>
                <a:lnTo>
                  <a:pt x="1788" y="188"/>
                </a:lnTo>
                <a:close/>
                <a:moveTo>
                  <a:pt x="1788" y="1"/>
                </a:moveTo>
                <a:lnTo>
                  <a:pt x="1684" y="22"/>
                </a:lnTo>
                <a:lnTo>
                  <a:pt x="1560" y="63"/>
                </a:lnTo>
                <a:lnTo>
                  <a:pt x="1435" y="126"/>
                </a:lnTo>
                <a:lnTo>
                  <a:pt x="1289" y="209"/>
                </a:lnTo>
                <a:lnTo>
                  <a:pt x="1019" y="437"/>
                </a:lnTo>
                <a:lnTo>
                  <a:pt x="749" y="708"/>
                </a:lnTo>
                <a:lnTo>
                  <a:pt x="479" y="999"/>
                </a:lnTo>
                <a:lnTo>
                  <a:pt x="271" y="1248"/>
                </a:lnTo>
                <a:lnTo>
                  <a:pt x="21" y="1560"/>
                </a:lnTo>
                <a:lnTo>
                  <a:pt x="0" y="1622"/>
                </a:lnTo>
                <a:lnTo>
                  <a:pt x="21" y="1664"/>
                </a:lnTo>
                <a:lnTo>
                  <a:pt x="63" y="1706"/>
                </a:lnTo>
                <a:lnTo>
                  <a:pt x="125" y="1706"/>
                </a:lnTo>
                <a:lnTo>
                  <a:pt x="437" y="1622"/>
                </a:lnTo>
                <a:lnTo>
                  <a:pt x="728" y="1539"/>
                </a:lnTo>
                <a:lnTo>
                  <a:pt x="1019" y="1414"/>
                </a:lnTo>
                <a:lnTo>
                  <a:pt x="1310" y="1290"/>
                </a:lnTo>
                <a:lnTo>
                  <a:pt x="1560" y="1186"/>
                </a:lnTo>
                <a:lnTo>
                  <a:pt x="1767" y="1040"/>
                </a:lnTo>
                <a:lnTo>
                  <a:pt x="1934" y="853"/>
                </a:lnTo>
                <a:lnTo>
                  <a:pt x="2079" y="645"/>
                </a:lnTo>
                <a:lnTo>
                  <a:pt x="2121" y="521"/>
                </a:lnTo>
                <a:lnTo>
                  <a:pt x="2121" y="396"/>
                </a:lnTo>
                <a:lnTo>
                  <a:pt x="2100" y="271"/>
                </a:lnTo>
                <a:lnTo>
                  <a:pt x="2038" y="167"/>
                </a:lnTo>
                <a:lnTo>
                  <a:pt x="1996" y="105"/>
                </a:lnTo>
                <a:lnTo>
                  <a:pt x="1934" y="42"/>
                </a:lnTo>
                <a:lnTo>
                  <a:pt x="1871" y="22"/>
                </a:lnTo>
                <a:lnTo>
                  <a:pt x="1788"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3"/>
          <p:cNvSpPr/>
          <p:nvPr/>
        </p:nvSpPr>
        <p:spPr>
          <a:xfrm>
            <a:off x="8057550" y="4255900"/>
            <a:ext cx="26025" cy="53025"/>
          </a:xfrm>
          <a:custGeom>
            <a:rect b="b" l="l" r="r" t="t"/>
            <a:pathLst>
              <a:path extrusionOk="0" h="2121" w="1041">
                <a:moveTo>
                  <a:pt x="687" y="187"/>
                </a:moveTo>
                <a:lnTo>
                  <a:pt x="749" y="208"/>
                </a:lnTo>
                <a:lnTo>
                  <a:pt x="791" y="229"/>
                </a:lnTo>
                <a:lnTo>
                  <a:pt x="812" y="270"/>
                </a:lnTo>
                <a:lnTo>
                  <a:pt x="832" y="333"/>
                </a:lnTo>
                <a:lnTo>
                  <a:pt x="832" y="499"/>
                </a:lnTo>
                <a:lnTo>
                  <a:pt x="812" y="707"/>
                </a:lnTo>
                <a:lnTo>
                  <a:pt x="749" y="915"/>
                </a:lnTo>
                <a:lnTo>
                  <a:pt x="666" y="1164"/>
                </a:lnTo>
                <a:lnTo>
                  <a:pt x="583" y="1393"/>
                </a:lnTo>
                <a:lnTo>
                  <a:pt x="458" y="1622"/>
                </a:lnTo>
                <a:lnTo>
                  <a:pt x="333" y="1809"/>
                </a:lnTo>
                <a:lnTo>
                  <a:pt x="292" y="1642"/>
                </a:lnTo>
                <a:lnTo>
                  <a:pt x="250" y="1476"/>
                </a:lnTo>
                <a:lnTo>
                  <a:pt x="209" y="1310"/>
                </a:lnTo>
                <a:lnTo>
                  <a:pt x="209" y="1143"/>
                </a:lnTo>
                <a:lnTo>
                  <a:pt x="188" y="977"/>
                </a:lnTo>
                <a:lnTo>
                  <a:pt x="209" y="811"/>
                </a:lnTo>
                <a:lnTo>
                  <a:pt x="229" y="645"/>
                </a:lnTo>
                <a:lnTo>
                  <a:pt x="271" y="478"/>
                </a:lnTo>
                <a:lnTo>
                  <a:pt x="313" y="395"/>
                </a:lnTo>
                <a:lnTo>
                  <a:pt x="375" y="333"/>
                </a:lnTo>
                <a:lnTo>
                  <a:pt x="437" y="291"/>
                </a:lnTo>
                <a:lnTo>
                  <a:pt x="520" y="250"/>
                </a:lnTo>
                <a:lnTo>
                  <a:pt x="583" y="229"/>
                </a:lnTo>
                <a:lnTo>
                  <a:pt x="687" y="187"/>
                </a:lnTo>
                <a:close/>
                <a:moveTo>
                  <a:pt x="666" y="0"/>
                </a:moveTo>
                <a:lnTo>
                  <a:pt x="500" y="42"/>
                </a:lnTo>
                <a:lnTo>
                  <a:pt x="375" y="104"/>
                </a:lnTo>
                <a:lnTo>
                  <a:pt x="250" y="187"/>
                </a:lnTo>
                <a:lnTo>
                  <a:pt x="167" y="291"/>
                </a:lnTo>
                <a:lnTo>
                  <a:pt x="105" y="416"/>
                </a:lnTo>
                <a:lnTo>
                  <a:pt x="42" y="541"/>
                </a:lnTo>
                <a:lnTo>
                  <a:pt x="22" y="665"/>
                </a:lnTo>
                <a:lnTo>
                  <a:pt x="1" y="915"/>
                </a:lnTo>
                <a:lnTo>
                  <a:pt x="1" y="1185"/>
                </a:lnTo>
                <a:lnTo>
                  <a:pt x="42" y="1455"/>
                </a:lnTo>
                <a:lnTo>
                  <a:pt x="105" y="1684"/>
                </a:lnTo>
                <a:lnTo>
                  <a:pt x="146" y="1871"/>
                </a:lnTo>
                <a:lnTo>
                  <a:pt x="209" y="2058"/>
                </a:lnTo>
                <a:lnTo>
                  <a:pt x="250" y="2100"/>
                </a:lnTo>
                <a:lnTo>
                  <a:pt x="292" y="2121"/>
                </a:lnTo>
                <a:lnTo>
                  <a:pt x="375" y="2121"/>
                </a:lnTo>
                <a:lnTo>
                  <a:pt x="396" y="2100"/>
                </a:lnTo>
                <a:lnTo>
                  <a:pt x="541" y="1913"/>
                </a:lnTo>
                <a:lnTo>
                  <a:pt x="666" y="1663"/>
                </a:lnTo>
                <a:lnTo>
                  <a:pt x="791" y="1393"/>
                </a:lnTo>
                <a:lnTo>
                  <a:pt x="895" y="1102"/>
                </a:lnTo>
                <a:lnTo>
                  <a:pt x="978" y="811"/>
                </a:lnTo>
                <a:lnTo>
                  <a:pt x="1019" y="541"/>
                </a:lnTo>
                <a:lnTo>
                  <a:pt x="1040" y="416"/>
                </a:lnTo>
                <a:lnTo>
                  <a:pt x="1019" y="312"/>
                </a:lnTo>
                <a:lnTo>
                  <a:pt x="999" y="208"/>
                </a:lnTo>
                <a:lnTo>
                  <a:pt x="957" y="125"/>
                </a:lnTo>
                <a:lnTo>
                  <a:pt x="895" y="62"/>
                </a:lnTo>
                <a:lnTo>
                  <a:pt x="812" y="21"/>
                </a:lnTo>
                <a:lnTo>
                  <a:pt x="666"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3"/>
          <p:cNvSpPr/>
          <p:nvPr/>
        </p:nvSpPr>
        <p:spPr>
          <a:xfrm>
            <a:off x="7333600" y="1174475"/>
            <a:ext cx="19775" cy="8350"/>
          </a:xfrm>
          <a:custGeom>
            <a:rect b="b" l="l" r="r" t="t"/>
            <a:pathLst>
              <a:path extrusionOk="0" h="334" w="791">
                <a:moveTo>
                  <a:pt x="0" y="1"/>
                </a:moveTo>
                <a:lnTo>
                  <a:pt x="83" y="84"/>
                </a:lnTo>
                <a:lnTo>
                  <a:pt x="166" y="167"/>
                </a:lnTo>
                <a:lnTo>
                  <a:pt x="270" y="250"/>
                </a:lnTo>
                <a:lnTo>
                  <a:pt x="395" y="313"/>
                </a:lnTo>
                <a:lnTo>
                  <a:pt x="458" y="334"/>
                </a:lnTo>
                <a:lnTo>
                  <a:pt x="582" y="334"/>
                </a:lnTo>
                <a:lnTo>
                  <a:pt x="665" y="292"/>
                </a:lnTo>
                <a:lnTo>
                  <a:pt x="728" y="250"/>
                </a:lnTo>
                <a:lnTo>
                  <a:pt x="790" y="188"/>
                </a:lnTo>
                <a:lnTo>
                  <a:pt x="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3"/>
          <p:cNvSpPr/>
          <p:nvPr/>
        </p:nvSpPr>
        <p:spPr>
          <a:xfrm>
            <a:off x="7216125" y="2092825"/>
            <a:ext cx="436600" cy="57200"/>
          </a:xfrm>
          <a:custGeom>
            <a:rect b="b" l="l" r="r" t="t"/>
            <a:pathLst>
              <a:path extrusionOk="0" h="2288" w="17464">
                <a:moveTo>
                  <a:pt x="16715" y="1"/>
                </a:moveTo>
                <a:lnTo>
                  <a:pt x="271" y="479"/>
                </a:lnTo>
                <a:lnTo>
                  <a:pt x="167" y="499"/>
                </a:lnTo>
                <a:lnTo>
                  <a:pt x="63" y="541"/>
                </a:lnTo>
                <a:lnTo>
                  <a:pt x="22" y="603"/>
                </a:lnTo>
                <a:lnTo>
                  <a:pt x="1" y="687"/>
                </a:lnTo>
                <a:lnTo>
                  <a:pt x="188" y="2121"/>
                </a:lnTo>
                <a:lnTo>
                  <a:pt x="209" y="2183"/>
                </a:lnTo>
                <a:lnTo>
                  <a:pt x="271" y="2246"/>
                </a:lnTo>
                <a:lnTo>
                  <a:pt x="354" y="2267"/>
                </a:lnTo>
                <a:lnTo>
                  <a:pt x="458" y="2287"/>
                </a:lnTo>
                <a:lnTo>
                  <a:pt x="17193" y="1788"/>
                </a:lnTo>
                <a:lnTo>
                  <a:pt x="17318" y="1768"/>
                </a:lnTo>
                <a:lnTo>
                  <a:pt x="17401" y="1705"/>
                </a:lnTo>
                <a:lnTo>
                  <a:pt x="17443" y="1664"/>
                </a:lnTo>
                <a:lnTo>
                  <a:pt x="17463" y="1643"/>
                </a:lnTo>
                <a:lnTo>
                  <a:pt x="17463" y="1601"/>
                </a:lnTo>
                <a:lnTo>
                  <a:pt x="17443" y="1560"/>
                </a:lnTo>
                <a:lnTo>
                  <a:pt x="16985" y="104"/>
                </a:lnTo>
                <a:lnTo>
                  <a:pt x="16923" y="63"/>
                </a:lnTo>
                <a:lnTo>
                  <a:pt x="16861" y="21"/>
                </a:lnTo>
                <a:lnTo>
                  <a:pt x="16798"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3"/>
          <p:cNvSpPr/>
          <p:nvPr/>
        </p:nvSpPr>
        <p:spPr>
          <a:xfrm>
            <a:off x="7575775" y="2091775"/>
            <a:ext cx="26025" cy="52000"/>
          </a:xfrm>
          <a:custGeom>
            <a:rect b="b" l="l" r="r" t="t"/>
            <a:pathLst>
              <a:path extrusionOk="0" h="2080" w="1041">
                <a:moveTo>
                  <a:pt x="105" y="1"/>
                </a:moveTo>
                <a:lnTo>
                  <a:pt x="42" y="22"/>
                </a:lnTo>
                <a:lnTo>
                  <a:pt x="21" y="63"/>
                </a:lnTo>
                <a:lnTo>
                  <a:pt x="1" y="105"/>
                </a:lnTo>
                <a:lnTo>
                  <a:pt x="271" y="1976"/>
                </a:lnTo>
                <a:lnTo>
                  <a:pt x="292" y="2017"/>
                </a:lnTo>
                <a:lnTo>
                  <a:pt x="333" y="2059"/>
                </a:lnTo>
                <a:lnTo>
                  <a:pt x="396" y="2080"/>
                </a:lnTo>
                <a:lnTo>
                  <a:pt x="895" y="2080"/>
                </a:lnTo>
                <a:lnTo>
                  <a:pt x="957" y="2059"/>
                </a:lnTo>
                <a:lnTo>
                  <a:pt x="1019" y="2038"/>
                </a:lnTo>
                <a:lnTo>
                  <a:pt x="1040" y="2017"/>
                </a:lnTo>
                <a:lnTo>
                  <a:pt x="1040" y="1976"/>
                </a:lnTo>
                <a:lnTo>
                  <a:pt x="791" y="84"/>
                </a:lnTo>
                <a:lnTo>
                  <a:pt x="770" y="43"/>
                </a:lnTo>
                <a:lnTo>
                  <a:pt x="728" y="22"/>
                </a:lnTo>
                <a:lnTo>
                  <a:pt x="66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3"/>
          <p:cNvSpPr/>
          <p:nvPr/>
        </p:nvSpPr>
        <p:spPr>
          <a:xfrm>
            <a:off x="7247850" y="2101150"/>
            <a:ext cx="26000" cy="52000"/>
          </a:xfrm>
          <a:custGeom>
            <a:rect b="b" l="l" r="r" t="t"/>
            <a:pathLst>
              <a:path extrusionOk="0" h="2080" w="1040">
                <a:moveTo>
                  <a:pt x="146" y="0"/>
                </a:moveTo>
                <a:lnTo>
                  <a:pt x="104" y="21"/>
                </a:lnTo>
                <a:lnTo>
                  <a:pt x="42" y="42"/>
                </a:lnTo>
                <a:lnTo>
                  <a:pt x="21" y="63"/>
                </a:lnTo>
                <a:lnTo>
                  <a:pt x="0" y="104"/>
                </a:lnTo>
                <a:lnTo>
                  <a:pt x="270" y="1996"/>
                </a:lnTo>
                <a:lnTo>
                  <a:pt x="291" y="2037"/>
                </a:lnTo>
                <a:lnTo>
                  <a:pt x="333" y="2058"/>
                </a:lnTo>
                <a:lnTo>
                  <a:pt x="374" y="2079"/>
                </a:lnTo>
                <a:lnTo>
                  <a:pt x="956" y="2079"/>
                </a:lnTo>
                <a:lnTo>
                  <a:pt x="1019" y="2058"/>
                </a:lnTo>
                <a:lnTo>
                  <a:pt x="1039" y="2017"/>
                </a:lnTo>
                <a:lnTo>
                  <a:pt x="1039" y="1975"/>
                </a:lnTo>
                <a:lnTo>
                  <a:pt x="790" y="104"/>
                </a:lnTo>
                <a:lnTo>
                  <a:pt x="769" y="63"/>
                </a:lnTo>
                <a:lnTo>
                  <a:pt x="728" y="42"/>
                </a:lnTo>
                <a:lnTo>
                  <a:pt x="665" y="21"/>
                </a:lnTo>
                <a:lnTo>
                  <a:pt x="60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3"/>
          <p:cNvSpPr/>
          <p:nvPr/>
        </p:nvSpPr>
        <p:spPr>
          <a:xfrm>
            <a:off x="7412075" y="2096475"/>
            <a:ext cx="26000" cy="51975"/>
          </a:xfrm>
          <a:custGeom>
            <a:rect b="b" l="l" r="r" t="t"/>
            <a:pathLst>
              <a:path extrusionOk="0" h="2079" w="1040">
                <a:moveTo>
                  <a:pt x="83" y="0"/>
                </a:moveTo>
                <a:lnTo>
                  <a:pt x="42" y="21"/>
                </a:lnTo>
                <a:lnTo>
                  <a:pt x="0" y="62"/>
                </a:lnTo>
                <a:lnTo>
                  <a:pt x="0" y="104"/>
                </a:lnTo>
                <a:lnTo>
                  <a:pt x="270" y="1975"/>
                </a:lnTo>
                <a:lnTo>
                  <a:pt x="270" y="2017"/>
                </a:lnTo>
                <a:lnTo>
                  <a:pt x="312" y="2058"/>
                </a:lnTo>
                <a:lnTo>
                  <a:pt x="374" y="2079"/>
                </a:lnTo>
                <a:lnTo>
                  <a:pt x="957" y="2079"/>
                </a:lnTo>
                <a:lnTo>
                  <a:pt x="998" y="2058"/>
                </a:lnTo>
                <a:lnTo>
                  <a:pt x="1019" y="2017"/>
                </a:lnTo>
                <a:lnTo>
                  <a:pt x="1040" y="1975"/>
                </a:lnTo>
                <a:lnTo>
                  <a:pt x="769" y="83"/>
                </a:lnTo>
                <a:lnTo>
                  <a:pt x="749" y="42"/>
                </a:lnTo>
                <a:lnTo>
                  <a:pt x="728" y="21"/>
                </a:lnTo>
                <a:lnTo>
                  <a:pt x="66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3"/>
          <p:cNvSpPr/>
          <p:nvPr/>
        </p:nvSpPr>
        <p:spPr>
          <a:xfrm>
            <a:off x="7886575" y="2237300"/>
            <a:ext cx="125800" cy="89425"/>
          </a:xfrm>
          <a:custGeom>
            <a:rect b="b" l="l" r="r" t="t"/>
            <a:pathLst>
              <a:path extrusionOk="0" h="3577" w="5032">
                <a:moveTo>
                  <a:pt x="208" y="1"/>
                </a:moveTo>
                <a:lnTo>
                  <a:pt x="146" y="146"/>
                </a:lnTo>
                <a:lnTo>
                  <a:pt x="83" y="292"/>
                </a:lnTo>
                <a:lnTo>
                  <a:pt x="21" y="583"/>
                </a:lnTo>
                <a:lnTo>
                  <a:pt x="0" y="874"/>
                </a:lnTo>
                <a:lnTo>
                  <a:pt x="21" y="1186"/>
                </a:lnTo>
                <a:lnTo>
                  <a:pt x="63" y="1498"/>
                </a:lnTo>
                <a:lnTo>
                  <a:pt x="146" y="1789"/>
                </a:lnTo>
                <a:lnTo>
                  <a:pt x="229" y="2080"/>
                </a:lnTo>
                <a:lnTo>
                  <a:pt x="333" y="2350"/>
                </a:lnTo>
                <a:lnTo>
                  <a:pt x="437" y="2599"/>
                </a:lnTo>
                <a:lnTo>
                  <a:pt x="562" y="2828"/>
                </a:lnTo>
                <a:lnTo>
                  <a:pt x="769" y="3223"/>
                </a:lnTo>
                <a:lnTo>
                  <a:pt x="936" y="3473"/>
                </a:lnTo>
                <a:lnTo>
                  <a:pt x="998" y="3576"/>
                </a:lnTo>
                <a:lnTo>
                  <a:pt x="5031" y="3057"/>
                </a:lnTo>
                <a:lnTo>
                  <a:pt x="1850" y="126"/>
                </a:lnTo>
                <a:lnTo>
                  <a:pt x="208" y="1"/>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3"/>
          <p:cNvSpPr/>
          <p:nvPr/>
        </p:nvSpPr>
        <p:spPr>
          <a:xfrm>
            <a:off x="7911000" y="2313700"/>
            <a:ext cx="114875" cy="88900"/>
          </a:xfrm>
          <a:custGeom>
            <a:rect b="b" l="l" r="r" t="t"/>
            <a:pathLst>
              <a:path extrusionOk="0" h="3556" w="4595">
                <a:moveTo>
                  <a:pt x="4054" y="1"/>
                </a:moveTo>
                <a:lnTo>
                  <a:pt x="0" y="520"/>
                </a:lnTo>
                <a:lnTo>
                  <a:pt x="1185" y="3556"/>
                </a:lnTo>
                <a:lnTo>
                  <a:pt x="4595" y="3306"/>
                </a:lnTo>
                <a:lnTo>
                  <a:pt x="4054" y="1"/>
                </a:lnTo>
                <a:close/>
              </a:path>
            </a:pathLst>
          </a:custGeom>
          <a:solidFill>
            <a:srgbClr val="FFC3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3"/>
          <p:cNvSpPr/>
          <p:nvPr/>
        </p:nvSpPr>
        <p:spPr>
          <a:xfrm>
            <a:off x="7247850" y="1005575"/>
            <a:ext cx="186075" cy="101900"/>
          </a:xfrm>
          <a:custGeom>
            <a:rect b="b" l="l" r="r" t="t"/>
            <a:pathLst>
              <a:path extrusionOk="0" h="4076" w="7443">
                <a:moveTo>
                  <a:pt x="5384" y="1"/>
                </a:moveTo>
                <a:lnTo>
                  <a:pt x="4906" y="42"/>
                </a:lnTo>
                <a:lnTo>
                  <a:pt x="4657" y="84"/>
                </a:lnTo>
                <a:lnTo>
                  <a:pt x="4407" y="146"/>
                </a:lnTo>
                <a:lnTo>
                  <a:pt x="4137" y="229"/>
                </a:lnTo>
                <a:lnTo>
                  <a:pt x="3846" y="312"/>
                </a:lnTo>
                <a:lnTo>
                  <a:pt x="3555" y="437"/>
                </a:lnTo>
                <a:lnTo>
                  <a:pt x="3264" y="562"/>
                </a:lnTo>
                <a:lnTo>
                  <a:pt x="2973" y="728"/>
                </a:lnTo>
                <a:lnTo>
                  <a:pt x="2661" y="895"/>
                </a:lnTo>
                <a:lnTo>
                  <a:pt x="2349" y="1102"/>
                </a:lnTo>
                <a:lnTo>
                  <a:pt x="2017" y="1331"/>
                </a:lnTo>
                <a:lnTo>
                  <a:pt x="1684" y="1601"/>
                </a:lnTo>
                <a:lnTo>
                  <a:pt x="1351" y="1892"/>
                </a:lnTo>
                <a:lnTo>
                  <a:pt x="1019" y="2204"/>
                </a:lnTo>
                <a:lnTo>
                  <a:pt x="686" y="2558"/>
                </a:lnTo>
                <a:lnTo>
                  <a:pt x="333" y="2932"/>
                </a:lnTo>
                <a:lnTo>
                  <a:pt x="0" y="3368"/>
                </a:lnTo>
                <a:lnTo>
                  <a:pt x="811" y="3576"/>
                </a:lnTo>
                <a:lnTo>
                  <a:pt x="1601" y="3763"/>
                </a:lnTo>
                <a:lnTo>
                  <a:pt x="2328" y="3888"/>
                </a:lnTo>
                <a:lnTo>
                  <a:pt x="3035" y="3992"/>
                </a:lnTo>
                <a:lnTo>
                  <a:pt x="3700" y="4034"/>
                </a:lnTo>
                <a:lnTo>
                  <a:pt x="4303" y="4075"/>
                </a:lnTo>
                <a:lnTo>
                  <a:pt x="4885" y="4075"/>
                </a:lnTo>
                <a:lnTo>
                  <a:pt x="5384" y="4054"/>
                </a:lnTo>
                <a:lnTo>
                  <a:pt x="5862" y="4034"/>
                </a:lnTo>
                <a:lnTo>
                  <a:pt x="6257" y="3992"/>
                </a:lnTo>
                <a:lnTo>
                  <a:pt x="6902" y="3888"/>
                </a:lnTo>
                <a:lnTo>
                  <a:pt x="7318" y="3805"/>
                </a:lnTo>
                <a:lnTo>
                  <a:pt x="7442" y="3763"/>
                </a:lnTo>
                <a:lnTo>
                  <a:pt x="7047" y="229"/>
                </a:lnTo>
                <a:lnTo>
                  <a:pt x="6902" y="167"/>
                </a:lnTo>
                <a:lnTo>
                  <a:pt x="6715" y="125"/>
                </a:lnTo>
                <a:lnTo>
                  <a:pt x="6465" y="63"/>
                </a:lnTo>
                <a:lnTo>
                  <a:pt x="6153" y="21"/>
                </a:lnTo>
                <a:lnTo>
                  <a:pt x="580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3"/>
          <p:cNvSpPr/>
          <p:nvPr/>
        </p:nvSpPr>
        <p:spPr>
          <a:xfrm>
            <a:off x="7412075" y="998300"/>
            <a:ext cx="230250" cy="442300"/>
          </a:xfrm>
          <a:custGeom>
            <a:rect b="b" l="l" r="r" t="t"/>
            <a:pathLst>
              <a:path extrusionOk="0" h="17692" w="9210">
                <a:moveTo>
                  <a:pt x="1144" y="1"/>
                </a:moveTo>
                <a:lnTo>
                  <a:pt x="769" y="21"/>
                </a:lnTo>
                <a:lnTo>
                  <a:pt x="395" y="42"/>
                </a:lnTo>
                <a:lnTo>
                  <a:pt x="0" y="105"/>
                </a:lnTo>
                <a:lnTo>
                  <a:pt x="104" y="2038"/>
                </a:lnTo>
                <a:lnTo>
                  <a:pt x="208" y="4138"/>
                </a:lnTo>
                <a:lnTo>
                  <a:pt x="312" y="6715"/>
                </a:lnTo>
                <a:lnTo>
                  <a:pt x="333" y="8108"/>
                </a:lnTo>
                <a:lnTo>
                  <a:pt x="354" y="9563"/>
                </a:lnTo>
                <a:lnTo>
                  <a:pt x="354" y="11019"/>
                </a:lnTo>
                <a:lnTo>
                  <a:pt x="333" y="12474"/>
                </a:lnTo>
                <a:lnTo>
                  <a:pt x="291" y="13908"/>
                </a:lnTo>
                <a:lnTo>
                  <a:pt x="229" y="15259"/>
                </a:lnTo>
                <a:lnTo>
                  <a:pt x="125" y="16528"/>
                </a:lnTo>
                <a:lnTo>
                  <a:pt x="63" y="17130"/>
                </a:lnTo>
                <a:lnTo>
                  <a:pt x="0" y="17692"/>
                </a:lnTo>
                <a:lnTo>
                  <a:pt x="0" y="17692"/>
                </a:lnTo>
                <a:lnTo>
                  <a:pt x="437" y="17546"/>
                </a:lnTo>
                <a:lnTo>
                  <a:pt x="873" y="17380"/>
                </a:lnTo>
                <a:lnTo>
                  <a:pt x="1310" y="17193"/>
                </a:lnTo>
                <a:lnTo>
                  <a:pt x="1746" y="17006"/>
                </a:lnTo>
                <a:lnTo>
                  <a:pt x="2183" y="16798"/>
                </a:lnTo>
                <a:lnTo>
                  <a:pt x="2599" y="16569"/>
                </a:lnTo>
                <a:lnTo>
                  <a:pt x="3430" y="16112"/>
                </a:lnTo>
                <a:lnTo>
                  <a:pt x="4220" y="15613"/>
                </a:lnTo>
                <a:lnTo>
                  <a:pt x="4990" y="15093"/>
                </a:lnTo>
                <a:lnTo>
                  <a:pt x="5696" y="14573"/>
                </a:lnTo>
                <a:lnTo>
                  <a:pt x="6382" y="14054"/>
                </a:lnTo>
                <a:lnTo>
                  <a:pt x="6985" y="13555"/>
                </a:lnTo>
                <a:lnTo>
                  <a:pt x="7547" y="13097"/>
                </a:lnTo>
                <a:lnTo>
                  <a:pt x="8440" y="12287"/>
                </a:lnTo>
                <a:lnTo>
                  <a:pt x="9002" y="11746"/>
                </a:lnTo>
                <a:lnTo>
                  <a:pt x="9210" y="11538"/>
                </a:lnTo>
                <a:lnTo>
                  <a:pt x="9168" y="10998"/>
                </a:lnTo>
                <a:lnTo>
                  <a:pt x="9106" y="10374"/>
                </a:lnTo>
                <a:lnTo>
                  <a:pt x="8981" y="9563"/>
                </a:lnTo>
                <a:lnTo>
                  <a:pt x="8794" y="8607"/>
                </a:lnTo>
                <a:lnTo>
                  <a:pt x="8690" y="8087"/>
                </a:lnTo>
                <a:lnTo>
                  <a:pt x="8544" y="7547"/>
                </a:lnTo>
                <a:lnTo>
                  <a:pt x="8399" y="7006"/>
                </a:lnTo>
                <a:lnTo>
                  <a:pt x="8233" y="6424"/>
                </a:lnTo>
                <a:lnTo>
                  <a:pt x="8025" y="5863"/>
                </a:lnTo>
                <a:lnTo>
                  <a:pt x="7817" y="5302"/>
                </a:lnTo>
                <a:lnTo>
                  <a:pt x="7567" y="4720"/>
                </a:lnTo>
                <a:lnTo>
                  <a:pt x="7297" y="4179"/>
                </a:lnTo>
                <a:lnTo>
                  <a:pt x="7006" y="3618"/>
                </a:lnTo>
                <a:lnTo>
                  <a:pt x="6673" y="3098"/>
                </a:lnTo>
                <a:lnTo>
                  <a:pt x="6320" y="2599"/>
                </a:lnTo>
                <a:lnTo>
                  <a:pt x="5925" y="2142"/>
                </a:lnTo>
                <a:lnTo>
                  <a:pt x="5717" y="1913"/>
                </a:lnTo>
                <a:lnTo>
                  <a:pt x="5509" y="1705"/>
                </a:lnTo>
                <a:lnTo>
                  <a:pt x="5281" y="1497"/>
                </a:lnTo>
                <a:lnTo>
                  <a:pt x="5052" y="1289"/>
                </a:lnTo>
                <a:lnTo>
                  <a:pt x="4802" y="1123"/>
                </a:lnTo>
                <a:lnTo>
                  <a:pt x="4553" y="936"/>
                </a:lnTo>
                <a:lnTo>
                  <a:pt x="4303" y="791"/>
                </a:lnTo>
                <a:lnTo>
                  <a:pt x="4033" y="645"/>
                </a:lnTo>
                <a:lnTo>
                  <a:pt x="3742" y="499"/>
                </a:lnTo>
                <a:lnTo>
                  <a:pt x="3451" y="396"/>
                </a:lnTo>
                <a:lnTo>
                  <a:pt x="3160" y="292"/>
                </a:lnTo>
                <a:lnTo>
                  <a:pt x="2848" y="188"/>
                </a:lnTo>
                <a:lnTo>
                  <a:pt x="2536" y="125"/>
                </a:lnTo>
                <a:lnTo>
                  <a:pt x="2204" y="63"/>
                </a:lnTo>
                <a:lnTo>
                  <a:pt x="1871" y="21"/>
                </a:lnTo>
                <a:lnTo>
                  <a:pt x="151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3"/>
          <p:cNvSpPr/>
          <p:nvPr/>
        </p:nvSpPr>
        <p:spPr>
          <a:xfrm>
            <a:off x="7297200" y="1114725"/>
            <a:ext cx="97750" cy="146575"/>
          </a:xfrm>
          <a:custGeom>
            <a:rect b="b" l="l" r="r" t="t"/>
            <a:pathLst>
              <a:path extrusionOk="0" h="5863" w="3910">
                <a:moveTo>
                  <a:pt x="1706" y="229"/>
                </a:moveTo>
                <a:lnTo>
                  <a:pt x="1893" y="250"/>
                </a:lnTo>
                <a:lnTo>
                  <a:pt x="2059" y="291"/>
                </a:lnTo>
                <a:lnTo>
                  <a:pt x="2225" y="354"/>
                </a:lnTo>
                <a:lnTo>
                  <a:pt x="2392" y="437"/>
                </a:lnTo>
                <a:lnTo>
                  <a:pt x="2558" y="562"/>
                </a:lnTo>
                <a:lnTo>
                  <a:pt x="2703" y="686"/>
                </a:lnTo>
                <a:lnTo>
                  <a:pt x="2849" y="853"/>
                </a:lnTo>
                <a:lnTo>
                  <a:pt x="2995" y="1019"/>
                </a:lnTo>
                <a:lnTo>
                  <a:pt x="3119" y="1227"/>
                </a:lnTo>
                <a:lnTo>
                  <a:pt x="3244" y="1435"/>
                </a:lnTo>
                <a:lnTo>
                  <a:pt x="3348" y="1643"/>
                </a:lnTo>
                <a:lnTo>
                  <a:pt x="3431" y="1892"/>
                </a:lnTo>
                <a:lnTo>
                  <a:pt x="3514" y="2141"/>
                </a:lnTo>
                <a:lnTo>
                  <a:pt x="3577" y="2391"/>
                </a:lnTo>
                <a:lnTo>
                  <a:pt x="3618" y="2661"/>
                </a:lnTo>
                <a:lnTo>
                  <a:pt x="3660" y="2931"/>
                </a:lnTo>
                <a:lnTo>
                  <a:pt x="3681" y="3243"/>
                </a:lnTo>
                <a:lnTo>
                  <a:pt x="3681" y="3534"/>
                </a:lnTo>
                <a:lnTo>
                  <a:pt x="3660" y="3846"/>
                </a:lnTo>
                <a:lnTo>
                  <a:pt x="3597" y="4137"/>
                </a:lnTo>
                <a:lnTo>
                  <a:pt x="3493" y="4428"/>
                </a:lnTo>
                <a:lnTo>
                  <a:pt x="3390" y="4698"/>
                </a:lnTo>
                <a:lnTo>
                  <a:pt x="3223" y="4969"/>
                </a:lnTo>
                <a:lnTo>
                  <a:pt x="3057" y="5218"/>
                </a:lnTo>
                <a:lnTo>
                  <a:pt x="2974" y="5301"/>
                </a:lnTo>
                <a:lnTo>
                  <a:pt x="2891" y="5384"/>
                </a:lnTo>
                <a:lnTo>
                  <a:pt x="2787" y="5447"/>
                </a:lnTo>
                <a:lnTo>
                  <a:pt x="2683" y="5509"/>
                </a:lnTo>
                <a:lnTo>
                  <a:pt x="2558" y="5551"/>
                </a:lnTo>
                <a:lnTo>
                  <a:pt x="2454" y="5592"/>
                </a:lnTo>
                <a:lnTo>
                  <a:pt x="2329" y="5613"/>
                </a:lnTo>
                <a:lnTo>
                  <a:pt x="2017" y="5613"/>
                </a:lnTo>
                <a:lnTo>
                  <a:pt x="1851" y="5572"/>
                </a:lnTo>
                <a:lnTo>
                  <a:pt x="1685" y="5509"/>
                </a:lnTo>
                <a:lnTo>
                  <a:pt x="1519" y="5405"/>
                </a:lnTo>
                <a:lnTo>
                  <a:pt x="1352" y="5301"/>
                </a:lnTo>
                <a:lnTo>
                  <a:pt x="1207" y="5156"/>
                </a:lnTo>
                <a:lnTo>
                  <a:pt x="1061" y="5010"/>
                </a:lnTo>
                <a:lnTo>
                  <a:pt x="936" y="4823"/>
                </a:lnTo>
                <a:lnTo>
                  <a:pt x="791" y="4636"/>
                </a:lnTo>
                <a:lnTo>
                  <a:pt x="687" y="4428"/>
                </a:lnTo>
                <a:lnTo>
                  <a:pt x="583" y="4200"/>
                </a:lnTo>
                <a:lnTo>
                  <a:pt x="479" y="3971"/>
                </a:lnTo>
                <a:lnTo>
                  <a:pt x="417" y="3721"/>
                </a:lnTo>
                <a:lnTo>
                  <a:pt x="334" y="3451"/>
                </a:lnTo>
                <a:lnTo>
                  <a:pt x="292" y="3202"/>
                </a:lnTo>
                <a:lnTo>
                  <a:pt x="271" y="2911"/>
                </a:lnTo>
                <a:lnTo>
                  <a:pt x="230" y="2620"/>
                </a:lnTo>
                <a:lnTo>
                  <a:pt x="230" y="2308"/>
                </a:lnTo>
                <a:lnTo>
                  <a:pt x="271" y="2017"/>
                </a:lnTo>
                <a:lnTo>
                  <a:pt x="334" y="1726"/>
                </a:lnTo>
                <a:lnTo>
                  <a:pt x="417" y="1435"/>
                </a:lnTo>
                <a:lnTo>
                  <a:pt x="541" y="1164"/>
                </a:lnTo>
                <a:lnTo>
                  <a:pt x="687" y="894"/>
                </a:lnTo>
                <a:lnTo>
                  <a:pt x="853" y="645"/>
                </a:lnTo>
                <a:lnTo>
                  <a:pt x="936" y="541"/>
                </a:lnTo>
                <a:lnTo>
                  <a:pt x="1040" y="478"/>
                </a:lnTo>
                <a:lnTo>
                  <a:pt x="1144" y="395"/>
                </a:lnTo>
                <a:lnTo>
                  <a:pt x="1248" y="354"/>
                </a:lnTo>
                <a:lnTo>
                  <a:pt x="1352" y="291"/>
                </a:lnTo>
                <a:lnTo>
                  <a:pt x="1477" y="270"/>
                </a:lnTo>
                <a:lnTo>
                  <a:pt x="1602" y="250"/>
                </a:lnTo>
                <a:lnTo>
                  <a:pt x="1706" y="229"/>
                </a:lnTo>
                <a:close/>
                <a:moveTo>
                  <a:pt x="1706" y="0"/>
                </a:moveTo>
                <a:lnTo>
                  <a:pt x="1560" y="21"/>
                </a:lnTo>
                <a:lnTo>
                  <a:pt x="1415" y="42"/>
                </a:lnTo>
                <a:lnTo>
                  <a:pt x="1290" y="83"/>
                </a:lnTo>
                <a:lnTo>
                  <a:pt x="1144" y="146"/>
                </a:lnTo>
                <a:lnTo>
                  <a:pt x="1020" y="208"/>
                </a:lnTo>
                <a:lnTo>
                  <a:pt x="895" y="291"/>
                </a:lnTo>
                <a:lnTo>
                  <a:pt x="791" y="374"/>
                </a:lnTo>
                <a:lnTo>
                  <a:pt x="687" y="499"/>
                </a:lnTo>
                <a:lnTo>
                  <a:pt x="500" y="749"/>
                </a:lnTo>
                <a:lnTo>
                  <a:pt x="334" y="1040"/>
                </a:lnTo>
                <a:lnTo>
                  <a:pt x="209" y="1331"/>
                </a:lnTo>
                <a:lnTo>
                  <a:pt x="105" y="1643"/>
                </a:lnTo>
                <a:lnTo>
                  <a:pt x="43" y="1954"/>
                </a:lnTo>
                <a:lnTo>
                  <a:pt x="1" y="2287"/>
                </a:lnTo>
                <a:lnTo>
                  <a:pt x="1" y="2620"/>
                </a:lnTo>
                <a:lnTo>
                  <a:pt x="43" y="2931"/>
                </a:lnTo>
                <a:lnTo>
                  <a:pt x="63" y="3243"/>
                </a:lnTo>
                <a:lnTo>
                  <a:pt x="126" y="3534"/>
                </a:lnTo>
                <a:lnTo>
                  <a:pt x="188" y="3805"/>
                </a:lnTo>
                <a:lnTo>
                  <a:pt x="292" y="4075"/>
                </a:lnTo>
                <a:lnTo>
                  <a:pt x="396" y="4324"/>
                </a:lnTo>
                <a:lnTo>
                  <a:pt x="500" y="4574"/>
                </a:lnTo>
                <a:lnTo>
                  <a:pt x="625" y="4802"/>
                </a:lnTo>
                <a:lnTo>
                  <a:pt x="770" y="5010"/>
                </a:lnTo>
                <a:lnTo>
                  <a:pt x="936" y="5197"/>
                </a:lnTo>
                <a:lnTo>
                  <a:pt x="1082" y="5364"/>
                </a:lnTo>
                <a:lnTo>
                  <a:pt x="1269" y="5509"/>
                </a:lnTo>
                <a:lnTo>
                  <a:pt x="1435" y="5634"/>
                </a:lnTo>
                <a:lnTo>
                  <a:pt x="1622" y="5717"/>
                </a:lnTo>
                <a:lnTo>
                  <a:pt x="1810" y="5800"/>
                </a:lnTo>
                <a:lnTo>
                  <a:pt x="1997" y="5842"/>
                </a:lnTo>
                <a:lnTo>
                  <a:pt x="2205" y="5863"/>
                </a:lnTo>
                <a:lnTo>
                  <a:pt x="2350" y="5842"/>
                </a:lnTo>
                <a:lnTo>
                  <a:pt x="2496" y="5821"/>
                </a:lnTo>
                <a:lnTo>
                  <a:pt x="2641" y="5779"/>
                </a:lnTo>
                <a:lnTo>
                  <a:pt x="2766" y="5717"/>
                </a:lnTo>
                <a:lnTo>
                  <a:pt x="2891" y="5655"/>
                </a:lnTo>
                <a:lnTo>
                  <a:pt x="3015" y="5572"/>
                </a:lnTo>
                <a:lnTo>
                  <a:pt x="3119" y="5488"/>
                </a:lnTo>
                <a:lnTo>
                  <a:pt x="3223" y="5364"/>
                </a:lnTo>
                <a:lnTo>
                  <a:pt x="3410" y="5114"/>
                </a:lnTo>
                <a:lnTo>
                  <a:pt x="3577" y="4823"/>
                </a:lnTo>
                <a:lnTo>
                  <a:pt x="3701" y="4532"/>
                </a:lnTo>
                <a:lnTo>
                  <a:pt x="3805" y="4220"/>
                </a:lnTo>
                <a:lnTo>
                  <a:pt x="3868" y="3888"/>
                </a:lnTo>
                <a:lnTo>
                  <a:pt x="3909" y="3576"/>
                </a:lnTo>
                <a:lnTo>
                  <a:pt x="3909" y="3243"/>
                </a:lnTo>
                <a:lnTo>
                  <a:pt x="3888" y="2931"/>
                </a:lnTo>
                <a:lnTo>
                  <a:pt x="3847" y="2620"/>
                </a:lnTo>
                <a:lnTo>
                  <a:pt x="3805" y="2329"/>
                </a:lnTo>
                <a:lnTo>
                  <a:pt x="3722" y="2058"/>
                </a:lnTo>
                <a:lnTo>
                  <a:pt x="3639" y="1788"/>
                </a:lnTo>
                <a:lnTo>
                  <a:pt x="3535" y="1539"/>
                </a:lnTo>
                <a:lnTo>
                  <a:pt x="3410" y="1289"/>
                </a:lnTo>
                <a:lnTo>
                  <a:pt x="3286" y="1060"/>
                </a:lnTo>
                <a:lnTo>
                  <a:pt x="3140" y="853"/>
                </a:lnTo>
                <a:lnTo>
                  <a:pt x="2995" y="665"/>
                </a:lnTo>
                <a:lnTo>
                  <a:pt x="2828" y="499"/>
                </a:lnTo>
                <a:lnTo>
                  <a:pt x="2662" y="354"/>
                </a:lnTo>
                <a:lnTo>
                  <a:pt x="2475" y="229"/>
                </a:lnTo>
                <a:lnTo>
                  <a:pt x="2288" y="146"/>
                </a:lnTo>
                <a:lnTo>
                  <a:pt x="2101" y="63"/>
                </a:lnTo>
                <a:lnTo>
                  <a:pt x="1914" y="21"/>
                </a:lnTo>
                <a:lnTo>
                  <a:pt x="17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3"/>
          <p:cNvSpPr/>
          <p:nvPr/>
        </p:nvSpPr>
        <p:spPr>
          <a:xfrm>
            <a:off x="7207825" y="1114725"/>
            <a:ext cx="77975" cy="146575"/>
          </a:xfrm>
          <a:custGeom>
            <a:rect b="b" l="l" r="r" t="t"/>
            <a:pathLst>
              <a:path extrusionOk="0" h="5863" w="3119">
                <a:moveTo>
                  <a:pt x="1331" y="229"/>
                </a:moveTo>
                <a:lnTo>
                  <a:pt x="1456" y="250"/>
                </a:lnTo>
                <a:lnTo>
                  <a:pt x="1601" y="291"/>
                </a:lnTo>
                <a:lnTo>
                  <a:pt x="1726" y="354"/>
                </a:lnTo>
                <a:lnTo>
                  <a:pt x="1850" y="458"/>
                </a:lnTo>
                <a:lnTo>
                  <a:pt x="1975" y="562"/>
                </a:lnTo>
                <a:lnTo>
                  <a:pt x="2100" y="707"/>
                </a:lnTo>
                <a:lnTo>
                  <a:pt x="2204" y="853"/>
                </a:lnTo>
                <a:lnTo>
                  <a:pt x="2329" y="1040"/>
                </a:lnTo>
                <a:lnTo>
                  <a:pt x="2433" y="1227"/>
                </a:lnTo>
                <a:lnTo>
                  <a:pt x="2516" y="1435"/>
                </a:lnTo>
                <a:lnTo>
                  <a:pt x="2599" y="1663"/>
                </a:lnTo>
                <a:lnTo>
                  <a:pt x="2682" y="1892"/>
                </a:lnTo>
                <a:lnTo>
                  <a:pt x="2744" y="2141"/>
                </a:lnTo>
                <a:lnTo>
                  <a:pt x="2807" y="2412"/>
                </a:lnTo>
                <a:lnTo>
                  <a:pt x="2848" y="2661"/>
                </a:lnTo>
                <a:lnTo>
                  <a:pt x="2869" y="2931"/>
                </a:lnTo>
                <a:lnTo>
                  <a:pt x="2890" y="3326"/>
                </a:lnTo>
                <a:lnTo>
                  <a:pt x="2890" y="3680"/>
                </a:lnTo>
                <a:lnTo>
                  <a:pt x="2848" y="4033"/>
                </a:lnTo>
                <a:lnTo>
                  <a:pt x="2786" y="4366"/>
                </a:lnTo>
                <a:lnTo>
                  <a:pt x="2724" y="4657"/>
                </a:lnTo>
                <a:lnTo>
                  <a:pt x="2620" y="4927"/>
                </a:lnTo>
                <a:lnTo>
                  <a:pt x="2474" y="5177"/>
                </a:lnTo>
                <a:lnTo>
                  <a:pt x="2329" y="5364"/>
                </a:lnTo>
                <a:lnTo>
                  <a:pt x="2225" y="5468"/>
                </a:lnTo>
                <a:lnTo>
                  <a:pt x="2100" y="5551"/>
                </a:lnTo>
                <a:lnTo>
                  <a:pt x="1954" y="5613"/>
                </a:lnTo>
                <a:lnTo>
                  <a:pt x="1809" y="5634"/>
                </a:lnTo>
                <a:lnTo>
                  <a:pt x="1684" y="5613"/>
                </a:lnTo>
                <a:lnTo>
                  <a:pt x="1539" y="5572"/>
                </a:lnTo>
                <a:lnTo>
                  <a:pt x="1414" y="5509"/>
                </a:lnTo>
                <a:lnTo>
                  <a:pt x="1289" y="5405"/>
                </a:lnTo>
                <a:lnTo>
                  <a:pt x="1164" y="5301"/>
                </a:lnTo>
                <a:lnTo>
                  <a:pt x="1040" y="5156"/>
                </a:lnTo>
                <a:lnTo>
                  <a:pt x="915" y="5010"/>
                </a:lnTo>
                <a:lnTo>
                  <a:pt x="811" y="4823"/>
                </a:lnTo>
                <a:lnTo>
                  <a:pt x="707" y="4636"/>
                </a:lnTo>
                <a:lnTo>
                  <a:pt x="603" y="4428"/>
                </a:lnTo>
                <a:lnTo>
                  <a:pt x="520" y="4200"/>
                </a:lnTo>
                <a:lnTo>
                  <a:pt x="458" y="3971"/>
                </a:lnTo>
                <a:lnTo>
                  <a:pt x="374" y="3721"/>
                </a:lnTo>
                <a:lnTo>
                  <a:pt x="333" y="3451"/>
                </a:lnTo>
                <a:lnTo>
                  <a:pt x="291" y="3202"/>
                </a:lnTo>
                <a:lnTo>
                  <a:pt x="250" y="2931"/>
                </a:lnTo>
                <a:lnTo>
                  <a:pt x="229" y="2536"/>
                </a:lnTo>
                <a:lnTo>
                  <a:pt x="250" y="2183"/>
                </a:lnTo>
                <a:lnTo>
                  <a:pt x="271" y="1830"/>
                </a:lnTo>
                <a:lnTo>
                  <a:pt x="333" y="1497"/>
                </a:lnTo>
                <a:lnTo>
                  <a:pt x="416" y="1206"/>
                </a:lnTo>
                <a:lnTo>
                  <a:pt x="520" y="936"/>
                </a:lnTo>
                <a:lnTo>
                  <a:pt x="645" y="686"/>
                </a:lnTo>
                <a:lnTo>
                  <a:pt x="790" y="499"/>
                </a:lnTo>
                <a:lnTo>
                  <a:pt x="894" y="395"/>
                </a:lnTo>
                <a:lnTo>
                  <a:pt x="1019" y="312"/>
                </a:lnTo>
                <a:lnTo>
                  <a:pt x="1164" y="250"/>
                </a:lnTo>
                <a:lnTo>
                  <a:pt x="1331" y="229"/>
                </a:lnTo>
                <a:close/>
                <a:moveTo>
                  <a:pt x="1331" y="0"/>
                </a:moveTo>
                <a:lnTo>
                  <a:pt x="1123" y="42"/>
                </a:lnTo>
                <a:lnTo>
                  <a:pt x="936" y="104"/>
                </a:lnTo>
                <a:lnTo>
                  <a:pt x="769" y="208"/>
                </a:lnTo>
                <a:lnTo>
                  <a:pt x="624" y="354"/>
                </a:lnTo>
                <a:lnTo>
                  <a:pt x="458" y="562"/>
                </a:lnTo>
                <a:lnTo>
                  <a:pt x="312" y="811"/>
                </a:lnTo>
                <a:lnTo>
                  <a:pt x="208" y="1102"/>
                </a:lnTo>
                <a:lnTo>
                  <a:pt x="125" y="1414"/>
                </a:lnTo>
                <a:lnTo>
                  <a:pt x="63" y="1767"/>
                </a:lnTo>
                <a:lnTo>
                  <a:pt x="21" y="2141"/>
                </a:lnTo>
                <a:lnTo>
                  <a:pt x="0" y="2536"/>
                </a:lnTo>
                <a:lnTo>
                  <a:pt x="21" y="2931"/>
                </a:lnTo>
                <a:lnTo>
                  <a:pt x="63" y="3243"/>
                </a:lnTo>
                <a:lnTo>
                  <a:pt x="104" y="3534"/>
                </a:lnTo>
                <a:lnTo>
                  <a:pt x="167" y="3825"/>
                </a:lnTo>
                <a:lnTo>
                  <a:pt x="250" y="4096"/>
                </a:lnTo>
                <a:lnTo>
                  <a:pt x="333" y="4345"/>
                </a:lnTo>
                <a:lnTo>
                  <a:pt x="437" y="4574"/>
                </a:lnTo>
                <a:lnTo>
                  <a:pt x="541" y="4802"/>
                </a:lnTo>
                <a:lnTo>
                  <a:pt x="645" y="5010"/>
                </a:lnTo>
                <a:lnTo>
                  <a:pt x="769" y="5197"/>
                </a:lnTo>
                <a:lnTo>
                  <a:pt x="915" y="5364"/>
                </a:lnTo>
                <a:lnTo>
                  <a:pt x="1040" y="5509"/>
                </a:lnTo>
                <a:lnTo>
                  <a:pt x="1185" y="5634"/>
                </a:lnTo>
                <a:lnTo>
                  <a:pt x="1331" y="5717"/>
                </a:lnTo>
                <a:lnTo>
                  <a:pt x="1497" y="5800"/>
                </a:lnTo>
                <a:lnTo>
                  <a:pt x="1643" y="5842"/>
                </a:lnTo>
                <a:lnTo>
                  <a:pt x="1809" y="5863"/>
                </a:lnTo>
                <a:lnTo>
                  <a:pt x="2017" y="5821"/>
                </a:lnTo>
                <a:lnTo>
                  <a:pt x="2204" y="5759"/>
                </a:lnTo>
                <a:lnTo>
                  <a:pt x="2370" y="5655"/>
                </a:lnTo>
                <a:lnTo>
                  <a:pt x="2516" y="5509"/>
                </a:lnTo>
                <a:lnTo>
                  <a:pt x="2661" y="5301"/>
                </a:lnTo>
                <a:lnTo>
                  <a:pt x="2807" y="5052"/>
                </a:lnTo>
                <a:lnTo>
                  <a:pt x="2932" y="4761"/>
                </a:lnTo>
                <a:lnTo>
                  <a:pt x="3015" y="4449"/>
                </a:lnTo>
                <a:lnTo>
                  <a:pt x="3077" y="4096"/>
                </a:lnTo>
                <a:lnTo>
                  <a:pt x="3119" y="3721"/>
                </a:lnTo>
                <a:lnTo>
                  <a:pt x="3119" y="3326"/>
                </a:lnTo>
                <a:lnTo>
                  <a:pt x="3098" y="2931"/>
                </a:lnTo>
                <a:lnTo>
                  <a:pt x="3077" y="2620"/>
                </a:lnTo>
                <a:lnTo>
                  <a:pt x="3015" y="2329"/>
                </a:lnTo>
                <a:lnTo>
                  <a:pt x="2952" y="2038"/>
                </a:lnTo>
                <a:lnTo>
                  <a:pt x="2890" y="1767"/>
                </a:lnTo>
                <a:lnTo>
                  <a:pt x="2807" y="1518"/>
                </a:lnTo>
                <a:lnTo>
                  <a:pt x="2703" y="1289"/>
                </a:lnTo>
                <a:lnTo>
                  <a:pt x="2599" y="1060"/>
                </a:lnTo>
                <a:lnTo>
                  <a:pt x="2474" y="853"/>
                </a:lnTo>
                <a:lnTo>
                  <a:pt x="2349" y="665"/>
                </a:lnTo>
                <a:lnTo>
                  <a:pt x="2225" y="499"/>
                </a:lnTo>
                <a:lnTo>
                  <a:pt x="2079" y="354"/>
                </a:lnTo>
                <a:lnTo>
                  <a:pt x="1934" y="229"/>
                </a:lnTo>
                <a:lnTo>
                  <a:pt x="1788" y="146"/>
                </a:lnTo>
                <a:lnTo>
                  <a:pt x="1643" y="63"/>
                </a:lnTo>
                <a:lnTo>
                  <a:pt x="1476" y="21"/>
                </a:lnTo>
                <a:lnTo>
                  <a:pt x="1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3"/>
          <p:cNvSpPr/>
          <p:nvPr/>
        </p:nvSpPr>
        <p:spPr>
          <a:xfrm>
            <a:off x="7279550" y="1183325"/>
            <a:ext cx="24450" cy="7825"/>
          </a:xfrm>
          <a:custGeom>
            <a:rect b="b" l="l" r="r" t="t"/>
            <a:pathLst>
              <a:path extrusionOk="0" h="313" w="978">
                <a:moveTo>
                  <a:pt x="478" y="0"/>
                </a:moveTo>
                <a:lnTo>
                  <a:pt x="374" y="21"/>
                </a:lnTo>
                <a:lnTo>
                  <a:pt x="270" y="42"/>
                </a:lnTo>
                <a:lnTo>
                  <a:pt x="166" y="63"/>
                </a:lnTo>
                <a:lnTo>
                  <a:pt x="63" y="104"/>
                </a:lnTo>
                <a:lnTo>
                  <a:pt x="21" y="146"/>
                </a:lnTo>
                <a:lnTo>
                  <a:pt x="0" y="187"/>
                </a:lnTo>
                <a:lnTo>
                  <a:pt x="0" y="229"/>
                </a:lnTo>
                <a:lnTo>
                  <a:pt x="21" y="271"/>
                </a:lnTo>
                <a:lnTo>
                  <a:pt x="63" y="291"/>
                </a:lnTo>
                <a:lnTo>
                  <a:pt x="104" y="312"/>
                </a:lnTo>
                <a:lnTo>
                  <a:pt x="146" y="312"/>
                </a:lnTo>
                <a:lnTo>
                  <a:pt x="187" y="291"/>
                </a:lnTo>
                <a:lnTo>
                  <a:pt x="333" y="250"/>
                </a:lnTo>
                <a:lnTo>
                  <a:pt x="499" y="229"/>
                </a:lnTo>
                <a:lnTo>
                  <a:pt x="645" y="250"/>
                </a:lnTo>
                <a:lnTo>
                  <a:pt x="811" y="291"/>
                </a:lnTo>
                <a:lnTo>
                  <a:pt x="915" y="291"/>
                </a:lnTo>
                <a:lnTo>
                  <a:pt x="956" y="250"/>
                </a:lnTo>
                <a:lnTo>
                  <a:pt x="977" y="208"/>
                </a:lnTo>
                <a:lnTo>
                  <a:pt x="956" y="167"/>
                </a:lnTo>
                <a:lnTo>
                  <a:pt x="936" y="146"/>
                </a:lnTo>
                <a:lnTo>
                  <a:pt x="894" y="104"/>
                </a:lnTo>
                <a:lnTo>
                  <a:pt x="790" y="63"/>
                </a:lnTo>
                <a:lnTo>
                  <a:pt x="686" y="42"/>
                </a:lnTo>
                <a:lnTo>
                  <a:pt x="582" y="21"/>
                </a:lnTo>
                <a:lnTo>
                  <a:pt x="4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6" name="Shape 476"/>
        <p:cNvGrpSpPr/>
        <p:nvPr/>
      </p:nvGrpSpPr>
      <p:grpSpPr>
        <a:xfrm>
          <a:off x="0" y="0"/>
          <a:ext cx="0" cy="0"/>
          <a:chOff x="0" y="0"/>
          <a:chExt cx="0" cy="0"/>
        </a:xfrm>
      </p:grpSpPr>
      <p:sp>
        <p:nvSpPr>
          <p:cNvPr id="477" name="Google Shape;477;p34"/>
          <p:cNvSpPr txBox="1"/>
          <p:nvPr>
            <p:ph type="title"/>
          </p:nvPr>
        </p:nvSpPr>
        <p:spPr>
          <a:xfrm>
            <a:off x="713250" y="4450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Two Columns</a:t>
            </a:r>
            <a:endParaRPr/>
          </a:p>
        </p:txBody>
      </p:sp>
      <p:sp>
        <p:nvSpPr>
          <p:cNvPr id="478" name="Google Shape;478;p34"/>
          <p:cNvSpPr txBox="1"/>
          <p:nvPr>
            <p:ph idx="3" type="subTitle"/>
          </p:nvPr>
        </p:nvSpPr>
        <p:spPr>
          <a:xfrm>
            <a:off x="1322969" y="2647850"/>
            <a:ext cx="2796900" cy="146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Mercury is the closest planet to the Sun and the smallest one in the Solar System</a:t>
            </a:r>
            <a:endParaRPr/>
          </a:p>
          <a:p>
            <a:pPr indent="0" lvl="0" marL="0" rtl="0" algn="l">
              <a:spcBef>
                <a:spcPts val="1600"/>
              </a:spcBef>
              <a:spcAft>
                <a:spcPts val="0"/>
              </a:spcAft>
              <a:buClr>
                <a:schemeClr val="dk1"/>
              </a:buClr>
              <a:buSzPts val="1100"/>
              <a:buFont typeface="Arial"/>
              <a:buNone/>
            </a:pPr>
            <a:r>
              <a:t/>
            </a:r>
            <a:endParaRPr/>
          </a:p>
          <a:p>
            <a:pPr indent="0" lvl="0" marL="0" rtl="0" algn="l">
              <a:spcBef>
                <a:spcPts val="1600"/>
              </a:spcBef>
              <a:spcAft>
                <a:spcPts val="1600"/>
              </a:spcAft>
              <a:buNone/>
            </a:pPr>
            <a:r>
              <a:t/>
            </a:r>
            <a:endParaRPr/>
          </a:p>
        </p:txBody>
      </p:sp>
      <p:sp>
        <p:nvSpPr>
          <p:cNvPr id="479" name="Google Shape;479;p34"/>
          <p:cNvSpPr txBox="1"/>
          <p:nvPr>
            <p:ph idx="4" type="subTitle"/>
          </p:nvPr>
        </p:nvSpPr>
        <p:spPr>
          <a:xfrm>
            <a:off x="5025631" y="2647844"/>
            <a:ext cx="2793900" cy="146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Venus has a beautiful name and is the second planet from the Sun. It’s terribly hot</a:t>
            </a:r>
            <a:endParaRPr/>
          </a:p>
          <a:p>
            <a:pPr indent="0" lvl="0" marL="0" rtl="0" algn="l">
              <a:spcBef>
                <a:spcPts val="1600"/>
              </a:spcBef>
              <a:spcAft>
                <a:spcPts val="0"/>
              </a:spcAft>
              <a:buClr>
                <a:schemeClr val="dk1"/>
              </a:buClr>
              <a:buSzPts val="1100"/>
              <a:buFont typeface="Arial"/>
              <a:buNone/>
            </a:pPr>
            <a:r>
              <a:t/>
            </a:r>
            <a:endParaRPr/>
          </a:p>
          <a:p>
            <a:pPr indent="0" lvl="0" marL="0" rtl="0" algn="l">
              <a:spcBef>
                <a:spcPts val="1600"/>
              </a:spcBef>
              <a:spcAft>
                <a:spcPts val="1600"/>
              </a:spcAft>
              <a:buNone/>
            </a:pPr>
            <a:r>
              <a:t/>
            </a:r>
            <a:endParaRPr/>
          </a:p>
        </p:txBody>
      </p:sp>
      <p:sp>
        <p:nvSpPr>
          <p:cNvPr id="480" name="Google Shape;480;p34"/>
          <p:cNvSpPr txBox="1"/>
          <p:nvPr>
            <p:ph idx="1" type="subTitle"/>
          </p:nvPr>
        </p:nvSpPr>
        <p:spPr>
          <a:xfrm>
            <a:off x="1322969" y="2227825"/>
            <a:ext cx="2796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a:t>
            </a:r>
            <a:endParaRPr/>
          </a:p>
        </p:txBody>
      </p:sp>
      <p:sp>
        <p:nvSpPr>
          <p:cNvPr id="481" name="Google Shape;481;p34"/>
          <p:cNvSpPr txBox="1"/>
          <p:nvPr>
            <p:ph idx="2" type="subTitle"/>
          </p:nvPr>
        </p:nvSpPr>
        <p:spPr>
          <a:xfrm>
            <a:off x="5024131" y="2227825"/>
            <a:ext cx="2796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a:t>
            </a:r>
            <a:endParaRPr/>
          </a:p>
        </p:txBody>
      </p:sp>
      <p:sp>
        <p:nvSpPr>
          <p:cNvPr id="482" name="Google Shape;482;p34"/>
          <p:cNvSpPr txBox="1"/>
          <p:nvPr>
            <p:ph idx="5" type="title"/>
          </p:nvPr>
        </p:nvSpPr>
        <p:spPr>
          <a:xfrm>
            <a:off x="1322975" y="1889434"/>
            <a:ext cx="406500" cy="33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a:t>
            </a:r>
            <a:endParaRPr/>
          </a:p>
        </p:txBody>
      </p:sp>
      <p:sp>
        <p:nvSpPr>
          <p:cNvPr id="483" name="Google Shape;483;p34"/>
          <p:cNvSpPr txBox="1"/>
          <p:nvPr>
            <p:ph idx="6" type="title"/>
          </p:nvPr>
        </p:nvSpPr>
        <p:spPr>
          <a:xfrm>
            <a:off x="5022099" y="1886275"/>
            <a:ext cx="406500" cy="33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 name="Shape 487"/>
        <p:cNvGrpSpPr/>
        <p:nvPr/>
      </p:nvGrpSpPr>
      <p:grpSpPr>
        <a:xfrm>
          <a:off x="0" y="0"/>
          <a:ext cx="0" cy="0"/>
          <a:chOff x="0" y="0"/>
          <a:chExt cx="0" cy="0"/>
        </a:xfrm>
      </p:grpSpPr>
      <p:sp>
        <p:nvSpPr>
          <p:cNvPr id="488" name="Google Shape;488;p35"/>
          <p:cNvSpPr txBox="1"/>
          <p:nvPr>
            <p:ph type="title"/>
          </p:nvPr>
        </p:nvSpPr>
        <p:spPr>
          <a:xfrm>
            <a:off x="713225" y="448056"/>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Three Columns, Why Not?</a:t>
            </a:r>
            <a:endParaRPr/>
          </a:p>
        </p:txBody>
      </p:sp>
      <p:sp>
        <p:nvSpPr>
          <p:cNvPr id="489" name="Google Shape;489;p35"/>
          <p:cNvSpPr txBox="1"/>
          <p:nvPr>
            <p:ph idx="1" type="subTitle"/>
          </p:nvPr>
        </p:nvSpPr>
        <p:spPr>
          <a:xfrm>
            <a:off x="712956" y="2227877"/>
            <a:ext cx="2369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accent1"/>
                </a:solidFill>
              </a:rPr>
              <a:t>Jupiter</a:t>
            </a:r>
            <a:endParaRPr>
              <a:solidFill>
                <a:schemeClr val="accent1"/>
              </a:solidFill>
            </a:endParaRPr>
          </a:p>
        </p:txBody>
      </p:sp>
      <p:sp>
        <p:nvSpPr>
          <p:cNvPr id="490" name="Google Shape;490;p35"/>
          <p:cNvSpPr txBox="1"/>
          <p:nvPr>
            <p:ph idx="2" type="subTitle"/>
          </p:nvPr>
        </p:nvSpPr>
        <p:spPr>
          <a:xfrm>
            <a:off x="3387494" y="2227877"/>
            <a:ext cx="2369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accent1"/>
                </a:solidFill>
              </a:rPr>
              <a:t>Mercury</a:t>
            </a:r>
            <a:endParaRPr>
              <a:solidFill>
                <a:schemeClr val="accent1"/>
              </a:solidFill>
            </a:endParaRPr>
          </a:p>
        </p:txBody>
      </p:sp>
      <p:sp>
        <p:nvSpPr>
          <p:cNvPr id="491" name="Google Shape;491;p35"/>
          <p:cNvSpPr txBox="1"/>
          <p:nvPr>
            <p:ph idx="4" type="subTitle"/>
          </p:nvPr>
        </p:nvSpPr>
        <p:spPr>
          <a:xfrm>
            <a:off x="713556" y="2641723"/>
            <a:ext cx="2368200" cy="1197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lt1"/>
                </a:solidFill>
              </a:rPr>
              <a:t>Jupiter is a gas giant and also the biggest planet in the Solar System</a:t>
            </a:r>
            <a:endParaRPr>
              <a:solidFill>
                <a:schemeClr val="lt1"/>
              </a:solidFill>
            </a:endParaRPr>
          </a:p>
        </p:txBody>
      </p:sp>
      <p:sp>
        <p:nvSpPr>
          <p:cNvPr id="492" name="Google Shape;492;p35"/>
          <p:cNvSpPr txBox="1"/>
          <p:nvPr>
            <p:ph idx="5" type="subTitle"/>
          </p:nvPr>
        </p:nvSpPr>
        <p:spPr>
          <a:xfrm>
            <a:off x="3388244" y="2641723"/>
            <a:ext cx="2368200" cy="1197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lt1"/>
                </a:solidFill>
              </a:rPr>
              <a:t>Mercury is the closest planet to the Sun and the smallest of them all</a:t>
            </a:r>
            <a:endParaRPr>
              <a:solidFill>
                <a:schemeClr val="lt1"/>
              </a:solidFill>
            </a:endParaRPr>
          </a:p>
        </p:txBody>
      </p:sp>
      <p:sp>
        <p:nvSpPr>
          <p:cNvPr id="493" name="Google Shape;493;p35"/>
          <p:cNvSpPr txBox="1"/>
          <p:nvPr>
            <p:ph idx="3" type="subTitle"/>
          </p:nvPr>
        </p:nvSpPr>
        <p:spPr>
          <a:xfrm>
            <a:off x="6061644" y="2227877"/>
            <a:ext cx="2369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solidFill>
                  <a:schemeClr val="accent1"/>
                </a:solidFill>
              </a:rPr>
              <a:t>Venus</a:t>
            </a:r>
            <a:endParaRPr>
              <a:solidFill>
                <a:schemeClr val="accent1"/>
              </a:solidFill>
            </a:endParaRPr>
          </a:p>
        </p:txBody>
      </p:sp>
      <p:sp>
        <p:nvSpPr>
          <p:cNvPr id="494" name="Google Shape;494;p35"/>
          <p:cNvSpPr txBox="1"/>
          <p:nvPr>
            <p:ph idx="6" type="subTitle"/>
          </p:nvPr>
        </p:nvSpPr>
        <p:spPr>
          <a:xfrm>
            <a:off x="6061494" y="2641723"/>
            <a:ext cx="2368200" cy="1197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lt1"/>
                </a:solidFill>
              </a:rPr>
              <a:t>Venus has a beautiful name and is the second planet from the Sun</a:t>
            </a:r>
            <a:endParaRPr>
              <a:solidFill>
                <a:schemeClr val="lt1"/>
              </a:solidFill>
            </a:endParaRPr>
          </a:p>
        </p:txBody>
      </p:sp>
      <p:sp>
        <p:nvSpPr>
          <p:cNvPr id="495" name="Google Shape;495;p35"/>
          <p:cNvSpPr txBox="1"/>
          <p:nvPr>
            <p:ph idx="7" type="title"/>
          </p:nvPr>
        </p:nvSpPr>
        <p:spPr>
          <a:xfrm>
            <a:off x="712950" y="1890375"/>
            <a:ext cx="1147800" cy="33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1"/>
                </a:solidFill>
              </a:rPr>
              <a:t>1</a:t>
            </a:r>
            <a:endParaRPr>
              <a:solidFill>
                <a:schemeClr val="accent1"/>
              </a:solidFill>
            </a:endParaRPr>
          </a:p>
        </p:txBody>
      </p:sp>
      <p:sp>
        <p:nvSpPr>
          <p:cNvPr id="496" name="Google Shape;496;p35"/>
          <p:cNvSpPr txBox="1"/>
          <p:nvPr>
            <p:ph idx="8" type="title"/>
          </p:nvPr>
        </p:nvSpPr>
        <p:spPr>
          <a:xfrm>
            <a:off x="6062700" y="1889425"/>
            <a:ext cx="1147800" cy="33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1"/>
                </a:solidFill>
              </a:rPr>
              <a:t>3</a:t>
            </a:r>
            <a:endParaRPr>
              <a:solidFill>
                <a:schemeClr val="accent1"/>
              </a:solidFill>
            </a:endParaRPr>
          </a:p>
        </p:txBody>
      </p:sp>
      <p:sp>
        <p:nvSpPr>
          <p:cNvPr id="497" name="Google Shape;497;p35"/>
          <p:cNvSpPr txBox="1"/>
          <p:nvPr>
            <p:ph idx="9" type="title"/>
          </p:nvPr>
        </p:nvSpPr>
        <p:spPr>
          <a:xfrm>
            <a:off x="3387477" y="1890375"/>
            <a:ext cx="1147800" cy="33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1"/>
                </a:solidFill>
              </a:rPr>
              <a:t>2</a:t>
            </a:r>
            <a:endParaRPr>
              <a:solidFill>
                <a:schemeClr val="accent1"/>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01" name="Shape 501"/>
        <p:cNvGrpSpPr/>
        <p:nvPr/>
      </p:nvGrpSpPr>
      <p:grpSpPr>
        <a:xfrm>
          <a:off x="0" y="0"/>
          <a:ext cx="0" cy="0"/>
          <a:chOff x="0" y="0"/>
          <a:chExt cx="0" cy="0"/>
        </a:xfrm>
      </p:grpSpPr>
      <p:sp>
        <p:nvSpPr>
          <p:cNvPr id="502" name="Google Shape;502;p36"/>
          <p:cNvSpPr txBox="1"/>
          <p:nvPr>
            <p:ph type="title"/>
          </p:nvPr>
        </p:nvSpPr>
        <p:spPr>
          <a:xfrm>
            <a:off x="713225" y="539500"/>
            <a:ext cx="2640300" cy="170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Monthly Marketing Report by Slidesgo">
  <a:themeElements>
    <a:clrScheme name="Simple Light">
      <a:dk1>
        <a:srgbClr val="000000"/>
      </a:dk1>
      <a:lt1>
        <a:srgbClr val="FFFFFF"/>
      </a:lt1>
      <a:dk2>
        <a:srgbClr val="EFEFEF"/>
      </a:dk2>
      <a:lt2>
        <a:srgbClr val="666666"/>
      </a:lt2>
      <a:accent1>
        <a:srgbClr val="61EBC1"/>
      </a:accent1>
      <a:accent2>
        <a:srgbClr val="61EBC1"/>
      </a:accent2>
      <a:accent3>
        <a:srgbClr val="61EBC1"/>
      </a:accent3>
      <a:accent4>
        <a:srgbClr val="ABABAB"/>
      </a:accent4>
      <a:accent5>
        <a:srgbClr val="666666"/>
      </a:accent5>
      <a:accent6>
        <a:srgbClr val="222222"/>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